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70" r:id="rId4"/>
    <p:sldId id="259" r:id="rId5"/>
    <p:sldId id="260" r:id="rId6"/>
    <p:sldId id="261" r:id="rId7"/>
    <p:sldId id="262" r:id="rId8"/>
    <p:sldId id="263" r:id="rId9"/>
    <p:sldId id="302" r:id="rId10"/>
    <p:sldId id="264" r:id="rId11"/>
    <p:sldId id="289" r:id="rId12"/>
    <p:sldId id="290" r:id="rId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1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B22AAA-77FA-4240-A261-B9ED09E1DC8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18205-3FBF-4A93-AEAB-65A10FD533AB}" type="slidenum">
              <a:rPr lang="en-US" altLang="en-US"/>
              <a:pPr/>
              <a:t>2</a:t>
            </a:fld>
            <a:endParaRPr lang="en-US" altLang="en-US"/>
          </a:p>
        </p:txBody>
      </p:sp>
      <p:sp>
        <p:nvSpPr>
          <p:cNvPr id="6146" name="Rectangle 2"/>
          <p:cNvSpPr>
            <a:spLocks noRot="1" noChangeArrowheads="1" noTextEdit="1"/>
          </p:cNvSpPr>
          <p:nvPr>
            <p:ph type="sldImg"/>
          </p:nvPr>
        </p:nvSpPr>
        <p:spPr>
          <a:ln/>
        </p:spPr>
      </p:sp>
      <p:sp>
        <p:nvSpPr>
          <p:cNvPr id="6147" name="Rectangle 3"/>
          <p:cNvSpPr>
            <a:spLocks noGrp="1" noChangeArrowheads="1"/>
          </p:cNvSpPr>
          <p:nvPr>
            <p:ph type="body" idx="1"/>
          </p:nvPr>
        </p:nvSpPr>
        <p:spPr>
          <a:xfrm>
            <a:off x="914400" y="4343400"/>
            <a:ext cx="5029200" cy="4114800"/>
          </a:xfrm>
        </p:spPr>
        <p:txBody>
          <a:bodyPr/>
          <a:lstStyle/>
          <a:p>
            <a:r>
              <a:rPr lang="nb-NO" altLang="en-US"/>
              <a:t>The different types of epidemiologic studies that are used to study the relationship between diet and disease are divided into two main categories- descriptive studies, which are used in describing patterns and in generating hypothesis but not in testing them:  and these include ecological studies, special exposure groups and migrant studies and secular trends. And etiological studies, in which data is collected from individuals and so they are used to test hypothesis concening the etiology of the disease. And these  include case-control and prospective studies ( which are obervational studies) and randomized trials. A discription of each study type with strengths and weaknesses follows.</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9B44C8-12D1-46D2-BE0F-38CA1E874B4D}" type="slidenum">
              <a:rPr lang="en-US" altLang="en-US"/>
              <a:pPr/>
              <a:t>6</a:t>
            </a:fld>
            <a:endParaRPr lang="en-US" altLang="en-US"/>
          </a:p>
        </p:txBody>
      </p:sp>
      <p:sp>
        <p:nvSpPr>
          <p:cNvPr id="10242" name="Rectangle 2"/>
          <p:cNvSpPr>
            <a:spLocks noRot="1" noChangeArrowheads="1" noTextEdit="1"/>
          </p:cNvSpPr>
          <p:nvPr>
            <p:ph type="sldImg"/>
          </p:nvPr>
        </p:nvSpPr>
        <p:spPr>
          <a:ln/>
        </p:spPr>
      </p:sp>
      <p:sp>
        <p:nvSpPr>
          <p:cNvPr id="10243" name="Rectangle 3"/>
          <p:cNvSpPr>
            <a:spLocks noGrp="1" noChangeArrowheads="1"/>
          </p:cNvSpPr>
          <p:nvPr>
            <p:ph type="body" idx="1"/>
          </p:nvPr>
        </p:nvSpPr>
        <p:spPr>
          <a:xfrm>
            <a:off x="914400" y="4343400"/>
            <a:ext cx="5029200" cy="4114800"/>
          </a:xfrm>
        </p:spPr>
        <p:txBody>
          <a:bodyPr/>
          <a:lstStyle/>
          <a:p>
            <a:r>
              <a:rPr lang="nb-NO" altLang="en-US"/>
              <a:t>Ecological studies basically offer a comparison of disease rates in populations with the population per capita consumption of specific dietary factors. Usually the dietary information in such studies is based on ”disappearance data”, which means the national figures for food produced and imported minus the food that is exported, fed to animals or otherwise not available to humans.</a:t>
            </a:r>
          </a:p>
          <a:p>
            <a:r>
              <a:rPr lang="nb-NO" altLang="en-US"/>
              <a:t>Many of the correlations based on such information are remarkably strong. Here we see for example the relationship between meat intake and the incidence of colon cancer in different countries. This association can be however confounded, for example most of the countries here with low incidence of colon cancer tend to be economically underdeveloped, so any variable associated with industrialization will be similary corrlated.</a:t>
            </a:r>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DAAA0-A57C-4985-B027-689D7D76FA69}" type="slidenum">
              <a:rPr lang="en-US" altLang="en-US"/>
              <a:pPr/>
              <a:t>7</a:t>
            </a:fld>
            <a:endParaRPr lang="en-US" altLang="en-US"/>
          </a:p>
        </p:txBody>
      </p:sp>
      <p:sp>
        <p:nvSpPr>
          <p:cNvPr id="12290" name="Rectangle 2"/>
          <p:cNvSpPr>
            <a:spLocks noRot="1" noChangeArrowheads="1" noTextEdit="1"/>
          </p:cNvSpPr>
          <p:nvPr>
            <p:ph type="sldImg"/>
          </p:nvPr>
        </p:nvSpPr>
        <p:spPr>
          <a:ln/>
        </p:spPr>
      </p:sp>
      <p:sp>
        <p:nvSpPr>
          <p:cNvPr id="12291" name="Rectangle 3"/>
          <p:cNvSpPr>
            <a:spLocks noGrp="1" noChangeArrowheads="1"/>
          </p:cNvSpPr>
          <p:nvPr>
            <p:ph type="body" idx="1"/>
          </p:nvPr>
        </p:nvSpPr>
        <p:spPr>
          <a:xfrm>
            <a:off x="914400" y="4343400"/>
            <a:ext cx="5029200" cy="3429000"/>
          </a:xfrm>
        </p:spPr>
        <p:txBody>
          <a:bodyPr/>
          <a:lstStyle/>
          <a:p>
            <a:r>
              <a:rPr lang="nb-NO" altLang="en-US" sz="1000"/>
              <a:t>So the strengths of correlational studies are-</a:t>
            </a:r>
          </a:p>
          <a:p>
            <a:r>
              <a:rPr lang="nb-NO" altLang="en-US" sz="1000"/>
              <a:t>The contrasts in dietary intake are typically very large.</a:t>
            </a:r>
          </a:p>
          <a:p>
            <a:endParaRPr lang="nb-NO" altLang="en-US" sz="1000"/>
          </a:p>
          <a:p>
            <a:r>
              <a:rPr lang="nb-NO" altLang="en-US" sz="1000"/>
              <a:t> The average of diets  for persons living in a country are likely to be more stable over time than are diets of individual persons within the country.</a:t>
            </a:r>
          </a:p>
          <a:p>
            <a:r>
              <a:rPr lang="nb-NO" altLang="en-US" sz="1000"/>
              <a:t>large populations- small random error</a:t>
            </a:r>
            <a:endParaRPr lang="en-US" altLang="en-US" sz="1000"/>
          </a:p>
          <a:p>
            <a:r>
              <a:rPr lang="nb-NO" altLang="en-US" sz="1000"/>
              <a:t>And the weaknesses are-</a:t>
            </a:r>
          </a:p>
          <a:p>
            <a:pPr>
              <a:spcBef>
                <a:spcPct val="0"/>
              </a:spcBef>
              <a:buFontTx/>
              <a:buChar char="•"/>
            </a:pPr>
            <a:r>
              <a:rPr lang="nb-NO" altLang="en-US" sz="1000"/>
              <a:t>Other determinants of disease (other than diet) may vary between areas  with a high and a low incidence of disease(confounding factors like genetic predisposition, lifestyle factors, environmental factors) as we have seen in the example with colon cancer and meat consumption.</a:t>
            </a:r>
          </a:p>
          <a:p>
            <a:pPr>
              <a:spcBef>
                <a:spcPct val="0"/>
              </a:spcBef>
              <a:buFontTx/>
              <a:buChar char="•"/>
            </a:pPr>
            <a:r>
              <a:rPr lang="nb-NO" altLang="en-US" sz="1000"/>
              <a:t>Importance of temporal relation in correlational studies. For at least some diseases rates may be most appropriatly related to dietary data many years earlier.</a:t>
            </a:r>
          </a:p>
          <a:p>
            <a:r>
              <a:rPr lang="nb-NO" altLang="en-US" sz="1000"/>
              <a:t>Limited by use of food disappearence data indirectly related to intake and are  </a:t>
            </a:r>
          </a:p>
          <a:p>
            <a:r>
              <a:rPr lang="nb-NO" altLang="en-US" sz="1000"/>
              <a:t>  likely to be of variable quality. like in the previous example the dissapearence in calories per capita might be due in some countries to wasted food in addition to higher actual intake.</a:t>
            </a:r>
            <a:endParaRPr lang="en-US" altLang="en-US" sz="1000"/>
          </a:p>
          <a:p>
            <a:r>
              <a:rPr lang="nb-NO" altLang="en-US" sz="1000"/>
              <a:t> another example- alcohol and breast cancer- in some cultures alcohol is consumed by men only.</a:t>
            </a:r>
          </a:p>
          <a:p>
            <a:pPr>
              <a:spcBef>
                <a:spcPct val="0"/>
              </a:spcBef>
            </a:pPr>
            <a:endParaRPr lang="en-US" alt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21F7BA3-E85C-4FAB-A8A4-B277E6A1F0BD}" type="slidenum">
              <a:rPr lang="en-US" altLang="en-US"/>
              <a:pPr/>
              <a:t>‹#›</a:t>
            </a:fld>
            <a:endParaRPr lang="en-US" altLang="en-US"/>
          </a:p>
        </p:txBody>
      </p:sp>
    </p:spTree>
    <p:extLst>
      <p:ext uri="{BB962C8B-B14F-4D97-AF65-F5344CB8AC3E}">
        <p14:creationId xmlns:p14="http://schemas.microsoft.com/office/powerpoint/2010/main" val="170385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859871F-8A32-4C15-802E-12F2E9B1456E}" type="slidenum">
              <a:rPr lang="en-US" altLang="en-US"/>
              <a:pPr/>
              <a:t>‹#›</a:t>
            </a:fld>
            <a:endParaRPr lang="en-US" altLang="en-US"/>
          </a:p>
        </p:txBody>
      </p:sp>
    </p:spTree>
    <p:extLst>
      <p:ext uri="{BB962C8B-B14F-4D97-AF65-F5344CB8AC3E}">
        <p14:creationId xmlns:p14="http://schemas.microsoft.com/office/powerpoint/2010/main" val="316960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7B5C0C6-B6C4-4FA2-AF43-19C33AA53EBA}" type="slidenum">
              <a:rPr lang="en-US" altLang="en-US"/>
              <a:pPr/>
              <a:t>‹#›</a:t>
            </a:fld>
            <a:endParaRPr lang="en-US" altLang="en-US"/>
          </a:p>
        </p:txBody>
      </p:sp>
    </p:spTree>
    <p:extLst>
      <p:ext uri="{BB962C8B-B14F-4D97-AF65-F5344CB8AC3E}">
        <p14:creationId xmlns:p14="http://schemas.microsoft.com/office/powerpoint/2010/main" val="134058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48BF7EC-5DEC-48C1-9CBF-346F5AF76CB5}" type="slidenum">
              <a:rPr lang="en-US" altLang="en-US"/>
              <a:pPr/>
              <a:t>‹#›</a:t>
            </a:fld>
            <a:endParaRPr lang="en-US" altLang="en-US"/>
          </a:p>
        </p:txBody>
      </p:sp>
    </p:spTree>
    <p:extLst>
      <p:ext uri="{BB962C8B-B14F-4D97-AF65-F5344CB8AC3E}">
        <p14:creationId xmlns:p14="http://schemas.microsoft.com/office/powerpoint/2010/main" val="165955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23100D6-CC18-4F65-AABC-4664B4329F6A}" type="slidenum">
              <a:rPr lang="en-US" altLang="en-US"/>
              <a:pPr/>
              <a:t>‹#›</a:t>
            </a:fld>
            <a:endParaRPr lang="en-US" altLang="en-US"/>
          </a:p>
        </p:txBody>
      </p:sp>
    </p:spTree>
    <p:extLst>
      <p:ext uri="{BB962C8B-B14F-4D97-AF65-F5344CB8AC3E}">
        <p14:creationId xmlns:p14="http://schemas.microsoft.com/office/powerpoint/2010/main" val="88630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64BE234-C5F7-4F4B-9B3C-36720C1C27CA}" type="slidenum">
              <a:rPr lang="en-US" altLang="en-US"/>
              <a:pPr/>
              <a:t>‹#›</a:t>
            </a:fld>
            <a:endParaRPr lang="en-US" altLang="en-US"/>
          </a:p>
        </p:txBody>
      </p:sp>
    </p:spTree>
    <p:extLst>
      <p:ext uri="{BB962C8B-B14F-4D97-AF65-F5344CB8AC3E}">
        <p14:creationId xmlns:p14="http://schemas.microsoft.com/office/powerpoint/2010/main" val="400488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F1E8BA5-8CD6-4EC6-B5B1-801F205493DD}" type="slidenum">
              <a:rPr lang="en-US" altLang="en-US"/>
              <a:pPr/>
              <a:t>‹#›</a:t>
            </a:fld>
            <a:endParaRPr lang="en-US" altLang="en-US"/>
          </a:p>
        </p:txBody>
      </p:sp>
    </p:spTree>
    <p:extLst>
      <p:ext uri="{BB962C8B-B14F-4D97-AF65-F5344CB8AC3E}">
        <p14:creationId xmlns:p14="http://schemas.microsoft.com/office/powerpoint/2010/main" val="194388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C9425B2-7AB6-48CE-8589-EEAD9E948D07}" type="slidenum">
              <a:rPr lang="en-US" altLang="en-US"/>
              <a:pPr/>
              <a:t>‹#›</a:t>
            </a:fld>
            <a:endParaRPr lang="en-US" altLang="en-US"/>
          </a:p>
        </p:txBody>
      </p:sp>
    </p:spTree>
    <p:extLst>
      <p:ext uri="{BB962C8B-B14F-4D97-AF65-F5344CB8AC3E}">
        <p14:creationId xmlns:p14="http://schemas.microsoft.com/office/powerpoint/2010/main" val="43524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7DDEF29-9215-48DB-A0EA-69CECA1B0EF8}" type="slidenum">
              <a:rPr lang="en-US" altLang="en-US"/>
              <a:pPr/>
              <a:t>‹#›</a:t>
            </a:fld>
            <a:endParaRPr lang="en-US" altLang="en-US"/>
          </a:p>
        </p:txBody>
      </p:sp>
    </p:spTree>
    <p:extLst>
      <p:ext uri="{BB962C8B-B14F-4D97-AF65-F5344CB8AC3E}">
        <p14:creationId xmlns:p14="http://schemas.microsoft.com/office/powerpoint/2010/main" val="212481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88233A2-9CA8-4CB4-B412-1DB66EFED8C2}" type="slidenum">
              <a:rPr lang="en-US" altLang="en-US"/>
              <a:pPr/>
              <a:t>‹#›</a:t>
            </a:fld>
            <a:endParaRPr lang="en-US" altLang="en-US"/>
          </a:p>
        </p:txBody>
      </p:sp>
    </p:spTree>
    <p:extLst>
      <p:ext uri="{BB962C8B-B14F-4D97-AF65-F5344CB8AC3E}">
        <p14:creationId xmlns:p14="http://schemas.microsoft.com/office/powerpoint/2010/main" val="1234441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74BC30C-4141-4E13-B97A-7B89D467BFD3}" type="slidenum">
              <a:rPr lang="en-US" altLang="en-US"/>
              <a:pPr/>
              <a:t>‹#›</a:t>
            </a:fld>
            <a:endParaRPr lang="en-US" altLang="en-US"/>
          </a:p>
        </p:txBody>
      </p:sp>
    </p:spTree>
    <p:extLst>
      <p:ext uri="{BB962C8B-B14F-4D97-AF65-F5344CB8AC3E}">
        <p14:creationId xmlns:p14="http://schemas.microsoft.com/office/powerpoint/2010/main" val="199587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D98D01A-82A3-46A1-BE2A-91CBBAC23C5A}" type="slidenum">
              <a:rPr lang="en-US" altLang="en-US"/>
              <a:pPr/>
              <a:t>‹#›</a:t>
            </a:fld>
            <a:endParaRPr lang="en-US" altLang="en-US"/>
          </a:p>
        </p:txBody>
      </p:sp>
    </p:spTree>
    <p:extLst>
      <p:ext uri="{BB962C8B-B14F-4D97-AF65-F5344CB8AC3E}">
        <p14:creationId xmlns:p14="http://schemas.microsoft.com/office/powerpoint/2010/main" val="390513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46275"/>
                <a:invGamma/>
              </a:srgbClr>
            </a:gs>
            <a:gs pos="50000">
              <a:srgbClr val="000066"/>
            </a:gs>
            <a:gs pos="100000">
              <a:srgbClr val="000066">
                <a:gamma/>
                <a:shade val="4627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8BEE580-A241-445B-9EDD-24D010CA17D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nchor="ctr"/>
          <a:lstStyle/>
          <a:p>
            <a:r>
              <a:rPr lang="nb-NO" altLang="en-US" sz="4400" b="1" i="1" dirty="0">
                <a:solidFill>
                  <a:srgbClr val="FFCC00"/>
                </a:solidFill>
              </a:rPr>
              <a:t>Epidemiological </a:t>
            </a:r>
            <a:r>
              <a:rPr lang="nb-NO" altLang="en-US" sz="4400" b="1" i="1" dirty="0" smtClean="0">
                <a:solidFill>
                  <a:srgbClr val="FFCC00"/>
                </a:solidFill>
              </a:rPr>
              <a:t>studies part 1</a:t>
            </a:r>
            <a:endParaRPr lang="en-US" altLang="en-US" sz="4400" b="1" i="1" dirty="0">
              <a:solidFill>
                <a:srgbClr val="FFCC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880"/>
    </mc:Choice>
    <mc:Fallback>
      <p:transition spd="slow" advTm="2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673" x="996950" y="5251450"/>
          <p14:tracePt t="22185" x="996950" y="5245100"/>
          <p14:tracePt t="22192" x="1003300" y="5238750"/>
          <p14:tracePt t="22200" x="1016000" y="5219700"/>
          <p14:tracePt t="22215" x="1047750" y="5200650"/>
          <p14:tracePt t="22231" x="1073150" y="5175250"/>
          <p14:tracePt t="22265" x="1193800" y="5124450"/>
          <p14:tracePt t="22298" x="1289050" y="5099050"/>
          <p14:tracePt t="22331" x="1384300" y="5054600"/>
          <p14:tracePt t="22348" x="1422400" y="5035550"/>
          <p14:tracePt t="22366" x="1479550" y="5022850"/>
          <p14:tracePt t="22381" x="1511300" y="5022850"/>
          <p14:tracePt t="22398" x="1555750" y="5022850"/>
          <p14:tracePt t="22415" x="1619250" y="5035550"/>
          <p14:tracePt t="22431" x="1670050" y="5048250"/>
          <p14:tracePt t="22449" x="1733550" y="5067300"/>
          <p14:tracePt t="22465" x="1784350" y="5067300"/>
          <p14:tracePt t="22481" x="1822450" y="5080000"/>
          <p14:tracePt t="22498" x="1885950" y="5099050"/>
          <p14:tracePt t="22515" x="1924050" y="5111750"/>
          <p14:tracePt t="22531" x="2012950" y="5137150"/>
          <p14:tracePt t="22548" x="2044700" y="5168900"/>
          <p14:tracePt t="22565" x="2089150" y="5181600"/>
          <p14:tracePt t="22582" x="2127250" y="5219700"/>
          <p14:tracePt t="22598" x="2146300" y="5232400"/>
          <p14:tracePt t="22614" x="2165350" y="5257800"/>
          <p14:tracePt t="22631" x="2178050" y="5276850"/>
          <p14:tracePt t="22648" x="2184400" y="5314950"/>
          <p14:tracePt t="22665" x="2184400" y="5321300"/>
          <p14:tracePt t="23416" x="2197100" y="5314950"/>
          <p14:tracePt t="23422" x="2197100" y="5302250"/>
          <p14:tracePt t="23432" x="2203450" y="5295900"/>
          <p14:tracePt t="23448" x="2216150" y="5283200"/>
          <p14:tracePt t="23465" x="2247900" y="5257800"/>
          <p14:tracePt t="23481" x="2286000" y="5226050"/>
          <p14:tracePt t="23498" x="2336800" y="5194300"/>
          <p14:tracePt t="23515" x="2374900" y="5181600"/>
          <p14:tracePt t="23548" x="2476500" y="5137150"/>
          <p14:tracePt t="23581" x="2546350" y="5099050"/>
          <p14:tracePt t="23615" x="2628900" y="5086350"/>
          <p14:tracePt t="23631" x="2654300" y="5080000"/>
          <p14:tracePt t="23648" x="2679700" y="5080000"/>
          <p14:tracePt t="23665" x="2711450" y="5080000"/>
          <p14:tracePt t="23681" x="2717800" y="5080000"/>
          <p14:tracePt t="23698" x="2724150" y="508000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304800" y="2133600"/>
            <a:ext cx="8229600" cy="914400"/>
          </a:xfrm>
        </p:spPr>
        <p:txBody>
          <a:bodyPr/>
          <a:lstStyle/>
          <a:p>
            <a:r>
              <a:rPr lang="nb-NO" altLang="en-US" sz="2400">
                <a:solidFill>
                  <a:schemeClr val="bg1"/>
                </a:solidFill>
              </a:rPr>
              <a:t>Useful to recognize new diseases and the formulation of hypothesis concerning possible risk factors</a:t>
            </a:r>
            <a:endParaRPr lang="en-US" altLang="en-US" sz="2400">
              <a:solidFill>
                <a:schemeClr val="bg1"/>
              </a:solidFill>
            </a:endParaRPr>
          </a:p>
        </p:txBody>
      </p:sp>
      <p:sp>
        <p:nvSpPr>
          <p:cNvPr id="14339" name="Rectangle 3"/>
          <p:cNvSpPr>
            <a:spLocks noGrp="1" noChangeArrowheads="1"/>
          </p:cNvSpPr>
          <p:nvPr>
            <p:ph type="title"/>
          </p:nvPr>
        </p:nvSpPr>
        <p:spPr>
          <a:noFill/>
          <a:ln/>
        </p:spPr>
        <p:txBody>
          <a:bodyPr/>
          <a:lstStyle/>
          <a:p>
            <a:r>
              <a:rPr lang="nb-NO" altLang="en-US" b="1" i="1">
                <a:solidFill>
                  <a:srgbClr val="FFCC00"/>
                </a:solidFill>
              </a:rPr>
              <a:t>Case reports and case series</a:t>
            </a:r>
            <a:endParaRPr lang="en-US" altLang="en-US" b="1" i="1">
              <a:solidFill>
                <a:srgbClr val="FFCC00"/>
              </a:solidFill>
            </a:endParaRPr>
          </a:p>
        </p:txBody>
      </p:sp>
      <p:sp>
        <p:nvSpPr>
          <p:cNvPr id="14340" name="Text Box 4"/>
          <p:cNvSpPr txBox="1">
            <a:spLocks noChangeArrowheads="1"/>
          </p:cNvSpPr>
          <p:nvPr/>
        </p:nvSpPr>
        <p:spPr bwMode="auto">
          <a:xfrm>
            <a:off x="381000" y="1600200"/>
            <a:ext cx="327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rgbClr val="FFCC00"/>
                </a:solidFill>
              </a:rPr>
              <a:t>Strengths</a:t>
            </a:r>
            <a:endParaRPr lang="en-US" altLang="en-US" sz="2800" b="1" i="1">
              <a:solidFill>
                <a:srgbClr val="FFCC00"/>
              </a:solidFill>
            </a:endParaRPr>
          </a:p>
        </p:txBody>
      </p:sp>
      <p:sp>
        <p:nvSpPr>
          <p:cNvPr id="14341" name="Text Box 5"/>
          <p:cNvSpPr txBox="1">
            <a:spLocks noChangeArrowheads="1"/>
          </p:cNvSpPr>
          <p:nvPr/>
        </p:nvSpPr>
        <p:spPr bwMode="auto">
          <a:xfrm>
            <a:off x="381000" y="3352800"/>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rgbClr val="FFCC00"/>
                </a:solidFill>
              </a:rPr>
              <a:t>Limitations</a:t>
            </a:r>
            <a:endParaRPr lang="en-US" altLang="en-US" sz="2800" b="1" i="1">
              <a:solidFill>
                <a:srgbClr val="FFCC00"/>
              </a:solidFill>
            </a:endParaRPr>
          </a:p>
        </p:txBody>
      </p:sp>
      <p:sp>
        <p:nvSpPr>
          <p:cNvPr id="14342" name="Text Box 6"/>
          <p:cNvSpPr txBox="1">
            <a:spLocks noChangeArrowheads="1"/>
          </p:cNvSpPr>
          <p:nvPr/>
        </p:nvSpPr>
        <p:spPr bwMode="auto">
          <a:xfrm>
            <a:off x="457200" y="4114800"/>
            <a:ext cx="830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chemeClr val="bg1"/>
                </a:solidFill>
              </a:rPr>
              <a:t> Cannot be used to test for the presence of a valid statistical association.</a:t>
            </a:r>
            <a:endParaRPr lang="en-US" altLang="en-US" sz="2400">
              <a:solidFill>
                <a:schemeClr val="bg1"/>
              </a:solidFill>
            </a:endParaRPr>
          </a:p>
        </p:txBody>
      </p:sp>
      <p:sp>
        <p:nvSpPr>
          <p:cNvPr id="14343" name="Text Box 7"/>
          <p:cNvSpPr txBox="1">
            <a:spLocks noChangeArrowheads="1"/>
          </p:cNvSpPr>
          <p:nvPr/>
        </p:nvSpPr>
        <p:spPr bwMode="auto">
          <a:xfrm>
            <a:off x="381000" y="49530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chemeClr val="bg1"/>
                </a:solidFill>
              </a:rPr>
              <a:t> Based on the experience of only one person (case-report).</a:t>
            </a:r>
            <a:endParaRPr lang="en-US" altLang="en-US" sz="2400">
              <a:solidFill>
                <a:schemeClr val="bg1"/>
              </a:solidFill>
            </a:endParaRPr>
          </a:p>
        </p:txBody>
      </p:sp>
      <p:sp>
        <p:nvSpPr>
          <p:cNvPr id="14344" name="Text Box 8"/>
          <p:cNvSpPr txBox="1">
            <a:spLocks noChangeArrowheads="1"/>
          </p:cNvSpPr>
          <p:nvPr/>
        </p:nvSpPr>
        <p:spPr bwMode="auto">
          <a:xfrm>
            <a:off x="457200" y="5638800"/>
            <a:ext cx="807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chemeClr val="bg1"/>
                </a:solidFill>
              </a:rPr>
              <a:t> Lack of a comparison group. ” this can either obscure a relationship or suggest an association where non actually exists.”</a:t>
            </a:r>
            <a:endParaRPr lang="en-US" altLang="en-US" sz="240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8456"/>
    </mc:Choice>
    <mc:Fallback>
      <p:transition spd="slow" advTm="12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4338" grpId="0" build="p"/>
      <p:bldP spid="14340" grpId="0"/>
      <p:bldP spid="14341" grpId="0"/>
      <p:bldP spid="14342" grpId="0"/>
      <p:bldP spid="14343" grpId="0"/>
      <p:bldP spid="14344" grpId="0"/>
    </p:bldLst>
  </p:timing>
  <p:extLst>
    <p:ext uri="{3A86A75C-4F4B-4683-9AE1-C65F6400EC91}">
      <p14:laserTraceLst xmlns:p14="http://schemas.microsoft.com/office/powerpoint/2010/main">
        <p14:tracePtLst>
          <p14:tracePt t="22003" x="6096000" y="5308600"/>
          <p14:tracePt t="22010" x="6070600" y="5238750"/>
          <p14:tracePt t="22018" x="6045200" y="5175250"/>
          <p14:tracePt t="22032" x="6000750" y="4997450"/>
          <p14:tracePt t="22049" x="5949950" y="4800600"/>
          <p14:tracePt t="22065" x="5861050" y="4565650"/>
          <p14:tracePt t="22082" x="5810250" y="4387850"/>
          <p14:tracePt t="22099" x="5740400" y="4076700"/>
          <p14:tracePt t="22132" x="5657850" y="3638550"/>
          <p14:tracePt t="22166" x="5594350" y="3187700"/>
          <p14:tracePt t="22170" x="5588000" y="3105150"/>
          <p14:tracePt t="22198" x="5543550" y="2863850"/>
          <p14:tracePt t="22215" x="5499100" y="2762250"/>
          <p14:tracePt t="22232" x="5473700" y="2647950"/>
          <p14:tracePt t="22249" x="5461000" y="2590800"/>
          <p14:tracePt t="22267" x="5441950" y="2540000"/>
          <p14:tracePt t="22282" x="5429250" y="2514600"/>
          <p14:tracePt t="22298" x="5416550" y="2489200"/>
          <p14:tracePt t="22315" x="5391150" y="2470150"/>
          <p14:tracePt t="22332" x="5372100" y="2451100"/>
          <p14:tracePt t="22350" x="5359400" y="2425700"/>
          <p14:tracePt t="22365" x="5346700" y="2425700"/>
          <p14:tracePt t="22382" x="5340350" y="2413000"/>
          <p14:tracePt t="22398" x="5327650" y="2406650"/>
          <p14:tracePt t="22415" x="5321300" y="2400300"/>
          <p14:tracePt t="22432" x="5308600" y="2387600"/>
          <p14:tracePt t="22449" x="5308600" y="2381250"/>
          <p14:tracePt t="22467" x="5308600" y="2374900"/>
          <p14:tracePt t="22483" x="5302250" y="2374900"/>
          <p14:tracePt t="22518" x="5295900" y="2368550"/>
          <p14:tracePt t="22587" x="5289550" y="2374900"/>
          <p14:tracePt t="22594" x="5283200" y="2387600"/>
          <p14:tracePt t="22602" x="5270500" y="2406650"/>
          <p14:tracePt t="22616" x="5245100" y="2432050"/>
          <p14:tracePt t="22634" x="5207000" y="2476500"/>
          <p14:tracePt t="22649" x="5175250" y="2527300"/>
          <p14:tracePt t="22666" x="5156200" y="2540000"/>
          <p14:tracePt t="22671" x="5156200" y="2546350"/>
          <p14:tracePt t="22683" x="5137150" y="2559050"/>
          <p14:tracePt t="22699" x="5124450" y="2565400"/>
          <p14:tracePt t="22716" x="5111750" y="2571750"/>
          <p14:tracePt t="22732" x="5092700" y="2571750"/>
          <p14:tracePt t="22749" x="5073650" y="2578100"/>
          <p14:tracePt t="22765" x="5048250" y="2578100"/>
          <p14:tracePt t="22784" x="5029200" y="2578100"/>
          <p14:tracePt t="22800" x="5016500" y="2578100"/>
          <p14:tracePt t="23321" x="4984750" y="2571750"/>
          <p14:tracePt t="23329" x="4927600" y="2552700"/>
          <p14:tracePt t="23338" x="4876800" y="2533650"/>
          <p14:tracePt t="23349" x="4730750" y="2482850"/>
          <p14:tracePt t="23365" x="4565650" y="2419350"/>
          <p14:tracePt t="23382" x="4413250" y="2355850"/>
          <p14:tracePt t="23399" x="4197350" y="2235200"/>
          <p14:tracePt t="23432" x="3892550" y="2006600"/>
          <p14:tracePt t="23465" x="3638550" y="1835150"/>
          <p14:tracePt t="23500" x="3397250" y="1727200"/>
          <p14:tracePt t="23517" x="3238500" y="1663700"/>
          <p14:tracePt t="23532" x="3155950" y="1612900"/>
          <p14:tracePt t="23549" x="3067050" y="1562100"/>
          <p14:tracePt t="23566" x="3028950" y="1536700"/>
          <p14:tracePt t="23584" x="2978150" y="1492250"/>
          <p14:tracePt t="23599" x="2952750" y="1454150"/>
          <p14:tracePt t="23617" x="2921000" y="1409700"/>
          <p14:tracePt t="23633" x="2901950" y="1320800"/>
          <p14:tracePt t="23649" x="2901950" y="1244600"/>
          <p14:tracePt t="23667" x="2921000" y="1117600"/>
          <p14:tracePt t="23682" x="2946400" y="1047750"/>
          <p14:tracePt t="23699" x="2965450" y="977900"/>
          <p14:tracePt t="23715" x="3003550" y="889000"/>
          <p14:tracePt t="23733" x="3028950" y="857250"/>
          <p14:tracePt t="23751" x="3092450" y="812800"/>
          <p14:tracePt t="23766" x="3117850" y="793750"/>
          <p14:tracePt t="23783" x="3162300" y="774700"/>
          <p14:tracePt t="23799" x="3263900" y="768350"/>
          <p14:tracePt t="23816" x="3346450" y="774700"/>
          <p14:tracePt t="23834" x="3435350" y="781050"/>
          <p14:tracePt t="23849" x="3562350" y="806450"/>
          <p14:tracePt t="23867" x="3613150" y="825500"/>
          <p14:tracePt t="23882" x="3708400" y="876300"/>
          <p14:tracePt t="23899" x="3778250" y="939800"/>
          <p14:tracePt t="23916" x="3867150" y="1079500"/>
          <p14:tracePt t="23933" x="3892550" y="1162050"/>
          <p14:tracePt t="23949" x="3892550" y="1238250"/>
          <p14:tracePt t="23966" x="3816350" y="1352550"/>
          <p14:tracePt t="23983" x="3752850" y="1409700"/>
          <p14:tracePt t="23999" x="3632200" y="1492250"/>
          <p14:tracePt t="24015" x="3505200" y="1549400"/>
          <p14:tracePt t="24032" x="3397250" y="1574800"/>
          <p14:tracePt t="24048" x="3194050" y="1568450"/>
          <p14:tracePt t="24065" x="3073400" y="1543050"/>
          <p14:tracePt t="24082" x="2876550" y="1511300"/>
          <p14:tracePt t="24098" x="2762250" y="1479550"/>
          <p14:tracePt t="24115" x="2660650" y="1428750"/>
          <p14:tracePt t="24132" x="2565400" y="1358900"/>
          <p14:tracePt t="24149" x="2514600" y="1289050"/>
          <p14:tracePt t="24165" x="2470150" y="1212850"/>
          <p14:tracePt t="24182" x="2463800" y="1162050"/>
          <p14:tracePt t="24187" x="2463800" y="1143000"/>
          <p14:tracePt t="24201" x="2463800" y="1098550"/>
          <p14:tracePt t="24216" x="2482850" y="1047750"/>
          <p14:tracePt t="24233" x="2520950" y="990600"/>
          <p14:tracePt t="24249" x="2622550" y="914400"/>
          <p14:tracePt t="24266" x="2717800" y="857250"/>
          <p14:tracePt t="24283" x="2813050" y="819150"/>
          <p14:tracePt t="24299" x="2990850" y="774700"/>
          <p14:tracePt t="24316" x="3105150" y="774700"/>
          <p14:tracePt t="24332" x="3276600" y="793750"/>
          <p14:tracePt t="24349" x="3403600" y="838200"/>
          <p14:tracePt t="24367" x="3530600" y="882650"/>
          <p14:tracePt t="24382" x="3594100" y="920750"/>
          <p14:tracePt t="24399" x="3670300" y="1003300"/>
          <p14:tracePt t="24415" x="3759200" y="1143000"/>
          <p14:tracePt t="24432" x="3784600" y="1225550"/>
          <p14:tracePt t="24451" x="3765550" y="1308100"/>
          <p14:tracePt t="24466" x="3727450" y="1346200"/>
          <p14:tracePt t="24483" x="3670300" y="1371600"/>
          <p14:tracePt t="24499" x="3568700" y="1390650"/>
          <p14:tracePt t="24516" x="3460750" y="1403350"/>
          <p14:tracePt t="24534" x="3289300" y="1390650"/>
          <p14:tracePt t="24549" x="3206750" y="1371600"/>
          <p14:tracePt t="24566" x="3162300" y="1333500"/>
          <p14:tracePt t="24582" x="3130550" y="1212850"/>
          <p14:tracePt t="24599" x="3143250" y="1104900"/>
          <p14:tracePt t="24616" x="3219450" y="914400"/>
          <p14:tracePt t="24632" x="3321050" y="781050"/>
          <p14:tracePt t="24649" x="3460750" y="641350"/>
          <p14:tracePt t="24666" x="3676650" y="482600"/>
          <p14:tracePt t="24682" x="3873500" y="412750"/>
          <p14:tracePt t="24686" x="3981450" y="387350"/>
          <p14:tracePt t="24699" x="4203700" y="361950"/>
          <p14:tracePt t="24716" x="4470400" y="355600"/>
          <p14:tracePt t="24732" x="4781550" y="406400"/>
          <p14:tracePt t="24749" x="5346700" y="641350"/>
          <p14:tracePt t="24765" x="5619750" y="787400"/>
          <p14:tracePt t="24782" x="5835650" y="939800"/>
          <p14:tracePt t="24799" x="5918200" y="1009650"/>
          <p14:tracePt t="24817" x="5981700" y="1066800"/>
          <p14:tracePt t="24832" x="5994400" y="1085850"/>
          <p14:tracePt t="24849" x="5994400" y="1117600"/>
          <p14:tracePt t="24865" x="5943600" y="1174750"/>
          <p14:tracePt t="24882" x="5880100" y="1219200"/>
          <p14:tracePt t="24900" x="5784850" y="1238250"/>
          <p14:tracePt t="24916" x="5708650" y="1238250"/>
          <p14:tracePt t="24932" x="5607050" y="1219200"/>
          <p14:tracePt t="24950" x="5473700" y="1174750"/>
          <p14:tracePt t="24966" x="5365750" y="1130300"/>
          <p14:tracePt t="24983" x="5226050" y="1066800"/>
          <p14:tracePt t="24999" x="5143500" y="1028700"/>
          <p14:tracePt t="25016" x="5086350" y="1009650"/>
          <p14:tracePt t="25032" x="4991100" y="971550"/>
          <p14:tracePt t="25049" x="4933950" y="946150"/>
          <p14:tracePt t="25065" x="4895850" y="933450"/>
          <p14:tracePt t="25082" x="4813300" y="927100"/>
          <p14:tracePt t="25098" x="4730750" y="927100"/>
          <p14:tracePt t="25115" x="4508500" y="965200"/>
          <p14:tracePt t="25132" x="4349750" y="1016000"/>
          <p14:tracePt t="25149" x="4083050" y="1111250"/>
          <p14:tracePt t="25166" x="3924300" y="1155700"/>
          <p14:tracePt t="25182" x="3784600" y="1181100"/>
          <p14:tracePt t="25199" x="3600450" y="1212850"/>
          <p14:tracePt t="25216" x="3486150" y="1238250"/>
          <p14:tracePt t="25234" x="3340100" y="1270000"/>
          <p14:tracePt t="25249" x="3263900" y="1276350"/>
          <p14:tracePt t="25266" x="3206750" y="1276350"/>
          <p14:tracePt t="25282" x="3155950" y="1257300"/>
          <p14:tracePt t="25299" x="3117850" y="1238250"/>
          <p14:tracePt t="25315" x="3079750" y="1212850"/>
          <p14:tracePt t="25332" x="3054350" y="1187450"/>
          <p14:tracePt t="25349" x="3035300" y="1155700"/>
          <p14:tracePt t="25366" x="3003550" y="1123950"/>
          <p14:tracePt t="25382" x="3003550" y="1104900"/>
          <p14:tracePt t="25399" x="2997200" y="1073150"/>
          <p14:tracePt t="25416" x="2997200" y="1054100"/>
          <p14:tracePt t="25434" x="3003550" y="1028700"/>
          <p14:tracePt t="25450" x="3041650" y="996950"/>
          <p14:tracePt t="25465" x="3060700" y="977900"/>
          <p14:tracePt t="25482" x="3111500" y="958850"/>
          <p14:tracePt t="25499" x="3162300" y="952500"/>
          <p14:tracePt t="25517" x="3251200" y="952500"/>
          <p14:tracePt t="25532" x="3352800" y="965200"/>
          <p14:tracePt t="25549" x="3441700" y="990600"/>
          <p14:tracePt t="25565" x="3568700" y="1028700"/>
          <p14:tracePt t="25583" x="3625850" y="1041400"/>
          <p14:tracePt t="25600" x="3714750" y="1041400"/>
          <p14:tracePt t="25616" x="3784600" y="1028700"/>
          <p14:tracePt t="25633" x="3886200" y="1003300"/>
          <p14:tracePt t="25649" x="4070350" y="965200"/>
          <p14:tracePt t="25665" x="4191000" y="927100"/>
          <p14:tracePt t="25669" x="4260850" y="908050"/>
          <p14:tracePt t="25683" x="4337050" y="882650"/>
          <p14:tracePt t="25699" x="4584700" y="793750"/>
          <p14:tracePt t="25716" x="4781550" y="723900"/>
          <p14:tracePt t="25732" x="5073650" y="660400"/>
          <p14:tracePt t="25749" x="5283200" y="641350"/>
          <p14:tracePt t="25766" x="5549900" y="679450"/>
          <p14:tracePt t="25782" x="5721350" y="730250"/>
          <p14:tracePt t="25799" x="5886450" y="812800"/>
          <p14:tracePt t="25816" x="6070600" y="908050"/>
          <p14:tracePt t="25832" x="6172200" y="952500"/>
          <p14:tracePt t="25850" x="6267450" y="971550"/>
          <p14:tracePt t="25865" x="6343650" y="990600"/>
          <p14:tracePt t="25882" x="6369050" y="1003300"/>
          <p14:tracePt t="25899" x="6381750" y="1016000"/>
          <p14:tracePt t="26017" x="6369050" y="1016000"/>
          <p14:tracePt t="26025" x="6362700" y="1016000"/>
          <p14:tracePt t="26032" x="6356350" y="1016000"/>
          <p14:tracePt t="26049" x="6337300" y="1016000"/>
          <p14:tracePt t="26066" x="6324600" y="1016000"/>
          <p14:tracePt t="26083" x="6318250" y="1016000"/>
          <p14:tracePt t="26099" x="6311900" y="1016000"/>
          <p14:tracePt t="26116" x="6292850" y="1016000"/>
          <p14:tracePt t="26132" x="6210300" y="996950"/>
          <p14:tracePt t="26148" x="6134100" y="984250"/>
          <p14:tracePt t="26165" x="6045200" y="965200"/>
          <p14:tracePt t="26167" x="6000750" y="952500"/>
          <p14:tracePt t="26182" x="5835650" y="933450"/>
          <p14:tracePt t="26198" x="5657850" y="927100"/>
          <p14:tracePt t="26215" x="5334000" y="927100"/>
          <p14:tracePt t="26232" x="5080000" y="946150"/>
          <p14:tracePt t="26249" x="4851400" y="946150"/>
          <p14:tracePt t="26266" x="4508500" y="952500"/>
          <p14:tracePt t="26283" x="4318000" y="939800"/>
          <p14:tracePt t="26300" x="3987800" y="908050"/>
          <p14:tracePt t="26315" x="3797300" y="908050"/>
          <p14:tracePt t="26333" x="3638550" y="920750"/>
          <p14:tracePt t="26349" x="3479800" y="952500"/>
          <p14:tracePt t="26366" x="3403600" y="965200"/>
          <p14:tracePt t="26384" x="3371850" y="977900"/>
          <p14:tracePt t="26399" x="3365500" y="984250"/>
          <p14:tracePt t="26416" x="3359150" y="984250"/>
          <p14:tracePt t="26449" x="3365500" y="990600"/>
          <p14:tracePt t="26467" x="3390900" y="1003300"/>
          <p14:tracePt t="26482" x="3416300" y="1009650"/>
          <p14:tracePt t="26500" x="3454400" y="1016000"/>
          <p14:tracePt t="26516" x="3543300" y="1022350"/>
          <p14:tracePt t="26533" x="3632200" y="1022350"/>
          <p14:tracePt t="26550" x="3822700" y="1016000"/>
          <p14:tracePt t="26566" x="3981450" y="1003300"/>
          <p14:tracePt t="26583" x="4146550" y="996950"/>
          <p14:tracePt t="26599" x="4457700" y="996950"/>
          <p14:tracePt t="26616" x="4660900" y="1009650"/>
          <p14:tracePt t="26633" x="4965700" y="1028700"/>
          <p14:tracePt t="26650" x="5156200" y="1041400"/>
          <p14:tracePt t="26667" x="5378450" y="1060450"/>
          <p14:tracePt t="26682" x="5518150" y="1079500"/>
          <p14:tracePt t="26699" x="5651500" y="1085850"/>
          <p14:tracePt t="26716" x="5822950" y="1098550"/>
          <p14:tracePt t="26733" x="5899150" y="1104900"/>
          <p14:tracePt t="26750" x="5949950" y="1111250"/>
          <p14:tracePt t="26767" x="5981700" y="1111250"/>
          <p14:tracePt t="26782" x="5988050" y="1111250"/>
          <p14:tracePt t="26799" x="5994400" y="1111250"/>
          <p14:tracePt t="27022" x="5975350" y="1117600"/>
          <p14:tracePt t="27029" x="5956300" y="1123950"/>
          <p14:tracePt t="27036" x="5911850" y="1130300"/>
          <p14:tracePt t="27049" x="5810250" y="1143000"/>
          <p14:tracePt t="27066" x="5689600" y="1155700"/>
          <p14:tracePt t="27083" x="5530850" y="1181100"/>
          <p14:tracePt t="27116" x="4953000" y="1244600"/>
          <p14:tracePt t="27150" x="4273550" y="1295400"/>
          <p14:tracePt t="27182" x="3797300" y="1200150"/>
          <p14:tracePt t="27187" x="3740150" y="1168400"/>
          <p14:tracePt t="27199" x="3714750" y="1149350"/>
          <p14:tracePt t="27215" x="3575050" y="1054100"/>
          <p14:tracePt t="27232" x="3498850" y="1003300"/>
          <p14:tracePt t="27248" x="3403600" y="939800"/>
          <p14:tracePt t="27266" x="3359150" y="901700"/>
          <p14:tracePt t="27284" x="3321050" y="831850"/>
          <p14:tracePt t="27299" x="3321050" y="768350"/>
          <p14:tracePt t="27315" x="3327400" y="698500"/>
          <p14:tracePt t="27332" x="3378200" y="596900"/>
          <p14:tracePt t="27349" x="3416300" y="533400"/>
          <p14:tracePt t="27367" x="3498850" y="438150"/>
          <p14:tracePt t="27382" x="3581400" y="368300"/>
          <p14:tracePt t="27399" x="3670300" y="323850"/>
          <p14:tracePt t="27416" x="3854450" y="247650"/>
          <p14:tracePt t="27433" x="3968750" y="234950"/>
          <p14:tracePt t="27451" x="4146550" y="260350"/>
          <p14:tracePt t="27466" x="4273550" y="317500"/>
          <p14:tracePt t="27484" x="4387850" y="412750"/>
          <p14:tracePt t="27499" x="4565650" y="546100"/>
          <p14:tracePt t="27516" x="4654550" y="635000"/>
          <p14:tracePt t="27534" x="4762500" y="768350"/>
          <p14:tracePt t="27549" x="4832350" y="882650"/>
          <p14:tracePt t="27566" x="4864100" y="996950"/>
          <p14:tracePt t="27584" x="4876800" y="1136650"/>
          <p14:tracePt t="27599" x="4851400" y="1231900"/>
          <p14:tracePt t="27616" x="4730750" y="1403350"/>
          <p14:tracePt t="27633" x="4591050" y="1517650"/>
          <p14:tracePt t="27650" x="4413250" y="1631950"/>
          <p14:tracePt t="27666" x="4159250" y="1746250"/>
          <p14:tracePt t="27683" x="3943350" y="1790700"/>
          <p14:tracePt t="27687" x="3848100" y="1797050"/>
          <p14:tracePt t="27700" x="3752850" y="1809750"/>
          <p14:tracePt t="27716" x="3511550" y="1816100"/>
          <p14:tracePt t="27734" x="3289300" y="1822450"/>
          <p14:tracePt t="27749" x="3155950" y="1841500"/>
          <p14:tracePt t="27766" x="3054350" y="1860550"/>
          <p14:tracePt t="27783" x="2927350" y="1917700"/>
          <p14:tracePt t="27799" x="2863850" y="1974850"/>
          <p14:tracePt t="27817" x="2800350" y="2063750"/>
          <p14:tracePt t="27832" x="2749550" y="2247900"/>
          <p14:tracePt t="27849" x="2749550" y="2419350"/>
          <p14:tracePt t="27866" x="2781300" y="2705100"/>
          <p14:tracePt t="27883" x="2851150" y="2914650"/>
          <p14:tracePt t="27901" x="2984500" y="3181350"/>
          <p14:tracePt t="27916" x="3086100" y="3327400"/>
          <p14:tracePt t="27932" x="3194050" y="3403600"/>
          <p14:tracePt t="27949" x="3441700" y="3435350"/>
          <p14:tracePt t="27966" x="3600450" y="3409950"/>
          <p14:tracePt t="27985" x="3937000" y="3263900"/>
          <p14:tracePt t="27999" x="4241800" y="3117850"/>
          <p14:tracePt t="28016" x="4591050" y="2946400"/>
          <p14:tracePt t="28032" x="5022850" y="2679700"/>
          <p14:tracePt t="28049" x="5181600" y="2546350"/>
          <p14:tracePt t="28068" x="5340350" y="2349500"/>
          <p14:tracePt t="28082" x="5384800" y="2254250"/>
          <p14:tracePt t="28102" x="5384800" y="2190750"/>
          <p14:tracePt t="28116" x="5334000" y="2076450"/>
          <p14:tracePt t="28133" x="5251450" y="1987550"/>
          <p14:tracePt t="28151" x="5048250" y="1879600"/>
          <p14:tracePt t="28166" x="4876800" y="1835150"/>
          <p14:tracePt t="28185" x="4705350" y="1835150"/>
          <p14:tracePt t="28188" x="4610100" y="1860550"/>
          <p14:tracePt t="28199" x="4419600" y="1911350"/>
          <p14:tracePt t="28216" x="4254500" y="1987550"/>
          <p14:tracePt t="28233" x="4064000" y="2133600"/>
          <p14:tracePt t="28249" x="3987800" y="2247900"/>
          <p14:tracePt t="28267" x="3956050" y="2413000"/>
          <p14:tracePt t="28282" x="3968750" y="2540000"/>
          <p14:tracePt t="28299" x="4025900" y="2647950"/>
          <p14:tracePt t="28315" x="4178300" y="2813050"/>
          <p14:tracePt t="28332" x="4305300" y="2927350"/>
          <p14:tracePt t="28349" x="4419600" y="3003550"/>
          <p14:tracePt t="28366" x="4546600" y="3048000"/>
          <p14:tracePt t="28382" x="4616450" y="3054350"/>
          <p14:tracePt t="28399" x="4692650" y="3054350"/>
          <p14:tracePt t="28416" x="4775200" y="3016250"/>
          <p14:tracePt t="28434" x="4813300" y="3003550"/>
          <p14:tracePt t="28449" x="4832350" y="2984500"/>
          <p14:tracePt t="28466" x="4851400" y="2965450"/>
          <p14:tracePt t="28483" x="4857750" y="2946400"/>
          <p14:tracePt t="36096" x="4851400" y="2946400"/>
          <p14:tracePt t="36103" x="4851400" y="2959100"/>
          <p14:tracePt t="36116" x="4826000" y="2984500"/>
          <p14:tracePt t="36133" x="4794250" y="3016250"/>
          <p14:tracePt t="36150" x="4749800" y="3067050"/>
          <p14:tracePt t="36166" x="4667250" y="3162300"/>
          <p14:tracePt t="36183" x="4622800" y="3238500"/>
          <p14:tracePt t="36216" x="4508500" y="3422650"/>
          <p14:tracePt t="36219" x="4495800" y="3448050"/>
          <p14:tracePt t="36250" x="4445000" y="3568700"/>
          <p14:tracePt t="36282" x="4381500" y="3676650"/>
          <p14:tracePt t="36300" x="4356100" y="3714750"/>
          <p14:tracePt t="36317" x="4324350" y="3771900"/>
          <p14:tracePt t="36333" x="4318000" y="3822700"/>
          <p14:tracePt t="36350" x="4298950" y="3873500"/>
          <p14:tracePt t="36366" x="4260850" y="3975100"/>
          <p14:tracePt t="36383" x="4235450" y="4038600"/>
          <p14:tracePt t="36401" x="4203700" y="4127500"/>
          <p14:tracePt t="36416" x="4184650" y="4165600"/>
          <p14:tracePt t="36433" x="4171950" y="4210050"/>
          <p14:tracePt t="36449" x="4140200" y="4305300"/>
          <p14:tracePt t="36466" x="4121150" y="4375150"/>
          <p14:tracePt t="36483" x="4102100" y="4476750"/>
          <p14:tracePt t="36500" x="4089400" y="4527550"/>
          <p14:tracePt t="36516" x="4076700" y="4565650"/>
          <p14:tracePt t="36533" x="4070350" y="4597400"/>
          <p14:tracePt t="36550" x="4070350" y="4610100"/>
          <p14:tracePt t="36566" x="4070350" y="4622800"/>
          <p14:tracePt t="36583" x="4064000" y="4635500"/>
          <p14:tracePt t="36705" x="4064000" y="4629150"/>
          <p14:tracePt t="36711" x="4064000" y="4622800"/>
          <p14:tracePt t="36725" x="4064000" y="4616450"/>
          <p14:tracePt t="36732" x="4070350" y="4610100"/>
          <p14:tracePt t="36749" x="4089400" y="4584700"/>
          <p14:tracePt t="36766" x="4095750" y="4552950"/>
          <p14:tracePt t="36783" x="4121150" y="4508500"/>
          <p14:tracePt t="36799" x="4133850" y="4470400"/>
          <p14:tracePt t="36816" x="4146550" y="4451350"/>
          <p14:tracePt t="36833" x="4146550" y="4445000"/>
          <p14:tracePt t="36909" x="4146550" y="4438650"/>
          <p14:tracePt t="38551" x="4127500" y="4457700"/>
          <p14:tracePt t="38557" x="4114800" y="4470400"/>
          <p14:tracePt t="38566" x="4095750" y="4483100"/>
          <p14:tracePt t="38583" x="4051300" y="4533900"/>
          <p14:tracePt t="38600" x="4019550" y="4552950"/>
          <p14:tracePt t="38616" x="3994150" y="4578350"/>
          <p14:tracePt t="38633" x="3943350" y="4603750"/>
          <p14:tracePt t="38666" x="3892550" y="4648200"/>
          <p14:tracePt t="38701" x="3867150" y="4667250"/>
          <p14:tracePt t="38765" x="3873500" y="4667250"/>
          <p14:tracePt t="38779" x="3879850" y="4667250"/>
          <p14:tracePt t="38784" x="3892550" y="4660900"/>
          <p14:tracePt t="38799" x="3911600" y="4648200"/>
          <p14:tracePt t="38816" x="3949700" y="4622800"/>
          <p14:tracePt t="38832" x="4032250" y="4578350"/>
          <p14:tracePt t="38849" x="4089400" y="4552950"/>
          <p14:tracePt t="38866" x="4210050" y="4514850"/>
          <p14:tracePt t="38883" x="4318000" y="4489450"/>
          <p14:tracePt t="38899" x="4419600" y="4476750"/>
          <p14:tracePt t="38916" x="4527550" y="4470400"/>
          <p14:tracePt t="38933" x="4584700" y="4470400"/>
          <p14:tracePt t="38951" x="4635500" y="4470400"/>
          <p14:tracePt t="38967" x="4654550" y="4470400"/>
          <p14:tracePt t="38983" x="4660900" y="4470400"/>
          <p14:tracePt t="39000" x="4667250" y="4470400"/>
          <p14:tracePt t="39063" x="4654550" y="4476750"/>
          <p14:tracePt t="39070" x="4648200" y="4483100"/>
          <p14:tracePt t="39084" x="4610100" y="4483100"/>
          <p14:tracePt t="39100" x="4559300" y="4495800"/>
          <p14:tracePt t="39118" x="4476750" y="4514850"/>
          <p14:tracePt t="39133" x="4400550" y="4533900"/>
          <p14:tracePt t="39150" x="4311650" y="4552950"/>
          <p14:tracePt t="39166" x="4171950" y="4591050"/>
          <p14:tracePt t="39183" x="4102100" y="4610100"/>
          <p14:tracePt t="39201" x="4019550" y="4641850"/>
          <p14:tracePt t="39217" x="3975100" y="4654550"/>
          <p14:tracePt t="39233" x="3924300" y="4660900"/>
          <p14:tracePt t="39239" x="3911600" y="4660900"/>
          <p14:tracePt t="39250" x="3873500" y="4667250"/>
          <p14:tracePt t="39267" x="3848100" y="4667250"/>
          <p14:tracePt t="39284" x="3797300" y="4667250"/>
          <p14:tracePt t="39300" x="3784600" y="4667250"/>
          <p14:tracePt t="39317" x="3771900" y="4667250"/>
          <p14:tracePt t="39368" x="3765550" y="4673600"/>
          <p14:tracePt t="39493" x="3771900" y="4673600"/>
          <p14:tracePt t="40264" x="3778250" y="4673600"/>
          <p14:tracePt t="40273" x="3778250" y="4667250"/>
          <p14:tracePt t="40283" x="3784600" y="4667250"/>
          <p14:tracePt t="40300" x="3797300" y="4660900"/>
          <p14:tracePt t="40686" x="3810000" y="4654550"/>
          <p14:tracePt t="40694" x="3822700" y="4648200"/>
          <p14:tracePt t="40701" x="3829050" y="4635500"/>
          <p14:tracePt t="40716" x="3860800" y="4610100"/>
          <p14:tracePt t="40734" x="3905250" y="4578350"/>
          <p14:tracePt t="40750" x="3930650" y="4552950"/>
          <p14:tracePt t="40767" x="3962400" y="4533900"/>
          <p14:tracePt t="40783" x="4000500" y="4521200"/>
          <p14:tracePt t="40800" x="4032250" y="4521200"/>
          <p14:tracePt t="40818" x="4083050" y="4521200"/>
          <p14:tracePt t="40833" x="4127500" y="4533900"/>
          <p14:tracePt t="40850" x="4152900" y="4540250"/>
          <p14:tracePt t="40866" x="4184650" y="4552950"/>
          <p14:tracePt t="40883" x="4191000" y="4552950"/>
          <p14:tracePt t="42370" x="4203700" y="4552950"/>
          <p14:tracePt t="42377" x="4235450" y="4552950"/>
          <p14:tracePt t="42384" x="4260850" y="4552950"/>
          <p14:tracePt t="42400" x="4324350" y="4552950"/>
          <p14:tracePt t="42417" x="4381500" y="4552950"/>
          <p14:tracePt t="42433" x="4451350" y="4552950"/>
          <p14:tracePt t="42450" x="4476750" y="4552950"/>
          <p14:tracePt t="42466" x="4533900" y="4552950"/>
          <p14:tracePt t="42500" x="4673600" y="4521200"/>
          <p14:tracePt t="42535" x="4984750" y="4521200"/>
          <p14:tracePt t="42567" x="5137150" y="4552950"/>
          <p14:tracePt t="42584" x="5213350" y="4565650"/>
          <p14:tracePt t="42600" x="5276850" y="4578350"/>
          <p14:tracePt t="42617" x="5334000" y="4584700"/>
          <p14:tracePt t="42633" x="5391150" y="4591050"/>
          <p14:tracePt t="42650" x="5416550" y="4591050"/>
          <p14:tracePt t="42668" x="5429250" y="4591050"/>
          <p14:tracePt t="43350" x="5448300" y="4591050"/>
          <p14:tracePt t="43357" x="5473700" y="4591050"/>
          <p14:tracePt t="43367" x="5499100" y="4584700"/>
          <p14:tracePt t="43383" x="5568950" y="4572000"/>
          <p14:tracePt t="43400" x="5702300" y="4546600"/>
          <p14:tracePt t="43418" x="5791200" y="4540250"/>
          <p14:tracePt t="43433" x="5911850" y="4540250"/>
          <p14:tracePt t="43450" x="5988050" y="4546600"/>
          <p14:tracePt t="43483" x="6153150" y="4565650"/>
          <p14:tracePt t="43517" x="6286500" y="4584700"/>
          <p14:tracePt t="43550" x="6400800" y="4591050"/>
          <p14:tracePt t="43567" x="6432550" y="4591050"/>
          <p14:tracePt t="43585" x="6477000" y="4591050"/>
          <p14:tracePt t="43600" x="6489700" y="4591050"/>
          <p14:tracePt t="43620" x="6508750" y="4591050"/>
          <p14:tracePt t="43633" x="6521450" y="4591050"/>
          <p14:tracePt t="43650" x="6527800" y="4591050"/>
          <p14:tracePt t="43668" x="6546850" y="4584700"/>
          <p14:tracePt t="43683" x="6559550" y="4584700"/>
          <p14:tracePt t="43717" x="6572250" y="4584700"/>
          <p14:tracePt t="43733" x="6584950" y="4572000"/>
          <p14:tracePt t="43752" x="6597650" y="4565650"/>
          <p14:tracePt t="43767" x="6616700" y="4559300"/>
          <p14:tracePt t="43783" x="6629400" y="4559300"/>
          <p14:tracePt t="43800" x="6635750" y="4552950"/>
          <p14:tracePt t="43817" x="6642100" y="4552950"/>
          <p14:tracePt t="43856" x="6635750" y="4552950"/>
          <p14:tracePt t="43876" x="6629400" y="4552950"/>
          <p14:tracePt t="43883" x="6616700" y="4546600"/>
          <p14:tracePt t="43900" x="6597650" y="4546600"/>
          <p14:tracePt t="43918" x="6578600" y="4546600"/>
          <p14:tracePt t="43935" x="6546850" y="4552950"/>
          <p14:tracePt t="43950" x="6540500" y="4559300"/>
          <p14:tracePt t="43967" x="6534150" y="4559300"/>
          <p14:tracePt t="44001" x="6527800" y="4559300"/>
          <p14:tracePt t="44092" x="6521450" y="4559300"/>
          <p14:tracePt t="44099" x="6515100" y="4559300"/>
          <p14:tracePt t="44118" x="6502400" y="4559300"/>
          <p14:tracePt t="44133" x="6477000" y="4559300"/>
          <p14:tracePt t="44149" x="6445250" y="4559300"/>
          <p14:tracePt t="44166" x="6343650" y="4578350"/>
          <p14:tracePt t="44183" x="6242050" y="4578350"/>
          <p14:tracePt t="44199" x="6115050" y="4584700"/>
          <p14:tracePt t="44216" x="5886450" y="4584700"/>
          <p14:tracePt t="44233" x="5676900" y="4584700"/>
          <p14:tracePt t="44250" x="5346700" y="4578350"/>
          <p14:tracePt t="44267" x="5137150" y="4572000"/>
          <p14:tracePt t="44284" x="4914900" y="4565650"/>
          <p14:tracePt t="44300" x="4622800" y="4546600"/>
          <p14:tracePt t="44317" x="4438650" y="4521200"/>
          <p14:tracePt t="44333" x="4191000" y="4495800"/>
          <p14:tracePt t="44350" x="4044950" y="4476750"/>
          <p14:tracePt t="44368" x="3860800" y="4470400"/>
          <p14:tracePt t="44383" x="3746500" y="4470400"/>
          <p14:tracePt t="44400" x="3657600" y="4476750"/>
          <p14:tracePt t="44416" x="3556000" y="4483100"/>
          <p14:tracePt t="44435" x="3511550" y="4483100"/>
          <p14:tracePt t="44451" x="3467100" y="4489450"/>
          <p14:tracePt t="44467" x="3416300" y="4502150"/>
          <p14:tracePt t="44483" x="3390900" y="4502150"/>
          <p14:tracePt t="44500" x="3365500" y="4508500"/>
          <p14:tracePt t="44517" x="3352800" y="4508500"/>
          <p14:tracePt t="44550" x="3340100" y="4514850"/>
          <p14:tracePt t="44567" x="3327400" y="4514850"/>
          <p14:tracePt t="44583" x="3314700" y="4527550"/>
          <p14:tracePt t="44600" x="3302000" y="4533900"/>
          <p14:tracePt t="44617" x="3282950" y="4540250"/>
          <p14:tracePt t="44633" x="3257550" y="4552950"/>
          <p14:tracePt t="44650" x="3244850" y="4565650"/>
          <p14:tracePt t="44667" x="3219450" y="4597400"/>
          <p14:tracePt t="44683" x="3200400" y="4622800"/>
          <p14:tracePt t="44700" x="3175000" y="4648200"/>
          <p14:tracePt t="44717" x="3155950" y="4667250"/>
          <p14:tracePt t="44734" x="3143250" y="4692650"/>
          <p14:tracePt t="44750" x="3124200" y="4730750"/>
          <p14:tracePt t="44767" x="3111500" y="4749800"/>
          <p14:tracePt t="44783" x="3092450" y="4800600"/>
          <p14:tracePt t="44800" x="3086100" y="4832350"/>
          <p14:tracePt t="44818" x="3079750" y="4857750"/>
          <p14:tracePt t="44833" x="3073400" y="4921250"/>
          <p14:tracePt t="44850" x="3067050" y="4953000"/>
          <p14:tracePt t="44866" x="3067050" y="4991100"/>
          <p14:tracePt t="44883" x="3073400" y="5010150"/>
          <p14:tracePt t="44902" x="3073400" y="5029200"/>
          <p14:tracePt t="44917" x="3073400" y="5035550"/>
          <p14:tracePt t="44935" x="3073400" y="5041900"/>
          <p14:tracePt t="44986" x="3079750" y="5041900"/>
          <p14:tracePt t="45041" x="3086100" y="5035550"/>
          <p14:tracePt t="45054" x="3098800" y="5029200"/>
          <p14:tracePt t="45062" x="3111500" y="5016500"/>
          <p14:tracePt t="45069" x="3124200" y="5010150"/>
          <p14:tracePt t="45083" x="3143250" y="4984750"/>
          <p14:tracePt t="45100" x="3168650" y="4959350"/>
          <p14:tracePt t="45117" x="3200400" y="4927600"/>
          <p14:tracePt t="45134" x="3219450" y="4914900"/>
          <p14:tracePt t="45150" x="3244850" y="4895850"/>
          <p14:tracePt t="45166" x="3270250" y="4889500"/>
          <p14:tracePt t="45183" x="3295650" y="4883150"/>
          <p14:tracePt t="45199" x="3314700" y="4883150"/>
          <p14:tracePt t="45217" x="3321050" y="4883150"/>
          <p14:tracePt t="45233" x="3327400" y="4883150"/>
          <p14:tracePt t="45250" x="3333750" y="4883150"/>
          <p14:tracePt t="45387" x="3340100" y="4883150"/>
          <p14:tracePt t="45456" x="3346450" y="4883150"/>
          <p14:tracePt t="45472" x="3352800" y="4883150"/>
          <p14:tracePt t="45477" x="3352800" y="4889500"/>
          <p14:tracePt t="45519" x="3359150" y="4889500"/>
          <p14:tracePt t="45567" x="3365500" y="4889500"/>
          <p14:tracePt t="45679" x="3371850" y="4889500"/>
          <p14:tracePt t="45706" x="3384550" y="4889500"/>
          <p14:tracePt t="45741" x="3390900" y="4889500"/>
          <p14:tracePt t="45748" x="3397250" y="4889500"/>
          <p14:tracePt t="45774" x="3403600" y="4895850"/>
          <p14:tracePt t="47275" x="3416300" y="4889500"/>
          <p14:tracePt t="47282" x="3441700" y="4870450"/>
          <p14:tracePt t="47288" x="3473450" y="4851400"/>
          <p14:tracePt t="47300" x="3498850" y="4838700"/>
          <p14:tracePt t="47316" x="3575050" y="4794250"/>
          <p14:tracePt t="47333" x="3625850" y="4768850"/>
          <p14:tracePt t="47350" x="3663950" y="4737100"/>
          <p14:tracePt t="47383" x="3733800" y="4667250"/>
          <p14:tracePt t="47417" x="3740150" y="4654550"/>
          <p14:tracePt t="47450" x="3702050" y="4629150"/>
          <p14:tracePt t="47467" x="3644900" y="4610100"/>
          <p14:tracePt t="47483" x="3467100" y="4572000"/>
          <p14:tracePt t="47501" x="3308350" y="4552950"/>
          <p14:tracePt t="47517" x="3124200" y="4533900"/>
          <p14:tracePt t="47533" x="2787650" y="4527550"/>
          <p14:tracePt t="47550" x="2578100" y="4546600"/>
          <p14:tracePt t="47567" x="2241550" y="4572000"/>
          <p14:tracePt t="47583" x="2032000" y="4572000"/>
          <p14:tracePt t="47601" x="1746250" y="4572000"/>
          <p14:tracePt t="47617" x="1568450" y="4565650"/>
          <p14:tracePt t="47633" x="1397000" y="4565650"/>
          <p14:tracePt t="47651" x="1162050" y="4552950"/>
          <p14:tracePt t="47667" x="1016000" y="4552950"/>
          <p14:tracePt t="47685" x="825500" y="4552950"/>
          <p14:tracePt t="47700" x="736600" y="4559300"/>
          <p14:tracePt t="47717" x="660400" y="4572000"/>
          <p14:tracePt t="47733" x="584200" y="4584700"/>
          <p14:tracePt t="47751" x="558800" y="4591050"/>
          <p14:tracePt t="47768" x="539750" y="4603750"/>
          <p14:tracePt t="47771" x="533400" y="4610100"/>
          <p14:tracePt t="47783" x="520700" y="4629150"/>
          <p14:tracePt t="47800" x="514350" y="4660900"/>
          <p14:tracePt t="47817" x="501650" y="4718050"/>
          <p14:tracePt t="47833" x="495300" y="4768850"/>
          <p14:tracePt t="47851" x="495300" y="4857750"/>
          <p14:tracePt t="47867" x="495300" y="4914900"/>
          <p14:tracePt t="47883" x="520700" y="4991100"/>
          <p14:tracePt t="47900" x="584200" y="5124450"/>
          <p14:tracePt t="47917" x="660400" y="5213350"/>
          <p14:tracePt t="47934" x="806450" y="5321300"/>
          <p14:tracePt t="47951" x="958850" y="5372100"/>
          <p14:tracePt t="47967" x="1149350" y="5403850"/>
          <p14:tracePt t="47983" x="1435100" y="5416550"/>
          <p14:tracePt t="48000" x="1663700" y="5416550"/>
          <p14:tracePt t="48017" x="1949450" y="5397500"/>
          <p14:tracePt t="48033" x="2133600" y="5365750"/>
          <p14:tracePt t="48050" x="2317750" y="5340350"/>
          <p14:tracePt t="48067" x="2514600" y="5264150"/>
          <p14:tracePt t="48083" x="2609850" y="5207000"/>
          <p14:tracePt t="48100" x="2717800" y="5118100"/>
          <p14:tracePt t="48117" x="2749550" y="5067300"/>
          <p14:tracePt t="48134" x="2774950" y="5003800"/>
          <p14:tracePt t="48150" x="2781300" y="4946650"/>
          <p14:tracePt t="48167" x="2768600" y="4914900"/>
          <p14:tracePt t="48183" x="2730500" y="4819650"/>
          <p14:tracePt t="48200" x="2679700" y="4749800"/>
          <p14:tracePt t="48217" x="2584450" y="4641850"/>
          <p14:tracePt t="48233" x="2419350" y="4527550"/>
          <p14:tracePt t="48250" x="2254250" y="4457700"/>
          <p14:tracePt t="48267" x="2025650" y="4406900"/>
          <p14:tracePt t="48283" x="1847850" y="4400550"/>
          <p14:tracePt t="48301" x="1606550" y="4400550"/>
          <p14:tracePt t="48317" x="1460500" y="4425950"/>
          <p14:tracePt t="48333" x="1339850" y="4451350"/>
          <p14:tracePt t="48350" x="1206500" y="4489450"/>
          <p14:tracePt t="48366" x="1111250" y="4527550"/>
          <p14:tracePt t="48384" x="1009650" y="4616450"/>
          <p14:tracePt t="48400" x="971550" y="4660900"/>
          <p14:tracePt t="48417" x="946150" y="4718050"/>
          <p14:tracePt t="48433" x="927100" y="4775200"/>
          <p14:tracePt t="48450" x="927100" y="4813300"/>
          <p14:tracePt t="48468" x="939800" y="4870450"/>
          <p14:tracePt t="48483" x="971550" y="4921250"/>
          <p14:tracePt t="48501" x="1028700" y="4984750"/>
          <p14:tracePt t="48517" x="1187450" y="5118100"/>
          <p14:tracePt t="48533" x="1301750" y="5200650"/>
          <p14:tracePt t="48552" x="1485900" y="5283200"/>
          <p14:tracePt t="48567" x="1631950" y="5308600"/>
          <p14:tracePt t="48584" x="1803400" y="5308600"/>
          <p14:tracePt t="48600" x="2070100" y="5289550"/>
          <p14:tracePt t="48617" x="2279650" y="5245100"/>
          <p14:tracePt t="48634" x="2540000" y="5168900"/>
          <p14:tracePt t="48651" x="2667000" y="5105400"/>
          <p14:tracePt t="48667" x="2724150" y="5041900"/>
          <p14:tracePt t="48684" x="2768600" y="4953000"/>
          <p14:tracePt t="48701" x="2768600" y="4895850"/>
          <p14:tracePt t="48717" x="2736850" y="4813300"/>
          <p14:tracePt t="48733" x="2679700" y="4724400"/>
          <p14:tracePt t="48750" x="2609850" y="4629150"/>
          <p14:tracePt t="48767" x="2400300" y="4489450"/>
          <p14:tracePt t="48783" x="2216150" y="4413250"/>
          <p14:tracePt t="48800" x="1968500" y="4381500"/>
          <p14:tracePt t="48817" x="1797050" y="4375150"/>
          <p14:tracePt t="48834" x="1600200" y="4419600"/>
          <p14:tracePt t="48850" x="1485900" y="4476750"/>
          <p14:tracePt t="48867" x="1422400" y="4540250"/>
          <p14:tracePt t="48883" x="1346200" y="4641850"/>
          <p14:tracePt t="48900" x="1320800" y="4705350"/>
          <p14:tracePt t="48918" x="1301750" y="4787900"/>
          <p14:tracePt t="48933" x="1301750" y="4826000"/>
          <p14:tracePt t="48950" x="1314450" y="4870450"/>
          <p14:tracePt t="48967" x="1346200" y="4914900"/>
          <p14:tracePt t="48983" x="1377950" y="4940300"/>
          <p14:tracePt t="49001" x="1422400" y="4965700"/>
          <p14:tracePt t="49017" x="1454150" y="4972050"/>
          <p14:tracePt t="49033" x="1492250" y="4972050"/>
          <p14:tracePt t="49050" x="1606550" y="4953000"/>
          <p14:tracePt t="49067" x="1714500" y="4921250"/>
          <p14:tracePt t="49083" x="1866900" y="4870450"/>
          <p14:tracePt t="49100" x="1949450" y="4832350"/>
          <p14:tracePt t="49117" x="2038350" y="4787900"/>
          <p14:tracePt t="49133" x="2197100" y="4749800"/>
          <p14:tracePt t="49150" x="2298700" y="4730750"/>
          <p14:tracePt t="49167" x="2400300" y="4699000"/>
          <p14:tracePt t="49183" x="2444750" y="4673600"/>
          <p14:tracePt t="49200" x="2470150" y="4667250"/>
          <p14:tracePt t="49251" x="2451100" y="4667250"/>
          <p14:tracePt t="49258" x="2425700" y="4667250"/>
          <p14:tracePt t="49267" x="2387600" y="4667250"/>
          <p14:tracePt t="49283" x="2266950" y="4667250"/>
          <p14:tracePt t="49300" x="2032000" y="4686300"/>
          <p14:tracePt t="49317" x="1854200" y="4718050"/>
          <p14:tracePt t="49333" x="1562100" y="4756150"/>
          <p14:tracePt t="49350" x="1403350" y="4781550"/>
          <p14:tracePt t="49367" x="1270000" y="4806950"/>
          <p14:tracePt t="49383" x="1054100" y="4857750"/>
          <p14:tracePt t="49400" x="958850" y="4889500"/>
          <p14:tracePt t="49416" x="850900" y="4927600"/>
          <p14:tracePt t="49433" x="819150" y="4940300"/>
          <p14:tracePt t="49450" x="781050" y="4959350"/>
          <p14:tracePt t="49466" x="736600" y="4978400"/>
          <p14:tracePt t="49483" x="711200" y="4984750"/>
          <p14:tracePt t="49500" x="679450" y="4984750"/>
          <p14:tracePt t="49517" x="666750" y="4978400"/>
          <p14:tracePt t="49535" x="660400" y="4946650"/>
          <p14:tracePt t="49550" x="666750" y="4889500"/>
          <p14:tracePt t="49567" x="698500" y="4787900"/>
          <p14:tracePt t="49584" x="781050" y="4578350"/>
          <p14:tracePt t="49601" x="876300" y="4419600"/>
          <p14:tracePt t="49618" x="1079500" y="4184650"/>
          <p14:tracePt t="49634" x="1263650" y="4032250"/>
          <p14:tracePt t="49651" x="1441450" y="3924300"/>
          <p14:tracePt t="49667" x="1885950" y="3790950"/>
          <p14:tracePt t="49683" x="2324100" y="3778250"/>
          <p14:tracePt t="49702" x="2851150" y="3873500"/>
          <p14:tracePt t="49717" x="3111500" y="3994150"/>
          <p14:tracePt t="49733" x="3340100" y="4127500"/>
          <p14:tracePt t="49750" x="3549650" y="4273550"/>
          <p14:tracePt t="49767" x="3644900" y="4368800"/>
          <p14:tracePt t="49772" x="3676650" y="4419600"/>
          <p14:tracePt t="49786" x="3733800" y="4533900"/>
          <p14:tracePt t="49800" x="3765550" y="4635500"/>
          <p14:tracePt t="49818" x="3771900" y="4724400"/>
          <p14:tracePt t="49834" x="3702050" y="4851400"/>
          <p14:tracePt t="49851" x="3581400" y="4972050"/>
          <p14:tracePt t="49869" x="3327400" y="5130800"/>
          <p14:tracePt t="49884" x="3143250" y="5219700"/>
          <p14:tracePt t="49902" x="2946400" y="5289550"/>
          <p14:tracePt t="49917" x="2647950" y="5353050"/>
          <p14:tracePt t="49933" x="2495550" y="5359400"/>
          <p14:tracePt t="49952" x="2292350" y="5365750"/>
          <p14:tracePt t="49967" x="2197100" y="5353050"/>
          <p14:tracePt t="49985" x="2082800" y="5302250"/>
          <p14:tracePt t="50000" x="2044700" y="5245100"/>
          <p14:tracePt t="50017" x="2019300" y="5156200"/>
          <p14:tracePt t="50034" x="2012950" y="4965700"/>
          <p14:tracePt t="50051" x="2044700" y="4832350"/>
          <p14:tracePt t="50070" x="2095500" y="4686300"/>
          <p14:tracePt t="50083" x="2197100" y="4476750"/>
          <p14:tracePt t="50101" x="2292350" y="4337050"/>
          <p14:tracePt t="50117" x="2432050" y="4210050"/>
          <p14:tracePt t="50134" x="2546350" y="4152900"/>
          <p14:tracePt t="50150" x="2673350" y="4127500"/>
          <p14:tracePt t="50168" x="2914650" y="4165600"/>
          <p14:tracePt t="50184" x="3035300" y="4210050"/>
          <p14:tracePt t="50200" x="3213100" y="4337050"/>
          <p14:tracePt t="50217" x="3289300" y="4413250"/>
          <p14:tracePt t="50235" x="3359150" y="4533900"/>
          <p14:tracePt t="50250" x="3378200" y="4610100"/>
          <p14:tracePt t="50270" x="3384550" y="4686300"/>
          <p14:tracePt t="50284" x="3365500" y="4743450"/>
          <p14:tracePt t="50301" x="3321050" y="4781550"/>
          <p14:tracePt t="50319" x="3251200" y="4819650"/>
          <p14:tracePt t="50333" x="3206750" y="4845050"/>
          <p14:tracePt t="50351" x="3162300" y="4857750"/>
          <p14:tracePt t="50367" x="3117850" y="4870450"/>
          <p14:tracePt t="50384" x="3092450" y="4870450"/>
          <p14:tracePt t="50402" x="3048000" y="4864100"/>
          <p14:tracePt t="50417" x="3016250" y="4857750"/>
          <p14:tracePt t="50434" x="2997200" y="4845050"/>
          <p14:tracePt t="50450" x="2940050" y="4826000"/>
          <p14:tracePt t="50466" x="2901950" y="4819650"/>
          <p14:tracePt t="50483" x="2832100" y="4806950"/>
          <p14:tracePt t="50500" x="2787650" y="4806950"/>
          <p14:tracePt t="50517" x="2743200" y="4806950"/>
          <p14:tracePt t="50533" x="2686050" y="4806950"/>
          <p14:tracePt t="50550" x="2654300" y="4800600"/>
          <p14:tracePt t="50567" x="2609850" y="4800600"/>
          <p14:tracePt t="50583" x="2584450" y="4794250"/>
          <p14:tracePt t="50600" x="2565400" y="4787900"/>
          <p14:tracePt t="50617" x="2546350" y="4781550"/>
          <p14:tracePt t="50651" x="2546350" y="4768850"/>
          <p14:tracePt t="50668" x="2571750" y="4749800"/>
          <p14:tracePt t="50685" x="2628900" y="4705350"/>
          <p14:tracePt t="50700" x="2660650" y="4679950"/>
          <p14:tracePt t="50717" x="2698750" y="4660900"/>
          <p14:tracePt t="50734" x="2768600" y="4635500"/>
          <p14:tracePt t="50751" x="2825750" y="4622800"/>
          <p14:tracePt t="50767" x="2914650" y="4603750"/>
          <p14:tracePt t="50775" x="3022600" y="4597400"/>
          <p14:tracePt t="50784" x="3105150" y="4578350"/>
          <p14:tracePt t="50800" x="3238500" y="4559300"/>
          <p14:tracePt t="50817" x="3524250" y="4527550"/>
          <p14:tracePt t="50834" x="3733800" y="4521200"/>
          <p14:tracePt t="50851" x="3943350" y="4521200"/>
          <p14:tracePt t="50867" x="4197350" y="4540250"/>
          <p14:tracePt t="50884" x="4343400" y="4565650"/>
          <p14:tracePt t="50901" x="4476750" y="4616450"/>
          <p14:tracePt t="50917" x="4514850" y="4641850"/>
          <p14:tracePt t="50935" x="4527550" y="4673600"/>
          <p14:tracePt t="50951" x="4502150" y="4711700"/>
          <p14:tracePt t="50967" x="4419600" y="4756150"/>
          <p14:tracePt t="50984" x="4146550" y="4851400"/>
          <p14:tracePt t="51000" x="3892550" y="4953000"/>
          <p14:tracePt t="51019" x="3429000" y="5105400"/>
          <p14:tracePt t="51035" x="3187700" y="5168900"/>
          <p14:tracePt t="51051" x="3022600" y="5194300"/>
          <p14:tracePt t="51067" x="2857500" y="5175250"/>
          <p14:tracePt t="51084" x="2819400" y="5143500"/>
          <p14:tracePt t="51102" x="2819400" y="5073650"/>
          <p14:tracePt t="51117" x="2882900" y="4984750"/>
          <p14:tracePt t="51134" x="2990850" y="4895850"/>
          <p14:tracePt t="51150" x="3276600" y="4718050"/>
          <p14:tracePt t="51167" x="3594100" y="4584700"/>
          <p14:tracePt t="51185" x="4248150" y="4445000"/>
          <p14:tracePt t="51201" x="4667250" y="4419600"/>
          <p14:tracePt t="51217" x="5067300" y="4438650"/>
          <p14:tracePt t="51234" x="5461000" y="4495800"/>
          <p14:tracePt t="51251" x="5632450" y="4540250"/>
          <p14:tracePt t="51269" x="5803900" y="4603750"/>
          <p14:tracePt t="51284" x="5867400" y="4629150"/>
          <p14:tracePt t="51301" x="5886450" y="4648200"/>
          <p14:tracePt t="51317" x="5886450" y="4654550"/>
          <p14:tracePt t="51333" x="5842000" y="4654550"/>
          <p14:tracePt t="51351" x="5619750" y="4654550"/>
          <p14:tracePt t="51367" x="5448300" y="4648200"/>
          <p14:tracePt t="51385" x="5238750" y="4629150"/>
          <p14:tracePt t="51400" x="4984750" y="4622800"/>
          <p14:tracePt t="51417" x="4864100" y="4597400"/>
          <p14:tracePt t="51434" x="4718050" y="4565650"/>
          <p14:tracePt t="51451" x="4648200" y="4552950"/>
          <p14:tracePt t="51467" x="4603750" y="4552950"/>
          <p14:tracePt t="51484" x="4533900" y="4559300"/>
          <p14:tracePt t="51500" x="4508500" y="4565650"/>
          <p14:tracePt t="51517" x="4495800" y="4565650"/>
          <p14:tracePt t="51558" x="4495800" y="4572000"/>
          <p14:tracePt t="51567" x="4508500" y="4578350"/>
          <p14:tracePt t="51583" x="4533900" y="4584700"/>
          <p14:tracePt t="51600" x="4673600" y="4616450"/>
          <p14:tracePt t="51617" x="4806950" y="4629150"/>
          <p14:tracePt t="51635" x="4933950" y="4654550"/>
          <p14:tracePt t="51651" x="5149850" y="4673600"/>
          <p14:tracePt t="51667" x="5276850" y="4673600"/>
          <p14:tracePt t="51684" x="5391150" y="4686300"/>
          <p14:tracePt t="51702" x="5422900" y="4692650"/>
          <p14:tracePt t="51718" x="5441950" y="4699000"/>
          <p14:tracePt t="51734" x="5429250" y="4699000"/>
          <p14:tracePt t="52024" x="5499100" y="4679950"/>
          <p14:tracePt t="52031" x="5568950" y="4654550"/>
          <p14:tracePt t="52038" x="5651500" y="4629150"/>
          <p14:tracePt t="52050" x="5854700" y="4572000"/>
          <p14:tracePt t="52067" x="6083300" y="4546600"/>
          <p14:tracePt t="52083" x="6292850" y="4527550"/>
          <p14:tracePt t="52100" x="6610350" y="4540250"/>
          <p14:tracePt t="52117" x="6781800" y="4584700"/>
          <p14:tracePt t="52151" x="7099300" y="4641850"/>
          <p14:tracePt t="52184" x="7258050" y="4648200"/>
          <p14:tracePt t="52217" x="7308850" y="4616450"/>
          <p14:tracePt t="52234" x="7308850" y="4591050"/>
          <p14:tracePt t="52252" x="7302500" y="4521200"/>
          <p14:tracePt t="52268" x="7270750" y="4476750"/>
          <p14:tracePt t="52273" x="7251700" y="4451350"/>
          <p14:tracePt t="52284" x="7226300" y="4432300"/>
          <p14:tracePt t="52300" x="7099300" y="4356100"/>
          <p14:tracePt t="52317" x="7016750" y="4318000"/>
          <p14:tracePt t="52336" x="6883400" y="4273550"/>
          <p14:tracePt t="52350" x="6762750" y="4254500"/>
          <p14:tracePt t="52367" x="6635750" y="4241800"/>
          <p14:tracePt t="52384" x="6457950" y="4241800"/>
          <p14:tracePt t="52401" x="6362700" y="4254500"/>
          <p14:tracePt t="52419" x="6223000" y="4298950"/>
          <p14:tracePt t="52434" x="6140450" y="4356100"/>
          <p14:tracePt t="52451" x="6089650" y="4419600"/>
          <p14:tracePt t="52467" x="6057900" y="4565650"/>
          <p14:tracePt t="52484" x="6064250" y="4667250"/>
          <p14:tracePt t="52502" x="6153150" y="4787900"/>
          <p14:tracePt t="52517" x="6248400" y="4870450"/>
          <p14:tracePt t="52534" x="6375400" y="4933950"/>
          <p14:tracePt t="52550" x="6642100" y="4991100"/>
          <p14:tracePt t="52567" x="6845300" y="4984750"/>
          <p14:tracePt t="52584" x="7112000" y="4933950"/>
          <p14:tracePt t="52600" x="7296150" y="4889500"/>
          <p14:tracePt t="52617" x="7435850" y="4838700"/>
          <p14:tracePt t="52633" x="7581900" y="4768850"/>
          <p14:tracePt t="52650" x="7620000" y="4737100"/>
          <p14:tracePt t="52667" x="7664450" y="4660900"/>
          <p14:tracePt t="52683" x="7664450" y="4603750"/>
          <p14:tracePt t="52700" x="7651750" y="4546600"/>
          <p14:tracePt t="52717" x="7562850" y="4451350"/>
          <p14:tracePt t="52734" x="7448550" y="4375150"/>
          <p14:tracePt t="52752" x="7181850" y="4279900"/>
          <p14:tracePt t="52768" x="6978650" y="4222750"/>
          <p14:tracePt t="52772" x="6858000" y="4210050"/>
          <p14:tracePt t="52785" x="6743700" y="4197350"/>
          <p14:tracePt t="52800" x="6419850" y="4203700"/>
          <p14:tracePt t="52817" x="6172200" y="4248150"/>
          <p14:tracePt t="52834" x="5892800" y="4337050"/>
          <p14:tracePt t="52851" x="5708650" y="4400550"/>
          <p14:tracePt t="52867" x="5499100" y="4489450"/>
          <p14:tracePt t="52884" x="5226050" y="4616450"/>
          <p14:tracePt t="52901" x="5041900" y="4692650"/>
          <p14:tracePt t="52917" x="4787900" y="4781550"/>
          <p14:tracePt t="52934" x="4648200" y="4813300"/>
          <p14:tracePt t="52952" x="4527550" y="4838700"/>
          <p14:tracePt t="52967" x="4375150" y="4851400"/>
          <p14:tracePt t="52984" x="4279900" y="4864100"/>
          <p14:tracePt t="53000" x="4184650" y="4876800"/>
          <p14:tracePt t="53017" x="4146550" y="4876800"/>
          <p14:tracePt t="53035" x="4121150" y="4883150"/>
          <p14:tracePt t="53050" x="4114800" y="4883150"/>
          <p14:tracePt t="53084" x="4140200" y="4895850"/>
          <p14:tracePt t="53100" x="4191000" y="4902200"/>
          <p14:tracePt t="53118" x="4330700" y="4902200"/>
          <p14:tracePt t="53134" x="4425950" y="4895850"/>
          <p14:tracePt t="53151" x="4559300" y="4851400"/>
          <p14:tracePt t="53167" x="4711700" y="4781550"/>
          <p14:tracePt t="53184" x="4794250" y="4718050"/>
          <p14:tracePt t="53202" x="4870450" y="4635500"/>
          <p14:tracePt t="53217" x="4902200" y="4572000"/>
          <p14:tracePt t="53234" x="4902200" y="4514850"/>
          <p14:tracePt t="53250" x="4838700" y="4394200"/>
          <p14:tracePt t="53269" x="4749800" y="4318000"/>
          <p14:tracePt t="53273" x="4705350" y="4273550"/>
          <p14:tracePt t="53285" x="4584700" y="4203700"/>
          <p14:tracePt t="53301" x="4464050" y="4152900"/>
          <p14:tracePt t="53317" x="4343400" y="4133850"/>
          <p14:tracePt t="53334" x="4178300" y="4152900"/>
          <p14:tracePt t="53351" x="4089400" y="4191000"/>
          <p14:tracePt t="53369" x="3981450" y="4279900"/>
          <p14:tracePt t="53384" x="3943350" y="4356100"/>
          <p14:tracePt t="53401" x="3917950" y="4425950"/>
          <p14:tracePt t="53417" x="3911600" y="4533900"/>
          <p14:tracePt t="53434" x="3924300" y="4610100"/>
          <p14:tracePt t="53452" x="3981450" y="4686300"/>
          <p14:tracePt t="53468" x="4038600" y="4749800"/>
          <p14:tracePt t="53484" x="4140200" y="4787900"/>
          <p14:tracePt t="53500" x="4337050" y="4813300"/>
          <p14:tracePt t="53517" x="4464050" y="4806950"/>
          <p14:tracePt t="53534" x="4641850" y="4768850"/>
          <p14:tracePt t="53551" x="4730750" y="4711700"/>
          <p14:tracePt t="53567" x="4838700" y="4629150"/>
          <p14:tracePt t="53584" x="4933950" y="4527550"/>
          <p14:tracePt t="53601" x="4953000" y="4483100"/>
          <p14:tracePt t="53617" x="4946650" y="4432300"/>
          <p14:tracePt t="53634" x="4908550" y="4387850"/>
          <p14:tracePt t="53650" x="4819650" y="4356100"/>
          <p14:tracePt t="53667" x="4762500" y="4349750"/>
          <p14:tracePt t="53683" x="4718050" y="4349750"/>
          <p14:tracePt t="53700" x="4654550" y="4375150"/>
          <p14:tracePt t="53717" x="4622800" y="4406900"/>
          <p14:tracePt t="53734" x="4610100" y="4432300"/>
          <p14:tracePt t="53750" x="4610100" y="4451350"/>
          <p14:tracePt t="53767" x="4622800" y="4476750"/>
          <p14:tracePt t="57558" x="4622800" y="4483100"/>
          <p14:tracePt t="57565" x="4610100" y="4489450"/>
          <p14:tracePt t="57572" x="4591050" y="4502150"/>
          <p14:tracePt t="57584" x="4572000" y="4521200"/>
          <p14:tracePt t="57600" x="4502150" y="4572000"/>
          <p14:tracePt t="57617" x="4438650" y="4635500"/>
          <p14:tracePt t="57634" x="4298950" y="4743450"/>
          <p14:tracePt t="57667" x="4089400" y="4889500"/>
          <p14:tracePt t="57701" x="3740150" y="5080000"/>
          <p14:tracePt t="57734" x="3505200" y="5187950"/>
          <p14:tracePt t="57751" x="3403600" y="5213350"/>
          <p14:tracePt t="57767" x="3333750" y="5245100"/>
          <p14:tracePt t="57784" x="3263900" y="5257800"/>
          <p14:tracePt t="57800" x="3200400" y="5276850"/>
          <p14:tracePt t="57817" x="3162300" y="5283200"/>
          <p14:tracePt t="57820" x="3143250" y="5289550"/>
          <p14:tracePt t="57834" x="3111500" y="5302250"/>
          <p14:tracePt t="57850" x="3060700" y="5321300"/>
          <p14:tracePt t="57867" x="3009900" y="5340350"/>
          <p14:tracePt t="57884" x="2940050" y="5365750"/>
          <p14:tracePt t="57900" x="2901950" y="5384800"/>
          <p14:tracePt t="57917" x="2844800" y="5410200"/>
          <p14:tracePt t="57934" x="2813050" y="5429250"/>
          <p14:tracePt t="57950" x="2781300" y="5454650"/>
          <p14:tracePt t="57967" x="2730500" y="5486400"/>
          <p14:tracePt t="57984" x="2705100" y="5511800"/>
          <p14:tracePt t="58001" x="2667000" y="5543550"/>
          <p14:tracePt t="58018" x="2635250" y="5556250"/>
          <p14:tracePt t="58036" x="2609850" y="5568950"/>
          <p14:tracePt t="58051" x="2603500" y="5568950"/>
          <p14:tracePt t="58068" x="2590800" y="5568950"/>
          <p14:tracePt t="58084" x="2584450" y="5575300"/>
          <p14:tracePt t="58126" x="2578100" y="5575300"/>
          <p14:tracePt t="58154" x="2571750" y="5575300"/>
          <p14:tracePt t="58223" x="2571750" y="5568950"/>
          <p14:tracePt t="58231" x="2571750" y="5562600"/>
          <p14:tracePt t="58244" x="2571750" y="5556250"/>
          <p14:tracePt t="58251" x="2571750" y="5549900"/>
          <p14:tracePt t="58267" x="2578100" y="5530850"/>
          <p14:tracePt t="58284" x="2584450" y="5511800"/>
          <p14:tracePt t="58301" x="2584450" y="5499100"/>
          <p14:tracePt t="58318" x="2584450" y="5492750"/>
          <p14:tracePt t="58336" x="2584450" y="5486400"/>
          <p14:tracePt t="58351" x="2584450" y="5480050"/>
          <p14:tracePt t="58370" x="2590800" y="5480050"/>
          <p14:tracePt t="58384" x="2597150" y="5473700"/>
          <p14:tracePt t="58401" x="2603500" y="5467350"/>
          <p14:tracePt t="58417" x="2628900" y="5454650"/>
          <p14:tracePt t="58434" x="2654300" y="5448300"/>
          <p14:tracePt t="58453" x="2717800" y="5435600"/>
          <p14:tracePt t="58467" x="2781300" y="5429250"/>
          <p14:tracePt t="58484" x="2857500" y="5429250"/>
          <p14:tracePt t="58501" x="3035300" y="5429250"/>
          <p14:tracePt t="58518" x="3136900" y="5429250"/>
          <p14:tracePt t="58534" x="3206750" y="5435600"/>
          <p14:tracePt t="58551" x="3270250" y="5448300"/>
          <p14:tracePt t="58567" x="3289300" y="5448300"/>
          <p14:tracePt t="58584" x="3327400" y="5448300"/>
          <p14:tracePt t="58601" x="3346450" y="5448300"/>
          <p14:tracePt t="58618" x="3397250" y="5441950"/>
          <p14:tracePt t="58634" x="3441700" y="5435600"/>
          <p14:tracePt t="58651" x="3492500" y="5429250"/>
          <p14:tracePt t="58668" x="3556000" y="5429250"/>
          <p14:tracePt t="58684" x="3587750" y="5429250"/>
          <p14:tracePt t="58701" x="3625850" y="5422900"/>
          <p14:tracePt t="58718" x="3657600" y="5416550"/>
          <p14:tracePt t="58736" x="3721100" y="5403850"/>
          <p14:tracePt t="58751" x="3778250" y="5397500"/>
          <p14:tracePt t="58768" x="3860800" y="5384800"/>
          <p14:tracePt t="58784" x="3994150" y="5378450"/>
          <p14:tracePt t="58801" x="4102100" y="5365750"/>
          <p14:tracePt t="58819" x="4318000" y="5353050"/>
          <p14:tracePt t="58834" x="4476750" y="5334000"/>
          <p14:tracePt t="58851" x="4622800" y="5321300"/>
          <p14:tracePt t="58868" x="4768850" y="5295900"/>
          <p14:tracePt t="58884" x="4972050" y="5270500"/>
          <p14:tracePt t="58902" x="5162550" y="5276850"/>
          <p14:tracePt t="58917" x="5295900" y="5295900"/>
          <p14:tracePt t="58934" x="5416550" y="5321300"/>
          <p14:tracePt t="58950" x="5556250" y="5340350"/>
          <p14:tracePt t="58967" x="5600700" y="5353050"/>
          <p14:tracePt t="58984" x="5619750" y="5359400"/>
          <p14:tracePt t="59001" x="5626100" y="5359400"/>
          <p14:tracePt t="59054" x="5619750" y="5359400"/>
          <p14:tracePt t="59062" x="5613400" y="5353050"/>
          <p14:tracePt t="59070" x="5600700" y="5353050"/>
          <p14:tracePt t="59084" x="5568950" y="5327650"/>
          <p14:tracePt t="59101" x="5543550" y="5314950"/>
          <p14:tracePt t="60343" x="5556250" y="5314950"/>
          <p14:tracePt t="60349" x="5588000" y="5314950"/>
          <p14:tracePt t="60357" x="5607050" y="5314950"/>
          <p14:tracePt t="60367" x="5638800" y="5314950"/>
          <p14:tracePt t="60384" x="5727700" y="5314950"/>
          <p14:tracePt t="60401" x="5784850" y="5314950"/>
          <p14:tracePt t="60417" x="5892800" y="5321300"/>
          <p14:tracePt t="60451" x="5994400" y="5346700"/>
          <p14:tracePt t="60484" x="6064250" y="5359400"/>
          <p14:tracePt t="60518" x="6134100" y="5359400"/>
          <p14:tracePt t="60536" x="6178550" y="5359400"/>
          <p14:tracePt t="60551" x="6197600" y="5359400"/>
          <p14:tracePt t="60568" x="6203950" y="5359400"/>
          <p14:tracePt t="60584" x="6223000" y="5359400"/>
          <p14:tracePt t="60620" x="6223000" y="5365750"/>
          <p14:tracePt t="60668" x="6229350" y="5365750"/>
          <p14:tracePt t="61015" x="6254750" y="5359400"/>
          <p14:tracePt t="61022" x="6311900" y="5359400"/>
          <p14:tracePt t="61034" x="6419850" y="5353050"/>
          <p14:tracePt t="61051" x="6578600" y="5365750"/>
          <p14:tracePt t="61067" x="6731000" y="5378450"/>
          <p14:tracePt t="61084" x="6946900" y="5441950"/>
          <p14:tracePt t="61101" x="7061200" y="5473700"/>
          <p14:tracePt t="61134" x="7213600" y="5518150"/>
          <p14:tracePt t="61168" x="7258050" y="5537200"/>
          <p14:tracePt t="61201" x="7264400" y="5537200"/>
          <p14:tracePt t="61250" x="7270750" y="5537200"/>
          <p14:tracePt t="61257" x="7283450" y="5524500"/>
          <p14:tracePt t="61268" x="7289800" y="5518150"/>
          <p14:tracePt t="61284" x="7296150" y="5505450"/>
          <p14:tracePt t="61301" x="7346950" y="5448300"/>
          <p14:tracePt t="61317" x="7372350" y="5422900"/>
          <p14:tracePt t="61334" x="7391400" y="5403850"/>
          <p14:tracePt t="61351" x="7404100" y="5391150"/>
          <p14:tracePt t="61367" x="7442200" y="5359400"/>
          <p14:tracePt t="61384" x="7454900" y="5353050"/>
          <p14:tracePt t="61402" x="7473950" y="5334000"/>
          <p14:tracePt t="61417" x="7480300" y="5321300"/>
          <p14:tracePt t="61434" x="7486650" y="5308600"/>
          <p14:tracePt t="61451" x="7486650" y="5289550"/>
          <p14:tracePt t="61758" x="7537450" y="5289550"/>
          <p14:tracePt t="61769" x="7588250" y="5283200"/>
          <p14:tracePt t="61784" x="7785100" y="5276850"/>
          <p14:tracePt t="61801" x="7924800" y="5276850"/>
          <p14:tracePt t="61818" x="8039100" y="5276850"/>
          <p14:tracePt t="61821" x="8083550" y="5276850"/>
          <p14:tracePt t="61834" x="8159750" y="5276850"/>
          <p14:tracePt t="61851" x="8216900" y="5283200"/>
          <p14:tracePt t="61867" x="8280400" y="5283200"/>
          <p14:tracePt t="61884" x="8312150" y="5283200"/>
          <p14:tracePt t="61901" x="8343900" y="5276850"/>
          <p14:tracePt t="61917" x="8369300" y="5270500"/>
          <p14:tracePt t="61951" x="8369300" y="5257800"/>
          <p14:tracePt t="61967" x="8369300" y="5251450"/>
          <p14:tracePt t="61985" x="8343900" y="5219700"/>
          <p14:tracePt t="62001" x="8293100" y="5181600"/>
          <p14:tracePt t="62018" x="8216900" y="5118100"/>
          <p14:tracePt t="62036" x="8032750" y="4991100"/>
          <p14:tracePt t="62051" x="7880350" y="4914900"/>
          <p14:tracePt t="62067" x="7639050" y="4826000"/>
          <p14:tracePt t="62084" x="7448550" y="4800600"/>
          <p14:tracePt t="62101" x="7264400" y="4794250"/>
          <p14:tracePt t="62118" x="7010400" y="4832350"/>
          <p14:tracePt t="62134" x="6813550" y="4889500"/>
          <p14:tracePt t="62150" x="6604000" y="5003800"/>
          <p14:tracePt t="62167" x="6496050" y="5073650"/>
          <p14:tracePt t="62184" x="6419850" y="5130800"/>
          <p14:tracePt t="62200" x="6343650" y="5207000"/>
          <p14:tracePt t="62217" x="6318250" y="5257800"/>
          <p14:tracePt t="62234" x="6318250" y="5365750"/>
          <p14:tracePt t="62251" x="6350000" y="5461000"/>
          <p14:tracePt t="62268" x="6413500" y="5575300"/>
          <p14:tracePt t="62284" x="6546850" y="5708650"/>
          <p14:tracePt t="62301" x="6661150" y="5803900"/>
          <p14:tracePt t="62319" x="6896100" y="5924550"/>
          <p14:tracePt t="62335" x="7061200" y="5975350"/>
          <p14:tracePt t="62351" x="7226300" y="5994400"/>
          <p14:tracePt t="62368" x="7454900" y="5949950"/>
          <p14:tracePt t="62384" x="7581900" y="5899150"/>
          <p14:tracePt t="62402" x="7702550" y="5816600"/>
          <p14:tracePt t="62419" x="7772400" y="5753100"/>
          <p14:tracePt t="62435" x="7823200" y="5689600"/>
          <p14:tracePt t="62451" x="7886700" y="5568950"/>
          <p14:tracePt t="62468" x="7912100" y="5499100"/>
          <p14:tracePt t="62484" x="7918450" y="5422900"/>
          <p14:tracePt t="62501" x="7912100" y="5391150"/>
          <p14:tracePt t="62518" x="7886700" y="5359400"/>
          <p14:tracePt t="62535" x="7854950" y="5321300"/>
          <p14:tracePt t="62551" x="7829550" y="5302250"/>
          <p14:tracePt t="62568" x="7810500" y="5283200"/>
          <p14:tracePt t="62584" x="7804150" y="5276850"/>
          <p14:tracePt t="62618" x="7797800" y="5276850"/>
          <p14:tracePt t="62916" x="7785100" y="5276850"/>
          <p14:tracePt t="62925" x="7785100" y="5283200"/>
          <p14:tracePt t="62935" x="7772400" y="5283200"/>
          <p14:tracePt t="62952" x="7721600" y="5295900"/>
          <p14:tracePt t="62984" x="7588250" y="5314950"/>
          <p14:tracePt t="63018" x="7448550" y="5334000"/>
          <p14:tracePt t="63051" x="7327900" y="5340350"/>
          <p14:tracePt t="63068" x="7270750" y="5340350"/>
          <p14:tracePt t="63084" x="7251700" y="5340350"/>
          <p14:tracePt t="63102" x="7239000" y="5346700"/>
          <p14:tracePt t="63573" x="7213600" y="5346700"/>
          <p14:tracePt t="63581" x="7169150" y="5346700"/>
          <p14:tracePt t="63593" x="7086600" y="5334000"/>
          <p14:tracePt t="63601" x="7042150" y="5327650"/>
          <p14:tracePt t="63618" x="6965950" y="5295900"/>
          <p14:tracePt t="63634" x="6819900" y="5257800"/>
          <p14:tracePt t="63651" x="6737350" y="5245100"/>
          <p14:tracePt t="63669" x="6629400" y="5238750"/>
          <p14:tracePt t="63701" x="6502400" y="5226050"/>
          <p14:tracePt t="63734" x="6318250" y="5226050"/>
          <p14:tracePt t="63768" x="6203950" y="5226050"/>
          <p14:tracePt t="63786" x="6165850" y="5226050"/>
          <p14:tracePt t="63801" x="6108700" y="5226050"/>
          <p14:tracePt t="63818" x="6064250" y="5226050"/>
          <p14:tracePt t="63835" x="6013450" y="5232400"/>
          <p14:tracePt t="63851" x="5981700" y="5232400"/>
          <p14:tracePt t="63868" x="5949950" y="5238750"/>
          <p14:tracePt t="63885" x="5918200" y="5238750"/>
          <p14:tracePt t="63901" x="5892800" y="5245100"/>
          <p14:tracePt t="63919" x="5867400" y="5251450"/>
          <p14:tracePt t="63935" x="5854700" y="5257800"/>
          <p14:tracePt t="63952" x="5842000" y="5264150"/>
          <p14:tracePt t="63969" x="5835650" y="5264150"/>
          <p14:tracePt t="64134" x="5835650" y="5270500"/>
          <p14:tracePt t="64169" x="5829300" y="5276850"/>
          <p14:tracePt t="64189" x="5822950" y="5283200"/>
          <p14:tracePt t="64204" x="5810250" y="5283200"/>
          <p14:tracePt t="64211" x="5803900" y="5289550"/>
          <p14:tracePt t="64218" x="5797550" y="5295900"/>
          <p14:tracePt t="64234" x="5778500" y="5302250"/>
          <p14:tracePt t="64251" x="5753100" y="5308600"/>
          <p14:tracePt t="64267" x="5727700" y="5308600"/>
          <p14:tracePt t="64285" x="5695950" y="5321300"/>
          <p14:tracePt t="64301" x="5670550" y="5327650"/>
          <p14:tracePt t="64318" x="5651500" y="5334000"/>
          <p14:tracePt t="64334" x="5638800" y="5334000"/>
          <p14:tracePt t="64351" x="5632450" y="5334000"/>
          <p14:tracePt t="64432" x="5638800" y="5327650"/>
          <p14:tracePt t="64440" x="5651500" y="5321300"/>
          <p14:tracePt t="64453" x="5689600" y="5314950"/>
          <p14:tracePt t="64468" x="5702300" y="5308600"/>
          <p14:tracePt t="64808" x="5734050" y="5308600"/>
          <p14:tracePt t="64815" x="5791200" y="5308600"/>
          <p14:tracePt t="64822" x="5829300" y="5308600"/>
          <p14:tracePt t="64834" x="5930900" y="5314950"/>
          <p14:tracePt t="64851" x="6019800" y="5321300"/>
          <p14:tracePt t="64868" x="6102350" y="5321300"/>
          <p14:tracePt t="64884" x="6248400" y="5302250"/>
          <p14:tracePt t="64901" x="6324600" y="5295900"/>
          <p14:tracePt t="64918" x="6407150" y="5283200"/>
          <p14:tracePt t="64934" x="6445250" y="5276850"/>
          <p14:tracePt t="64951" x="6477000" y="5251450"/>
          <p14:tracePt t="64968" x="6489700" y="5232400"/>
          <p14:tracePt t="65001" x="6489700" y="5219700"/>
          <p14:tracePt t="65018" x="6489700" y="5213350"/>
          <p14:tracePt t="65034" x="6483350" y="5194300"/>
          <p14:tracePt t="65051" x="6445250" y="5162550"/>
          <p14:tracePt t="65068" x="6407150" y="5137150"/>
          <p14:tracePt t="65084" x="6330950" y="5105400"/>
          <p14:tracePt t="65101" x="6273800" y="5086350"/>
          <p14:tracePt t="65118" x="6223000" y="5073650"/>
          <p14:tracePt t="65134" x="6159500" y="5060950"/>
          <p14:tracePt t="65151" x="6108700" y="5054600"/>
          <p14:tracePt t="65168" x="6038850" y="5054600"/>
          <p14:tracePt t="65184" x="5994400" y="5048250"/>
          <p14:tracePt t="65201" x="5956300" y="5041900"/>
          <p14:tracePt t="65218" x="5905500" y="5041900"/>
          <p14:tracePt t="65234" x="5873750" y="5048250"/>
          <p14:tracePt t="65251" x="5835650" y="5060950"/>
          <p14:tracePt t="65268" x="5816600" y="5067300"/>
          <p14:tracePt t="65285" x="5784850" y="5080000"/>
          <p14:tracePt t="65301" x="5765800" y="5086350"/>
          <p14:tracePt t="65334" x="5759450" y="5086350"/>
          <p14:tracePt t="66772" x="5746750" y="5092700"/>
          <p14:tracePt t="66777" x="5727700" y="5105400"/>
          <p14:tracePt t="66784" x="5708650" y="5111750"/>
          <p14:tracePt t="66801" x="5683250" y="5118100"/>
          <p14:tracePt t="66818" x="5670550" y="5130800"/>
          <p14:tracePt t="66835" x="5657850" y="5137150"/>
          <p14:tracePt t="66885" x="5657850" y="5149850"/>
          <p14:tracePt t="66918" x="5676900" y="5200650"/>
          <p14:tracePt t="66952" x="5765800" y="5308600"/>
          <p14:tracePt t="66968" x="5816600" y="5372100"/>
          <p14:tracePt t="66985" x="5867400" y="5461000"/>
          <p14:tracePt t="67001" x="5899150" y="5505450"/>
          <p14:tracePt t="67018" x="5924550" y="5537200"/>
          <p14:tracePt t="67035" x="5962650" y="5556250"/>
          <p14:tracePt t="67052" x="6000750" y="5562600"/>
          <p14:tracePt t="67068" x="6064250" y="5543550"/>
          <p14:tracePt t="67085" x="6108700" y="5511800"/>
          <p14:tracePt t="67102" x="6159500" y="5467350"/>
          <p14:tracePt t="67118" x="6197600" y="5410200"/>
          <p14:tracePt t="67134" x="6235700" y="5359400"/>
          <p14:tracePt t="67151" x="6273800" y="5295900"/>
          <p14:tracePt t="67170" x="6299200" y="5264150"/>
          <p14:tracePt t="67185" x="6311900" y="5245100"/>
          <p14:tracePt t="67201" x="6318250" y="5219700"/>
          <p14:tracePt t="67218" x="6318250" y="5207000"/>
          <p14:tracePt t="67234" x="6305550" y="5181600"/>
          <p14:tracePt t="67252" x="6280150" y="5156200"/>
          <p14:tracePt t="67268" x="6248400" y="5130800"/>
          <p14:tracePt t="67285" x="6197600" y="5105400"/>
          <p14:tracePt t="67301" x="6165850" y="5092700"/>
          <p14:tracePt t="67318" x="6083300" y="5086350"/>
          <p14:tracePt t="67334" x="6026150" y="5086350"/>
          <p14:tracePt t="67352" x="5937250" y="5092700"/>
          <p14:tracePt t="67368" x="5886450" y="5099050"/>
          <p14:tracePt t="67384" x="5835650" y="5118100"/>
          <p14:tracePt t="67401" x="5791200" y="5137150"/>
          <p14:tracePt t="67417" x="5778500" y="5137150"/>
          <p14:tracePt t="67434" x="5772150" y="5143500"/>
          <p14:tracePt t="68763" x="5778500" y="5143500"/>
          <p14:tracePt t="68770" x="5784850" y="5143500"/>
          <p14:tracePt t="68785" x="5810250" y="5156200"/>
          <p14:tracePt t="68803" x="5829300" y="5168900"/>
          <p14:tracePt t="68818" x="5848350" y="5200650"/>
          <p14:tracePt t="68835" x="5854700" y="5226050"/>
          <p14:tracePt t="68852" x="5854700" y="5251450"/>
          <p14:tracePt t="68886" x="5797550" y="5340350"/>
          <p14:tracePt t="68919" x="5721350" y="5378450"/>
          <p14:tracePt t="68952" x="5562600" y="5397500"/>
          <p14:tracePt t="68970" x="5467350" y="5397500"/>
          <p14:tracePt t="68985" x="5334000" y="5397500"/>
          <p14:tracePt t="69002" x="5270500" y="5391150"/>
          <p14:tracePt t="69020" x="5200650" y="5384800"/>
          <p14:tracePt t="69035" x="5175250" y="5372100"/>
          <p14:tracePt t="69052" x="5162550" y="5372100"/>
          <p14:tracePt t="69068" x="5156200" y="5372100"/>
          <p14:tracePt t="69085" x="5149850" y="5372100"/>
          <p14:tracePt t="69152" x="5156200" y="5378450"/>
          <p14:tracePt t="69158" x="5156200" y="5384800"/>
          <p14:tracePt t="69171" x="5162550" y="5397500"/>
          <p14:tracePt t="69186" x="5162550" y="5410200"/>
          <p14:tracePt t="69202" x="5162550" y="5416550"/>
          <p14:tracePt t="69218" x="5162550" y="5429250"/>
          <p14:tracePt t="69235" x="5149850" y="5435600"/>
          <p14:tracePt t="69251" x="5137150" y="5441950"/>
          <p14:tracePt t="69268" x="5105400" y="5441950"/>
          <p14:tracePt t="69285" x="5067300" y="5429250"/>
          <p14:tracePt t="69303" x="5035550" y="5391150"/>
          <p14:tracePt t="69318" x="5022850" y="5334000"/>
          <p14:tracePt t="69335" x="5016500" y="5232400"/>
          <p14:tracePt t="69351" x="5041900" y="5010150"/>
          <p14:tracePt t="69368" x="5105400" y="4813300"/>
          <p14:tracePt t="69386" x="5232400" y="4508500"/>
          <p14:tracePt t="69401" x="5327650" y="4368800"/>
          <p14:tracePt t="69418" x="5422900" y="4260850"/>
          <p14:tracePt t="69435" x="5626100" y="4178300"/>
          <p14:tracePt t="69451" x="5778500" y="4159250"/>
          <p14:tracePt t="69469" x="5994400" y="4203700"/>
          <p14:tracePt t="69485" x="6096000" y="4260850"/>
          <p14:tracePt t="69501" x="6197600" y="4362450"/>
          <p14:tracePt t="69518" x="6280150" y="4552950"/>
          <p14:tracePt t="69534" x="6305550" y="4673600"/>
          <p14:tracePt t="69551" x="6292850" y="4857750"/>
          <p14:tracePt t="69568" x="6235700" y="4991100"/>
          <p14:tracePt t="69585" x="6153150" y="5105400"/>
          <p14:tracePt t="69601" x="6000750" y="5264150"/>
          <p14:tracePt t="69618" x="5905500" y="5334000"/>
          <p14:tracePt t="69635" x="5702300" y="5435600"/>
          <p14:tracePt t="69651" x="5562600" y="5473700"/>
          <p14:tracePt t="69668" x="5454650" y="5480050"/>
          <p14:tracePt t="69685" x="5321300" y="5486400"/>
          <p14:tracePt t="69702" x="5213350" y="5454650"/>
          <p14:tracePt t="69719" x="5073650" y="5384800"/>
          <p14:tracePt t="69735" x="5003800" y="5314950"/>
          <p14:tracePt t="69753" x="4927600" y="5124450"/>
          <p14:tracePt t="69768" x="4902200" y="4972050"/>
          <p14:tracePt t="69785" x="4908550" y="4781550"/>
          <p14:tracePt t="69802" x="4946650" y="4514850"/>
          <p14:tracePt t="69819" x="4997450" y="4349750"/>
          <p14:tracePt t="69837" x="5137150" y="4133850"/>
          <p14:tracePt t="69851" x="5226050" y="4025900"/>
          <p14:tracePt t="69869" x="5327650" y="3956050"/>
          <p14:tracePt t="69873" x="5372100" y="3924300"/>
          <p14:tracePt t="69885" x="5511800" y="3892550"/>
          <p14:tracePt t="69902" x="5676900" y="3879850"/>
          <p14:tracePt t="69919" x="5822950" y="3879850"/>
          <p14:tracePt t="69935" x="6007100" y="3924300"/>
          <p14:tracePt t="69951" x="6089650" y="3962400"/>
          <p14:tracePt t="69968" x="6159500" y="3981450"/>
          <p14:tracePt t="69985" x="6191250" y="4000500"/>
          <p14:tracePt t="70003" x="6216650" y="4019550"/>
          <p14:tracePt t="70018" x="6229350" y="4032250"/>
          <p14:tracePt t="70035" x="6248400" y="4044950"/>
          <p14:tracePt t="70051" x="6261100" y="4057650"/>
          <p14:tracePt t="70068" x="6273800" y="4064000"/>
          <p14:tracePt t="70085" x="6273800" y="4070350"/>
          <p14:tracePt t="70164" x="6267450" y="4064000"/>
          <p14:tracePt t="70170" x="6261100" y="4064000"/>
          <p14:tracePt t="70185" x="6254750" y="4057650"/>
          <p14:tracePt t="70203" x="6254750" y="4051300"/>
          <p14:tracePt t="73881" x="6242050" y="4057650"/>
          <p14:tracePt t="73888" x="6229350" y="4083050"/>
          <p14:tracePt t="73902" x="6216650" y="4108450"/>
          <p14:tracePt t="73918" x="6134100" y="4229100"/>
          <p14:tracePt t="73936" x="6070600" y="4324350"/>
          <p14:tracePt t="73952" x="5937250" y="4470400"/>
          <p14:tracePt t="73970" x="5759450" y="4654550"/>
          <p14:tracePt t="74002" x="5543550" y="4889500"/>
          <p14:tracePt t="74035" x="5308600" y="5143500"/>
          <p14:tracePt t="74068" x="5010150" y="5473700"/>
          <p14:tracePt t="74086" x="4889500" y="5594350"/>
          <p14:tracePt t="74103" x="4699000" y="5784850"/>
          <p14:tracePt t="74118" x="4591050" y="5899150"/>
          <p14:tracePt t="74135" x="4502150" y="6000750"/>
          <p14:tracePt t="74152" x="4419600" y="6096000"/>
          <p14:tracePt t="74169" x="4381500" y="6121400"/>
          <p14:tracePt t="74187" x="4356100" y="6159500"/>
          <p14:tracePt t="74202" x="4330700" y="6184900"/>
          <p14:tracePt t="74218" x="4298950" y="6223000"/>
          <p14:tracePt t="74235" x="4248150" y="6286500"/>
          <p14:tracePt t="74252" x="4222750" y="6330950"/>
          <p14:tracePt t="74271" x="4184650" y="6369050"/>
          <p14:tracePt t="74285" x="4178300" y="6388100"/>
          <p14:tracePt t="74303" x="4165600" y="6394450"/>
          <p14:tracePt t="74318" x="4152900" y="6400800"/>
          <p14:tracePt t="74335" x="4140200" y="6394450"/>
          <p14:tracePt t="74353" x="4140200" y="6330950"/>
          <p14:tracePt t="74369" x="4140200" y="6286500"/>
          <p14:tracePt t="74863" x="4140200" y="6273800"/>
          <p14:tracePt t="74870" x="4127500" y="6254750"/>
          <p14:tracePt t="74885" x="4108450" y="6229350"/>
          <p14:tracePt t="74902" x="4095750" y="6203950"/>
          <p14:tracePt t="74918" x="4057650" y="6172200"/>
          <p14:tracePt t="74935" x="4038600" y="6146800"/>
          <p14:tracePt t="74952" x="4019550" y="6127750"/>
          <p14:tracePt t="74986" x="3981450" y="6115050"/>
          <p14:tracePt t="75019" x="3956050" y="6115050"/>
          <p14:tracePt t="75068" x="3949700" y="6115050"/>
          <p14:tracePt t="75085" x="3937000" y="6127750"/>
          <p14:tracePt t="75102" x="3917950" y="6153150"/>
          <p14:tracePt t="75118" x="3892550" y="6197600"/>
          <p14:tracePt t="75136" x="3879850" y="6229350"/>
          <p14:tracePt t="75153" x="3873500" y="6248400"/>
          <p14:tracePt t="75168" x="3860800" y="6273800"/>
          <p14:tracePt t="75185" x="3854450" y="6273800"/>
          <p14:tracePt t="75202" x="3848100" y="6286500"/>
          <p14:tracePt t="75219" x="3841750" y="6292850"/>
          <p14:tracePt t="75278" x="3835400" y="6286500"/>
          <p14:tracePt t="75286" x="3835400" y="6280150"/>
          <p14:tracePt t="75302" x="3829050" y="6267450"/>
          <p14:tracePt t="75320" x="3829050" y="6229350"/>
          <p14:tracePt t="75335" x="3829050" y="6197600"/>
          <p14:tracePt t="75354" x="3835400" y="6165850"/>
          <p14:tracePt t="75368" x="3841750" y="6134100"/>
          <p14:tracePt t="75385" x="3848100" y="6127750"/>
          <p14:tracePt t="75389" x="3848100" y="6115050"/>
          <p14:tracePt t="75404" x="3854450" y="6108700"/>
          <p14:tracePt t="75418" x="3854450" y="6102350"/>
          <p14:tracePt t="75435" x="3860800" y="6096000"/>
          <p14:tracePt t="75556" x="3867150" y="6089650"/>
          <p14:tracePt t="77172" x="3867150" y="6083300"/>
          <p14:tracePt t="77180" x="3867150" y="6076950"/>
          <p14:tracePt t="77189" x="3867150" y="6070600"/>
          <p14:tracePt t="77202" x="3867150" y="6057900"/>
          <p14:tracePt t="77218" x="3873500" y="6045200"/>
          <p14:tracePt t="77235" x="3886200" y="6019800"/>
          <p14:tracePt t="77252" x="3886200" y="6000750"/>
          <p14:tracePt t="77285" x="3924300" y="5930900"/>
          <p14:tracePt t="77319" x="3949700" y="5867400"/>
          <p14:tracePt t="77352" x="3975100" y="5842000"/>
          <p14:tracePt t="77369" x="3987800" y="5822950"/>
          <p14:tracePt t="77385" x="4013200" y="5803900"/>
          <p14:tracePt t="77402" x="4019550" y="5797550"/>
          <p14:tracePt t="77419" x="4038600" y="5791200"/>
          <p14:tracePt t="77435" x="4044950" y="5784850"/>
          <p14:tracePt t="77452" x="4051300" y="5784850"/>
          <p14:tracePt t="77539" x="4044950" y="5791200"/>
          <p14:tracePt t="77546" x="4044950" y="5797550"/>
          <p14:tracePt t="77553" x="4038600" y="5803900"/>
          <p14:tracePt t="77569" x="4019550" y="5822950"/>
          <p14:tracePt t="77586" x="3994150" y="5854700"/>
          <p14:tracePt t="77602" x="3981450" y="5886450"/>
          <p14:tracePt t="77619" x="3968750" y="5918200"/>
          <p14:tracePt t="77635" x="3937000" y="5962650"/>
          <p14:tracePt t="77652" x="3924300" y="5981700"/>
          <p14:tracePt t="77670" x="3911600" y="6007100"/>
          <p14:tracePt t="77685" x="3898900" y="6026150"/>
          <p14:tracePt t="77702" x="3892550" y="6032500"/>
          <p14:tracePt t="77718" x="3879850" y="6045200"/>
          <p14:tracePt t="77735" x="3879850" y="6051550"/>
          <p14:tracePt t="77753" x="3879850" y="6057900"/>
          <p14:tracePt t="77768" x="3873500" y="6057900"/>
          <p14:tracePt t="78163" x="3860800" y="6057900"/>
          <p14:tracePt t="78176" x="3841750" y="6064250"/>
          <p14:tracePt t="78186" x="3835400" y="6064250"/>
          <p14:tracePt t="78202" x="3810000" y="6076950"/>
          <p14:tracePt t="78220" x="3771900" y="6083300"/>
          <p14:tracePt t="78236" x="3752850" y="6089650"/>
          <p14:tracePt t="78252" x="3721100" y="6089650"/>
          <p14:tracePt t="78269" x="3702050" y="6089650"/>
          <p14:tracePt t="78302" x="3657600" y="6115050"/>
          <p14:tracePt t="78335" x="3613150" y="6134100"/>
          <p14:tracePt t="78371" x="3556000" y="6165850"/>
          <p14:tracePt t="78386" x="3511550" y="6178550"/>
          <p14:tracePt t="78390" x="3492500" y="6184900"/>
          <p14:tracePt t="78402" x="3479800" y="6191250"/>
          <p14:tracePt t="78418" x="3416300" y="6210300"/>
          <p14:tracePt t="78436" x="3378200" y="6216650"/>
          <p14:tracePt t="78452" x="3327400" y="6223000"/>
          <p14:tracePt t="78469" x="3289300" y="6229350"/>
          <p14:tracePt t="78486" x="3263900" y="6229350"/>
          <p14:tracePt t="78502" x="3232150" y="6229350"/>
          <p14:tracePt t="78519" x="3213100" y="6229350"/>
          <p14:tracePt t="78536" x="3194050" y="6229350"/>
          <p14:tracePt t="78552" x="3187700" y="6229350"/>
          <p14:tracePt t="78569" x="3168650" y="6229350"/>
          <p14:tracePt t="78585" x="3162300" y="6229350"/>
          <p14:tracePt t="78618" x="3155950" y="6229350"/>
          <p14:tracePt t="78959" x="3155950" y="6216650"/>
          <p14:tracePt t="78967" x="3162300" y="6216650"/>
          <p14:tracePt t="78985" x="3168650" y="6197600"/>
          <p14:tracePt t="79001" x="3181350" y="6178550"/>
          <p14:tracePt t="79035" x="3238500" y="6134100"/>
          <p14:tracePt t="79068" x="3340100" y="6070600"/>
          <p14:tracePt t="79102" x="3536950" y="5981700"/>
          <p14:tracePt t="79118" x="3606800" y="5956300"/>
          <p14:tracePt t="79135" x="3638550" y="5949950"/>
          <p14:tracePt t="79154" x="3683000" y="5949950"/>
          <p14:tracePt t="79169" x="3714750" y="5949950"/>
          <p14:tracePt t="79185" x="3746500" y="5949950"/>
          <p14:tracePt t="79202" x="3797300" y="5949950"/>
          <p14:tracePt t="79220" x="3822700" y="5949950"/>
          <p14:tracePt t="79236" x="3841750" y="5956300"/>
          <p14:tracePt t="79292" x="3848100" y="5956300"/>
          <p14:tracePt t="79314" x="3854450" y="5962650"/>
          <p14:tracePt t="79321" x="3860800" y="5962650"/>
          <p14:tracePt t="79341" x="3867150" y="5962650"/>
          <p14:tracePt t="79369" x="3873500" y="5962650"/>
          <p14:tracePt t="79537" x="3873500" y="5969000"/>
          <p14:tracePt t="79618" x="3873500" y="5975350"/>
          <p14:tracePt t="79778" x="3873500" y="5981700"/>
          <p14:tracePt t="80152" x="3873500" y="5988050"/>
          <p14:tracePt t="80297" x="3879850" y="5994400"/>
          <p14:tracePt t="80686" x="3873500" y="5994400"/>
          <p14:tracePt t="80699" x="3867150" y="5994400"/>
          <p14:tracePt t="80707" x="3860800" y="5994400"/>
          <p14:tracePt t="80719" x="3848100" y="5994400"/>
          <p14:tracePt t="80735" x="3790950" y="5981700"/>
          <p14:tracePt t="80752" x="3733800" y="5975350"/>
          <p14:tracePt t="80769" x="3587750" y="5943600"/>
          <p14:tracePt t="80786" x="3429000" y="5911850"/>
          <p14:tracePt t="80819" x="2940050" y="5683250"/>
          <p14:tracePt t="80852" x="2381250" y="5029200"/>
          <p14:tracePt t="80885" x="2082800" y="4032250"/>
          <p14:tracePt t="80902" x="2063750" y="3740150"/>
          <p14:tracePt t="80905" x="2063750" y="3625850"/>
          <p14:tracePt t="80920" x="2063750" y="3422650"/>
          <p14:tracePt t="80935" x="2082800" y="3270250"/>
          <p14:tracePt t="80952" x="2146300" y="3079750"/>
          <p14:tracePt t="80968" x="2286000" y="2825750"/>
          <p14:tracePt t="80985" x="2419350" y="2667000"/>
          <p14:tracePt t="81002" x="2489200" y="2597150"/>
          <p14:tracePt t="81275" x="2457450" y="2508250"/>
          <p14:tracePt t="81283" x="2413000" y="2393950"/>
          <p14:tracePt t="81293" x="2368550" y="2298700"/>
          <p14:tracePt t="81304" x="2298700" y="2120900"/>
          <p14:tracePt t="81319" x="2228850" y="1924050"/>
          <p14:tracePt t="81335" x="2133600" y="1682750"/>
          <p14:tracePt t="81352" x="2089150" y="1562100"/>
          <p14:tracePt t="81369" x="2063750" y="1492250"/>
          <p14:tracePt t="81385" x="2038350" y="1428750"/>
          <p14:tracePt t="81402" x="2032000" y="1409700"/>
          <p14:tracePt t="81420" x="2025650" y="1384300"/>
          <p14:tracePt t="81435" x="2019300" y="1384300"/>
          <p14:tracePt t="81787" x="2012950" y="1384300"/>
          <p14:tracePt t="81794" x="2012950" y="1377950"/>
          <p14:tracePt t="81808" x="2006600" y="1377950"/>
          <p14:tracePt t="81818" x="2006600" y="1371600"/>
          <p14:tracePt t="81835" x="1987550" y="1365250"/>
          <p14:tracePt t="81852" x="1974850" y="1352550"/>
          <p14:tracePt t="81870" x="1936750" y="1327150"/>
          <p14:tracePt t="81886" x="1898650" y="1308100"/>
          <p14:tracePt t="81889" x="1873250" y="1289050"/>
          <p14:tracePt t="81902" x="1841500" y="1276350"/>
          <p14:tracePt t="81919" x="1765300" y="1206500"/>
          <p14:tracePt t="81936" x="1720850" y="1149350"/>
          <p14:tracePt t="81952" x="1689100" y="1073150"/>
          <p14:tracePt t="81968" x="1676400" y="1022350"/>
          <p14:tracePt t="81985" x="1670050" y="990600"/>
          <p14:tracePt t="82002" x="1670050" y="952500"/>
          <p14:tracePt t="82019" x="1682750" y="939800"/>
          <p14:tracePt t="82035" x="1701800" y="920750"/>
          <p14:tracePt t="82052" x="1720850" y="920750"/>
          <p14:tracePt t="82068" x="1727200" y="920750"/>
          <p14:tracePt t="82085" x="1733550" y="920750"/>
          <p14:tracePt t="82102" x="1739900" y="920750"/>
          <p14:tracePt t="82481" x="1739900" y="933450"/>
          <p14:tracePt t="82494" x="1739900" y="939800"/>
          <p14:tracePt t="82502" x="1739900" y="952500"/>
          <p14:tracePt t="82519" x="1746250" y="971550"/>
          <p14:tracePt t="82535" x="1778000" y="1016000"/>
          <p14:tracePt t="82552" x="1841500" y="1054100"/>
          <p14:tracePt t="82570" x="2019300" y="1098550"/>
          <p14:tracePt t="82587" x="2222500" y="1136650"/>
          <p14:tracePt t="82602" x="2533650" y="1155700"/>
          <p14:tracePt t="82619" x="3251200" y="1168400"/>
          <p14:tracePt t="82636" x="3943350" y="1162050"/>
          <p14:tracePt t="82653" x="4851400" y="1181100"/>
          <p14:tracePt t="82669" x="5346700" y="1231900"/>
          <p14:tracePt t="82686" x="5715000" y="1276350"/>
          <p14:tracePt t="82702" x="6096000" y="1320800"/>
          <p14:tracePt t="82719" x="6254750" y="1327150"/>
          <p14:tracePt t="82735" x="6388100" y="1333500"/>
          <p14:tracePt t="82752" x="6438900" y="1346200"/>
          <p14:tracePt t="82770" x="6483350" y="1352550"/>
          <p14:tracePt t="82786" x="6502400" y="1352550"/>
          <p14:tracePt t="82803" x="6508750" y="1346200"/>
          <p14:tracePt t="82820" x="6515100" y="1346200"/>
          <p14:tracePt t="82906" x="6515100" y="1339850"/>
          <p14:tracePt t="82912" x="6508750" y="1333500"/>
          <p14:tracePt t="82923" x="6502400" y="1327150"/>
          <p14:tracePt t="82937" x="6496050" y="1327150"/>
          <p14:tracePt t="82952" x="6483350" y="1327150"/>
          <p14:tracePt t="82985" x="6477000" y="1327150"/>
          <p14:tracePt t="83458" x="6470650" y="1327150"/>
          <p14:tracePt t="83465" x="6470650" y="1333500"/>
          <p14:tracePt t="83478" x="6464300" y="1333500"/>
          <p14:tracePt t="83486" x="6457950" y="1333500"/>
          <p14:tracePt t="83504" x="6445250" y="1339850"/>
          <p14:tracePt t="83535" x="6388100" y="1358900"/>
          <p14:tracePt t="83569" x="6267450" y="1409700"/>
          <p14:tracePt t="83603" x="6121400" y="1466850"/>
          <p14:tracePt t="83619" x="6051550" y="1485900"/>
          <p14:tracePt t="83637" x="5962650" y="1492250"/>
          <p14:tracePt t="83652" x="5911850" y="1492250"/>
          <p14:tracePt t="83669" x="5880100" y="1485900"/>
          <p14:tracePt t="83685" x="5848350" y="1473200"/>
          <p14:tracePt t="83703" x="5829300" y="1466850"/>
          <p14:tracePt t="83720" x="5816600" y="1460500"/>
          <p14:tracePt t="83736" x="5803900" y="1441450"/>
          <p14:tracePt t="83753" x="5797550" y="1428750"/>
          <p14:tracePt t="83769" x="5784850" y="1409700"/>
          <p14:tracePt t="83785" x="5784850" y="1403350"/>
          <p14:tracePt t="83802" x="5784850" y="1397000"/>
          <p14:tracePt t="83894" x="5784850" y="1390650"/>
          <p14:tracePt t="83900" x="5772150" y="1390650"/>
          <p14:tracePt t="83908" x="5765800" y="1384300"/>
          <p14:tracePt t="83919" x="5746750" y="1384300"/>
          <p14:tracePt t="83935" x="5626100" y="1365250"/>
          <p14:tracePt t="83953" x="5492750" y="1346200"/>
          <p14:tracePt t="83969" x="5308600" y="1314450"/>
          <p14:tracePt t="83986" x="5181600" y="1301750"/>
          <p14:tracePt t="84002" x="5048250" y="1276350"/>
          <p14:tracePt t="84019" x="4864100" y="1244600"/>
          <p14:tracePt t="84036" x="4743450" y="1225550"/>
          <p14:tracePt t="84052" x="4527550" y="1219200"/>
          <p14:tracePt t="84069" x="4381500" y="1225550"/>
          <p14:tracePt t="84086" x="4260850" y="1244600"/>
          <p14:tracePt t="84102" x="4127500" y="1257300"/>
          <p14:tracePt t="84119" x="4076700" y="1257300"/>
          <p14:tracePt t="84136" x="4006850" y="1257300"/>
          <p14:tracePt t="84152" x="3981450" y="1250950"/>
          <p14:tracePt t="84170" x="3968750" y="1250950"/>
          <p14:tracePt t="84207" x="3975100" y="1250950"/>
          <p14:tracePt t="84219" x="4000500" y="1250950"/>
          <p14:tracePt t="84236" x="4051300" y="1270000"/>
          <p14:tracePt t="84253" x="4114800" y="1282700"/>
          <p14:tracePt t="84269" x="4229100" y="1308100"/>
          <p14:tracePt t="84285" x="4305300" y="1327150"/>
          <p14:tracePt t="84302" x="4425950" y="1333500"/>
          <p14:tracePt t="84319" x="4514850" y="1327150"/>
          <p14:tracePt t="84336" x="4648200" y="1308100"/>
          <p14:tracePt t="84352" x="4800600" y="1276350"/>
          <p14:tracePt t="84368" x="4972050" y="1238250"/>
          <p14:tracePt t="84385" x="5226050" y="1212850"/>
          <p14:tracePt t="84403" x="5365750" y="1206500"/>
          <p14:tracePt t="84408" x="5416550" y="1200150"/>
          <p14:tracePt t="84421" x="5530850" y="1181100"/>
          <p14:tracePt t="84436" x="5613400" y="1174750"/>
          <p14:tracePt t="84453" x="5695950" y="1162050"/>
          <p14:tracePt t="84469" x="5810250" y="1130300"/>
          <p14:tracePt t="84486" x="5867400" y="1123950"/>
          <p14:tracePt t="84503" x="5924550" y="1104900"/>
          <p14:tracePt t="84519" x="5956300" y="1098550"/>
          <p14:tracePt t="84537" x="6000750" y="1060450"/>
          <p14:tracePt t="84552" x="6038850" y="1028700"/>
          <p14:tracePt t="84569" x="6064250" y="1016000"/>
          <p14:tracePt t="84586" x="6083300" y="996950"/>
          <p14:tracePt t="84602" x="6096000" y="984250"/>
          <p14:tracePt t="84619" x="6102350" y="977900"/>
          <p14:tracePt t="84712" x="6096000" y="977900"/>
          <p14:tracePt t="84719" x="6096000" y="984250"/>
          <p14:tracePt t="84736" x="6064250" y="990600"/>
          <p14:tracePt t="84753" x="6026150" y="1009650"/>
          <p14:tracePt t="84770" x="5918200" y="1060450"/>
          <p14:tracePt t="84787" x="5797550" y="1123950"/>
          <p14:tracePt t="84802" x="5721350" y="1168400"/>
          <p14:tracePt t="84819" x="5645150" y="1212850"/>
          <p14:tracePt t="84835" x="5486400" y="1301750"/>
          <p14:tracePt t="84852" x="5391150" y="1346200"/>
          <p14:tracePt t="84870" x="5264150" y="1403350"/>
          <p14:tracePt t="84886" x="5181600" y="1422400"/>
          <p14:tracePt t="84903" x="5086350" y="1435100"/>
          <p14:tracePt t="84919" x="4953000" y="1435100"/>
          <p14:tracePt t="84936" x="4851400" y="1422400"/>
          <p14:tracePt t="84954" x="4711700" y="1390650"/>
          <p14:tracePt t="84969" x="4597400" y="1358900"/>
          <p14:tracePt t="84986" x="4483100" y="1327150"/>
          <p14:tracePt t="85002" x="4298950" y="1289050"/>
          <p14:tracePt t="85019" x="4191000" y="1263650"/>
          <p14:tracePt t="85036" x="4051300" y="1231900"/>
          <p14:tracePt t="85053" x="3975100" y="1219200"/>
          <p14:tracePt t="85069" x="3905250" y="1206500"/>
          <p14:tracePt t="85086" x="3835400" y="1187450"/>
          <p14:tracePt t="85103" x="3797300" y="1174750"/>
          <p14:tracePt t="85119" x="3765550" y="1162050"/>
          <p14:tracePt t="85136" x="3759200" y="1155700"/>
          <p14:tracePt t="85152" x="3752850" y="1155700"/>
          <p14:tracePt t="85259" x="3759200" y="1155700"/>
          <p14:tracePt t="85266" x="3765550" y="1162050"/>
          <p14:tracePt t="85274" x="3771900" y="1168400"/>
          <p14:tracePt t="85286" x="3790950" y="1181100"/>
          <p14:tracePt t="85303" x="3835400" y="1212850"/>
          <p14:tracePt t="85320" x="3949700" y="1289050"/>
          <p14:tracePt t="85335" x="4070350" y="1339850"/>
          <p14:tracePt t="85352" x="4222750" y="1397000"/>
          <p14:tracePt t="85368" x="4597400" y="1473200"/>
          <p14:tracePt t="85385" x="5035550" y="1549400"/>
          <p14:tracePt t="85403" x="5448300" y="1562100"/>
          <p14:tracePt t="85419" x="5619750" y="1517650"/>
          <p14:tracePt t="85436" x="5746750" y="1447800"/>
          <p14:tracePt t="85452" x="5905500" y="1327150"/>
          <p14:tracePt t="85469" x="5981700" y="1263650"/>
          <p14:tracePt t="85487" x="6064250" y="1206500"/>
          <p14:tracePt t="85502" x="6089650" y="1174750"/>
          <p14:tracePt t="85521" x="6115050" y="1143000"/>
          <p14:tracePt t="85536" x="6121400" y="1123950"/>
          <p14:tracePt t="85553" x="6127750" y="1123950"/>
          <p14:tracePt t="85626" x="6121400" y="1123950"/>
          <p14:tracePt t="85634" x="6115050" y="1123950"/>
          <p14:tracePt t="85647" x="6102350" y="1123950"/>
          <p14:tracePt t="85654" x="6096000" y="1123950"/>
          <p14:tracePt t="85669" x="6076950" y="1130300"/>
          <p14:tracePt t="85686" x="6057900" y="1136650"/>
          <p14:tracePt t="85703" x="6013450" y="1168400"/>
          <p14:tracePt t="85719" x="5949950" y="1200150"/>
          <p14:tracePt t="85736" x="5842000" y="1257300"/>
          <p14:tracePt t="85753" x="5753100" y="1308100"/>
          <p14:tracePt t="85769" x="5657850" y="1390650"/>
          <p14:tracePt t="85786" x="5492750" y="1498600"/>
          <p14:tracePt t="85803" x="5346700" y="1568450"/>
          <p14:tracePt t="85820" x="5200650" y="1638300"/>
          <p14:tracePt t="85836" x="5105400" y="1670050"/>
          <p14:tracePt t="85852" x="5035550" y="1682750"/>
          <p14:tracePt t="85869" x="4927600" y="1695450"/>
          <p14:tracePt t="85886" x="4857750" y="1701800"/>
          <p14:tracePt t="85904" x="4762500" y="1701800"/>
          <p14:tracePt t="85909" x="4743450" y="1701800"/>
          <p14:tracePt t="85919" x="4724400" y="1701800"/>
          <p14:tracePt t="85937" x="4692650" y="1695450"/>
          <p14:tracePt t="85969" x="4692650" y="1676400"/>
          <p14:tracePt t="85985" x="4705350" y="1631950"/>
          <p14:tracePt t="86003" x="4737100" y="1593850"/>
          <p14:tracePt t="86021" x="4800600" y="1549400"/>
          <p14:tracePt t="86036" x="4876800" y="1530350"/>
          <p14:tracePt t="86053" x="4984750" y="1524000"/>
          <p14:tracePt t="86069" x="5213350" y="1549400"/>
          <p14:tracePt t="86086" x="5403850" y="1612900"/>
          <p14:tracePt t="86104" x="5670550" y="1733550"/>
          <p14:tracePt t="86119" x="5797550" y="1822450"/>
          <p14:tracePt t="86136" x="5899150" y="1879600"/>
          <p14:tracePt t="86152" x="5981700" y="1924050"/>
          <p14:tracePt t="86169" x="6007100" y="1930400"/>
          <p14:tracePt t="86187" x="6026150" y="1936750"/>
          <p14:tracePt t="86222" x="6026150" y="1930400"/>
          <p14:tracePt t="86236" x="6013450" y="1905000"/>
          <p14:tracePt t="86253" x="5969000" y="1873250"/>
          <p14:tracePt t="86271" x="5848350" y="1797050"/>
          <p14:tracePt t="86286" x="5721350" y="1739900"/>
          <p14:tracePt t="86303" x="5556250" y="1701800"/>
          <p14:tracePt t="86319" x="5289550" y="1638300"/>
          <p14:tracePt t="86336" x="5118100" y="1612900"/>
          <p14:tracePt t="86354" x="4895850" y="1581150"/>
          <p14:tracePt t="86369" x="4794250" y="1555750"/>
          <p14:tracePt t="86385" x="4737100" y="1549400"/>
          <p14:tracePt t="86402" x="4679950" y="1530350"/>
          <p14:tracePt t="86418" x="4667250" y="1524000"/>
          <p14:tracePt t="86436" x="4667250" y="1517650"/>
          <p14:tracePt t="86463" x="4667250" y="1524000"/>
          <p14:tracePt t="86471" x="4667250" y="1536700"/>
          <p14:tracePt t="86486" x="4686300" y="1581150"/>
          <p14:tracePt t="86502" x="4737100" y="1676400"/>
          <p14:tracePt t="86519" x="4857750" y="1898650"/>
          <p14:tracePt t="86536" x="4978400" y="2108200"/>
          <p14:tracePt t="86552" x="5073650" y="2273300"/>
          <p14:tracePt t="86569" x="5200650" y="2476500"/>
          <p14:tracePt t="86586" x="5251450" y="2571750"/>
          <p14:tracePt t="86603" x="5264150" y="2603500"/>
          <p14:tracePt t="86620" x="5270500" y="2622550"/>
          <p14:tracePt t="86659" x="5257800" y="2622550"/>
          <p14:tracePt t="86669" x="5238750" y="2584450"/>
          <p14:tracePt t="86686" x="5149850" y="2482850"/>
          <p14:tracePt t="86703" x="5073650" y="2368550"/>
          <p14:tracePt t="86721" x="4953000" y="2133600"/>
          <p14:tracePt t="86736" x="4870450" y="1955800"/>
          <p14:tracePt t="86753" x="4819650" y="1816100"/>
          <p14:tracePt t="86769" x="4781550" y="1670050"/>
          <p14:tracePt t="86786" x="4743450" y="1536700"/>
          <p14:tracePt t="86804" x="4724400" y="1473200"/>
          <p14:tracePt t="86819" x="4718050" y="1466850"/>
          <p14:tracePt t="86854" x="4718050" y="1460500"/>
          <p14:tracePt t="87524" x="4724400" y="1466850"/>
          <p14:tracePt t="87643" x="4730750" y="1466850"/>
          <p14:tracePt t="87664" x="4737100" y="1473200"/>
          <p14:tracePt t="87671" x="4743450" y="1479550"/>
          <p14:tracePt t="87686" x="4749800" y="1485900"/>
          <p14:tracePt t="87705" x="4762500" y="1492250"/>
          <p14:tracePt t="87719" x="4762500" y="1498600"/>
          <p14:tracePt t="87736" x="4768850" y="1498600"/>
          <p14:tracePt t="89403" x="4768850" y="1530350"/>
          <p14:tracePt t="89409" x="4762500" y="1574800"/>
          <p14:tracePt t="89419" x="4762500" y="1638300"/>
          <p14:tracePt t="89436" x="4743450" y="1854200"/>
          <p14:tracePt t="89452" x="4743450" y="2012950"/>
          <p14:tracePt t="89469" x="4743450" y="2152650"/>
          <p14:tracePt t="89486" x="4762500" y="2362200"/>
          <p14:tracePt t="89503" x="4781550" y="2463800"/>
          <p14:tracePt t="89535" x="4800600" y="2622550"/>
          <p14:tracePt t="89569" x="4800600" y="2647950"/>
          <p14:tracePt t="89602" x="4756150" y="2584450"/>
          <p14:tracePt t="89619" x="4737100" y="2508250"/>
          <p14:tracePt t="89635" x="4730750" y="2311400"/>
          <p14:tracePt t="89653" x="4737100" y="2152650"/>
          <p14:tracePt t="89669" x="4768850" y="1968500"/>
          <p14:tracePt t="89686" x="4806950" y="1682750"/>
          <p14:tracePt t="89703" x="4832350" y="1524000"/>
          <p14:tracePt t="89719" x="4857750" y="1346200"/>
          <p14:tracePt t="89736" x="4864100" y="1270000"/>
          <p14:tracePt t="89752" x="4870450" y="1225550"/>
          <p14:tracePt t="89769" x="4870450" y="1181100"/>
          <p14:tracePt t="89786" x="4870450" y="1168400"/>
          <p14:tracePt t="89802" x="4864100" y="1162050"/>
          <p14:tracePt t="89886" x="4864100" y="1168400"/>
          <p14:tracePt t="89894" x="4864100" y="1174750"/>
          <p14:tracePt t="90599" x="4832350" y="1174750"/>
          <p14:tracePt t="90606" x="4800600" y="1174750"/>
          <p14:tracePt t="90619" x="4768850" y="1174750"/>
          <p14:tracePt t="90635" x="4660900" y="1143000"/>
          <p14:tracePt t="90653" x="4591050" y="1123950"/>
          <p14:tracePt t="90669" x="4508500" y="1092200"/>
          <p14:tracePt t="90686" x="4330700" y="1047750"/>
          <p14:tracePt t="90719" x="4057650" y="908050"/>
          <p14:tracePt t="90753" x="3867150" y="768350"/>
          <p14:tracePt t="90788" x="3778250" y="704850"/>
          <p14:tracePt t="90803" x="3752850" y="685800"/>
          <p14:tracePt t="90822" x="3746500" y="673100"/>
          <p14:tracePt t="90836" x="3733800" y="666750"/>
          <p14:tracePt t="90886" x="3740150" y="673100"/>
          <p14:tracePt t="90892" x="3746500" y="685800"/>
          <p14:tracePt t="90903" x="3746500" y="692150"/>
          <p14:tracePt t="90919" x="3797300" y="774700"/>
          <p14:tracePt t="90936" x="3854450" y="901700"/>
          <p14:tracePt t="90941" x="3898900" y="977900"/>
          <p14:tracePt t="90954" x="3975100" y="1143000"/>
          <p14:tracePt t="90969" x="4076700" y="1301750"/>
          <p14:tracePt t="90986" x="4222750" y="1511300"/>
          <p14:tracePt t="91002" x="4419600" y="1746250"/>
          <p14:tracePt t="91019" x="4495800" y="1841500"/>
          <p14:tracePt t="91037" x="4546600" y="1879600"/>
          <p14:tracePt t="91052" x="4572000" y="1905000"/>
          <p14:tracePt t="91069" x="4584700" y="1917700"/>
          <p14:tracePt t="91086" x="4603750" y="1924050"/>
          <p14:tracePt t="91102" x="4616450" y="1930400"/>
          <p14:tracePt t="91142" x="4616450" y="1936750"/>
          <p14:tracePt t="91176" x="4616450" y="1930400"/>
          <p14:tracePt t="91190" x="4610100" y="1930400"/>
          <p14:tracePt t="91197" x="4603750" y="1917700"/>
          <p14:tracePt t="91204" x="4597400" y="1911350"/>
          <p14:tracePt t="91219" x="4578350" y="1892300"/>
          <p14:tracePt t="91236" x="4552950" y="1866900"/>
          <p14:tracePt t="91253" x="4521200" y="1841500"/>
          <p14:tracePt t="91270" x="4495800" y="1816100"/>
          <p14:tracePt t="91286" x="4438650" y="1765300"/>
          <p14:tracePt t="91303" x="4381500" y="1720850"/>
          <p14:tracePt t="91321" x="4279900" y="1625600"/>
          <p14:tracePt t="91336" x="4203700" y="1568450"/>
          <p14:tracePt t="91352" x="4133850" y="1504950"/>
          <p14:tracePt t="91369" x="4038600" y="1435100"/>
          <p14:tracePt t="91386" x="3987800" y="1397000"/>
          <p14:tracePt t="91403" x="3924300" y="1365250"/>
          <p14:tracePt t="91419" x="3867150" y="1333500"/>
          <p14:tracePt t="91436" x="3841750" y="1314450"/>
          <p14:tracePt t="91440" x="3835400" y="1308100"/>
          <p14:tracePt t="91453" x="3829050" y="1295400"/>
          <p14:tracePt t="91470" x="3822700" y="1289050"/>
          <p14:tracePt t="91487" x="3816350" y="1289050"/>
          <p14:tracePt t="91578" x="3816350" y="1282700"/>
          <p14:tracePt t="91620" x="3822700" y="1282700"/>
          <p14:tracePt t="91626" x="3829050" y="1282700"/>
          <p14:tracePt t="91636" x="3835400" y="1282700"/>
          <p14:tracePt t="91652" x="3879850" y="1314450"/>
          <p14:tracePt t="91669" x="3956050" y="1352550"/>
          <p14:tracePt t="91685" x="4038600" y="1397000"/>
          <p14:tracePt t="91702" x="4191000" y="1511300"/>
          <p14:tracePt t="91719" x="4330700" y="1612900"/>
          <p14:tracePt t="91736" x="4533900" y="1778000"/>
          <p14:tracePt t="91752" x="4654550" y="1860550"/>
          <p14:tracePt t="91769" x="4737100" y="1911350"/>
          <p14:tracePt t="91786" x="4813300" y="1968500"/>
          <p14:tracePt t="91802" x="4838700" y="1987550"/>
          <p14:tracePt t="91821" x="4851400" y="2000250"/>
          <p14:tracePt t="91836" x="4864100" y="2000250"/>
          <p14:tracePt t="92484" x="4851400" y="1987550"/>
          <p14:tracePt t="92490" x="4845050" y="1981200"/>
          <p14:tracePt t="92504" x="4826000" y="1962150"/>
          <p14:tracePt t="92520" x="4762500" y="1905000"/>
          <p14:tracePt t="92536" x="4705350" y="1854200"/>
          <p14:tracePt t="92552" x="4610100" y="1784350"/>
          <p14:tracePt t="92570" x="4552950" y="1733550"/>
          <p14:tracePt t="92602" x="4400550" y="1568450"/>
          <p14:tracePt t="92636" x="4229100" y="1422400"/>
          <p14:tracePt t="92669" x="4032250" y="1301750"/>
          <p14:tracePt t="92686" x="3968750" y="1257300"/>
          <p14:tracePt t="92704" x="3886200" y="1200150"/>
          <p14:tracePt t="92719" x="3854450" y="1174750"/>
          <p14:tracePt t="92735" x="3835400" y="1149350"/>
          <p14:tracePt t="92752" x="3797300" y="1136650"/>
          <p14:tracePt t="92769" x="3790950" y="1130300"/>
          <p14:tracePt t="92786" x="3790950" y="1123950"/>
          <p14:tracePt t="92819" x="3790950" y="1130300"/>
          <p14:tracePt t="92836" x="3816350" y="1155700"/>
          <p14:tracePt t="92853" x="3854450" y="1193800"/>
          <p14:tracePt t="92871" x="3949700" y="1295400"/>
          <p14:tracePt t="92886" x="4070350" y="1397000"/>
          <p14:tracePt t="92904" x="4248150" y="1549400"/>
          <p14:tracePt t="92919" x="4527550" y="1784350"/>
          <p14:tracePt t="92936" x="4756150" y="1949450"/>
          <p14:tracePt t="92941" x="4845050" y="2006600"/>
          <p14:tracePt t="92954" x="4991100" y="2114550"/>
          <p14:tracePt t="92970" x="5105400" y="2197100"/>
          <p14:tracePt t="92986" x="5156200" y="2241550"/>
          <p14:tracePt t="93003" x="5187950" y="2286000"/>
          <p14:tracePt t="93019" x="5187950" y="2298700"/>
          <p14:tracePt t="93065" x="5175250" y="2279650"/>
          <p14:tracePt t="93073" x="5168900" y="2266950"/>
          <p14:tracePt t="93086" x="5143500" y="2241550"/>
          <p14:tracePt t="93103" x="5099050" y="2222500"/>
          <p14:tracePt t="93495" x="5060950" y="2203450"/>
          <p14:tracePt t="93502" x="5016500" y="2159000"/>
          <p14:tracePt t="93509" x="4965700" y="2120900"/>
          <p14:tracePt t="93521" x="4927600" y="2089150"/>
          <p14:tracePt t="93536" x="4781550" y="1955800"/>
          <p14:tracePt t="93553" x="4679950" y="1860550"/>
          <p14:tracePt t="93569" x="4584700" y="1758950"/>
          <p14:tracePt t="93586" x="4438650" y="1638300"/>
          <p14:tracePt t="93602" x="4362450" y="1568450"/>
          <p14:tracePt t="93619" x="4273550" y="1492250"/>
          <p14:tracePt t="93636" x="4235450" y="1454150"/>
          <p14:tracePt t="93653" x="4191000" y="1403350"/>
          <p14:tracePt t="93669" x="4165600" y="1377950"/>
          <p14:tracePt t="93686" x="4146550" y="1346200"/>
          <p14:tracePt t="93703" x="4114800" y="1314450"/>
          <p14:tracePt t="93719" x="4108450" y="1308100"/>
          <p14:tracePt t="93736" x="4102100" y="1295400"/>
          <p14:tracePt t="93752" x="4089400" y="1289050"/>
          <p14:tracePt t="93786" x="4083050" y="1276350"/>
          <p14:tracePt t="93819" x="4076700" y="1276350"/>
          <p14:tracePt t="93836" x="4070350" y="1263650"/>
          <p14:tracePt t="93949" x="4064000" y="1263650"/>
          <p14:tracePt t="94065" x="4070350" y="1263650"/>
          <p14:tracePt t="94079" x="4076700" y="1263650"/>
          <p14:tracePt t="94094" x="4083050" y="1263650"/>
          <p14:tracePt t="94103" x="4089400" y="1263650"/>
          <p14:tracePt t="94121" x="4102100" y="1270000"/>
          <p14:tracePt t="94136" x="4114800" y="1270000"/>
          <p14:tracePt t="94153" x="4127500" y="1289050"/>
          <p14:tracePt t="94169" x="4146550" y="1301750"/>
          <p14:tracePt t="94186" x="4159250" y="1327150"/>
          <p14:tracePt t="94203" x="4197350" y="1365250"/>
          <p14:tracePt t="94220" x="4222750" y="1397000"/>
          <p14:tracePt t="94236" x="4254500" y="1428750"/>
          <p14:tracePt t="94253" x="4318000" y="1498600"/>
          <p14:tracePt t="94270" x="4375150" y="1543050"/>
          <p14:tracePt t="94286" x="4502150" y="1631950"/>
          <p14:tracePt t="94303" x="4584700" y="1701800"/>
          <p14:tracePt t="94320" x="4654550" y="1771650"/>
          <p14:tracePt t="94337" x="4743450" y="1854200"/>
          <p14:tracePt t="94353" x="4781550" y="1898650"/>
          <p14:tracePt t="94369" x="4819650" y="1943100"/>
          <p14:tracePt t="94386" x="4845050" y="1968500"/>
          <p14:tracePt t="94404" x="4876800" y="2006600"/>
          <p14:tracePt t="94419" x="4889500" y="2006600"/>
          <p14:tracePt t="94436" x="4895850" y="2012950"/>
          <p14:tracePt t="94453" x="4902200" y="2019300"/>
          <p14:tracePt t="94470" x="4908550" y="2019300"/>
          <p14:tracePt t="94689" x="4902200" y="2019300"/>
          <p14:tracePt t="94696" x="4895850" y="2019300"/>
          <p14:tracePt t="94711" x="4889500" y="2012950"/>
          <p14:tracePt t="94720" x="4876800" y="2006600"/>
          <p14:tracePt t="94736" x="4845050" y="1974850"/>
          <p14:tracePt t="94753" x="4806950" y="1943100"/>
          <p14:tracePt t="94769" x="4749800" y="1898650"/>
          <p14:tracePt t="94786" x="4641850" y="1790700"/>
          <p14:tracePt t="94802" x="4559300" y="1708150"/>
          <p14:tracePt t="94819" x="4406900" y="1581150"/>
          <p14:tracePt t="94836" x="4311650" y="1485900"/>
          <p14:tracePt t="94852" x="4241800" y="1428750"/>
          <p14:tracePt t="94869" x="4165600" y="1346200"/>
          <p14:tracePt t="94886" x="4133850" y="1314450"/>
          <p14:tracePt t="94902" x="4102100" y="1289050"/>
          <p14:tracePt t="94919" x="4083050" y="1276350"/>
          <p14:tracePt t="94936" x="4070350" y="1263650"/>
          <p14:tracePt t="94953" x="4064000" y="1263650"/>
          <p14:tracePt t="94987" x="4057650" y="1263650"/>
          <p14:tracePt t="95031" x="4057650" y="1257300"/>
          <p14:tracePt t="95100" x="4051300" y="1257300"/>
          <p14:tracePt t="95459" x="4064000" y="1270000"/>
          <p14:tracePt t="95465" x="4070350" y="1289050"/>
          <p14:tracePt t="95473" x="4083050" y="1308100"/>
          <p14:tracePt t="95486" x="4121150" y="1358900"/>
          <p14:tracePt t="95503" x="4171950" y="1422400"/>
          <p14:tracePt t="95519" x="4273550" y="1549400"/>
          <p14:tracePt t="95536" x="4381500" y="1657350"/>
          <p14:tracePt t="95569" x="4591050" y="1885950"/>
          <p14:tracePt t="95603" x="4705350" y="1987550"/>
          <p14:tracePt t="95637" x="4768850" y="2038350"/>
          <p14:tracePt t="95653" x="4781550" y="2057400"/>
          <p14:tracePt t="95669" x="4794250" y="2063750"/>
          <p14:tracePt t="95686" x="4806950" y="2082800"/>
          <p14:tracePt t="95703" x="4813300" y="2089150"/>
          <p14:tracePt t="97520" x="4806950" y="2089150"/>
          <p14:tracePt t="97638" x="4800600" y="2089150"/>
          <p14:tracePt t="97653" x="4794250" y="2089150"/>
          <p14:tracePt t="97659" x="4787900" y="2089150"/>
          <p14:tracePt t="97671" x="4781550" y="2089150"/>
          <p14:tracePt t="97686" x="4749800" y="2063750"/>
          <p14:tracePt t="97703" x="4718050" y="2038350"/>
          <p14:tracePt t="97719" x="4648200" y="1981200"/>
          <p14:tracePt t="97753" x="4533900" y="1854200"/>
          <p14:tracePt t="97786" x="4343400" y="1663700"/>
          <p14:tracePt t="97820" x="4222750" y="1530350"/>
          <p14:tracePt t="97837" x="4191000" y="1498600"/>
          <p14:tracePt t="97853" x="4159250" y="1466850"/>
          <p14:tracePt t="97870" x="4152900" y="1447800"/>
          <p14:tracePt t="97886" x="4146550" y="1441450"/>
          <p14:tracePt t="97983" x="4152900" y="1441450"/>
          <p14:tracePt t="98003" x="4152900" y="1454150"/>
          <p14:tracePt t="98016" x="4152900" y="1460500"/>
          <p14:tracePt t="98023" x="4159250" y="1466850"/>
          <p14:tracePt t="98036" x="4165600" y="1479550"/>
          <p14:tracePt t="98053" x="4210050" y="1543050"/>
          <p14:tracePt t="98070" x="4260850" y="1606550"/>
          <p14:tracePt t="98086" x="4362450" y="1720850"/>
          <p14:tracePt t="98103" x="4425950" y="1790700"/>
          <p14:tracePt t="98120" x="4495800" y="1847850"/>
          <p14:tracePt t="98136" x="4572000" y="1917700"/>
          <p14:tracePt t="98154" x="4622800" y="1968500"/>
          <p14:tracePt t="98171" x="4699000" y="2038350"/>
          <p14:tracePt t="98187" x="4737100" y="2063750"/>
          <p14:tracePt t="98203" x="4756150" y="2089150"/>
          <p14:tracePt t="98220" x="4762500" y="2095500"/>
          <p14:tracePt t="102597" x="4762500" y="2101850"/>
          <p14:tracePt t="102605" x="4762500" y="2127250"/>
          <p14:tracePt t="102612" x="4762500" y="2146300"/>
          <p14:tracePt t="102620" x="4762500" y="2171700"/>
          <p14:tracePt t="102636" x="4775200" y="2266950"/>
          <p14:tracePt t="102653" x="4781550" y="2343150"/>
          <p14:tracePt t="102670" x="4806950" y="2463800"/>
          <p14:tracePt t="102703" x="4857750" y="2749550"/>
          <p14:tracePt t="102737" x="4870450" y="2946400"/>
          <p14:tracePt t="102770" x="4876800" y="3067050"/>
          <p14:tracePt t="102786" x="4883150" y="3092450"/>
          <p14:tracePt t="102803" x="4883150" y="3098800"/>
          <p14:tracePt t="102820" x="4883150" y="3105150"/>
          <p14:tracePt t="102935" x="4889500" y="3105150"/>
          <p14:tracePt t="102950" x="4889500" y="3111500"/>
          <p14:tracePt t="102957" x="4895850" y="3111500"/>
          <p14:tracePt t="102971" x="4902200" y="3124200"/>
          <p14:tracePt t="102988" x="4908550" y="3136900"/>
          <p14:tracePt t="102993" x="4908550" y="3149600"/>
          <p14:tracePt t="103004" x="4921250" y="3168650"/>
          <p14:tracePt t="103020" x="4921250" y="3206750"/>
          <p14:tracePt t="103037" x="4927600" y="3251200"/>
          <p14:tracePt t="103053" x="4927600" y="3390900"/>
          <p14:tracePt t="103071" x="4908550" y="3524250"/>
          <p14:tracePt t="103087" x="4857750" y="3721100"/>
          <p14:tracePt t="103103" x="4832350" y="3873500"/>
          <p14:tracePt t="103120" x="4794250" y="4006850"/>
          <p14:tracePt t="103136" x="4743450" y="4171950"/>
          <p14:tracePt t="103153" x="4730750" y="4248150"/>
          <p14:tracePt t="103171" x="4711700" y="4330700"/>
          <p14:tracePt t="103186" x="4686300" y="4387850"/>
          <p14:tracePt t="103203" x="4667250" y="4438650"/>
          <p14:tracePt t="103220" x="4641850" y="4483100"/>
          <p14:tracePt t="103236" x="4635500" y="4502150"/>
          <p14:tracePt t="103253" x="4629150" y="4521200"/>
          <p14:tracePt t="103269" x="4629150" y="4527550"/>
          <p14:tracePt t="103286" x="4629150" y="4533900"/>
          <p14:tracePt t="103351" x="4635500" y="4533900"/>
          <p14:tracePt t="103366" x="4641850" y="4533900"/>
          <p14:tracePt t="103380" x="4654550" y="4533900"/>
          <p14:tracePt t="103393" x="4667250" y="4540250"/>
          <p14:tracePt t="103403" x="4679950" y="4540250"/>
          <p14:tracePt t="103421" x="4718050" y="4559300"/>
          <p14:tracePt t="103437" x="4762500" y="4584700"/>
          <p14:tracePt t="103455" x="4845050" y="4654550"/>
          <p14:tracePt t="103470" x="4921250" y="4711700"/>
          <p14:tracePt t="103487" x="5022850" y="4794250"/>
          <p14:tracePt t="103492" x="5073650" y="4838700"/>
          <p14:tracePt t="103503" x="5130800" y="4876800"/>
          <p14:tracePt t="103520" x="5270500" y="4997450"/>
          <p14:tracePt t="103538" x="5372100" y="5080000"/>
          <p14:tracePt t="103553" x="5422900" y="5105400"/>
          <p14:tracePt t="103570" x="5480050" y="5130800"/>
          <p14:tracePt t="103588" x="5581650" y="5156200"/>
          <p14:tracePt t="103603" x="5645150" y="5162550"/>
          <p14:tracePt t="103622" x="5727700" y="5162550"/>
          <p14:tracePt t="103637" x="5765800" y="5149850"/>
          <p14:tracePt t="103653" x="5791200" y="5130800"/>
          <p14:tracePt t="103670" x="5816600" y="5099050"/>
          <p14:tracePt t="103687" x="5822950" y="5060950"/>
          <p14:tracePt t="103705" x="5835650" y="4991100"/>
          <p14:tracePt t="103720" x="5835650" y="4933950"/>
          <p14:tracePt t="103737" x="5822950" y="4864100"/>
          <p14:tracePt t="103753" x="5759450" y="4737100"/>
          <p14:tracePt t="103770" x="5689600" y="4641850"/>
          <p14:tracePt t="103789" x="5492750" y="4451350"/>
          <p14:tracePt t="103803" x="5340350" y="4318000"/>
          <p14:tracePt t="103820" x="5181600" y="4210050"/>
          <p14:tracePt t="103836" x="4933950" y="4127500"/>
          <p14:tracePt t="103853" x="4762500" y="4108450"/>
          <p14:tracePt t="103872" x="4527550" y="4133850"/>
          <p14:tracePt t="103887" x="4381500" y="4197350"/>
          <p14:tracePt t="103903" x="4235450" y="4273550"/>
          <p14:tracePt t="103920" x="4076700" y="4445000"/>
          <p14:tracePt t="103937" x="3987800" y="4578350"/>
          <p14:tracePt t="103955" x="3911600" y="4787900"/>
          <p14:tracePt t="103970" x="3886200" y="4953000"/>
          <p14:tracePt t="103987" x="3886200" y="5105400"/>
          <p14:tracePt t="103992" x="3892550" y="5181600"/>
          <p14:tracePt t="104004" x="3905250" y="5321300"/>
          <p14:tracePt t="104020" x="3949700" y="5467350"/>
          <p14:tracePt t="104037" x="4006850" y="5619750"/>
          <p14:tracePt t="104053" x="4108450" y="5772150"/>
          <p14:tracePt t="104070" x="4203700" y="5848350"/>
          <p14:tracePt t="104087" x="4368800" y="5918200"/>
          <p14:tracePt t="104107" x="4476750" y="5956300"/>
          <p14:tracePt t="104121" x="4533900" y="5975350"/>
          <p14:tracePt t="104137" x="4578350" y="5981700"/>
          <p14:tracePt t="104155" x="4648200" y="5981700"/>
          <p14:tracePt t="104170" x="4692650" y="5975350"/>
          <p14:tracePt t="104187" x="4730750" y="5962650"/>
          <p14:tracePt t="104204" x="4749800" y="5924550"/>
          <p14:tracePt t="104220" x="4756150" y="5835650"/>
          <p14:tracePt t="104562" x="4730750" y="5848350"/>
          <p14:tracePt t="104574" x="4648200" y="5873750"/>
          <p14:tracePt t="104587" x="4610100" y="5892800"/>
          <p14:tracePt t="104603" x="4514850" y="5924550"/>
          <p14:tracePt t="104621" x="4470400" y="5949950"/>
          <p14:tracePt t="104637" x="4425950" y="5981700"/>
          <p14:tracePt t="104653" x="4394200" y="6013450"/>
          <p14:tracePt t="104672" x="4375150" y="6051550"/>
          <p14:tracePt t="104687" x="4368800" y="6108700"/>
          <p14:tracePt t="104703" x="4381500" y="6146800"/>
          <p14:tracePt t="104721" x="4419600" y="6203950"/>
          <p14:tracePt t="104737" x="4464050" y="6248400"/>
          <p14:tracePt t="104756" x="4584700" y="6337300"/>
          <p14:tracePt t="104770" x="4686300" y="6381750"/>
          <p14:tracePt t="104787" x="4800600" y="6432550"/>
          <p14:tracePt t="104803" x="5010150" y="6464300"/>
          <p14:tracePt t="104821" x="5175250" y="6464300"/>
          <p14:tracePt t="104837" x="5321300" y="6419850"/>
          <p14:tracePt t="104853" x="5505450" y="6292850"/>
          <p14:tracePt t="104870" x="5613400" y="6184900"/>
          <p14:tracePt t="104887" x="5791200" y="6007100"/>
          <p14:tracePt t="104903" x="5880100" y="5861050"/>
          <p14:tracePt t="104922" x="5969000" y="5676900"/>
          <p14:tracePt t="104937" x="5994400" y="5568950"/>
          <p14:tracePt t="104953" x="6000750" y="5480050"/>
          <p14:tracePt t="104970" x="6000750" y="5295900"/>
          <p14:tracePt t="104987" x="5969000" y="5187950"/>
          <p14:tracePt t="105005" x="5892800" y="5067300"/>
          <p14:tracePt t="105020" x="5803900" y="5010150"/>
          <p14:tracePt t="105038" x="5702300" y="4972050"/>
          <p14:tracePt t="105054" x="5537200" y="4946650"/>
          <p14:tracePt t="105070" x="5416550" y="4965700"/>
          <p14:tracePt t="105088" x="5187950" y="5041900"/>
          <p14:tracePt t="105103" x="5035550" y="5118100"/>
          <p14:tracePt t="105122" x="4908550" y="5200650"/>
          <p14:tracePt t="105137" x="4762500" y="5340350"/>
          <p14:tracePt t="105153" x="4686300" y="5441950"/>
          <p14:tracePt t="105170" x="4610100" y="5568950"/>
          <p14:tracePt t="105187" x="4572000" y="5664200"/>
          <p14:tracePt t="105203" x="4540250" y="5765800"/>
          <p14:tracePt t="105220" x="4508500" y="5918200"/>
          <p14:tracePt t="105238" x="4502150" y="5994400"/>
          <p14:tracePt t="105254" x="4508500" y="6076950"/>
          <p14:tracePt t="105270" x="4527550" y="6127750"/>
          <p14:tracePt t="105287" x="4565650" y="6165850"/>
          <p14:tracePt t="105303" x="4641850" y="6210300"/>
          <p14:tracePt t="105320" x="4737100" y="6235700"/>
          <p14:tracePt t="105337" x="4927600" y="6248400"/>
          <p14:tracePt t="105353" x="5137150" y="6267450"/>
          <p14:tracePt t="105371" x="5346700" y="6267450"/>
          <p14:tracePt t="105386" x="5638800" y="6242050"/>
          <p14:tracePt t="105403" x="5810250" y="6184900"/>
          <p14:tracePt t="105420" x="6013450" y="6089650"/>
          <p14:tracePt t="105437" x="6146800" y="6013450"/>
          <p14:tracePt t="105453" x="6343650" y="5899150"/>
          <p14:tracePt t="105470" x="6426200" y="5829300"/>
          <p14:tracePt t="105487" x="6489700" y="5746750"/>
          <p14:tracePt t="105503" x="6527800" y="5638800"/>
          <p14:tracePt t="105520" x="6527800" y="5581650"/>
          <p14:tracePt t="105538" x="6502400" y="5511800"/>
          <p14:tracePt t="105553" x="6419850" y="5378450"/>
          <p14:tracePt t="105570" x="6318250" y="5295900"/>
          <p14:tracePt t="105587" x="6146800" y="5181600"/>
          <p14:tracePt t="105603" x="6013450" y="5130800"/>
          <p14:tracePt t="105622" x="5765800" y="5124450"/>
          <p14:tracePt t="105637" x="5619750" y="5143500"/>
          <p14:tracePt t="105653" x="5473700" y="5194300"/>
          <p14:tracePt t="105670" x="5283200" y="5302250"/>
          <p14:tracePt t="105687" x="5194300" y="5372100"/>
          <p14:tracePt t="105705" x="5124450" y="5448300"/>
          <p14:tracePt t="105720" x="5099050" y="5480050"/>
          <p14:tracePt t="105737" x="5080000" y="5499100"/>
          <p14:tracePt t="105753" x="5067300" y="5511800"/>
          <p14:tracePt t="105770" x="5067300" y="5518150"/>
          <p14:tracePt t="105803" x="5067300" y="5524500"/>
          <p14:tracePt t="106046" x="5060950" y="5524500"/>
          <p14:tracePt t="106551" x="5092700" y="5556250"/>
          <p14:tracePt t="106557" x="5149850" y="5588000"/>
          <p14:tracePt t="106571" x="5219700" y="5632450"/>
          <p14:tracePt t="106588" x="5473700" y="5772150"/>
          <p14:tracePt t="106605" x="5638800" y="5848350"/>
          <p14:tracePt t="106620" x="5842000" y="5943600"/>
          <p14:tracePt t="106637" x="5911850" y="5975350"/>
          <p14:tracePt t="106670" x="6007100" y="5994400"/>
          <p14:tracePt t="106703" x="6045200" y="5994400"/>
          <p14:tracePt t="106737" x="6057900" y="5975350"/>
          <p14:tracePt t="106753" x="6064250" y="5962650"/>
          <p14:tracePt t="106770" x="6064250" y="5956300"/>
          <p14:tracePt t="106787" x="6070600" y="5943600"/>
          <p14:tracePt t="106803" x="6070600" y="5937250"/>
          <p14:tracePt t="106820" x="6070600" y="5930900"/>
          <p14:tracePt t="106837" x="6051550" y="5911850"/>
          <p14:tracePt t="106853" x="6026150" y="5899150"/>
          <p14:tracePt t="106870" x="5988050" y="5880100"/>
          <p14:tracePt t="106887" x="5956300" y="5867400"/>
          <p14:tracePt t="106903" x="5880100" y="5842000"/>
          <p14:tracePt t="106920" x="5810250" y="5829300"/>
          <p14:tracePt t="106936" x="5708650" y="5803900"/>
          <p14:tracePt t="106953" x="5562600" y="5778500"/>
          <p14:tracePt t="106970" x="5467350" y="5765800"/>
          <p14:tracePt t="106987" x="5346700" y="5746750"/>
          <p14:tracePt t="107003" x="5257800" y="5746750"/>
          <p14:tracePt t="107021" x="5118100" y="5740400"/>
          <p14:tracePt t="107037" x="5041900" y="5740400"/>
          <p14:tracePt t="107053" x="4972050" y="5746750"/>
          <p14:tracePt t="107070" x="4914900" y="5746750"/>
          <p14:tracePt t="107087" x="4883150" y="5746750"/>
          <p14:tracePt t="107104" x="4857750" y="5753100"/>
          <p14:tracePt t="107120" x="4845050" y="5753100"/>
          <p14:tracePt t="107137" x="4832350" y="5753100"/>
          <p14:tracePt t="107153" x="4826000" y="5753100"/>
          <p14:tracePt t="107286" x="4826000" y="5746750"/>
          <p14:tracePt t="108096" x="4826000" y="5740400"/>
          <p14:tracePt t="108103" x="4826000" y="5734050"/>
          <p14:tracePt t="108112" x="4826000" y="5721350"/>
          <p14:tracePt t="108120" x="4826000" y="5715000"/>
          <p14:tracePt t="108153" x="4794250" y="5651500"/>
          <p14:tracePt t="108187" x="4743450" y="5575300"/>
          <p14:tracePt t="108220" x="4679950" y="5486400"/>
          <p14:tracePt t="108237" x="4648200" y="5435600"/>
          <p14:tracePt t="108254" x="4565650" y="5346700"/>
          <p14:tracePt t="108270" x="4508500" y="5295900"/>
          <p14:tracePt t="108287" x="4425950" y="5238750"/>
          <p14:tracePt t="108304" x="4286250" y="5156200"/>
          <p14:tracePt t="108320" x="4191000" y="5111750"/>
          <p14:tracePt t="108337" x="4070350" y="5054600"/>
          <p14:tracePt t="108353" x="3987800" y="5022850"/>
          <p14:tracePt t="108370" x="3898900" y="5016500"/>
          <p14:tracePt t="108387" x="3759200" y="5016500"/>
          <p14:tracePt t="108403" x="3683000" y="5029200"/>
          <p14:tracePt t="108420" x="3587750" y="5067300"/>
          <p14:tracePt t="108437" x="3536950" y="5086350"/>
          <p14:tracePt t="108454" x="3492500" y="5105400"/>
          <p14:tracePt t="108470" x="3422650" y="5143500"/>
          <p14:tracePt t="108487" x="3384550" y="5168900"/>
          <p14:tracePt t="108503" x="3346450" y="5213350"/>
          <p14:tracePt t="108520" x="3321050" y="5251450"/>
          <p14:tracePt t="108523" x="3308350" y="5276850"/>
          <p14:tracePt t="108537" x="3302000" y="5314950"/>
          <p14:tracePt t="108553" x="3302000" y="5372100"/>
          <p14:tracePt t="108570" x="3302000" y="5422900"/>
          <p14:tracePt t="108586" x="3308350" y="5486400"/>
          <p14:tracePt t="108603" x="3327400" y="5511800"/>
          <p14:tracePt t="108620" x="3333750" y="5549900"/>
          <p14:tracePt t="108637" x="3378200" y="5594350"/>
          <p14:tracePt t="108653" x="3422650" y="5626100"/>
          <p14:tracePt t="108670" x="3530600" y="5670550"/>
          <p14:tracePt t="108687" x="3638550" y="5689600"/>
          <p14:tracePt t="108704" x="3765550" y="5689600"/>
          <p14:tracePt t="108720" x="3937000" y="5670550"/>
          <p14:tracePt t="108737" x="4032250" y="5645150"/>
          <p14:tracePt t="108753" x="4140200" y="5575300"/>
          <p14:tracePt t="108770" x="4229100" y="5499100"/>
          <p14:tracePt t="108788" x="4324350" y="5422900"/>
          <p14:tracePt t="108803" x="4464050" y="5270500"/>
          <p14:tracePt t="108821" x="4521200" y="5168900"/>
          <p14:tracePt t="108837" x="4559300" y="5041900"/>
          <p14:tracePt t="108853" x="4559300" y="4965700"/>
          <p14:tracePt t="108870" x="4527550" y="4819650"/>
          <p14:tracePt t="108887" x="4483100" y="4724400"/>
          <p14:tracePt t="108903" x="4432300" y="4660900"/>
          <p14:tracePt t="108920" x="4330700" y="4584700"/>
          <p14:tracePt t="108940" x="4254500" y="4552950"/>
          <p14:tracePt t="108954" x="4171950" y="4540250"/>
          <p14:tracePt t="108970" x="4121150" y="4540250"/>
          <p14:tracePt t="108987" x="4057650" y="4552950"/>
          <p14:tracePt t="109003" x="3949700" y="4603750"/>
          <p14:tracePt t="109021" x="3886200" y="4654550"/>
          <p14:tracePt t="109025" x="3854450" y="4673600"/>
          <p14:tracePt t="109038" x="3790950" y="4737100"/>
          <p14:tracePt t="109053" x="3752850" y="4781550"/>
          <p14:tracePt t="109071" x="3733800" y="4813300"/>
          <p14:tracePt t="109087" x="3702050" y="4883150"/>
          <p14:tracePt t="109103" x="3689350" y="4927600"/>
          <p14:tracePt t="109121" x="3670300" y="4997450"/>
          <p14:tracePt t="109137" x="3663950" y="5054600"/>
          <p14:tracePt t="109156" x="3663950" y="5137150"/>
          <p14:tracePt t="109170" x="3663950" y="5175250"/>
          <p14:tracePt t="109187" x="3663950" y="5213350"/>
          <p14:tracePt t="109204" x="3676650" y="5264150"/>
          <p14:tracePt t="109221" x="3695700" y="5308600"/>
          <p14:tracePt t="109238" x="3714750" y="5346700"/>
          <p14:tracePt t="109253" x="3733800" y="5403850"/>
          <p14:tracePt t="109270" x="3752850" y="5435600"/>
          <p14:tracePt t="109287" x="3784600" y="5480050"/>
          <p14:tracePt t="109303" x="3810000" y="5505450"/>
          <p14:tracePt t="109320" x="3841750" y="5537200"/>
          <p14:tracePt t="109338" x="3892550" y="5581650"/>
          <p14:tracePt t="109354" x="3949700" y="5619750"/>
          <p14:tracePt t="109370" x="4000500" y="5651500"/>
          <p14:tracePt t="109387" x="4025900" y="5670550"/>
          <p14:tracePt t="109406" x="4044950" y="5676900"/>
          <p14:tracePt t="109420" x="4051300" y="5683250"/>
          <p14:tracePt t="109437" x="4070350" y="5683250"/>
          <p14:tracePt t="109453" x="4095750" y="5683250"/>
          <p14:tracePt t="109470" x="4127500" y="5664200"/>
          <p14:tracePt t="109489" x="4178300" y="5619750"/>
          <p14:tracePt t="109504" x="4203700" y="5594350"/>
          <p14:tracePt t="109521" x="4222750" y="5562600"/>
          <p14:tracePt t="109525" x="4235450" y="5543550"/>
          <p14:tracePt t="109537" x="4248150" y="5518150"/>
          <p14:tracePt t="109554" x="4260850" y="5499100"/>
          <p14:tracePt t="109571" x="4279900" y="5480050"/>
          <p14:tracePt t="109587" x="4311650" y="5441950"/>
          <p14:tracePt t="109603" x="4330700" y="5422900"/>
          <p14:tracePt t="109620" x="4337050" y="5410200"/>
          <p14:tracePt t="109653" x="4337050" y="5403850"/>
          <p14:tracePt t="109670" x="4337050" y="5397500"/>
          <p14:tracePt t="109687" x="4330700" y="5391150"/>
          <p14:tracePt t="109703" x="4318000" y="5384800"/>
          <p14:tracePt t="109720" x="4311650" y="5384800"/>
          <p14:tracePt t="110307" x="4318000" y="5378450"/>
          <p14:tracePt t="110315" x="4330700" y="5378450"/>
          <p14:tracePt t="110321" x="4349750" y="5372100"/>
          <p14:tracePt t="110338" x="4387850" y="5359400"/>
          <p14:tracePt t="110355" x="4413250" y="5346700"/>
          <p14:tracePt t="110371" x="4457700" y="5327650"/>
          <p14:tracePt t="110388" x="4476750" y="5321300"/>
          <p14:tracePt t="110421" x="4489450" y="5308600"/>
          <p14:tracePt t="110454" x="4483100" y="5289550"/>
          <p14:tracePt t="110488" x="4451350" y="5245100"/>
          <p14:tracePt t="110504" x="4425950" y="5232400"/>
          <p14:tracePt t="110522" x="4368800" y="5213350"/>
          <p14:tracePt t="110537" x="4318000" y="5194300"/>
          <p14:tracePt t="110556" x="4241800" y="5168900"/>
          <p14:tracePt t="110570" x="4184650" y="5156200"/>
          <p14:tracePt t="110587" x="4095750" y="5149850"/>
          <p14:tracePt t="110604" x="3956050" y="5149850"/>
          <p14:tracePt t="110621" x="3854450" y="5162550"/>
          <p14:tracePt t="110637" x="3778250" y="5175250"/>
          <p14:tracePt t="110654" x="3708400" y="5207000"/>
          <p14:tracePt t="110670" x="3670300" y="5226050"/>
          <p14:tracePt t="110687" x="3625850" y="5257800"/>
          <p14:tracePt t="110703" x="3600450" y="5283200"/>
          <p14:tracePt t="110720" x="3594100" y="5327650"/>
          <p14:tracePt t="110737" x="3587750" y="5384800"/>
          <p14:tracePt t="110753" x="3587750" y="5429250"/>
          <p14:tracePt t="110770" x="3625850" y="5511800"/>
          <p14:tracePt t="110787" x="3657600" y="5568950"/>
          <p14:tracePt t="110804" x="3708400" y="5626100"/>
          <p14:tracePt t="110821" x="3771900" y="5683250"/>
          <p14:tracePt t="110838" x="3822700" y="5708650"/>
          <p14:tracePt t="110854" x="3898900" y="5734050"/>
          <p14:tracePt t="110871" x="3962400" y="5734050"/>
          <p14:tracePt t="110889" x="4114800" y="5683250"/>
          <p14:tracePt t="110904" x="4229100" y="5626100"/>
          <p14:tracePt t="110921" x="4343400" y="5562600"/>
          <p14:tracePt t="110937" x="4546600" y="5441950"/>
          <p14:tracePt t="110954" x="4641850" y="5391150"/>
          <p14:tracePt t="110972" x="4705350" y="5321300"/>
          <p14:tracePt t="110987" x="4724400" y="5276850"/>
          <p14:tracePt t="111004" x="4743450" y="5226050"/>
          <p14:tracePt t="111020" x="4756150" y="5124450"/>
          <p14:tracePt t="111037" x="4756150" y="5073650"/>
          <p14:tracePt t="111055" x="4718050" y="4991100"/>
          <p14:tracePt t="111071" x="4679950" y="4946650"/>
          <p14:tracePt t="111088" x="4616450" y="4908550"/>
          <p14:tracePt t="111104" x="4514850" y="4864100"/>
          <p14:tracePt t="111121" x="4445000" y="4832350"/>
          <p14:tracePt t="111138" x="4362450" y="4832350"/>
          <p14:tracePt t="111154" x="4292600" y="4845050"/>
          <p14:tracePt t="111171" x="4229100" y="4876800"/>
          <p14:tracePt t="111187" x="4140200" y="4914900"/>
          <p14:tracePt t="111204" x="4102100" y="4933950"/>
          <p14:tracePt t="111222" x="4044950" y="4959350"/>
          <p14:tracePt t="111237" x="4019550" y="4972050"/>
          <p14:tracePt t="111255" x="4000500" y="4997450"/>
          <p14:tracePt t="111270" x="3987800" y="5010150"/>
          <p14:tracePt t="111287" x="3981450" y="5022850"/>
          <p14:tracePt t="111304" x="3981450" y="5035550"/>
          <p14:tracePt t="111321" x="3975100" y="5041900"/>
          <p14:tracePt t="111337" x="3975100" y="5048250"/>
          <p14:tracePt t="111362" x="3981450" y="5060950"/>
          <p14:tracePt t="111374" x="3981450" y="5073650"/>
          <p14:tracePt t="111387" x="4000500" y="5086350"/>
          <p14:tracePt t="111404" x="4006850" y="5099050"/>
          <p14:tracePt t="111421" x="4013200" y="5118100"/>
          <p14:tracePt t="111437" x="4019550" y="5137150"/>
          <p14:tracePt t="111454" x="4019550" y="5143500"/>
          <p14:tracePt t="111470" x="4025900" y="5168900"/>
          <p14:tracePt t="111487" x="4025900" y="5181600"/>
          <p14:tracePt t="111505" x="4051300" y="5207000"/>
          <p14:tracePt t="111521" x="4070350" y="5232400"/>
          <p14:tracePt t="111537" x="4114800" y="5245100"/>
          <p14:tracePt t="111554" x="4229100" y="5276850"/>
          <p14:tracePt t="111571" x="4343400" y="5308600"/>
          <p14:tracePt t="111588" x="4464050" y="5353050"/>
          <p14:tracePt t="111604" x="4660900" y="5378450"/>
          <p14:tracePt t="111621" x="4737100" y="5384800"/>
          <p14:tracePt t="111637" x="4794250" y="5378450"/>
          <p14:tracePt t="111654" x="4813300" y="5365750"/>
          <p14:tracePt t="111672" x="4851400" y="5321300"/>
          <p14:tracePt t="111687" x="4870450" y="5289550"/>
          <p14:tracePt t="111704" x="4876800" y="5257800"/>
          <p14:tracePt t="111720" x="4883150" y="5207000"/>
          <p14:tracePt t="111737" x="4876800" y="5156200"/>
          <p14:tracePt t="111753" x="4832350" y="5073650"/>
          <p14:tracePt t="111770" x="4794250" y="5010150"/>
          <p14:tracePt t="111787" x="4743450" y="4965700"/>
          <p14:tracePt t="111803" x="4648200" y="4933950"/>
          <p14:tracePt t="111820" x="4572000" y="4927600"/>
          <p14:tracePt t="111838" x="4425950" y="4946650"/>
          <p14:tracePt t="111853" x="4343400" y="4972050"/>
          <p14:tracePt t="111871" x="4254500" y="5022850"/>
          <p14:tracePt t="111887" x="4140200" y="5092700"/>
          <p14:tracePt t="111904" x="4076700" y="5137150"/>
          <p14:tracePt t="111922" x="4032250" y="5194300"/>
          <p14:tracePt t="111937" x="4006850" y="5226050"/>
          <p14:tracePt t="111954" x="3994150" y="5257800"/>
          <p14:tracePt t="111970" x="3981450" y="5295900"/>
          <p14:tracePt t="111988" x="3981450" y="5314950"/>
          <p14:tracePt t="112004" x="3981450" y="5334000"/>
          <p14:tracePt t="112123" x="3981450" y="5340350"/>
          <p14:tracePt t="112184" x="3975100" y="5340350"/>
          <p14:tracePt t="112199" x="3968750" y="5340350"/>
          <p14:tracePt t="112206" x="3962400" y="5340350"/>
          <p14:tracePt t="112221" x="3949700" y="5346700"/>
          <p14:tracePt t="112237" x="3930650" y="5353050"/>
          <p14:tracePt t="112254" x="3892550" y="5365750"/>
          <p14:tracePt t="112271" x="3860800" y="5365750"/>
          <p14:tracePt t="112289" x="3803650" y="5365750"/>
          <p14:tracePt t="112305" x="3771900" y="5359400"/>
          <p14:tracePt t="112321" x="3733800" y="5346700"/>
          <p14:tracePt t="112337" x="3683000" y="5314950"/>
          <p14:tracePt t="112354" x="3657600" y="5302250"/>
          <p14:tracePt t="112372" x="3632200" y="5276850"/>
          <p14:tracePt t="112387" x="3625850" y="5264150"/>
          <p14:tracePt t="112404" x="3613150" y="5257800"/>
          <p14:tracePt t="112421" x="3606800" y="5245100"/>
          <p14:tracePt t="112437" x="3600450" y="5238750"/>
          <p14:tracePt t="112470" x="3600450" y="5232400"/>
          <p14:tracePt t="112487" x="3600450" y="5219700"/>
          <p14:tracePt t="112504" x="3638550" y="5194300"/>
          <p14:tracePt t="112521" x="3683000" y="5168900"/>
          <p14:tracePt t="112537" x="3759200" y="5137150"/>
          <p14:tracePt t="112554" x="3822700" y="5124450"/>
          <p14:tracePt t="112558" x="3841750" y="5124450"/>
          <p14:tracePt t="112571" x="3860800" y="5124450"/>
          <p14:tracePt t="112587" x="3886200" y="5124450"/>
          <p14:tracePt t="112604" x="3892550" y="5130800"/>
          <p14:tracePt t="112620" x="3905250" y="5149850"/>
          <p14:tracePt t="112637" x="3917950" y="5162550"/>
          <p14:tracePt t="112653" x="3924300" y="5162550"/>
          <p14:tracePt t="112670" x="3937000" y="5175250"/>
          <p14:tracePt t="112687" x="3943350" y="5175250"/>
          <p14:tracePt t="112704" x="3968750" y="5175250"/>
          <p14:tracePt t="112720" x="3987800" y="5168900"/>
          <p14:tracePt t="112738" x="4019550" y="5149850"/>
          <p14:tracePt t="112754" x="4070350" y="5124450"/>
          <p14:tracePt t="112770" x="4114800" y="5111750"/>
          <p14:tracePt t="112787" x="4178300" y="5111750"/>
          <p14:tracePt t="112804" x="4203700" y="5124450"/>
          <p14:tracePt t="112820" x="4241800" y="5168900"/>
          <p14:tracePt t="112837" x="4248150" y="5200650"/>
          <p14:tracePt t="112853" x="4248150" y="5245100"/>
          <p14:tracePt t="112870" x="4216400" y="5321300"/>
          <p14:tracePt t="112887" x="4159250" y="5397500"/>
          <p14:tracePt t="112905" x="4064000" y="5499100"/>
          <p14:tracePt t="112920" x="3987800" y="5562600"/>
          <p14:tracePt t="112937" x="3924300" y="5600700"/>
          <p14:tracePt t="112954" x="3867150" y="5607050"/>
          <p14:tracePt t="112971" x="3829050" y="5594350"/>
          <p14:tracePt t="112988" x="3784600" y="5549900"/>
          <p14:tracePt t="113004" x="3765550" y="5524500"/>
          <p14:tracePt t="113020" x="3752850" y="5492750"/>
          <p14:tracePt t="113037" x="3746500" y="5448300"/>
          <p14:tracePt t="113054" x="3752850" y="5416550"/>
          <p14:tracePt t="113071" x="3765550" y="5391150"/>
          <p14:tracePt t="113087" x="3771900" y="5378450"/>
          <p14:tracePt t="113104" x="3771900" y="5372100"/>
          <p14:tracePt t="113121" x="3778250" y="5372100"/>
          <p14:tracePt t="113155" x="3784600" y="5372100"/>
          <p14:tracePt t="113233" x="3778250" y="5372100"/>
          <p14:tracePt t="113255" x="3771900" y="5378450"/>
          <p14:tracePt t="113274" x="3765550" y="5378450"/>
          <p14:tracePt t="113280" x="3759200" y="5378450"/>
          <p14:tracePt t="113301" x="3752850" y="5372100"/>
          <p14:tracePt t="113310" x="3746500" y="5372100"/>
          <p14:tracePt t="113322" x="3740150" y="5365750"/>
          <p14:tracePt t="113337" x="3727450" y="5353050"/>
          <p14:tracePt t="113354" x="3721100" y="5327650"/>
          <p14:tracePt t="113371" x="3708400" y="5308600"/>
          <p14:tracePt t="113433" x="3714750" y="5308600"/>
          <p14:tracePt t="113440" x="3721100" y="5321300"/>
          <p14:tracePt t="113454" x="3733800" y="5334000"/>
          <p14:tracePt t="113471" x="3765550" y="5378450"/>
          <p14:tracePt t="113487" x="3829050" y="5537200"/>
          <p14:tracePt t="113504" x="3886200" y="5664200"/>
          <p14:tracePt t="113521" x="3930650" y="5778500"/>
          <p14:tracePt t="113537" x="4013200" y="5892800"/>
          <p14:tracePt t="113554" x="4064000" y="5937250"/>
          <p14:tracePt t="113571" x="4146550" y="5981700"/>
          <p14:tracePt t="113587" x="4216400" y="5994400"/>
          <p14:tracePt t="113606" x="4324350" y="6013450"/>
          <p14:tracePt t="113622" x="4425950" y="6007100"/>
          <p14:tracePt t="113637" x="4540250" y="5994400"/>
          <p14:tracePt t="113654" x="4711700" y="5943600"/>
          <p14:tracePt t="113671" x="4800600" y="5905500"/>
          <p14:tracePt t="113688" x="4914900" y="5842000"/>
          <p14:tracePt t="113704" x="5010150" y="5778500"/>
          <p14:tracePt t="113721" x="5118100" y="5695950"/>
          <p14:tracePt t="113737" x="5207000" y="5613400"/>
          <p14:tracePt t="113754" x="5321300" y="5480050"/>
          <p14:tracePt t="113772" x="5391150" y="5359400"/>
          <p14:tracePt t="113787" x="5422900" y="5276850"/>
          <p14:tracePt t="113804" x="5441950" y="5194300"/>
          <p14:tracePt t="113820" x="5454650" y="5073650"/>
          <p14:tracePt t="113837" x="5454650" y="4997450"/>
          <p14:tracePt t="113853" x="5461000" y="4933950"/>
          <p14:tracePt t="113870" x="5461000" y="4914900"/>
          <p14:tracePt t="113887" x="5461000" y="4908550"/>
          <p14:tracePt t="113904" x="5461000" y="4902200"/>
          <p14:tracePt t="114515" x="5461000" y="4914900"/>
          <p14:tracePt t="114528" x="5461000" y="4927600"/>
          <p14:tracePt t="114538" x="5461000" y="4933950"/>
          <p14:tracePt t="114555" x="5461000" y="4972050"/>
          <p14:tracePt t="114571" x="5461000" y="5048250"/>
          <p14:tracePt t="114588" x="5448300" y="5118100"/>
          <p14:tracePt t="114604" x="5429250" y="5232400"/>
          <p14:tracePt t="114621" x="5410200" y="5302250"/>
          <p14:tracePt t="114654" x="5353050" y="5441950"/>
          <p14:tracePt t="114688" x="5302250" y="5518150"/>
          <p14:tracePt t="114722" x="5232400" y="5568950"/>
          <p14:tracePt t="114738" x="5207000" y="5581650"/>
          <p14:tracePt t="114754" x="5175250" y="5594350"/>
          <p14:tracePt t="114770" x="5130800" y="5626100"/>
          <p14:tracePt t="114787" x="5086350" y="5638800"/>
          <p14:tracePt t="114805" x="5041900" y="5651500"/>
          <p14:tracePt t="114821" x="5003800" y="5664200"/>
          <p14:tracePt t="114837" x="4959350" y="5676900"/>
          <p14:tracePt t="114854" x="4851400" y="5689600"/>
          <p14:tracePt t="114871" x="4756150" y="5695950"/>
          <p14:tracePt t="114887" x="4641850" y="5721350"/>
          <p14:tracePt t="114904" x="4572000" y="5721350"/>
          <p14:tracePt t="114920" x="4514850" y="5721350"/>
          <p14:tracePt t="114937" x="4381500" y="5695950"/>
          <p14:tracePt t="114953" x="4279900" y="5676900"/>
          <p14:tracePt t="114970" x="4152900" y="5632450"/>
          <p14:tracePt t="114987" x="4083050" y="5594350"/>
          <p14:tracePt t="115004" x="4006850" y="5530850"/>
          <p14:tracePt t="115020" x="3962400" y="5492750"/>
          <p14:tracePt t="115038" x="3917950" y="5454650"/>
          <p14:tracePt t="115054" x="3860800" y="5397500"/>
          <p14:tracePt t="115071" x="3835400" y="5372100"/>
          <p14:tracePt t="115089" x="3797300" y="5334000"/>
          <p14:tracePt t="115104" x="3784600" y="5321300"/>
          <p14:tracePt t="115121" x="3771900" y="5308600"/>
          <p14:tracePt t="115137" x="3765550" y="5302250"/>
          <p14:tracePt t="115154" x="3759200" y="5295900"/>
          <p14:tracePt t="115172" x="3752850" y="5295900"/>
          <p14:tracePt t="115214" x="3752850" y="5289550"/>
          <p14:tracePt t="115306" x="3752850" y="5295900"/>
          <p14:tracePt t="115312" x="3759200" y="5295900"/>
          <p14:tracePt t="115332" x="3765550" y="5308600"/>
          <p14:tracePt t="115339" x="3771900" y="5308600"/>
          <p14:tracePt t="115354" x="3784600" y="5308600"/>
          <p14:tracePt t="115371" x="3784600" y="5321300"/>
          <p14:tracePt t="115387" x="3803650" y="5334000"/>
          <p14:tracePt t="115404" x="3810000" y="5353050"/>
          <p14:tracePt t="115422" x="3848100" y="5391150"/>
          <p14:tracePt t="115438" x="3873500" y="5422900"/>
          <p14:tracePt t="115454" x="3911600" y="5461000"/>
          <p14:tracePt t="115471" x="3956050" y="5518150"/>
          <p14:tracePt t="115488" x="3981450" y="5543550"/>
          <p14:tracePt t="115505" x="4025900" y="5594350"/>
          <p14:tracePt t="115521" x="4051300" y="5632450"/>
          <p14:tracePt t="115538" x="4076700" y="5657850"/>
          <p14:tracePt t="115554" x="4140200" y="5695950"/>
          <p14:tracePt t="115571" x="4197350" y="5721350"/>
          <p14:tracePt t="115588" x="4311650" y="5753100"/>
          <p14:tracePt t="115604" x="4394200" y="5772150"/>
          <p14:tracePt t="115623" x="4464050" y="5784850"/>
          <p14:tracePt t="115637" x="4565650" y="5803900"/>
          <p14:tracePt t="115654" x="4603750" y="5803900"/>
          <p14:tracePt t="115671" x="4667250" y="5797550"/>
          <p14:tracePt t="115688" x="4724400" y="5772150"/>
          <p14:tracePt t="115705" x="4806950" y="5708650"/>
          <p14:tracePt t="115721" x="4851400" y="5657850"/>
          <p14:tracePt t="115738" x="4895850" y="5594350"/>
          <p14:tracePt t="115754" x="4946650" y="5537200"/>
          <p14:tracePt t="115771" x="4997450" y="5467350"/>
          <p14:tracePt t="115787" x="5022850" y="5435600"/>
          <p14:tracePt t="115804" x="5029200" y="5410200"/>
          <p14:tracePt t="115821" x="5035550" y="5403850"/>
          <p14:tracePt t="116533" x="5035550" y="5410200"/>
          <p14:tracePt t="116539" x="5035550" y="5416550"/>
          <p14:tracePt t="116554" x="5022850" y="5441950"/>
          <p14:tracePt t="116559" x="5016500" y="5448300"/>
          <p14:tracePt t="116572" x="5010150" y="5461000"/>
          <p14:tracePt t="116587" x="4997450" y="5492750"/>
          <p14:tracePt t="116604" x="4978400" y="5518150"/>
          <p14:tracePt t="116621" x="4946650" y="5556250"/>
          <p14:tracePt t="116637" x="4927600" y="5575300"/>
          <p14:tracePt t="116671" x="4876800" y="5619750"/>
          <p14:tracePt t="116704" x="4800600" y="5645150"/>
          <p14:tracePt t="116738" x="4660900" y="5657850"/>
          <p14:tracePt t="116754" x="4610100" y="5657850"/>
          <p14:tracePt t="116771" x="4552950" y="5657850"/>
          <p14:tracePt t="116787" x="4445000" y="5651500"/>
          <p14:tracePt t="116804" x="4356100" y="5638800"/>
          <p14:tracePt t="116822" x="4222750" y="5619750"/>
          <p14:tracePt t="116837" x="4159250" y="5613400"/>
          <p14:tracePt t="116854" x="4095750" y="5600700"/>
          <p14:tracePt t="116870" x="3994150" y="5581650"/>
          <p14:tracePt t="116887" x="3937000" y="5568950"/>
          <p14:tracePt t="116905" x="3854450" y="5556250"/>
          <p14:tracePt t="116921" x="3797300" y="5543550"/>
          <p14:tracePt t="116937" x="3759200" y="5524500"/>
          <p14:tracePt t="116954" x="3708400" y="5505450"/>
          <p14:tracePt t="116971" x="3683000" y="5492750"/>
          <p14:tracePt t="116988" x="3663950" y="5473700"/>
          <p14:tracePt t="117004" x="3657600" y="5467350"/>
          <p14:tracePt t="117266" x="3663950" y="5467350"/>
          <p14:tracePt t="117287" x="3670300" y="5467350"/>
          <p14:tracePt t="117322" x="3676650" y="5461000"/>
          <p14:tracePt t="117364" x="3676650" y="5454650"/>
          <p14:tracePt t="117404" x="3670300" y="5454650"/>
          <p14:tracePt t="117411" x="3670300" y="5441950"/>
          <p14:tracePt t="117421" x="3670300" y="5435600"/>
          <p14:tracePt t="117439" x="3663950" y="5410200"/>
          <p14:tracePt t="117454" x="3651250" y="5384800"/>
          <p14:tracePt t="117471" x="3638550" y="5359400"/>
          <p14:tracePt t="117487" x="3625850" y="5327650"/>
          <p14:tracePt t="117504" x="3619500" y="5321300"/>
          <p14:tracePt t="117522" x="3613150" y="5308600"/>
          <p14:tracePt t="117537" x="3613150" y="5302250"/>
          <p14:tracePt t="117897" x="3625850" y="5314950"/>
          <p14:tracePt t="117905" x="3644900" y="5327650"/>
          <p14:tracePt t="117921" x="3670300" y="5353050"/>
          <p14:tracePt t="117938" x="3708400" y="5372100"/>
          <p14:tracePt t="117954" x="3771900" y="5397500"/>
          <p14:tracePt t="117972" x="3829050" y="5422900"/>
          <p14:tracePt t="117988" x="3886200" y="5448300"/>
          <p14:tracePt t="118004" x="3924300" y="5461000"/>
          <p14:tracePt t="118038" x="3987800" y="5480050"/>
          <p14:tracePt t="118071" x="4102100" y="5499100"/>
          <p14:tracePt t="118104" x="4254500" y="5530850"/>
          <p14:tracePt t="118121" x="4286250" y="5537200"/>
          <p14:tracePt t="118137" x="4324350" y="5543550"/>
          <p14:tracePt t="118154" x="4356100" y="5543550"/>
          <p14:tracePt t="118170" x="4387850" y="5543550"/>
          <p14:tracePt t="118187" x="4445000" y="5549900"/>
          <p14:tracePt t="118204" x="4502150" y="5556250"/>
          <p14:tracePt t="118222" x="4603750" y="5556250"/>
          <p14:tracePt t="118238" x="4654550" y="5549900"/>
          <p14:tracePt t="118254" x="4692650" y="5537200"/>
          <p14:tracePt t="118271" x="4743450" y="5518150"/>
          <p14:tracePt t="118287" x="4756150" y="5505450"/>
          <p14:tracePt t="118304" x="4768850" y="5473700"/>
          <p14:tracePt t="118321" x="4781550" y="5454650"/>
          <p14:tracePt t="118339" x="4794250" y="5416550"/>
          <p14:tracePt t="118354" x="4813300" y="5365750"/>
          <p14:tracePt t="118371" x="4813300" y="5353050"/>
          <p14:tracePt t="118387" x="4813300" y="5346700"/>
          <p14:tracePt t="118488" x="4800600" y="5353050"/>
          <p14:tracePt t="118494" x="4794250" y="5353050"/>
          <p14:tracePt t="118506" x="4749800" y="5378450"/>
          <p14:tracePt t="118521" x="4673600" y="5422900"/>
          <p14:tracePt t="118538" x="4559300" y="5473700"/>
          <p14:tracePt t="118555" x="4368800" y="5556250"/>
          <p14:tracePt t="118571" x="4248150" y="5600700"/>
          <p14:tracePt t="118588" x="4127500" y="5619750"/>
          <p14:tracePt t="118604" x="3956050" y="5632450"/>
          <p14:tracePt t="118621" x="3879850" y="5626100"/>
          <p14:tracePt t="118637" x="3784600" y="5594350"/>
          <p14:tracePt t="118654" x="3727450" y="5568950"/>
          <p14:tracePt t="118672" x="3676650" y="5524500"/>
          <p14:tracePt t="118687" x="3638550" y="5505450"/>
          <p14:tracePt t="118704" x="3613150" y="5480050"/>
          <p14:tracePt t="118720" x="3556000" y="5441950"/>
          <p14:tracePt t="118738" x="3530600" y="5422900"/>
          <p14:tracePt t="118755" x="3505200" y="5397500"/>
          <p14:tracePt t="118770" x="3473450" y="5346700"/>
          <p14:tracePt t="118787" x="3460750" y="5321300"/>
          <p14:tracePt t="118804" x="3448050" y="5283200"/>
          <p14:tracePt t="118821" x="3441700" y="5270500"/>
          <p14:tracePt t="118839" x="3441700" y="5245100"/>
          <p14:tracePt t="118854" x="3441700" y="5232400"/>
          <p14:tracePt t="118887" x="3441700" y="5226050"/>
          <p14:tracePt t="118936" x="3441700" y="5219700"/>
          <p14:tracePt t="119206" x="3441700" y="5226050"/>
          <p14:tracePt t="119748" x="3454400" y="5251450"/>
          <p14:tracePt t="119755" x="3486150" y="5283200"/>
          <p14:tracePt t="119771" x="3556000" y="5353050"/>
          <p14:tracePt t="119788" x="3594100" y="5410200"/>
          <p14:tracePt t="119804" x="3632200" y="5441950"/>
          <p14:tracePt t="119822" x="3651250" y="5454650"/>
          <p14:tracePt t="119838" x="3676650" y="5454650"/>
          <p14:tracePt t="119854" x="3695700" y="5435600"/>
          <p14:tracePt t="119888" x="3752850" y="5334000"/>
          <p14:tracePt t="119921" x="3778250" y="5200650"/>
          <p14:tracePt t="119954" x="3752850" y="5105400"/>
          <p14:tracePt t="119971" x="3740150" y="5073650"/>
          <p14:tracePt t="119989" x="3714750" y="5060950"/>
          <p14:tracePt t="120004" x="3663950" y="5035550"/>
          <p14:tracePt t="120021" x="3625850" y="5022850"/>
          <p14:tracePt t="120038" x="3536950" y="5016500"/>
          <p14:tracePt t="120054" x="3479800" y="5029200"/>
          <p14:tracePt t="120060" x="3441700" y="5035550"/>
          <p14:tracePt t="120073" x="3384550" y="5067300"/>
          <p14:tracePt t="120088" x="3340100" y="5086350"/>
          <p14:tracePt t="120104" x="3302000" y="5105400"/>
          <p14:tracePt t="120123" x="3276600" y="5137150"/>
          <p14:tracePt t="120138" x="3270250" y="5162550"/>
          <p14:tracePt t="120156" x="3270250" y="5207000"/>
          <p14:tracePt t="120171" x="3282950" y="5245100"/>
          <p14:tracePt t="120187" x="3295650" y="5270500"/>
          <p14:tracePt t="120204" x="3352800" y="5334000"/>
          <p14:tracePt t="120220" x="3422650" y="5384800"/>
          <p14:tracePt t="120238" x="3517900" y="5435600"/>
          <p14:tracePt t="120254" x="3562350" y="5448300"/>
          <p14:tracePt t="120271" x="3581400" y="5448300"/>
          <p14:tracePt t="120287" x="3594100" y="5448300"/>
          <p14:tracePt t="120304" x="3600450" y="5448300"/>
          <p14:tracePt t="120323" x="3619500" y="5429250"/>
          <p14:tracePt t="120338" x="3638550" y="5397500"/>
          <p14:tracePt t="120355" x="3651250" y="5372100"/>
          <p14:tracePt t="120371" x="3663950" y="5334000"/>
          <p14:tracePt t="120388" x="3670300" y="5314950"/>
          <p14:tracePt t="120405" x="3670300" y="5302250"/>
          <p14:tracePt t="120421" x="3670300" y="5283200"/>
          <p14:tracePt t="120440" x="3670300" y="5270500"/>
          <p14:tracePt t="120454" x="3657600" y="5264150"/>
          <p14:tracePt t="120471" x="3644900" y="5251450"/>
          <p14:tracePt t="120489" x="3625850" y="5245100"/>
          <p14:tracePt t="120504" x="3606800" y="5238750"/>
          <p14:tracePt t="120521" x="3581400" y="5238750"/>
          <p14:tracePt t="120538" x="3549650" y="5238750"/>
          <p14:tracePt t="120554" x="3530600" y="5238750"/>
          <p14:tracePt t="120559" x="3524250" y="5245100"/>
          <p14:tracePt t="120571" x="3517900" y="5251450"/>
          <p14:tracePt t="120588" x="3505200" y="5264150"/>
          <p14:tracePt t="120606" x="3492500" y="5283200"/>
          <p14:tracePt t="120621" x="3486150" y="5295900"/>
          <p14:tracePt t="120638" x="3479800" y="5321300"/>
          <p14:tracePt t="120654" x="3479800" y="5365750"/>
          <p14:tracePt t="120671" x="3486150" y="5384800"/>
          <p14:tracePt t="120689" x="3511550" y="5410200"/>
          <p14:tracePt t="120704" x="3581400" y="5441950"/>
          <p14:tracePt t="120721" x="3632200" y="5448300"/>
          <p14:tracePt t="120738" x="3695700" y="5461000"/>
          <p14:tracePt t="120754" x="3771900" y="5467350"/>
          <p14:tracePt t="120772" x="3829050" y="5448300"/>
          <p14:tracePt t="120788" x="3848100" y="5422900"/>
          <p14:tracePt t="120804" x="3867150" y="5397500"/>
          <p14:tracePt t="120821" x="3886200" y="5346700"/>
          <p14:tracePt t="120838" x="3892550" y="5308600"/>
          <p14:tracePt t="120855" x="3892550" y="5257800"/>
          <p14:tracePt t="120871" x="3879850" y="5226050"/>
          <p14:tracePt t="120888" x="3848100" y="5194300"/>
          <p14:tracePt t="120904" x="3803650" y="5156200"/>
          <p14:tracePt t="120921" x="3759200" y="5143500"/>
          <p14:tracePt t="120939" x="3714750" y="5137150"/>
          <p14:tracePt t="120954" x="3683000" y="5149850"/>
          <p14:tracePt t="120971" x="3651250" y="5168900"/>
          <p14:tracePt t="120987" x="3632200" y="5200650"/>
          <p14:tracePt t="121004" x="3625850" y="5213350"/>
          <p14:tracePt t="121022" x="3625850" y="5238750"/>
          <p14:tracePt t="121038" x="3632200" y="5251450"/>
          <p14:tracePt t="121054" x="3644900" y="5270500"/>
          <p14:tracePt t="121071" x="3651250" y="5276850"/>
          <p14:tracePt t="121088" x="3657600" y="5283200"/>
          <p14:tracePt t="121196" x="3651250" y="5276850"/>
          <p14:tracePt t="121216" x="3644900" y="5270500"/>
          <p14:tracePt t="121224" x="3632200" y="5264150"/>
          <p14:tracePt t="121237" x="3625850" y="5257800"/>
          <p14:tracePt t="121254" x="3606800" y="5245100"/>
          <p14:tracePt t="121270" x="3594100" y="5238750"/>
          <p14:tracePt t="121398" x="3606800" y="5245100"/>
          <p14:tracePt t="121404" x="3606800" y="5257800"/>
          <p14:tracePt t="121413" x="3619500" y="5257800"/>
          <p14:tracePt t="121421" x="3625850" y="5270500"/>
          <p14:tracePt t="121438" x="3638550" y="5289550"/>
          <p14:tracePt t="121454" x="3651250" y="5302250"/>
          <p14:tracePt t="121472" x="3657600" y="5321300"/>
          <p14:tracePt t="121488" x="3657600" y="5327650"/>
          <p14:tracePt t="121504" x="3663950" y="5334000"/>
          <p14:tracePt t="121521" x="3657600" y="5334000"/>
          <p14:tracePt t="121538" x="3651250" y="5327650"/>
          <p14:tracePt t="121556" x="3613150" y="5308600"/>
          <p14:tracePt t="121571" x="3587750" y="5289550"/>
          <p14:tracePt t="121588" x="3568700" y="5283200"/>
          <p14:tracePt t="121604" x="3549650" y="5264150"/>
          <p14:tracePt t="121621" x="3543300" y="5257800"/>
          <p14:tracePt t="121638" x="3536950" y="5257800"/>
          <p14:tracePt t="121731" x="3543300" y="5257800"/>
          <p14:tracePt t="121737" x="3549650" y="5264150"/>
          <p14:tracePt t="121754" x="3556000" y="5276850"/>
          <p14:tracePt t="121771" x="3581400" y="5302250"/>
          <p14:tracePt t="121788" x="3600450" y="5327650"/>
          <p14:tracePt t="121805" x="3625850" y="5365750"/>
          <p14:tracePt t="121821" x="3663950" y="5397500"/>
          <p14:tracePt t="121837" x="3702050" y="5422900"/>
          <p14:tracePt t="121854" x="3740150" y="5461000"/>
          <p14:tracePt t="121871" x="3752850" y="5467350"/>
          <p14:tracePt t="121909" x="3759200" y="5473700"/>
          <p14:tracePt t="122007" x="3752850" y="5467350"/>
          <p14:tracePt t="122021" x="3746500" y="5461000"/>
          <p14:tracePt t="122029" x="3740150" y="5454650"/>
          <p14:tracePt t="122043" x="3733800" y="5454650"/>
          <p14:tracePt t="122054" x="3727450" y="5448300"/>
          <p14:tracePt t="122102" x="3733800" y="5448300"/>
          <p14:tracePt t="122123" x="3746500" y="5448300"/>
          <p14:tracePt t="122130" x="3752850" y="5448300"/>
          <p14:tracePt t="122137" x="3759200" y="5448300"/>
          <p14:tracePt t="122154" x="3790950" y="5467350"/>
          <p14:tracePt t="122171" x="3841750" y="5486400"/>
          <p14:tracePt t="122188" x="3924300" y="5518150"/>
          <p14:tracePt t="122204" x="3987800" y="5556250"/>
          <p14:tracePt t="122221" x="4076700" y="5600700"/>
          <p14:tracePt t="122238" x="4133850" y="5638800"/>
          <p14:tracePt t="122254" x="4184650" y="5657850"/>
          <p14:tracePt t="122271" x="4260850" y="5683250"/>
          <p14:tracePt t="122287" x="4318000" y="5695950"/>
          <p14:tracePt t="122304" x="4394200" y="5708650"/>
          <p14:tracePt t="122321" x="4445000" y="5708650"/>
          <p14:tracePt t="122339" x="4552950" y="5695950"/>
          <p14:tracePt t="122354" x="4641850" y="5670550"/>
          <p14:tracePt t="122371" x="4730750" y="5638800"/>
          <p14:tracePt t="122387" x="4864100" y="5588000"/>
          <p14:tracePt t="122404" x="4946650" y="5549900"/>
          <p14:tracePt t="122421" x="5022850" y="5492750"/>
          <p14:tracePt t="122438" x="5073650" y="5448300"/>
          <p14:tracePt t="122454" x="5118100" y="5397500"/>
          <p14:tracePt t="122471" x="5168900" y="5334000"/>
          <p14:tracePt t="122488" x="5194300" y="5295900"/>
          <p14:tracePt t="122504" x="5232400" y="5245100"/>
          <p14:tracePt t="122521" x="5238750" y="5232400"/>
          <p14:tracePt t="122539" x="5245100" y="5213350"/>
          <p14:tracePt t="122568" x="5251450" y="5213350"/>
          <p14:tracePt t="122675" x="5245100" y="5213350"/>
          <p14:tracePt t="122700" x="5245100" y="5219700"/>
          <p14:tracePt t="122721" x="5238750" y="5226050"/>
          <p14:tracePt t="122735" x="5232400" y="5232400"/>
          <p14:tracePt t="122742" x="5226050" y="5238750"/>
          <p14:tracePt t="122755" x="5226050" y="5251450"/>
          <p14:tracePt t="122771" x="5213350" y="5276850"/>
          <p14:tracePt t="122787" x="5207000" y="5308600"/>
          <p14:tracePt t="122804" x="5194300" y="5353050"/>
          <p14:tracePt t="122821" x="5181600" y="5384800"/>
          <p14:tracePt t="122837" x="5175250" y="5422900"/>
          <p14:tracePt t="122854" x="5168900" y="5454650"/>
          <p14:tracePt t="122871" x="5156200" y="5473700"/>
          <p14:tracePt t="122888" x="5130800" y="5511800"/>
          <p14:tracePt t="122904" x="5105400" y="5549900"/>
          <p14:tracePt t="122921" x="5067300" y="5581650"/>
          <p14:tracePt t="122938" x="5060950" y="5600700"/>
          <p14:tracePt t="122955" x="5054600" y="5600700"/>
          <p14:tracePt t="122971" x="5041900" y="5600700"/>
          <p14:tracePt t="122988" x="5035550" y="56007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b="1" i="1">
                <a:solidFill>
                  <a:srgbClr val="FFCC00"/>
                </a:solidFill>
              </a:rPr>
              <a:t>Cross sectional studies</a:t>
            </a:r>
          </a:p>
        </p:txBody>
      </p:sp>
      <p:sp>
        <p:nvSpPr>
          <p:cNvPr id="52227" name="Rectangle 3"/>
          <p:cNvSpPr>
            <a:spLocks noGrp="1" noChangeArrowheads="1"/>
          </p:cNvSpPr>
          <p:nvPr>
            <p:ph type="body" idx="1"/>
          </p:nvPr>
        </p:nvSpPr>
        <p:spPr/>
        <p:txBody>
          <a:bodyPr/>
          <a:lstStyle/>
          <a:p>
            <a:pPr>
              <a:lnSpc>
                <a:spcPct val="90000"/>
              </a:lnSpc>
              <a:buFontTx/>
              <a:buNone/>
            </a:pPr>
            <a:endParaRPr lang="en-US" altLang="en-US" sz="3700" b="1">
              <a:solidFill>
                <a:schemeClr val="bg1"/>
              </a:solidFill>
            </a:endParaRPr>
          </a:p>
          <a:p>
            <a:pPr>
              <a:lnSpc>
                <a:spcPct val="90000"/>
              </a:lnSpc>
            </a:pPr>
            <a:r>
              <a:rPr lang="en-US" altLang="en-US" sz="2200" b="1">
                <a:solidFill>
                  <a:schemeClr val="bg1"/>
                </a:solidFill>
              </a:rPr>
              <a:t>In this design, measurements are made on a population at one point in time ( snapshot ).</a:t>
            </a:r>
            <a:r>
              <a:rPr lang="en-US" altLang="en-US" sz="2200" b="1"/>
              <a:t>      </a:t>
            </a:r>
          </a:p>
          <a:p>
            <a:pPr>
              <a:lnSpc>
                <a:spcPct val="90000"/>
              </a:lnSpc>
              <a:buFontTx/>
              <a:buNone/>
            </a:pPr>
            <a:r>
              <a:rPr lang="en-US" altLang="en-US" sz="2200" b="1"/>
              <a:t>     </a:t>
            </a:r>
            <a:r>
              <a:rPr lang="en-US" altLang="en-US" sz="2200" b="1" i="1">
                <a:solidFill>
                  <a:srgbClr val="FFCC00"/>
                </a:solidFill>
              </a:rPr>
              <a:t>For example, a survey done in a village to identify the number of individuals with hypertension. Here the villagers are screened with blood pressure measurement at one point in time.</a:t>
            </a:r>
            <a:r>
              <a:rPr lang="en-US" altLang="en-US" sz="2200" b="1"/>
              <a:t> </a:t>
            </a:r>
          </a:p>
          <a:p>
            <a:pPr>
              <a:lnSpc>
                <a:spcPct val="90000"/>
              </a:lnSpc>
            </a:pPr>
            <a:r>
              <a:rPr lang="en-US" altLang="en-US" sz="2200" b="1">
                <a:solidFill>
                  <a:schemeClr val="bg1"/>
                </a:solidFill>
              </a:rPr>
              <a:t>Cross sectional studies measure the prevalence of disease and are also called prevalence studies.</a:t>
            </a:r>
          </a:p>
          <a:p>
            <a:pPr>
              <a:lnSpc>
                <a:spcPct val="90000"/>
              </a:lnSpc>
            </a:pPr>
            <a:r>
              <a:rPr lang="en-US" altLang="en-US" sz="2200" b="1">
                <a:solidFill>
                  <a:schemeClr val="bg1"/>
                </a:solidFill>
              </a:rPr>
              <a:t> Cross sectional studies yield useful data on prevalence of diseases and this is often good enough to assess the health situation a population.</a:t>
            </a:r>
          </a:p>
          <a:p>
            <a:pPr>
              <a:lnSpc>
                <a:spcPct val="90000"/>
              </a:lnSpc>
            </a:pPr>
            <a:endParaRPr lang="en-US" altLang="en-US" sz="240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3183"/>
    </mc:Choice>
    <mc:Fallback>
      <p:transition spd="slow" advTm="19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323" x="4984750" y="5594350"/>
          <p14:tracePt t="10330" x="4921250" y="5581650"/>
          <p14:tracePt t="10336" x="4851400" y="5556250"/>
          <p14:tracePt t="10348" x="4787900" y="5537200"/>
          <p14:tracePt t="10365" x="4597400" y="5467350"/>
          <p14:tracePt t="10382" x="4495800" y="5397500"/>
          <p14:tracePt t="10398" x="4406900" y="5308600"/>
          <p14:tracePt t="10432" x="4210050" y="4857750"/>
          <p14:tracePt t="10465" x="4089400" y="4108450"/>
          <p14:tracePt t="10498" x="4146550" y="3187700"/>
          <p14:tracePt t="10515" x="4216400" y="2851150"/>
          <p14:tracePt t="10531" x="4330700" y="2508250"/>
          <p14:tracePt t="10548" x="4400550" y="2355850"/>
          <p14:tracePt t="10566" x="4476750" y="2228850"/>
          <p14:tracePt t="10581" x="4603750" y="2089150"/>
          <p14:tracePt t="10598" x="4705350" y="2038350"/>
          <p14:tracePt t="10615" x="4864100" y="1993900"/>
          <p14:tracePt t="10632" x="4953000" y="1993900"/>
          <p14:tracePt t="10648" x="5067300" y="2025650"/>
          <p14:tracePt t="10665" x="5149850" y="2063750"/>
          <p14:tracePt t="10681" x="5232400" y="2095500"/>
          <p14:tracePt t="10698" x="5353050" y="2114550"/>
          <p14:tracePt t="10715" x="5403850" y="2114550"/>
          <p14:tracePt t="10731" x="5454650" y="2114550"/>
          <p14:tracePt t="10748" x="5467350" y="2114550"/>
          <p14:tracePt t="10767" x="5473700" y="2114550"/>
          <p14:tracePt t="10781" x="5467350" y="2095500"/>
          <p14:tracePt t="10798" x="5454650" y="2070100"/>
          <p14:tracePt t="10815" x="5353050" y="2038350"/>
          <p14:tracePt t="10832" x="5245100" y="2025650"/>
          <p14:tracePt t="10848" x="5099050" y="2025650"/>
          <p14:tracePt t="10865" x="4857750" y="2025650"/>
          <p14:tracePt t="10881" x="4667250" y="2044700"/>
          <p14:tracePt t="10898" x="4387850" y="2070100"/>
          <p14:tracePt t="10915" x="4235450" y="2082800"/>
          <p14:tracePt t="10931" x="4108450" y="2108200"/>
          <p14:tracePt t="10948" x="3956050" y="2133600"/>
          <p14:tracePt t="10965" x="3898900" y="2133600"/>
          <p14:tracePt t="10982" x="3867150" y="2133600"/>
          <p14:tracePt t="10998" x="3867150" y="2127250"/>
          <p14:tracePt t="11032" x="3898900" y="2095500"/>
          <p14:tracePt t="11049" x="3994150" y="2032000"/>
          <p14:tracePt t="11065" x="4184650" y="1917700"/>
          <p14:tracePt t="11082" x="4273550" y="1873250"/>
          <p14:tracePt t="11394" x="4324350" y="1828800"/>
          <p14:tracePt t="11401" x="4394200" y="1790700"/>
          <p14:tracePt t="11415" x="4546600" y="1689100"/>
          <p14:tracePt t="11432" x="4756150" y="1612900"/>
          <p14:tracePt t="11448" x="5156200" y="1530350"/>
          <p14:tracePt t="11465" x="5391150" y="1504950"/>
          <p14:tracePt t="11483" x="5740400" y="1504950"/>
          <p14:tracePt t="11498" x="5949950" y="1485900"/>
          <p14:tracePt t="11515" x="6140450" y="1479550"/>
          <p14:tracePt t="11532" x="6343650" y="1460500"/>
          <p14:tracePt t="11549" x="6419850" y="1447800"/>
          <p14:tracePt t="11565" x="6470650" y="1422400"/>
          <p14:tracePt t="11582" x="6470650" y="1397000"/>
          <p14:tracePt t="11601" x="6477000" y="1333500"/>
          <p14:tracePt t="11615" x="6464300" y="1263650"/>
          <p14:tracePt t="11632" x="6381750" y="1155700"/>
          <p14:tracePt t="11650" x="6191250" y="1041400"/>
          <p14:tracePt t="11665" x="5943600" y="952500"/>
          <p14:tracePt t="11684" x="5537200" y="857250"/>
          <p14:tracePt t="11698" x="5302250" y="793750"/>
          <p14:tracePt t="11715" x="5099050" y="730250"/>
          <p14:tracePt t="11717" x="5010150" y="704850"/>
          <p14:tracePt t="11731" x="4826000" y="635000"/>
          <p14:tracePt t="11748" x="4673600" y="590550"/>
          <p14:tracePt t="11765" x="4521200" y="552450"/>
          <p14:tracePt t="11782" x="4235450" y="546100"/>
          <p14:tracePt t="11798" x="4044950" y="571500"/>
          <p14:tracePt t="11815" x="3657600" y="679450"/>
          <p14:tracePt t="11832" x="3435350" y="749300"/>
          <p14:tracePt t="11849" x="3213100" y="825500"/>
          <p14:tracePt t="11865" x="2984500" y="895350"/>
          <p14:tracePt t="11882" x="2876550" y="933450"/>
          <p14:tracePt t="11899" x="2755900" y="1003300"/>
          <p14:tracePt t="11915" x="2717800" y="1054100"/>
          <p14:tracePt t="11933" x="2660650" y="1168400"/>
          <p14:tracePt t="11949" x="2641600" y="1257300"/>
          <p14:tracePt t="11965" x="2635250" y="1346200"/>
          <p14:tracePt t="11982" x="2667000" y="1517650"/>
          <p14:tracePt t="11999" x="2724150" y="1644650"/>
          <p14:tracePt t="12016" x="2813050" y="1778000"/>
          <p14:tracePt t="12032" x="2997200" y="1949450"/>
          <p14:tracePt t="12049" x="3168650" y="2032000"/>
          <p14:tracePt t="12065" x="3403600" y="2095500"/>
          <p14:tracePt t="12082" x="3575050" y="2095500"/>
          <p14:tracePt t="12100" x="3867150" y="2025650"/>
          <p14:tracePt t="12115" x="4076700" y="1943100"/>
          <p14:tracePt t="12132" x="4330700" y="1828800"/>
          <p14:tracePt t="12148" x="4673600" y="1676400"/>
          <p14:tracePt t="12165" x="4819650" y="1555750"/>
          <p14:tracePt t="12183" x="4959350" y="1384300"/>
          <p14:tracePt t="12199" x="5016500" y="1282700"/>
          <p14:tracePt t="12217" x="5048250" y="1168400"/>
          <p14:tracePt t="12219" x="5048250" y="1117600"/>
          <p14:tracePt t="12232" x="5048250" y="1028700"/>
          <p14:tracePt t="12249" x="5022850" y="927100"/>
          <p14:tracePt t="12265" x="4953000" y="850900"/>
          <p14:tracePt t="12282" x="4794250" y="749300"/>
          <p14:tracePt t="12300" x="4616450" y="692150"/>
          <p14:tracePt t="12315" x="4279900" y="660400"/>
          <p14:tracePt t="12332" x="4032250" y="660400"/>
          <p14:tracePt t="12348" x="3549650" y="749300"/>
          <p14:tracePt t="12365" x="3295650" y="819150"/>
          <p14:tracePt t="12382" x="3067050" y="882650"/>
          <p14:tracePt t="12398" x="2889250" y="958850"/>
          <p14:tracePt t="12416" x="2806700" y="1003300"/>
          <p14:tracePt t="12432" x="2762250" y="1035050"/>
          <p14:tracePt t="12449" x="2724150" y="1111250"/>
          <p14:tracePt t="12466" x="2717800" y="1200150"/>
          <p14:tracePt t="12482" x="2724150" y="1270000"/>
          <p14:tracePt t="12499" x="2755900" y="1377950"/>
          <p14:tracePt t="12515" x="2794000" y="1466850"/>
          <p14:tracePt t="12532" x="2876550" y="1606550"/>
          <p14:tracePt t="12550" x="3048000" y="1746250"/>
          <p14:tracePt t="12565" x="3213100" y="1809750"/>
          <p14:tracePt t="12583" x="3384550" y="1866900"/>
          <p14:tracePt t="12598" x="3587750" y="1898650"/>
          <p14:tracePt t="12616" x="3886200" y="1911350"/>
          <p14:tracePt t="12633" x="4057650" y="1885950"/>
          <p14:tracePt t="12648" x="4356100" y="1828800"/>
          <p14:tracePt t="12665" x="4533900" y="1771650"/>
          <p14:tracePt t="12682" x="4743450" y="1676400"/>
          <p14:tracePt t="12699" x="4832350" y="1587500"/>
          <p14:tracePt t="12717" x="4921250" y="1454150"/>
          <p14:tracePt t="12732" x="4953000" y="1384300"/>
          <p14:tracePt t="12748" x="4972050" y="1320800"/>
          <p14:tracePt t="12765" x="4953000" y="1244600"/>
          <p14:tracePt t="12781" x="4914900" y="1187450"/>
          <p14:tracePt t="12798" x="4826000" y="1111250"/>
          <p14:tracePt t="12815" x="4743450" y="1079500"/>
          <p14:tracePt t="12831" x="4648200" y="1079500"/>
          <p14:tracePt t="13392" x="4603750" y="1085850"/>
          <p14:tracePt t="13399" x="4514850" y="1098550"/>
          <p14:tracePt t="13416" x="4305300" y="1130300"/>
          <p14:tracePt t="13432" x="3956050" y="1187450"/>
          <p14:tracePt t="13449" x="3746500" y="1225550"/>
          <p14:tracePt t="13466" x="3575050" y="1257300"/>
          <p14:tracePt t="13482" x="3333750" y="1314450"/>
          <p14:tracePt t="13499" x="3187700" y="1365250"/>
          <p14:tracePt t="13531" x="2965450" y="1466850"/>
          <p14:tracePt t="13565" x="2889250" y="1536700"/>
          <p14:tracePt t="13598" x="2870200" y="1600200"/>
          <p14:tracePt t="13615" x="2882900" y="1638300"/>
          <p14:tracePt t="13632" x="2921000" y="1695450"/>
          <p14:tracePt t="13648" x="2965450" y="1733550"/>
          <p14:tracePt t="13665" x="3028950" y="1765300"/>
          <p14:tracePt t="13682" x="3213100" y="1816100"/>
          <p14:tracePt t="13698" x="3365500" y="1860550"/>
          <p14:tracePt t="13715" x="3657600" y="1917700"/>
          <p14:tracePt t="13732" x="3848100" y="1949450"/>
          <p14:tracePt t="13748" x="4038600" y="1974850"/>
          <p14:tracePt t="13765" x="4305300" y="1968500"/>
          <p14:tracePt t="13782" x="4489450" y="1924050"/>
          <p14:tracePt t="13798" x="4718050" y="1841500"/>
          <p14:tracePt t="13815" x="4870450" y="1790700"/>
          <p14:tracePt t="13832" x="5029200" y="1720850"/>
          <p14:tracePt t="13848" x="5213350" y="1625600"/>
          <p14:tracePt t="13865" x="5276850" y="1568450"/>
          <p14:tracePt t="13881" x="5334000" y="1504950"/>
          <p14:tracePt t="13898" x="5353050" y="1460500"/>
          <p14:tracePt t="13915" x="5359400" y="1428750"/>
          <p14:tracePt t="13932" x="5359400" y="1384300"/>
          <p14:tracePt t="13948" x="5353050" y="1365250"/>
          <p14:tracePt t="13965" x="5321300" y="1327150"/>
          <p14:tracePt t="13982" x="5276850" y="1295400"/>
          <p14:tracePt t="13998" x="5226050" y="1270000"/>
          <p14:tracePt t="14015" x="5105400" y="1212850"/>
          <p14:tracePt t="14032" x="5022850" y="1168400"/>
          <p14:tracePt t="14049" x="4978400" y="1143000"/>
          <p14:tracePt t="14445" x="4933950" y="1136650"/>
          <p14:tracePt t="14452" x="4864100" y="1123950"/>
          <p14:tracePt t="14466" x="4800600" y="1117600"/>
          <p14:tracePt t="14482" x="4597400" y="1104900"/>
          <p14:tracePt t="14499" x="4451350" y="1104900"/>
          <p14:tracePt t="14515" x="4203700" y="1111250"/>
          <p14:tracePt t="14532" x="4076700" y="1130300"/>
          <p14:tracePt t="14565" x="3886200" y="1143000"/>
          <p14:tracePt t="14599" x="3771900" y="1193800"/>
          <p14:tracePt t="14632" x="3689350" y="1276350"/>
          <p14:tracePt t="14649" x="3676650" y="1333500"/>
          <p14:tracePt t="14666" x="3670300" y="1416050"/>
          <p14:tracePt t="14682" x="3683000" y="1473200"/>
          <p14:tracePt t="14699" x="3721100" y="1549400"/>
          <p14:tracePt t="14715" x="3803650" y="1670050"/>
          <p14:tracePt t="14732" x="3886200" y="1758950"/>
          <p14:tracePt t="14749" x="3981450" y="1854200"/>
          <p14:tracePt t="14765" x="4210050" y="1993900"/>
          <p14:tracePt t="14782" x="4425950" y="2051050"/>
          <p14:tracePt t="14798" x="4927600" y="2082800"/>
          <p14:tracePt t="14815" x="5334000" y="2051050"/>
          <p14:tracePt t="14833" x="6013450" y="1962150"/>
          <p14:tracePt t="14849" x="6521450" y="1854200"/>
          <p14:tracePt t="14865" x="6813550" y="1746250"/>
          <p14:tracePt t="14881" x="6965950" y="1581150"/>
          <p14:tracePt t="14898" x="6997700" y="1447800"/>
          <p14:tracePt t="14915" x="7016750" y="1289050"/>
          <p14:tracePt t="14932" x="7023100" y="1098550"/>
          <p14:tracePt t="14949" x="7023100" y="958850"/>
          <p14:tracePt t="14965" x="6927850" y="755650"/>
          <p14:tracePt t="14982" x="6807200" y="615950"/>
          <p14:tracePt t="14999" x="6572250" y="476250"/>
          <p14:tracePt t="15015" x="6381750" y="431800"/>
          <p14:tracePt t="15032" x="6210300" y="425450"/>
          <p14:tracePt t="15048" x="5975350" y="438150"/>
          <p14:tracePt t="15065" x="5803900" y="469900"/>
          <p14:tracePt t="15082" x="5664200" y="495300"/>
          <p14:tracePt t="15098" x="5448300" y="520700"/>
          <p14:tracePt t="15116" x="5283200" y="552450"/>
          <p14:tracePt t="15132" x="5175250" y="565150"/>
          <p14:tracePt t="15149" x="5073650" y="590550"/>
          <p14:tracePt t="15165" x="4946650" y="615950"/>
          <p14:tracePt t="15182" x="4876800" y="635000"/>
          <p14:tracePt t="15198" x="4819650" y="660400"/>
          <p14:tracePt t="15215" x="4699000" y="717550"/>
          <p14:tracePt t="15232" x="4616450" y="755650"/>
          <p14:tracePt t="15248" x="4527550" y="800100"/>
          <p14:tracePt t="15265" x="4483100" y="825500"/>
          <p14:tracePt t="15282" x="4451350" y="844550"/>
          <p14:tracePt t="15298" x="4425950" y="895350"/>
          <p14:tracePt t="15315" x="4406900" y="933450"/>
          <p14:tracePt t="15332" x="4362450" y="1022350"/>
          <p14:tracePt t="15349" x="4343400" y="1092200"/>
          <p14:tracePt t="15366" x="4330700" y="1187450"/>
          <p14:tracePt t="15382" x="4330700" y="1244600"/>
          <p14:tracePt t="15398" x="4337050" y="1308100"/>
          <p14:tracePt t="15415" x="4387850" y="1435100"/>
          <p14:tracePt t="15432" x="4464050" y="1543050"/>
          <p14:tracePt t="15449" x="4572000" y="1651000"/>
          <p14:tracePt t="15465" x="4832350" y="1822450"/>
          <p14:tracePt t="15482" x="5067300" y="1949450"/>
          <p14:tracePt t="15498" x="5454650" y="2139950"/>
          <p14:tracePt t="15515" x="5613400" y="2184400"/>
          <p14:tracePt t="15533" x="5803900" y="2159000"/>
          <p14:tracePt t="15549" x="5930900" y="2063750"/>
          <p14:tracePt t="15565" x="6038850" y="1955800"/>
          <p14:tracePt t="15582" x="6146800" y="1758950"/>
          <p14:tracePt t="15598" x="6191250" y="1625600"/>
          <p14:tracePt t="15616" x="6210300" y="1454150"/>
          <p14:tracePt t="15632" x="6210300" y="1358900"/>
          <p14:tracePt t="15649" x="6191250" y="1276350"/>
          <p14:tracePt t="15665" x="6146800" y="1149350"/>
          <p14:tracePt t="15682" x="6089650" y="1060450"/>
          <p14:tracePt t="15699" x="5969000" y="933450"/>
          <p14:tracePt t="15715" x="5886450" y="863600"/>
          <p14:tracePt t="15732" x="5803900" y="825500"/>
          <p14:tracePt t="15748" x="5664200" y="787400"/>
          <p14:tracePt t="15765" x="5549900" y="787400"/>
          <p14:tracePt t="15783" x="5353050" y="787400"/>
          <p14:tracePt t="15798" x="5245100" y="819150"/>
          <p14:tracePt t="15815" x="5137150" y="838200"/>
          <p14:tracePt t="15832" x="4933950" y="901700"/>
          <p14:tracePt t="15849" x="4813300" y="939800"/>
          <p14:tracePt t="15865" x="4699000" y="965200"/>
          <p14:tracePt t="15882" x="4648200" y="977900"/>
          <p14:tracePt t="15900" x="4591050" y="990600"/>
          <p14:tracePt t="15915" x="4552950" y="1009650"/>
          <p14:tracePt t="15932" x="4521200" y="1028700"/>
          <p14:tracePt t="15948" x="4470400" y="1066800"/>
          <p14:tracePt t="15965" x="4457700" y="1092200"/>
          <p14:tracePt t="15983" x="4438650" y="1136650"/>
          <p14:tracePt t="15998" x="4432300" y="1174750"/>
          <p14:tracePt t="16015" x="4425950" y="1212850"/>
          <p14:tracePt t="16032" x="4445000" y="1276350"/>
          <p14:tracePt t="16049" x="4470400" y="1327150"/>
          <p14:tracePt t="16066" x="4540250" y="1403350"/>
          <p14:tracePt t="16083" x="4597400" y="1460500"/>
          <p14:tracePt t="16099" x="4660900" y="1530350"/>
          <p14:tracePt t="16115" x="4838700" y="1619250"/>
          <p14:tracePt t="16132" x="4991100" y="1682750"/>
          <p14:tracePt t="16150" x="5200650" y="1746250"/>
          <p14:tracePt t="16165" x="5334000" y="1790700"/>
          <p14:tracePt t="16182" x="5461000" y="1809750"/>
          <p14:tracePt t="16198" x="5632450" y="1809750"/>
          <p14:tracePt t="16215" x="5721350" y="1803400"/>
          <p14:tracePt t="16219" x="5753100" y="1797050"/>
          <p14:tracePt t="16234" x="5816600" y="1771650"/>
          <p14:tracePt t="16248" x="5848350" y="1746250"/>
          <p14:tracePt t="16265" x="5867400" y="1720850"/>
          <p14:tracePt t="16282" x="5880100" y="1682750"/>
          <p14:tracePt t="16299" x="5880100" y="1644650"/>
          <p14:tracePt t="16315" x="5867400" y="1568450"/>
          <p14:tracePt t="16332" x="5848350" y="1498600"/>
          <p14:tracePt t="16349" x="5829300" y="1447800"/>
          <p14:tracePt t="16365" x="5772150" y="1397000"/>
          <p14:tracePt t="16382" x="5721350" y="1371600"/>
          <p14:tracePt t="16399" x="5657850" y="1352550"/>
          <p14:tracePt t="16415" x="5505450" y="1320800"/>
          <p14:tracePt t="16432" x="5403850" y="1314450"/>
          <p14:tracePt t="16448" x="5283200" y="1295400"/>
          <p14:tracePt t="16465" x="5207000" y="1295400"/>
          <p14:tracePt t="16483" x="5111750" y="1301750"/>
          <p14:tracePt t="16499" x="5041900" y="1308100"/>
          <p14:tracePt t="16517" x="4959350" y="1308100"/>
          <p14:tracePt t="16532" x="4921250" y="1314450"/>
          <p14:tracePt t="16548" x="4889500" y="1314450"/>
          <p14:tracePt t="16566" x="4876800" y="1314450"/>
          <p14:tracePt t="16582" x="4870450" y="1314450"/>
          <p14:tracePt t="20835" x="4864100" y="1314450"/>
          <p14:tracePt t="20841" x="4857750" y="1314450"/>
          <p14:tracePt t="20849" x="4845050" y="1320800"/>
          <p14:tracePt t="20865" x="4813300" y="1333500"/>
          <p14:tracePt t="20882" x="4756150" y="1346200"/>
          <p14:tracePt t="20899" x="4711700" y="1358900"/>
          <p14:tracePt t="20916" x="4660900" y="1365250"/>
          <p14:tracePt t="20932" x="4591050" y="1384300"/>
          <p14:tracePt t="20965" x="4457700" y="1409700"/>
          <p14:tracePt t="20999" x="4343400" y="1466850"/>
          <p14:tracePt t="21032" x="4241800" y="1517650"/>
          <p14:tracePt t="21049" x="4197350" y="1549400"/>
          <p14:tracePt t="21065" x="4178300" y="1568450"/>
          <p14:tracePt t="21083" x="4165600" y="1587500"/>
          <p14:tracePt t="21099" x="4159250" y="1600200"/>
          <p14:tracePt t="21115" x="4152900" y="1619250"/>
          <p14:tracePt t="21132" x="4152900" y="1663700"/>
          <p14:tracePt t="21149" x="4152900" y="1695450"/>
          <p14:tracePt t="21165" x="4178300" y="1765300"/>
          <p14:tracePt t="21182" x="4216400" y="1828800"/>
          <p14:tracePt t="21199" x="4305300" y="1911350"/>
          <p14:tracePt t="21215" x="4362450" y="1981200"/>
          <p14:tracePt t="21232" x="4432300" y="2038350"/>
          <p14:tracePt t="21248" x="4521200" y="2108200"/>
          <p14:tracePt t="21265" x="4565650" y="2139950"/>
          <p14:tracePt t="21282" x="4629150" y="2184400"/>
          <p14:tracePt t="21298" x="4762500" y="2235200"/>
          <p14:tracePt t="21315" x="4870450" y="2260600"/>
          <p14:tracePt t="21332" x="5016500" y="2292350"/>
          <p14:tracePt t="21349" x="5060950" y="2298700"/>
          <p14:tracePt t="21367" x="5124450" y="2298700"/>
          <p14:tracePt t="21382" x="5156200" y="2298700"/>
          <p14:tracePt t="21399" x="5194300" y="2279650"/>
          <p14:tracePt t="21415" x="5257800" y="2241550"/>
          <p14:tracePt t="21433" x="5302250" y="2203450"/>
          <p14:tracePt t="21451" x="5346700" y="2159000"/>
          <p14:tracePt t="21466" x="5359400" y="2114550"/>
          <p14:tracePt t="21483" x="5365750" y="2070100"/>
          <p14:tracePt t="21499" x="5365750" y="1993900"/>
          <p14:tracePt t="21515" x="5365750" y="1955800"/>
          <p14:tracePt t="21534" x="5346700" y="1898650"/>
          <p14:tracePt t="21549" x="5314950" y="1866900"/>
          <p14:tracePt t="21566" x="5283200" y="1828800"/>
          <p14:tracePt t="21582" x="5207000" y="1771650"/>
          <p14:tracePt t="21600" x="5162550" y="1739900"/>
          <p14:tracePt t="21616" x="5111750" y="1701800"/>
          <p14:tracePt t="21633" x="5073650" y="1682750"/>
          <p14:tracePt t="21649" x="5029200" y="1663700"/>
          <p14:tracePt t="21665" x="4991100" y="1651000"/>
          <p14:tracePt t="21683" x="4972050" y="1644650"/>
          <p14:tracePt t="21700" x="4965700" y="1638300"/>
          <p14:tracePt t="21716" x="4959350" y="1638300"/>
          <p14:tracePt t="22452" x="4953000" y="1631950"/>
          <p14:tracePt t="22460" x="4940300" y="1625600"/>
          <p14:tracePt t="22466" x="4940300" y="1612900"/>
          <p14:tracePt t="22483" x="4933950" y="1587500"/>
          <p14:tracePt t="22500" x="4927600" y="1555750"/>
          <p14:tracePt t="22516" x="4914900" y="1504950"/>
          <p14:tracePt t="22534" x="4914900" y="1479550"/>
          <p14:tracePt t="22549" x="4908550" y="1435100"/>
          <p14:tracePt t="22583" x="4895850" y="1384300"/>
          <p14:tracePt t="22617" x="4889500" y="1339850"/>
          <p14:tracePt t="22649" x="4889500" y="1333500"/>
          <p14:tracePt t="22702" x="4883150" y="1327150"/>
          <p14:tracePt t="22709" x="4876800" y="1320800"/>
          <p14:tracePt t="22716" x="4870450" y="1320800"/>
          <p14:tracePt t="22732" x="4864100" y="1320800"/>
          <p14:tracePt t="22749" x="4845050" y="1320800"/>
          <p14:tracePt t="22765" x="4813300" y="1320800"/>
          <p14:tracePt t="22783" x="4762500" y="1327150"/>
          <p14:tracePt t="22799" x="4724400" y="1346200"/>
          <p14:tracePt t="22816" x="4679950" y="1377950"/>
          <p14:tracePt t="22832" x="4610100" y="1447800"/>
          <p14:tracePt t="22849" x="4572000" y="1485900"/>
          <p14:tracePt t="22867" x="4533900" y="1517650"/>
          <p14:tracePt t="22882" x="4527550" y="1536700"/>
          <p14:tracePt t="22899" x="4514850" y="1555750"/>
          <p14:tracePt t="22915" x="4508500" y="1593850"/>
          <p14:tracePt t="22932" x="4508500" y="1625600"/>
          <p14:tracePt t="22950" x="4521200" y="1670050"/>
          <p14:tracePt t="22966" x="4533900" y="1682750"/>
          <p14:tracePt t="22982" x="4565650" y="1708150"/>
          <p14:tracePt t="22999" x="4629150" y="1752600"/>
          <p14:tracePt t="23015" x="4673600" y="1778000"/>
          <p14:tracePt t="23033" x="4724400" y="1803400"/>
          <p14:tracePt t="23049" x="4749800" y="1809750"/>
          <p14:tracePt t="23065" x="4781550" y="1809750"/>
          <p14:tracePt t="23082" x="4826000" y="1803400"/>
          <p14:tracePt t="23099" x="4864100" y="1797050"/>
          <p14:tracePt t="23116" x="4953000" y="1765300"/>
          <p14:tracePt t="23132" x="4984750" y="1752600"/>
          <p14:tracePt t="23149" x="5016500" y="1739900"/>
          <p14:tracePt t="23165" x="5029200" y="1733550"/>
          <p14:tracePt t="23182" x="5029200" y="1727200"/>
          <p14:tracePt t="23234" x="5029200" y="1720850"/>
          <p14:tracePt t="23358" x="5022850" y="1720850"/>
          <p14:tracePt t="23372" x="5022850" y="1714500"/>
          <p14:tracePt t="23379" x="5016500" y="1714500"/>
          <p14:tracePt t="23386" x="5010150" y="1714500"/>
          <p14:tracePt t="23399" x="5003800" y="1714500"/>
          <p14:tracePt t="23415" x="4997450" y="1708150"/>
          <p14:tracePt t="23432" x="4991100" y="1701800"/>
          <p14:tracePt t="26335" x="4991100" y="1708150"/>
          <p14:tracePt t="26355" x="4991100" y="1714500"/>
          <p14:tracePt t="26369" x="4991100" y="1720850"/>
          <p14:tracePt t="26403" x="4984750" y="1720850"/>
          <p14:tracePt t="26431" x="4984750" y="1727200"/>
          <p14:tracePt t="26438" x="4978400" y="1733550"/>
          <p14:tracePt t="26506" x="4972050" y="1739900"/>
          <p14:tracePt t="26549" x="4965700" y="1746250"/>
          <p14:tracePt t="26556" x="4959350" y="1746250"/>
          <p14:tracePt t="26592" x="4959350" y="1752600"/>
          <p14:tracePt t="26598" x="4953000" y="1752600"/>
          <p14:tracePt t="26612" x="4946650" y="1758950"/>
          <p14:tracePt t="26619" x="4940300" y="1765300"/>
          <p14:tracePt t="26632" x="4927600" y="1771650"/>
          <p14:tracePt t="26649" x="4921250" y="1790700"/>
          <p14:tracePt t="26667" x="4889500" y="1816100"/>
          <p14:tracePt t="26683" x="4876800" y="1841500"/>
          <p14:tracePt t="26699" x="4857750" y="1873250"/>
          <p14:tracePt t="26716" x="4845050" y="1936750"/>
          <p14:tracePt t="26733" x="4832350" y="1993900"/>
          <p14:tracePt t="26750" x="4832350" y="2101850"/>
          <p14:tracePt t="26766" x="4857750" y="2165350"/>
          <p14:tracePt t="26783" x="4883150" y="2247900"/>
          <p14:tracePt t="26799" x="4965700" y="2349500"/>
          <p14:tracePt t="26816" x="5035550" y="2425700"/>
          <p14:tracePt t="26834" x="5143500" y="2546350"/>
          <p14:tracePt t="26849" x="5219700" y="2603500"/>
          <p14:tracePt t="26866" x="5276850" y="2647950"/>
          <p14:tracePt t="26882" x="5321300" y="2673350"/>
          <p14:tracePt t="26899" x="5353050" y="2679700"/>
          <p14:tracePt t="26916" x="5384800" y="2679700"/>
          <p14:tracePt t="26933" x="5410200" y="2667000"/>
          <p14:tracePt t="26949" x="5435600" y="2641600"/>
          <p14:tracePt t="26966" x="5467350" y="2590800"/>
          <p14:tracePt t="26983" x="5486400" y="2540000"/>
          <p14:tracePt t="26999" x="5518150" y="2432050"/>
          <p14:tracePt t="27016" x="5524500" y="2393950"/>
          <p14:tracePt t="27032" x="5524500" y="2355850"/>
          <p14:tracePt t="27049" x="5524500" y="2292350"/>
          <p14:tracePt t="27066" x="5524500" y="2241550"/>
          <p14:tracePt t="27082" x="5505450" y="2152650"/>
          <p14:tracePt t="27099" x="5486400" y="2070100"/>
          <p14:tracePt t="27117" x="5448300" y="1974850"/>
          <p14:tracePt t="27133" x="5429250" y="1943100"/>
          <p14:tracePt t="27149" x="5397500" y="1905000"/>
          <p14:tracePt t="27166" x="5359400" y="1860550"/>
          <p14:tracePt t="27183" x="5314950" y="1835150"/>
          <p14:tracePt t="27200" x="5207000" y="1784350"/>
          <p14:tracePt t="27216" x="5105400" y="1771650"/>
          <p14:tracePt t="27233" x="5029200" y="1758950"/>
          <p14:tracePt t="27249" x="4927600" y="1758950"/>
          <p14:tracePt t="27266" x="4870450" y="1758950"/>
          <p14:tracePt t="27284" x="4787900" y="1790700"/>
          <p14:tracePt t="27299" x="4724400" y="1816100"/>
          <p14:tracePt t="27316" x="4679950" y="1841500"/>
          <p14:tracePt t="27332" x="4622800" y="1898650"/>
          <p14:tracePt t="27349" x="4584700" y="1949450"/>
          <p14:tracePt t="27366" x="4546600" y="2051050"/>
          <p14:tracePt t="27383" x="4514850" y="2152650"/>
          <p14:tracePt t="27399" x="4502150" y="2235200"/>
          <p14:tracePt t="27416" x="4483100" y="2330450"/>
          <p14:tracePt t="27432" x="4483100" y="2381250"/>
          <p14:tracePt t="27450" x="4495800" y="2463800"/>
          <p14:tracePt t="27466" x="4514850" y="2527300"/>
          <p14:tracePt t="27483" x="4559300" y="2584450"/>
          <p14:tracePt t="27499" x="4654550" y="2679700"/>
          <p14:tracePt t="27516" x="4730750" y="2743200"/>
          <p14:tracePt t="27532" x="4864100" y="2800350"/>
          <p14:tracePt t="27549" x="4953000" y="2832100"/>
          <p14:tracePt t="27566" x="5041900" y="2844800"/>
          <p14:tracePt t="27582" x="5213350" y="2851150"/>
          <p14:tracePt t="27599" x="5334000" y="2825750"/>
          <p14:tracePt t="27615" x="5441950" y="2781300"/>
          <p14:tracePt t="27632" x="5499100" y="2730500"/>
          <p14:tracePt t="27652" x="5575300" y="2616200"/>
          <p14:tracePt t="27666" x="5594350" y="2533650"/>
          <p14:tracePt t="27683" x="5613400" y="2476500"/>
          <p14:tracePt t="27700" x="5607050" y="2393950"/>
          <p14:tracePt t="27716" x="5588000" y="2336800"/>
          <p14:tracePt t="27734" x="5556250" y="2241550"/>
          <p14:tracePt t="27749" x="5530850" y="2178050"/>
          <p14:tracePt t="27766" x="5486400" y="2101850"/>
          <p14:tracePt t="27783" x="5410200" y="2038350"/>
          <p14:tracePt t="27800" x="5359400" y="2006600"/>
          <p14:tracePt t="27817" x="5314950" y="1993900"/>
          <p14:tracePt t="27833" x="5270500" y="1987550"/>
          <p14:tracePt t="27851" x="5251450" y="1987550"/>
          <p14:tracePt t="27866" x="5238750" y="1987550"/>
          <p14:tracePt t="27883" x="5232400" y="2006600"/>
          <p14:tracePt t="27900" x="5232400" y="2044700"/>
          <p14:tracePt t="33432" x="5226050" y="2076450"/>
          <p14:tracePt t="33438" x="5207000" y="2127250"/>
          <p14:tracePt t="33451" x="5194300" y="2178050"/>
          <p14:tracePt t="33466" x="5099050" y="2393950"/>
          <p14:tracePt t="33483" x="5016500" y="2546350"/>
          <p14:tracePt t="33499" x="4927600" y="2692400"/>
          <p14:tracePt t="33516" x="4813300" y="2851150"/>
          <p14:tracePt t="33533" x="4756150" y="2914650"/>
          <p14:tracePt t="33567" x="4667250" y="3003550"/>
          <p14:tracePt t="33600" x="4622800" y="3022600"/>
          <p14:tracePt t="33633" x="4610100" y="3022600"/>
          <p14:tracePt t="33750" x="4616450" y="3009900"/>
          <p14:tracePt t="33759" x="4622800" y="3009900"/>
          <p14:tracePt t="33766" x="4622800" y="2997200"/>
          <p14:tracePt t="33783" x="4635500" y="2978150"/>
          <p14:tracePt t="33785" x="4654550" y="2959100"/>
          <p14:tracePt t="33799" x="4679950" y="2927350"/>
          <p14:tracePt t="33816" x="4718050" y="2876550"/>
          <p14:tracePt t="33833" x="4819650" y="2787650"/>
          <p14:tracePt t="33850" x="4927600" y="2711450"/>
          <p14:tracePt t="33866" x="5111750" y="2616200"/>
          <p14:tracePt t="33883" x="5251450" y="2565400"/>
          <p14:tracePt t="33900" x="5397500" y="2527300"/>
          <p14:tracePt t="33916" x="5549900" y="2508250"/>
          <p14:tracePt t="33933" x="5607050" y="2495550"/>
          <p14:tracePt t="33949" x="5683250" y="2482850"/>
          <p14:tracePt t="33966" x="5727700" y="2482850"/>
          <p14:tracePt t="33983" x="5759450" y="2482850"/>
          <p14:tracePt t="34000" x="5803900" y="2482850"/>
          <p14:tracePt t="34016" x="5822950" y="2482850"/>
          <p14:tracePt t="34034" x="5842000" y="2482850"/>
          <p14:tracePt t="34050" x="5854700" y="2482850"/>
          <p14:tracePt t="34066" x="5861050" y="2482850"/>
          <p14:tracePt t="34083" x="5867400" y="2482850"/>
          <p14:tracePt t="34099" x="5873750" y="2482850"/>
          <p14:tracePt t="34116" x="5880100" y="2482850"/>
          <p14:tracePt t="34150" x="5886450" y="2482850"/>
          <p14:tracePt t="34186" x="5892800" y="2482850"/>
          <p14:tracePt t="34249" x="5905500" y="2482850"/>
          <p14:tracePt t="34256" x="5905500" y="2476500"/>
          <p14:tracePt t="34266" x="5911850" y="2470150"/>
          <p14:tracePt t="34283" x="5949950" y="2463800"/>
          <p14:tracePt t="34299" x="5988050" y="2451100"/>
          <p14:tracePt t="34317" x="6051550" y="2425700"/>
          <p14:tracePt t="34333" x="6108700" y="2413000"/>
          <p14:tracePt t="34350" x="6210300" y="2387600"/>
          <p14:tracePt t="34366" x="6362700" y="2381250"/>
          <p14:tracePt t="34383" x="6451600" y="2381250"/>
          <p14:tracePt t="34399" x="6578600" y="2374900"/>
          <p14:tracePt t="34416" x="6673850" y="2368550"/>
          <p14:tracePt t="34433" x="6781800" y="2368550"/>
          <p14:tracePt t="34449" x="6902450" y="2368550"/>
          <p14:tracePt t="34466" x="6953250" y="2368550"/>
          <p14:tracePt t="34483" x="6991350" y="2368550"/>
          <p14:tracePt t="34499" x="7004050" y="2368550"/>
          <p14:tracePt t="34624" x="7004050" y="2374900"/>
          <p14:tracePt t="34637" x="6997700" y="2374900"/>
          <p14:tracePt t="34644" x="6978650" y="2387600"/>
          <p14:tracePt t="34651" x="6959600" y="2400300"/>
          <p14:tracePt t="34666" x="6864350" y="2432050"/>
          <p14:tracePt t="34683" x="6686550" y="2482850"/>
          <p14:tracePt t="34699" x="6140450" y="2609850"/>
          <p14:tracePt t="34716" x="5568950" y="2730500"/>
          <p14:tracePt t="34733" x="4787900" y="2908300"/>
          <p14:tracePt t="34750" x="4210050" y="3048000"/>
          <p14:tracePt t="34767" x="3721100" y="3168650"/>
          <p14:tracePt t="34783" x="3054350" y="3270250"/>
          <p14:tracePt t="34799" x="2743200" y="3289300"/>
          <p14:tracePt t="34816" x="2425700" y="3302000"/>
          <p14:tracePt t="34833" x="2266950" y="3289300"/>
          <p14:tracePt t="34850" x="2070100" y="3270250"/>
          <p14:tracePt t="34866" x="1962150" y="3257550"/>
          <p14:tracePt t="34883" x="1854200" y="3238500"/>
          <p14:tracePt t="34899" x="1746250" y="3232150"/>
          <p14:tracePt t="34916" x="1676400" y="3232150"/>
          <p14:tracePt t="34934" x="1612900" y="3225800"/>
          <p14:tracePt t="34950" x="1581150" y="3213100"/>
          <p14:tracePt t="34966" x="1549400" y="3200400"/>
          <p14:tracePt t="34984" x="1530350" y="3187700"/>
          <p14:tracePt t="35000" x="1524000" y="3187700"/>
          <p14:tracePt t="35074" x="1524000" y="3181350"/>
          <p14:tracePt t="35080" x="1517650" y="3168650"/>
          <p14:tracePt t="35088" x="1517650" y="3162300"/>
          <p14:tracePt t="35101" x="1511300" y="3136900"/>
          <p14:tracePt t="35117" x="1504950" y="3105150"/>
          <p14:tracePt t="35134" x="1498600" y="3067050"/>
          <p14:tracePt t="35150" x="1479550" y="3022600"/>
          <p14:tracePt t="35167" x="1479550" y="2997200"/>
          <p14:tracePt t="35185" x="1460500" y="2971800"/>
          <p14:tracePt t="35200" x="1460500" y="2959100"/>
          <p14:tracePt t="35217" x="1454150" y="2946400"/>
          <p14:tracePt t="35233" x="1441450" y="2933700"/>
          <p14:tracePt t="35250" x="1441450" y="2927350"/>
          <p14:tracePt t="35267" x="1435100" y="2914650"/>
          <p14:tracePt t="35284" x="1435100" y="2908300"/>
          <p14:tracePt t="35309" x="1428750" y="2908300"/>
          <p14:tracePt t="35525" x="1435100" y="2908300"/>
          <p14:tracePt t="35559" x="1441450" y="2908300"/>
          <p14:tracePt t="35566" x="1454150" y="2908300"/>
          <p14:tracePt t="35573" x="1460500" y="2908300"/>
          <p14:tracePt t="35583" x="1473200" y="2908300"/>
          <p14:tracePt t="35599" x="1530350" y="2901950"/>
          <p14:tracePt t="35616" x="1587500" y="2901950"/>
          <p14:tracePt t="35634" x="1695450" y="2901950"/>
          <p14:tracePt t="35649" x="1771650" y="2914650"/>
          <p14:tracePt t="35666" x="1841500" y="2921000"/>
          <p14:tracePt t="35683" x="1949450" y="2927350"/>
          <p14:tracePt t="35700" x="2025650" y="2933700"/>
          <p14:tracePt t="35719" x="2127250" y="2933700"/>
          <p14:tracePt t="35733" x="2184400" y="2933700"/>
          <p14:tracePt t="35749" x="2247900" y="2933700"/>
          <p14:tracePt t="35766" x="2336800" y="2921000"/>
          <p14:tracePt t="35784" x="2393950" y="2914650"/>
          <p14:tracePt t="35801" x="2463800" y="2895600"/>
          <p14:tracePt t="35816" x="2495550" y="2889250"/>
          <p14:tracePt t="35833" x="2520950" y="2882900"/>
          <p14:tracePt t="35849" x="2552700" y="2870200"/>
          <p14:tracePt t="35866" x="2552700" y="2863850"/>
          <p14:tracePt t="35883" x="2559050" y="2863850"/>
          <p14:tracePt t="35916" x="2559050" y="2851150"/>
          <p14:tracePt t="35932" x="2552700" y="2819400"/>
          <p14:tracePt t="35949" x="2546350" y="2800350"/>
          <p14:tracePt t="35966" x="2540000" y="2787650"/>
          <p14:tracePt t="36000" x="2540000" y="2781300"/>
          <p14:tracePt t="36016" x="2571750" y="2768600"/>
          <p14:tracePt t="36033" x="2616200" y="2755900"/>
          <p14:tracePt t="36050" x="2800350" y="2749550"/>
          <p14:tracePt t="36066" x="2952750" y="2768600"/>
          <p14:tracePt t="36083" x="3105150" y="2794000"/>
          <p14:tracePt t="36100" x="3289300" y="2819400"/>
          <p14:tracePt t="36116" x="3359150" y="2838450"/>
          <p14:tracePt t="36133" x="3390900" y="2851150"/>
          <p14:tracePt t="36183" x="3390900" y="2844800"/>
          <p14:tracePt t="36189" x="3384550" y="2838450"/>
          <p14:tracePt t="36200" x="3378200" y="2832100"/>
          <p14:tracePt t="36216" x="3359150" y="2806700"/>
          <p14:tracePt t="36234" x="3346450" y="2787650"/>
          <p14:tracePt t="36250" x="3340100" y="2781300"/>
          <p14:tracePt t="36266" x="3340100" y="2774950"/>
          <p14:tracePt t="36294" x="3352800" y="2768600"/>
          <p14:tracePt t="36300" x="3359150" y="2768600"/>
          <p14:tracePt t="36317" x="3409950" y="2755900"/>
          <p14:tracePt t="36335" x="3549650" y="2749550"/>
          <p14:tracePt t="36350" x="3619500" y="2749550"/>
          <p14:tracePt t="36367" x="3708400" y="2762250"/>
          <p14:tracePt t="36383" x="3784600" y="2781300"/>
          <p14:tracePt t="36400" x="3810000" y="2787650"/>
          <p14:tracePt t="36416" x="3816350" y="2787650"/>
          <p14:tracePt t="36433" x="3822700" y="2794000"/>
          <p14:tracePt t="36807" x="3829050" y="2794000"/>
          <p14:tracePt t="36814" x="3835400" y="2794000"/>
          <p14:tracePt t="36821" x="3841750" y="2800350"/>
          <p14:tracePt t="36833" x="3879850" y="2813050"/>
          <p14:tracePt t="36850" x="3943350" y="2832100"/>
          <p14:tracePt t="36867" x="4044950" y="2863850"/>
          <p14:tracePt t="36883" x="4197350" y="2895600"/>
          <p14:tracePt t="36916" x="4381500" y="2901950"/>
          <p14:tracePt t="36950" x="4502150" y="2876550"/>
          <p14:tracePt t="36983" x="4622800" y="2794000"/>
          <p14:tracePt t="36999" x="4648200" y="2755900"/>
          <p14:tracePt t="37016" x="4667250" y="2743200"/>
          <p14:tracePt t="37033" x="4679950" y="2711450"/>
          <p14:tracePt t="37050" x="4686300" y="2679700"/>
          <p14:tracePt t="37066" x="4686300" y="2647950"/>
          <p14:tracePt t="37083" x="4673600" y="2609850"/>
          <p14:tracePt t="37100" x="4654550" y="2584450"/>
          <p14:tracePt t="37117" x="4591050" y="2559050"/>
          <p14:tracePt t="37133" x="4533900" y="2546350"/>
          <p14:tracePt t="37150" x="4445000" y="2540000"/>
          <p14:tracePt t="37166" x="4286250" y="2533650"/>
          <p14:tracePt t="37183" x="4178300" y="2533650"/>
          <p14:tracePt t="37201" x="4013200" y="2552700"/>
          <p14:tracePt t="37217" x="3898900" y="2559050"/>
          <p14:tracePt t="37234" x="3765550" y="2571750"/>
          <p14:tracePt t="37250" x="3613150" y="2616200"/>
          <p14:tracePt t="37266" x="3530600" y="2641600"/>
          <p14:tracePt t="37284" x="3454400" y="2673350"/>
          <p14:tracePt t="37300" x="3359150" y="2730500"/>
          <p14:tracePt t="37316" x="3314700" y="2755900"/>
          <p14:tracePt t="37333" x="3270250" y="2800350"/>
          <p14:tracePt t="37350" x="3251200" y="2844800"/>
          <p14:tracePt t="37366" x="3244850" y="2965450"/>
          <p14:tracePt t="37383" x="3251200" y="3041650"/>
          <p14:tracePt t="37400" x="3314700" y="3136900"/>
          <p14:tracePt t="37416" x="3422650" y="3251200"/>
          <p14:tracePt t="37433" x="3524250" y="3327400"/>
          <p14:tracePt t="37449" x="3683000" y="3409950"/>
          <p14:tracePt t="37466" x="3816350" y="3441700"/>
          <p14:tracePt t="37483" x="3943350" y="3473450"/>
          <p14:tracePt t="37500" x="4114800" y="3473450"/>
          <p14:tracePt t="37516" x="4229100" y="3429000"/>
          <p14:tracePt t="37533" x="4419600" y="3340100"/>
          <p14:tracePt t="37550" x="4540250" y="3263900"/>
          <p14:tracePt t="37567" x="4673600" y="3155950"/>
          <p14:tracePt t="37583" x="4749800" y="3067050"/>
          <p14:tracePt t="37600" x="4832350" y="2978150"/>
          <p14:tracePt t="37616" x="4921250" y="2825750"/>
          <p14:tracePt t="37633" x="4965700" y="2743200"/>
          <p14:tracePt t="37651" x="4997450" y="2616200"/>
          <p14:tracePt t="37666" x="5003800" y="2540000"/>
          <p14:tracePt t="37683" x="4997450" y="2463800"/>
          <p14:tracePt t="37699" x="4940300" y="2381250"/>
          <p14:tracePt t="37716" x="4883150" y="2330450"/>
          <p14:tracePt t="37734" x="4768850" y="2273300"/>
          <p14:tracePt t="37750" x="4673600" y="2241550"/>
          <p14:tracePt t="37767" x="4527550" y="2222500"/>
          <p14:tracePt t="37783" x="4318000" y="2222500"/>
          <p14:tracePt t="37800" x="4191000" y="2241550"/>
          <p14:tracePt t="37803" x="4121150" y="2260600"/>
          <p14:tracePt t="37816" x="3987800" y="2298700"/>
          <p14:tracePt t="37833" x="3867150" y="2343150"/>
          <p14:tracePt t="37850" x="3752850" y="2387600"/>
          <p14:tracePt t="37866" x="3670300" y="2444750"/>
          <p14:tracePt t="37883" x="3632200" y="2476500"/>
          <p14:tracePt t="37901" x="3606800" y="2520950"/>
          <p14:tracePt t="37916" x="3594100" y="2546350"/>
          <p14:tracePt t="37933" x="3594100" y="2584450"/>
          <p14:tracePt t="37950" x="3606800" y="2647950"/>
          <p14:tracePt t="37967" x="3625850" y="2698750"/>
          <p14:tracePt t="37984" x="3663950" y="2762250"/>
          <p14:tracePt t="37999" x="3702050" y="2813050"/>
          <p14:tracePt t="38016" x="3759200" y="2851150"/>
          <p14:tracePt t="38033" x="3905250" y="2908300"/>
          <p14:tracePt t="38050" x="4019550" y="2927350"/>
          <p14:tracePt t="38066" x="4159250" y="2927350"/>
          <p14:tracePt t="38083" x="4286250" y="2908300"/>
          <p14:tracePt t="38100" x="4400550" y="2889250"/>
          <p14:tracePt t="38116" x="4546600" y="2819400"/>
          <p14:tracePt t="38133" x="4635500" y="2762250"/>
          <p14:tracePt t="38150" x="4718050" y="2698750"/>
          <p14:tracePt t="38167" x="4743450" y="2673350"/>
          <p14:tracePt t="38183" x="4762500" y="2641600"/>
          <p14:tracePt t="38200" x="4781550" y="2578100"/>
          <p14:tracePt t="38217" x="4781550" y="2533650"/>
          <p14:tracePt t="38233" x="4749800" y="2444750"/>
          <p14:tracePt t="38250" x="4711700" y="2374900"/>
          <p14:tracePt t="38268" x="4603750" y="2273300"/>
          <p14:tracePt t="38283" x="4521200" y="2228850"/>
          <p14:tracePt t="38300" x="4400550" y="2216150"/>
          <p14:tracePt t="38303" x="4349750" y="2216150"/>
          <p14:tracePt t="38316" x="4222750" y="2216150"/>
          <p14:tracePt t="38333" x="4102100" y="2241550"/>
          <p14:tracePt t="38351" x="3930650" y="2324100"/>
          <p14:tracePt t="38367" x="3835400" y="2374900"/>
          <p14:tracePt t="38383" x="3765550" y="2425700"/>
          <p14:tracePt t="38400" x="3714750" y="2489200"/>
          <p14:tracePt t="38417" x="3702050" y="2527300"/>
          <p14:tracePt t="38434" x="3695700" y="2565400"/>
          <p14:tracePt t="38450" x="3695700" y="2603500"/>
          <p14:tracePt t="38466" x="3721100" y="2647950"/>
          <p14:tracePt t="38483" x="3784600" y="2724150"/>
          <p14:tracePt t="38500" x="3841750" y="2781300"/>
          <p14:tracePt t="38516" x="3975100" y="2876550"/>
          <p14:tracePt t="38533" x="4038600" y="2914650"/>
          <p14:tracePt t="38550" x="4083050" y="2933700"/>
          <p14:tracePt t="38566" x="4133850" y="2952750"/>
          <p14:tracePt t="38583" x="4152900" y="2959100"/>
          <p14:tracePt t="38600" x="4178300" y="2959100"/>
          <p14:tracePt t="38616" x="4191000" y="2952750"/>
          <p14:tracePt t="38633" x="4216400" y="2933700"/>
          <p14:tracePt t="38650" x="4248150" y="2901950"/>
          <p14:tracePt t="38667" x="4260850" y="2882900"/>
          <p14:tracePt t="38684" x="4260850" y="2876550"/>
          <p14:tracePt t="38754" x="4260850" y="2870200"/>
          <p14:tracePt t="43188" x="4235450" y="2870200"/>
          <p14:tracePt t="43195" x="4210050" y="2901950"/>
          <p14:tracePt t="43203" x="4171950" y="2921000"/>
          <p14:tracePt t="43217" x="4095750" y="2965450"/>
          <p14:tracePt t="43234" x="4032250" y="3009900"/>
          <p14:tracePt t="43250" x="3943350" y="3067050"/>
          <p14:tracePt t="43267" x="3892550" y="3092450"/>
          <p14:tracePt t="43283" x="3848100" y="3117850"/>
          <p14:tracePt t="43316" x="3765550" y="3155950"/>
          <p14:tracePt t="43350" x="3689350" y="3162300"/>
          <p14:tracePt t="43383" x="3625850" y="3187700"/>
          <p14:tracePt t="43400" x="3600450" y="3200400"/>
          <p14:tracePt t="43418" x="3556000" y="3213100"/>
          <p14:tracePt t="43434" x="3517900" y="3238500"/>
          <p14:tracePt t="43451" x="3448050" y="3282950"/>
          <p14:tracePt t="43467" x="3384550" y="3321050"/>
          <p14:tracePt t="43485" x="3327400" y="3346450"/>
          <p14:tracePt t="43500" x="3244850" y="3384550"/>
          <p14:tracePt t="43517" x="3194050" y="3403600"/>
          <p14:tracePt t="43535" x="3149600" y="3409950"/>
          <p14:tracePt t="43550" x="3124200" y="3416300"/>
          <p14:tracePt t="43567" x="3111500" y="3416300"/>
          <p14:tracePt t="43583" x="3098800" y="3416300"/>
          <p14:tracePt t="43632" x="3098800" y="3409950"/>
          <p14:tracePt t="43654" x="3105150" y="3397250"/>
          <p14:tracePt t="43660" x="3111500" y="3384550"/>
          <p14:tracePt t="43667" x="3124200" y="3378200"/>
          <p14:tracePt t="43684" x="3162300" y="3340100"/>
          <p14:tracePt t="43702" x="3295650" y="3270250"/>
          <p14:tracePt t="43717" x="3397250" y="3238500"/>
          <p14:tracePt t="43735" x="3524250" y="3213100"/>
          <p14:tracePt t="43750" x="3740150" y="3213100"/>
          <p14:tracePt t="43767" x="3892550" y="3238500"/>
          <p14:tracePt t="43784" x="4108450" y="3308350"/>
          <p14:tracePt t="43800" x="4254500" y="3365500"/>
          <p14:tracePt t="43817" x="4387850" y="3409950"/>
          <p14:tracePt t="43834" x="4533900" y="3448050"/>
          <p14:tracePt t="43850" x="4584700" y="3448050"/>
          <p14:tracePt t="43854" x="4603750" y="3448050"/>
          <p14:tracePt t="43867" x="4648200" y="3441700"/>
          <p14:tracePt t="43884" x="4686300" y="3422650"/>
          <p14:tracePt t="43900" x="4718050" y="3390900"/>
          <p14:tracePt t="43918" x="4762500" y="3359150"/>
          <p14:tracePt t="43934" x="4781550" y="3340100"/>
          <p14:tracePt t="43950" x="4794250" y="3327400"/>
          <p14:tracePt t="43967" x="4806950" y="3321050"/>
          <p14:tracePt t="43983" x="4813300" y="3314700"/>
          <p14:tracePt t="44000" x="4832350" y="3308350"/>
          <p14:tracePt t="44017" x="4838700" y="3308350"/>
          <p14:tracePt t="44574" x="4864100" y="3308350"/>
          <p14:tracePt t="44585" x="4946650" y="3289300"/>
          <p14:tracePt t="44600" x="5035550" y="3276600"/>
          <p14:tracePt t="44617" x="5143500" y="3257550"/>
          <p14:tracePt t="44633" x="5276850" y="3251200"/>
          <p14:tracePt t="44650" x="5340350" y="3244850"/>
          <p14:tracePt t="44667" x="5422900" y="3238500"/>
          <p14:tracePt t="44700" x="5549900" y="3232150"/>
          <p14:tracePt t="44734" x="5740400" y="3219450"/>
          <p14:tracePt t="44767" x="5816600" y="3213100"/>
          <p14:tracePt t="44784" x="5848350" y="3206750"/>
          <p14:tracePt t="44800" x="5886450" y="3200400"/>
          <p14:tracePt t="44817" x="5924550" y="3194050"/>
          <p14:tracePt t="44835" x="5975350" y="3194050"/>
          <p14:tracePt t="44850" x="6013450" y="3194050"/>
          <p14:tracePt t="44867" x="6051550" y="3194050"/>
          <p14:tracePt t="44883" x="6096000" y="3200400"/>
          <p14:tracePt t="44900" x="6108700" y="3200400"/>
          <p14:tracePt t="44917" x="6140450" y="3200400"/>
          <p14:tracePt t="44934" x="6153150" y="3200400"/>
          <p14:tracePt t="44950" x="6165850" y="3200400"/>
          <p14:tracePt t="44967" x="6184900" y="3200400"/>
          <p14:tracePt t="44984" x="6203950" y="3206750"/>
          <p14:tracePt t="45001" x="6210300" y="3206750"/>
          <p14:tracePt t="45017" x="6216650" y="3213100"/>
          <p14:tracePt t="45034" x="6223000" y="3213100"/>
          <p14:tracePt t="45050" x="6235700" y="3213100"/>
          <p14:tracePt t="45067" x="6242050" y="3213100"/>
          <p14:tracePt t="45084" x="6248400" y="3219450"/>
          <p14:tracePt t="45196" x="6235700" y="3219450"/>
          <p14:tracePt t="45203" x="6229350" y="3225800"/>
          <p14:tracePt t="45217" x="6178550" y="3232150"/>
          <p14:tracePt t="45234" x="6076950" y="3238500"/>
          <p14:tracePt t="45250" x="5816600" y="3263900"/>
          <p14:tracePt t="45267" x="5600700" y="3289300"/>
          <p14:tracePt t="45283" x="5365750" y="3308350"/>
          <p14:tracePt t="45300" x="4984750" y="3327400"/>
          <p14:tracePt t="45317" x="4743450" y="3327400"/>
          <p14:tracePt t="45333" x="4445000" y="3333750"/>
          <p14:tracePt t="45350" x="4279900" y="3352800"/>
          <p14:tracePt t="45367" x="4108450" y="3359150"/>
          <p14:tracePt t="45383" x="3949700" y="3359150"/>
          <p14:tracePt t="45400" x="3860800" y="3365500"/>
          <p14:tracePt t="45416" x="3740150" y="3384550"/>
          <p14:tracePt t="45434" x="3657600" y="3390900"/>
          <p14:tracePt t="45451" x="3568700" y="3397250"/>
          <p14:tracePt t="45467" x="3524250" y="3403600"/>
          <p14:tracePt t="45483" x="3486150" y="3416300"/>
          <p14:tracePt t="45500" x="3435350" y="3422650"/>
          <p14:tracePt t="45517" x="3409950" y="3429000"/>
          <p14:tracePt t="45534" x="3378200" y="3441700"/>
          <p14:tracePt t="45550" x="3359150" y="3441700"/>
          <p14:tracePt t="45567" x="3340100" y="3454400"/>
          <p14:tracePt t="45583" x="3314700" y="3454400"/>
          <p14:tracePt t="45601" x="3302000" y="3467100"/>
          <p14:tracePt t="45618" x="3289300" y="3467100"/>
          <p14:tracePt t="45634" x="3276600" y="3473450"/>
          <p14:tracePt t="45667" x="3270250" y="3473450"/>
          <p14:tracePt t="45806" x="3282950" y="3479800"/>
          <p14:tracePt t="45817" x="3289300" y="3486150"/>
          <p14:tracePt t="45834" x="3314700" y="3492500"/>
          <p14:tracePt t="45850" x="3346450" y="3498850"/>
          <p14:tracePt t="45866" x="3409950" y="3511550"/>
          <p14:tracePt t="45884" x="3454400" y="3524250"/>
          <p14:tracePt t="45900" x="3511550" y="3536950"/>
          <p14:tracePt t="45917" x="3581400" y="3549650"/>
          <p14:tracePt t="45933" x="3632200" y="3556000"/>
          <p14:tracePt t="45950" x="3708400" y="3562350"/>
          <p14:tracePt t="45967" x="3759200" y="3562350"/>
          <p14:tracePt t="45983" x="3810000" y="3562350"/>
          <p14:tracePt t="46000" x="3854450" y="3549650"/>
          <p14:tracePt t="46017" x="3879850" y="3549650"/>
          <p14:tracePt t="46033" x="3898900" y="3549650"/>
          <p14:tracePt t="46050" x="3917950" y="3549650"/>
          <p14:tracePt t="46068" x="3949700" y="3536950"/>
          <p14:tracePt t="46084" x="3968750" y="3524250"/>
          <p14:tracePt t="46100" x="3987800" y="3517900"/>
          <p14:tracePt t="46117" x="4013200" y="3511550"/>
          <p14:tracePt t="46133" x="4019550" y="3511550"/>
          <p14:tracePt t="46150" x="4025900" y="3511550"/>
          <p14:tracePt t="46167" x="4025900" y="3505200"/>
          <p14:tracePt t="46184" x="4025900" y="3498850"/>
          <p14:tracePt t="46497" x="4032250" y="3498850"/>
          <p14:tracePt t="46505" x="4038600" y="3498850"/>
          <p14:tracePt t="46526" x="4044950" y="3498850"/>
          <p14:tracePt t="46546" x="4057650" y="3498850"/>
          <p14:tracePt t="46560" x="4076700" y="3498850"/>
          <p14:tracePt t="46567" x="4089400" y="3498850"/>
          <p14:tracePt t="46584" x="4121150" y="3486150"/>
          <p14:tracePt t="46600" x="4146550" y="3479800"/>
          <p14:tracePt t="46617" x="4222750" y="3467100"/>
          <p14:tracePt t="46634" x="4298950" y="3460750"/>
          <p14:tracePt t="46650" x="4451350" y="3454400"/>
          <p14:tracePt t="46667" x="4559300" y="3454400"/>
          <p14:tracePt t="46684" x="4667250" y="3467100"/>
          <p14:tracePt t="46700" x="4838700" y="3511550"/>
          <p14:tracePt t="46717" x="4940300" y="3530600"/>
          <p14:tracePt t="46734" x="5067300" y="3581400"/>
          <p14:tracePt t="46750" x="5130800" y="3600450"/>
          <p14:tracePt t="46768" x="5181600" y="3613150"/>
          <p14:tracePt t="46784" x="5200650" y="3619500"/>
          <p14:tracePt t="46800" x="5213350" y="3625850"/>
          <p14:tracePt t="46817" x="5226050" y="3625850"/>
          <p14:tracePt t="46834" x="5232400" y="3625850"/>
          <p14:tracePt t="46851" x="5245100" y="3625850"/>
          <p14:tracePt t="46867" x="5251450" y="3625850"/>
          <p14:tracePt t="46914" x="5257800" y="3625850"/>
          <p14:tracePt t="46999" x="5264150" y="3625850"/>
          <p14:tracePt t="48145" x="5295900" y="3619500"/>
          <p14:tracePt t="48152" x="5365750" y="3613150"/>
          <p14:tracePt t="48167" x="5480050" y="3606800"/>
          <p14:tracePt t="48184" x="5619750" y="3594100"/>
          <p14:tracePt t="48201" x="5842000" y="3606800"/>
          <p14:tracePt t="48217" x="5981700" y="3613150"/>
          <p14:tracePt t="48234" x="6108700" y="3625850"/>
          <p14:tracePt t="48268" x="6407150" y="3632200"/>
          <p14:tracePt t="48301" x="6572250" y="3619500"/>
          <p14:tracePt t="48334" x="6667500" y="3581400"/>
          <p14:tracePt t="48351" x="6724650" y="3568700"/>
          <p14:tracePt t="48367" x="6762750" y="3562350"/>
          <p14:tracePt t="48384" x="6781800" y="3562350"/>
          <p14:tracePt t="48400" x="6800850" y="3556000"/>
          <p14:tracePt t="48417" x="6807200" y="3549650"/>
          <p14:tracePt t="48636" x="6788150" y="3543300"/>
          <p14:tracePt t="48644" x="6756400" y="3536950"/>
          <p14:tracePt t="48650" x="6711950" y="3530600"/>
          <p14:tracePt t="48667" x="6584950" y="3524250"/>
          <p14:tracePt t="48685" x="6299200" y="3511550"/>
          <p14:tracePt t="48701" x="6051550" y="3511550"/>
          <p14:tracePt t="48717" x="5727700" y="3511550"/>
          <p14:tracePt t="48734" x="5168900" y="3543300"/>
          <p14:tracePt t="48751" x="4813300" y="3562350"/>
          <p14:tracePt t="48768" x="4292600" y="3606800"/>
          <p14:tracePt t="48784" x="4013200" y="3638550"/>
          <p14:tracePt t="48801" x="3746500" y="3676650"/>
          <p14:tracePt t="48817" x="3441700" y="3727450"/>
          <p14:tracePt t="48834" x="3263900" y="3784600"/>
          <p14:tracePt t="48852" x="3054350" y="3867150"/>
          <p14:tracePt t="48867" x="2952750" y="3898900"/>
          <p14:tracePt t="48884" x="2863850" y="3930650"/>
          <p14:tracePt t="48900" x="2794000" y="3943350"/>
          <p14:tracePt t="48917" x="2755900" y="3943350"/>
          <p14:tracePt t="48934" x="2717800" y="3949700"/>
          <p14:tracePt t="48951" x="2705100" y="3949700"/>
          <p14:tracePt t="48969" x="2686050" y="3949700"/>
          <p14:tracePt t="48984" x="2673350" y="3949700"/>
          <p14:tracePt t="49001" x="2667000" y="3943350"/>
          <p14:tracePt t="49017" x="2654300" y="3937000"/>
          <p14:tracePt t="49051" x="2647950" y="3937000"/>
          <p14:tracePt t="49067" x="2635250" y="3924300"/>
          <p14:tracePt t="49108" x="2628900" y="3917950"/>
          <p14:tracePt t="49178" x="2628900" y="3911600"/>
          <p14:tracePt t="49198" x="2628900" y="3905250"/>
          <p14:tracePt t="49219" x="2628900" y="3898900"/>
          <p14:tracePt t="49233" x="2635250" y="3892550"/>
          <p14:tracePt t="49240" x="2641600" y="3892550"/>
          <p14:tracePt t="49251" x="2647950" y="3886200"/>
          <p14:tracePt t="49267" x="2660650" y="3873500"/>
          <p14:tracePt t="49284" x="2673350" y="3867150"/>
          <p14:tracePt t="49302" x="2692400" y="3854450"/>
          <p14:tracePt t="49317" x="2705100" y="3841750"/>
          <p14:tracePt t="49334" x="2717800" y="3841750"/>
          <p14:tracePt t="49338" x="2724150" y="3841750"/>
          <p14:tracePt t="49350" x="2743200" y="3829050"/>
          <p14:tracePt t="49367" x="2768600" y="3816350"/>
          <p14:tracePt t="49385" x="2800350" y="3810000"/>
          <p14:tracePt t="49401" x="2870200" y="3803650"/>
          <p14:tracePt t="49417" x="2933700" y="3810000"/>
          <p14:tracePt t="49434" x="3003550" y="3816350"/>
          <p14:tracePt t="49451" x="3035300" y="3816350"/>
          <p14:tracePt t="49467" x="3086100" y="3822700"/>
          <p14:tracePt t="49484" x="3111500" y="3822700"/>
          <p14:tracePt t="49501" x="3136900" y="3822700"/>
          <p14:tracePt t="49517" x="3181350" y="3822700"/>
          <p14:tracePt t="49534" x="3200400" y="3822700"/>
          <p14:tracePt t="49550" x="3225800" y="3822700"/>
          <p14:tracePt t="49567" x="3244850" y="3829050"/>
          <p14:tracePt t="49585" x="3263900" y="3829050"/>
          <p14:tracePt t="49600" x="3276600" y="3829050"/>
          <p14:tracePt t="49617" x="3282950" y="3829050"/>
          <p14:tracePt t="49633" x="3295650" y="3829050"/>
          <p14:tracePt t="50148" x="3302000" y="3829050"/>
          <p14:tracePt t="50170" x="3314700" y="3829050"/>
          <p14:tracePt t="50183" x="3333750" y="3822700"/>
          <p14:tracePt t="50190" x="3352800" y="3810000"/>
          <p14:tracePt t="50201" x="3371850" y="3803650"/>
          <p14:tracePt t="50217" x="3467100" y="3778250"/>
          <p14:tracePt t="50234" x="3587750" y="3746500"/>
          <p14:tracePt t="50267" x="3994150" y="3708400"/>
          <p14:tracePt t="50300" x="4451350" y="3727450"/>
          <p14:tracePt t="50333" x="4775200" y="3752850"/>
          <p14:tracePt t="50351" x="4857750" y="3759200"/>
          <p14:tracePt t="50367" x="4933950" y="3759200"/>
          <p14:tracePt t="50384" x="5022850" y="3759200"/>
          <p14:tracePt t="50400" x="5067300" y="3752850"/>
          <p14:tracePt t="50417" x="5130800" y="3746500"/>
          <p14:tracePt t="50434" x="5168900" y="3740150"/>
          <p14:tracePt t="50451" x="5194300" y="3740150"/>
          <p14:tracePt t="50467" x="5232400" y="3740150"/>
          <p14:tracePt t="50484" x="5251450" y="3746500"/>
          <p14:tracePt t="50500" x="5283200" y="3752850"/>
          <p14:tracePt t="50517" x="5308600" y="3759200"/>
          <p14:tracePt t="50534" x="5365750" y="3771900"/>
          <p14:tracePt t="50550" x="5403850" y="3778250"/>
          <p14:tracePt t="50567" x="5435600" y="3784600"/>
          <p14:tracePt t="50584" x="5492750" y="3797300"/>
          <p14:tracePt t="50601" x="5524500" y="3810000"/>
          <p14:tracePt t="50618" x="5568950" y="3835400"/>
          <p14:tracePt t="50634" x="5594350" y="3848100"/>
          <p14:tracePt t="50650" x="5613400" y="3854450"/>
          <p14:tracePt t="50667" x="5632450" y="3860800"/>
          <p14:tracePt t="51014" x="5683250" y="3860800"/>
          <p14:tracePt t="51023" x="5746750" y="3860800"/>
          <p14:tracePt t="51034" x="5918200" y="3848100"/>
          <p14:tracePt t="51051" x="6096000" y="3854450"/>
          <p14:tracePt t="51067" x="6267450" y="3860800"/>
          <p14:tracePt t="51084" x="6502400" y="3886200"/>
          <p14:tracePt t="51102" x="6711950" y="3943350"/>
          <p14:tracePt t="51135" x="6889750" y="3968750"/>
          <p14:tracePt t="51168" x="7004050" y="3994150"/>
          <p14:tracePt t="51201" x="7029450" y="3994150"/>
          <p14:tracePt t="51277" x="7016750" y="3994150"/>
          <p14:tracePt t="51291" x="7004050" y="3994150"/>
          <p14:tracePt t="51301" x="6991350" y="3994150"/>
          <p14:tracePt t="51317" x="6915150" y="3994150"/>
          <p14:tracePt t="51334" x="6858000" y="3994150"/>
          <p14:tracePt t="51340" x="6832600" y="3994150"/>
          <p14:tracePt t="51352" x="6769100" y="3994150"/>
          <p14:tracePt t="51367" x="6686550" y="3994150"/>
          <p14:tracePt t="51386" x="6508750" y="3968750"/>
          <p14:tracePt t="51401" x="6356350" y="3943350"/>
          <p14:tracePt t="51418" x="6197600" y="3924300"/>
          <p14:tracePt t="51436" x="5899150" y="3879850"/>
          <p14:tracePt t="51451" x="5695950" y="3854450"/>
          <p14:tracePt t="51468" x="5480050" y="3822700"/>
          <p14:tracePt t="51484" x="5054600" y="3714750"/>
          <p14:tracePt t="51501" x="4756150" y="3651250"/>
          <p14:tracePt t="51519" x="4298950" y="3556000"/>
          <p14:tracePt t="51534" x="4095750" y="3511550"/>
          <p14:tracePt t="51551" x="3911600" y="3479800"/>
          <p14:tracePt t="51567" x="3695700" y="3429000"/>
          <p14:tracePt t="51584" x="3575050" y="3403600"/>
          <p14:tracePt t="51603" x="3441700" y="3397250"/>
          <p14:tracePt t="51618" x="3384550" y="3397250"/>
          <p14:tracePt t="51634" x="3314700" y="3416300"/>
          <p14:tracePt t="51651" x="3225800" y="3429000"/>
          <p14:tracePt t="51668" x="3175000" y="3435350"/>
          <p14:tracePt t="51684" x="3130550" y="3435350"/>
          <p14:tracePt t="51700" x="3105150" y="3435350"/>
          <p14:tracePt t="51717" x="3079750" y="3441700"/>
          <p14:tracePt t="51734" x="3041650" y="3454400"/>
          <p14:tracePt t="51751" x="3022600" y="3467100"/>
          <p14:tracePt t="51767" x="2984500" y="3479800"/>
          <p14:tracePt t="51784" x="2959100" y="3498850"/>
          <p14:tracePt t="51800" x="2933700" y="3511550"/>
          <p14:tracePt t="51817" x="2908300" y="3530600"/>
          <p14:tracePt t="51834" x="2889250" y="3549650"/>
          <p14:tracePt t="51851" x="2863850" y="3575050"/>
          <p14:tracePt t="51868" x="2844800" y="3600450"/>
          <p14:tracePt t="51885" x="2832100" y="3638550"/>
          <p14:tracePt t="51901" x="2819400" y="3695700"/>
          <p14:tracePt t="51918" x="2813050" y="3733800"/>
          <p14:tracePt t="51934" x="2813050" y="3778250"/>
          <p14:tracePt t="51951" x="2813050" y="3810000"/>
          <p14:tracePt t="51969" x="2813050" y="3848100"/>
          <p14:tracePt t="51984" x="2813050" y="3879850"/>
          <p14:tracePt t="52001" x="2813050" y="3898900"/>
          <p14:tracePt t="52017" x="2813050" y="3924300"/>
          <p14:tracePt t="52034" x="2813050" y="3937000"/>
          <p14:tracePt t="52052" x="2819400" y="3943350"/>
          <p14:tracePt t="52095" x="2825750" y="3949700"/>
          <p14:tracePt t="52122" x="2825750" y="3956050"/>
          <p14:tracePt t="52149" x="2832100" y="3956050"/>
          <p14:tracePt t="52165" x="2838450" y="3956050"/>
          <p14:tracePt t="52171" x="2844800" y="3962400"/>
          <p14:tracePt t="52185" x="2857500" y="3962400"/>
          <p14:tracePt t="52201" x="2863850" y="3962400"/>
          <p14:tracePt t="52218" x="2895600" y="3962400"/>
          <p14:tracePt t="52234" x="2914650" y="3962400"/>
          <p14:tracePt t="52251" x="2927350" y="3962400"/>
          <p14:tracePt t="52267" x="2946400" y="3968750"/>
          <p14:tracePt t="52284" x="2971800" y="3975100"/>
          <p14:tracePt t="52301" x="2997200" y="3987800"/>
          <p14:tracePt t="52317" x="3016250" y="4006850"/>
          <p14:tracePt t="52334" x="3022600" y="4013200"/>
          <p14:tracePt t="52351" x="3035300" y="4025900"/>
          <p14:tracePt t="52367" x="3035300" y="4032250"/>
          <p14:tracePt t="52384" x="3035300" y="4044950"/>
          <p14:tracePt t="52524" x="3041650" y="4044950"/>
          <p14:tracePt t="52537" x="3048000" y="4044950"/>
          <p14:tracePt t="52546" x="3054350" y="4044950"/>
          <p14:tracePt t="52552" x="3060700" y="4044950"/>
          <p14:tracePt t="52567" x="3073400" y="4044950"/>
          <p14:tracePt t="52584" x="3092450" y="4051300"/>
          <p14:tracePt t="52601" x="3105150" y="4051300"/>
          <p14:tracePt t="52617" x="3117850" y="4057650"/>
          <p14:tracePt t="52634" x="3124200" y="4064000"/>
          <p14:tracePt t="52857" x="3130550" y="4057650"/>
          <p14:tracePt t="52863" x="3143250" y="4057650"/>
          <p14:tracePt t="52870" x="3149600" y="4051300"/>
          <p14:tracePt t="52884" x="3187700" y="4032250"/>
          <p14:tracePt t="52901" x="3238500" y="4019550"/>
          <p14:tracePt t="52918" x="3340100" y="4000500"/>
          <p14:tracePt t="52934" x="3422650" y="4000500"/>
          <p14:tracePt t="52951" x="3492500" y="4006850"/>
          <p14:tracePt t="52967" x="3587750" y="4032250"/>
          <p14:tracePt t="52984" x="3632200" y="4057650"/>
          <p14:tracePt t="53001" x="3663950" y="4076700"/>
          <p14:tracePt t="53018" x="3676650" y="4076700"/>
          <p14:tracePt t="53051" x="3683000" y="4076700"/>
          <p14:tracePt t="53141" x="3689350" y="4083050"/>
          <p14:tracePt t="53210" x="3689350" y="4089400"/>
          <p14:tracePt t="53302" x="3689350" y="4095750"/>
          <p14:tracePt t="53411" x="3683000" y="4095750"/>
          <p14:tracePt t="53419" x="3676650" y="4095750"/>
          <p14:tracePt t="53435" x="3663950" y="4095750"/>
          <p14:tracePt t="53451" x="3651250" y="4095750"/>
          <p14:tracePt t="53485" x="3638550" y="4095750"/>
          <p14:tracePt t="57438" x="3644900" y="4095750"/>
          <p14:tracePt t="57452" x="3651250" y="4095750"/>
          <p14:tracePt t="57458" x="3657600" y="4095750"/>
          <p14:tracePt t="57480" x="3670300" y="4095750"/>
          <p14:tracePt t="57486" x="3670300" y="4102100"/>
          <p14:tracePt t="57501" x="3676650" y="4114800"/>
          <p14:tracePt t="57518" x="3676650" y="4133850"/>
          <p14:tracePt t="57551" x="3670300" y="4254500"/>
          <p14:tracePt t="57584" x="3632200" y="4406900"/>
          <p14:tracePt t="57617" x="3543300" y="4552950"/>
          <p14:tracePt t="57634" x="3492500" y="4591050"/>
          <p14:tracePt t="57652" x="3416300" y="4629150"/>
          <p14:tracePt t="57668" x="3346450" y="4641850"/>
          <p14:tracePt t="57684" x="3302000" y="4641850"/>
          <p14:tracePt t="57701" x="3244850" y="4641850"/>
          <p14:tracePt t="57717" x="3206750" y="4629150"/>
          <p14:tracePt t="57735" x="3168650" y="4622800"/>
          <p14:tracePt t="57751" x="3149600" y="4622800"/>
          <p14:tracePt t="57768" x="3136900" y="4616450"/>
          <p14:tracePt t="57784" x="3124200" y="4610100"/>
          <p14:tracePt t="57801" x="3124200" y="4603750"/>
          <p14:tracePt t="57903" x="3117850" y="4591050"/>
          <p14:tracePt t="57917" x="3117850" y="4584700"/>
          <p14:tracePt t="57930" x="3117850" y="4572000"/>
          <p14:tracePt t="57936" x="3124200" y="4559300"/>
          <p14:tracePt t="57951" x="3136900" y="4540250"/>
          <p14:tracePt t="57968" x="3143250" y="4514850"/>
          <p14:tracePt t="57985" x="3175000" y="4470400"/>
          <p14:tracePt t="58001" x="3194050" y="4451350"/>
          <p14:tracePt t="58017" x="3213100" y="4425950"/>
          <p14:tracePt t="58034" x="3257550" y="4406900"/>
          <p14:tracePt t="58051" x="3289300" y="4394200"/>
          <p14:tracePt t="58067" x="3390900" y="4400550"/>
          <p14:tracePt t="58084" x="3479800" y="4432300"/>
          <p14:tracePt t="58101" x="3575050" y="4476750"/>
          <p14:tracePt t="58117" x="3670300" y="4540250"/>
          <p14:tracePt t="58134" x="3702050" y="4578350"/>
          <p14:tracePt t="58151" x="3752850" y="4641850"/>
          <p14:tracePt t="58168" x="3771900" y="4686300"/>
          <p14:tracePt t="58184" x="3790950" y="4718050"/>
          <p14:tracePt t="58201" x="3797300" y="4737100"/>
          <p14:tracePt t="58219" x="3797300" y="4749800"/>
          <p14:tracePt t="58234" x="3759200" y="4768850"/>
          <p14:tracePt t="58251" x="3714750" y="4794250"/>
          <p14:tracePt t="58269" x="3638550" y="4800600"/>
          <p14:tracePt t="58284" x="3568700" y="4800600"/>
          <p14:tracePt t="58301" x="3511550" y="4794250"/>
          <p14:tracePt t="58317" x="3435350" y="4762500"/>
          <p14:tracePt t="58334" x="3390900" y="4737100"/>
          <p14:tracePt t="58351" x="3352800" y="4699000"/>
          <p14:tracePt t="58368" x="3346450" y="4667250"/>
          <p14:tracePt t="58384" x="3340100" y="4635500"/>
          <p14:tracePt t="58401" x="3340100" y="4584700"/>
          <p14:tracePt t="58418" x="3346450" y="4552950"/>
          <p14:tracePt t="58434" x="3371850" y="4527550"/>
          <p14:tracePt t="58451" x="3416300" y="4483100"/>
          <p14:tracePt t="58468" x="3473450" y="4457700"/>
          <p14:tracePt t="58484" x="3575050" y="4425950"/>
          <p14:tracePt t="58501" x="3676650" y="4425950"/>
          <p14:tracePt t="58519" x="3797300" y="4432300"/>
          <p14:tracePt t="58534" x="3886200" y="4457700"/>
          <p14:tracePt t="58551" x="3975100" y="4483100"/>
          <p14:tracePt t="58568" x="4114800" y="4540250"/>
          <p14:tracePt t="58584" x="4178300" y="4565650"/>
          <p14:tracePt t="58603" x="4235450" y="4597400"/>
          <p14:tracePt t="58618" x="4267200" y="4616450"/>
          <p14:tracePt t="58634" x="4279900" y="4622800"/>
          <p14:tracePt t="58651" x="4292600" y="4635500"/>
          <p14:tracePt t="58741" x="4286250" y="4635500"/>
          <p14:tracePt t="58755" x="4273550" y="4635500"/>
          <p14:tracePt t="58762" x="4260850" y="4635500"/>
          <p14:tracePt t="58769" x="4254500" y="4635500"/>
          <p14:tracePt t="58785" x="4222750" y="4635500"/>
          <p14:tracePt t="58801" x="4197350" y="4629150"/>
          <p14:tracePt t="58818" x="4140200" y="4610100"/>
          <p14:tracePt t="58835" x="4095750" y="4591050"/>
          <p14:tracePt t="58838" x="4064000" y="4584700"/>
          <p14:tracePt t="58852" x="4013200" y="4565650"/>
          <p14:tracePt t="58868" x="3962400" y="4546600"/>
          <p14:tracePt t="58884" x="3911600" y="4533900"/>
          <p14:tracePt t="58901" x="3829050" y="4514850"/>
          <p14:tracePt t="58918" x="3771900" y="4502150"/>
          <p14:tracePt t="58935" x="3651250" y="4502150"/>
          <p14:tracePt t="58951" x="3575050" y="4502150"/>
          <p14:tracePt t="58969" x="3486150" y="4502150"/>
          <p14:tracePt t="58985" x="3441700" y="4502150"/>
          <p14:tracePt t="59001" x="3403600" y="4502150"/>
          <p14:tracePt t="59018" x="3359150" y="4508500"/>
          <p14:tracePt t="59035" x="3340100" y="4508500"/>
          <p14:tracePt t="59052" x="3308350" y="4514850"/>
          <p14:tracePt t="59067" x="3295650" y="4514850"/>
          <p14:tracePt t="59084" x="3289300" y="4514850"/>
          <p14:tracePt t="59100" x="3282950" y="4514850"/>
          <p14:tracePt t="59149" x="3289300" y="4514850"/>
          <p14:tracePt t="59163" x="3295650" y="4514850"/>
          <p14:tracePt t="59170" x="3308350" y="4508500"/>
          <p14:tracePt t="59184" x="3352800" y="4483100"/>
          <p14:tracePt t="59201" x="3435350" y="4438650"/>
          <p14:tracePt t="59219" x="3657600" y="4349750"/>
          <p14:tracePt t="59235" x="3841750" y="4311650"/>
          <p14:tracePt t="59251" x="4032250" y="4279900"/>
          <p14:tracePt t="59268" x="4394200" y="4286250"/>
          <p14:tracePt t="59285" x="4584700" y="4330700"/>
          <p14:tracePt t="59303" x="4806950" y="4394200"/>
          <p14:tracePt t="59318" x="4921250" y="4425950"/>
          <p14:tracePt t="59336" x="5010150" y="4457700"/>
          <p14:tracePt t="59339" x="5041900" y="4464050"/>
          <p14:tracePt t="59351" x="5086350" y="4476750"/>
          <p14:tracePt t="59368" x="5111750" y="4489450"/>
          <p14:tracePt t="59385" x="5130800" y="4495800"/>
          <p14:tracePt t="59401" x="5130800" y="4502150"/>
          <p14:tracePt t="59434" x="5137150" y="4502150"/>
          <p14:tracePt t="59504" x="5124450" y="4502150"/>
          <p14:tracePt t="59511" x="5118100" y="4502150"/>
          <p14:tracePt t="59517" x="5111750" y="4502150"/>
          <p14:tracePt t="59535" x="5092700" y="4502150"/>
          <p14:tracePt t="59552" x="5060950" y="4508500"/>
          <p14:tracePt t="59568" x="5003800" y="4508500"/>
          <p14:tracePt t="59584" x="4959350" y="4508500"/>
          <p14:tracePt t="59601" x="4883150" y="4508500"/>
          <p14:tracePt t="59618" x="4838700" y="4508500"/>
          <p14:tracePt t="59635" x="4749800" y="4508500"/>
          <p14:tracePt t="59652" x="4679950" y="4508500"/>
          <p14:tracePt t="59669" x="4603750" y="4514850"/>
          <p14:tracePt t="59685" x="4470400" y="4533900"/>
          <p14:tracePt t="59701" x="4381500" y="4546600"/>
          <p14:tracePt t="59718" x="4279900" y="4559300"/>
          <p14:tracePt t="59734" x="4210050" y="4578350"/>
          <p14:tracePt t="59753" x="4108450" y="4603750"/>
          <p14:tracePt t="59768" x="4038600" y="4616450"/>
          <p14:tracePt t="59784" x="3981450" y="4622800"/>
          <p14:tracePt t="59801" x="3917950" y="4635500"/>
          <p14:tracePt t="59818" x="3879850" y="4641850"/>
          <p14:tracePt t="59836" x="3848100" y="4648200"/>
          <p14:tracePt t="59838" x="3835400" y="4648200"/>
          <p14:tracePt t="59851" x="3816350" y="4667250"/>
          <p14:tracePt t="59868" x="3803650" y="4673600"/>
          <p14:tracePt t="59884" x="3803650" y="4679950"/>
          <p14:tracePt t="59940" x="3810000" y="4673600"/>
          <p14:tracePt t="59947" x="3822700" y="4660900"/>
          <p14:tracePt t="59955" x="3835400" y="4648200"/>
          <p14:tracePt t="59968" x="3892550" y="4603750"/>
          <p14:tracePt t="59985" x="3975100" y="4559300"/>
          <p14:tracePt t="60003" x="4165600" y="4502150"/>
          <p14:tracePt t="60018" x="4305300" y="4489450"/>
          <p14:tracePt t="60034" x="4464050" y="4476750"/>
          <p14:tracePt t="60051" x="4730750" y="4508500"/>
          <p14:tracePt t="60069" x="4889500" y="4546600"/>
          <p14:tracePt t="60085" x="5048250" y="4597400"/>
          <p14:tracePt t="60101" x="5295900" y="4667250"/>
          <p14:tracePt t="60118" x="5454650" y="4705350"/>
          <p14:tracePt t="60134" x="5676900" y="4768850"/>
          <p14:tracePt t="60151" x="5778500" y="4819650"/>
          <p14:tracePt t="60167" x="5867400" y="4851400"/>
          <p14:tracePt t="60184" x="5892800" y="4864100"/>
          <p14:tracePt t="60201" x="5905500" y="4864100"/>
          <p14:tracePt t="60218" x="5911850" y="4870450"/>
          <p14:tracePt t="60251" x="5892800" y="4876800"/>
          <p14:tracePt t="60268" x="5854700" y="4876800"/>
          <p14:tracePt t="60284" x="5791200" y="4870450"/>
          <p14:tracePt t="60301" x="5626100" y="4864100"/>
          <p14:tracePt t="60318" x="5486400" y="4845050"/>
          <p14:tracePt t="60335" x="5264150" y="4832350"/>
          <p14:tracePt t="60351" x="5137150" y="4819650"/>
          <p14:tracePt t="60359" x="5060950" y="4819650"/>
          <p14:tracePt t="60369" x="4895850" y="4819650"/>
          <p14:tracePt t="60384" x="4705350" y="4826000"/>
          <p14:tracePt t="60402" x="4533900" y="4838700"/>
          <p14:tracePt t="60418" x="4286250" y="4883150"/>
          <p14:tracePt t="60435" x="4152900" y="4914900"/>
          <p14:tracePt t="60452" x="3956050" y="4959350"/>
          <p14:tracePt t="60468" x="3854450" y="4978400"/>
          <p14:tracePt t="60485" x="3759200" y="5003800"/>
          <p14:tracePt t="60501" x="3651250" y="5022850"/>
          <p14:tracePt t="60518" x="3594100" y="5035550"/>
          <p14:tracePt t="60534" x="3543300" y="5041900"/>
          <p14:tracePt t="60551" x="3492500" y="5054600"/>
          <p14:tracePt t="60568" x="3467100" y="5067300"/>
          <p14:tracePt t="60584" x="3435350" y="5080000"/>
          <p14:tracePt t="60602" x="3409950" y="5086350"/>
          <p14:tracePt t="60619" x="3384550" y="5099050"/>
          <p14:tracePt t="60634" x="3371850" y="5105400"/>
          <p14:tracePt t="60652" x="3359150" y="5105400"/>
          <p14:tracePt t="60668" x="3333750" y="5111750"/>
          <p14:tracePt t="60685" x="3321050" y="5111750"/>
          <p14:tracePt t="60703" x="3308350" y="5111750"/>
          <p14:tracePt t="60744" x="3302000" y="5111750"/>
          <p14:tracePt t="60787" x="3295650" y="5111750"/>
          <p14:tracePt t="60800" x="3289300" y="5105400"/>
          <p14:tracePt t="60806" x="3289300" y="5099050"/>
          <p14:tracePt t="60818" x="3289300" y="5092700"/>
          <p14:tracePt t="60834" x="3282950" y="5054600"/>
          <p14:tracePt t="60851" x="3282950" y="5010150"/>
          <p14:tracePt t="60856" x="3282950" y="4978400"/>
          <p14:tracePt t="60868" x="3302000" y="4921250"/>
          <p14:tracePt t="60885" x="3314700" y="4864100"/>
          <p14:tracePt t="60901" x="3333750" y="4800600"/>
          <p14:tracePt t="60918" x="3340100" y="4737100"/>
          <p14:tracePt t="60935" x="3346450" y="4699000"/>
          <p14:tracePt t="60951" x="3352800" y="4673600"/>
          <p14:tracePt t="60968" x="3352800" y="4667250"/>
          <p14:tracePt t="61001" x="3352800" y="4660900"/>
          <p14:tracePt t="61140" x="3359150" y="4660900"/>
          <p14:tracePt t="61149" x="3365500" y="4660900"/>
          <p14:tracePt t="62671" x="3384550" y="4654550"/>
          <p14:tracePt t="62678" x="3409950" y="4629150"/>
          <p14:tracePt t="62685" x="3460750" y="4610100"/>
          <p14:tracePt t="62702" x="3556000" y="4552950"/>
          <p14:tracePt t="62720" x="3676650" y="4514850"/>
          <p14:tracePt t="62735" x="3854450" y="4483100"/>
          <p14:tracePt t="62751" x="3968750" y="4483100"/>
          <p14:tracePt t="62768" x="4140200" y="4495800"/>
          <p14:tracePt t="62802" x="4394200" y="4546600"/>
          <p14:tracePt t="62836" x="4648200" y="4641850"/>
          <p14:tracePt t="62868" x="4724400" y="4673600"/>
          <p14:tracePt t="62886" x="4737100" y="4686300"/>
          <p14:tracePt t="62901" x="4743450" y="4686300"/>
          <p14:tracePt t="62935" x="4737100" y="4692650"/>
          <p14:tracePt t="62951" x="4718050" y="4711700"/>
          <p14:tracePt t="62968" x="4641850" y="4749800"/>
          <p14:tracePt t="62985" x="4559300" y="4787900"/>
          <p14:tracePt t="63002" x="4457700" y="4819650"/>
          <p14:tracePt t="63018" x="4298950" y="4838700"/>
          <p14:tracePt t="63035" x="4184650" y="4864100"/>
          <p14:tracePt t="63052" x="4064000" y="4889500"/>
          <p14:tracePt t="63068" x="4000500" y="4889500"/>
          <p14:tracePt t="63086" x="3924300" y="4889500"/>
          <p14:tracePt t="63101" x="3822700" y="4889500"/>
          <p14:tracePt t="63118" x="3765550" y="4889500"/>
          <p14:tracePt t="63135" x="3714750" y="4889500"/>
          <p14:tracePt t="63152" x="3695700" y="4883150"/>
          <p14:tracePt t="63169" x="3683000" y="4876800"/>
          <p14:tracePt t="63184" x="3676650" y="4870450"/>
          <p14:tracePt t="63202" x="3670300" y="4870450"/>
          <p14:tracePt t="63218" x="3657600" y="4845050"/>
          <p14:tracePt t="63234" x="3657600" y="4832350"/>
          <p14:tracePt t="63253" x="3663950" y="4800600"/>
          <p14:tracePt t="63268" x="3683000" y="4756150"/>
          <p14:tracePt t="63284" x="3714750" y="4711700"/>
          <p14:tracePt t="63301" x="3778250" y="4654550"/>
          <p14:tracePt t="63318" x="3848100" y="4610100"/>
          <p14:tracePt t="63334" x="3917950" y="4572000"/>
          <p14:tracePt t="63351" x="4057650" y="4527550"/>
          <p14:tracePt t="63367" x="4229100" y="4508500"/>
          <p14:tracePt t="63384" x="4483100" y="4514850"/>
          <p14:tracePt t="63401" x="4679950" y="4546600"/>
          <p14:tracePt t="63419" x="4953000" y="4610100"/>
          <p14:tracePt t="63435" x="5124450" y="4660900"/>
          <p14:tracePt t="63451" x="5270500" y="4724400"/>
          <p14:tracePt t="63468" x="5429250" y="4787900"/>
          <p14:tracePt t="63485" x="5473700" y="4819650"/>
          <p14:tracePt t="63503" x="5518150" y="4870450"/>
          <p14:tracePt t="63518" x="5524500" y="4889500"/>
          <p14:tracePt t="63551" x="5530850" y="4895850"/>
          <p14:tracePt t="63568" x="5524500" y="4908550"/>
          <p14:tracePt t="63585" x="5492750" y="4933950"/>
          <p14:tracePt t="63601" x="5467350" y="4940300"/>
          <p14:tracePt t="63618" x="5441950" y="4940300"/>
          <p14:tracePt t="63635" x="5397500" y="4940300"/>
          <p14:tracePt t="63655" x="5365750" y="4940300"/>
          <p14:tracePt t="63668" x="5340350" y="4940300"/>
          <p14:tracePt t="63685" x="5321300" y="4940300"/>
          <p14:tracePt t="63701" x="5289550" y="4927600"/>
          <p14:tracePt t="63718" x="5251450" y="4902200"/>
          <p14:tracePt t="63735" x="5219700" y="4889500"/>
          <p14:tracePt t="63752" x="5181600" y="4864100"/>
          <p14:tracePt t="63769" x="5156200" y="4845050"/>
          <p14:tracePt t="63786" x="5118100" y="4832350"/>
          <p14:tracePt t="63801" x="5092700" y="4813300"/>
          <p14:tracePt t="63818" x="5073650" y="4806950"/>
          <p14:tracePt t="63835" x="5022850" y="4775200"/>
          <p14:tracePt t="63852" x="4997450" y="4762500"/>
          <p14:tracePt t="63855" x="4978400" y="4762500"/>
          <p14:tracePt t="63870" x="4959350" y="4756150"/>
          <p14:tracePt t="63885" x="4946650" y="4756150"/>
          <p14:tracePt t="63904" x="4940300" y="4749800"/>
          <p14:tracePt t="64002" x="4946650" y="4749800"/>
          <p14:tracePt t="64010" x="4953000" y="4749800"/>
          <p14:tracePt t="68276" x="4953000" y="4699000"/>
          <p14:tracePt t="68282" x="4953000" y="4622800"/>
          <p14:tracePt t="68289" x="4972050" y="4527550"/>
          <p14:tracePt t="68302" x="4997450" y="4432300"/>
          <p14:tracePt t="68319" x="5213350" y="3949700"/>
          <p14:tracePt t="68335" x="5416550" y="3606800"/>
          <p14:tracePt t="68339" x="5530850" y="3416300"/>
          <p14:tracePt t="68351" x="5657850" y="3238500"/>
          <p14:tracePt t="68384" x="6502400" y="2520950"/>
          <p14:tracePt t="68418" x="7327900" y="2197100"/>
          <p14:tracePt t="68452" x="7804150" y="2254250"/>
          <p14:tracePt t="68468" x="7931150" y="2336800"/>
          <p14:tracePt t="68485" x="8026400" y="2451100"/>
          <p14:tracePt t="68502" x="8032750" y="2527300"/>
          <p14:tracePt t="68518" x="7988300" y="2667000"/>
          <p14:tracePt t="68535" x="7905750" y="2813050"/>
          <p14:tracePt t="68551" x="7791450" y="2952750"/>
          <p14:tracePt t="68568" x="7562850" y="3117850"/>
          <p14:tracePt t="68584" x="7410450" y="3213100"/>
          <p14:tracePt t="68601" x="7143750" y="3327400"/>
          <p14:tracePt t="68618" x="6985000" y="3371850"/>
          <p14:tracePt t="68635" x="6781800" y="3378200"/>
          <p14:tracePt t="68651" x="6686550" y="3327400"/>
          <p14:tracePt t="68668" x="6597650" y="3263900"/>
          <p14:tracePt t="68685" x="6527800" y="3162300"/>
          <p14:tracePt t="68701" x="6483350" y="3079750"/>
          <p14:tracePt t="68718" x="6432550" y="2933700"/>
          <p14:tracePt t="68735" x="6400800" y="2838450"/>
          <p14:tracePt t="68751" x="6375400" y="2762250"/>
          <p14:tracePt t="68768" x="6337300" y="2654300"/>
          <p14:tracePt t="68784" x="6318250" y="2590800"/>
          <p14:tracePt t="68802" x="6299200" y="2533650"/>
          <p14:tracePt t="68818" x="6286500" y="2495550"/>
          <p14:tracePt t="68835" x="6286500" y="2470150"/>
          <p14:tracePt t="68837" x="6286500" y="2457450"/>
          <p14:tracePt t="68851" x="6286500" y="2444750"/>
          <p14:tracePt t="68868" x="6286500" y="2432050"/>
          <p14:tracePt t="68885" x="6292850" y="2413000"/>
          <p14:tracePt t="68902" x="6299200" y="2400300"/>
          <p14:tracePt t="68918" x="6311900" y="2387600"/>
          <p14:tracePt t="68934" x="6330950" y="2374900"/>
          <p14:tracePt t="68952" x="6343650" y="2368550"/>
          <p14:tracePt t="68968" x="6362700" y="2368550"/>
          <p14:tracePt t="68984" x="6369050" y="2368550"/>
          <p14:tracePt t="69326" x="6324600" y="2368550"/>
          <p14:tracePt t="69333" x="6235700" y="2349500"/>
          <p14:tracePt t="69340" x="6140450" y="2330450"/>
          <p14:tracePt t="69351" x="5930900" y="2305050"/>
          <p14:tracePt t="69368" x="5727700" y="2279650"/>
          <p14:tracePt t="69385" x="5448300" y="2235200"/>
          <p14:tracePt t="69402" x="5295900" y="2197100"/>
          <p14:tracePt t="69418" x="5187950" y="2152650"/>
          <p14:tracePt t="69435" x="5073650" y="2095500"/>
          <p14:tracePt t="69452" x="5029200" y="2070100"/>
          <p14:tracePt t="69468" x="4984750" y="2038350"/>
          <p14:tracePt t="69485" x="4953000" y="2006600"/>
          <p14:tracePt t="69502" x="4940300" y="1987550"/>
          <p14:tracePt t="69518" x="4933950" y="1943100"/>
          <p14:tracePt t="69535" x="4940300" y="1892300"/>
          <p14:tracePt t="69551" x="4965700" y="1809750"/>
          <p14:tracePt t="69568" x="5003800" y="1746250"/>
          <p14:tracePt t="69585" x="5029200" y="1682750"/>
          <p14:tracePt t="69601" x="5086350" y="1606550"/>
          <p14:tracePt t="69618" x="5149850" y="1562100"/>
          <p14:tracePt t="69634" x="5270500" y="1498600"/>
          <p14:tracePt t="69651" x="5365750" y="1473200"/>
          <p14:tracePt t="69668" x="5473700" y="1466850"/>
          <p14:tracePt t="69684" x="5645150" y="1498600"/>
          <p14:tracePt t="69702" x="5810250" y="1568450"/>
          <p14:tracePt t="69718" x="6026150" y="1695450"/>
          <p14:tracePt t="69734" x="6146800" y="1790700"/>
          <p14:tracePt t="69751" x="6235700" y="1898650"/>
          <p14:tracePt t="69768" x="6343650" y="2044700"/>
          <p14:tracePt t="69785" x="6388100" y="2127250"/>
          <p14:tracePt t="69801" x="6413500" y="2209800"/>
          <p14:tracePt t="69818" x="6413500" y="2254250"/>
          <p14:tracePt t="69835" x="6350000" y="2336800"/>
          <p14:tracePt t="69852" x="6286500" y="2387600"/>
          <p14:tracePt t="69868" x="6178550" y="2451100"/>
          <p14:tracePt t="69885" x="5988050" y="2533650"/>
          <p14:tracePt t="69902" x="5861050" y="2590800"/>
          <p14:tracePt t="69919" x="5702300" y="2654300"/>
          <p14:tracePt t="69935" x="5626100" y="2673350"/>
          <p14:tracePt t="69952" x="5543550" y="2698750"/>
          <p14:tracePt t="69968" x="5461000" y="2717800"/>
          <p14:tracePt t="69985" x="5429250" y="2717800"/>
          <p14:tracePt t="70003" x="5403850" y="2724150"/>
          <p14:tracePt t="70018" x="5397500" y="2730500"/>
          <p14:tracePt t="70035" x="5391150" y="2730500"/>
          <p14:tracePt t="70068" x="5397500" y="2717800"/>
          <p14:tracePt t="70085" x="5441950" y="2698750"/>
          <p14:tracePt t="70102" x="5486400" y="2679700"/>
          <p14:tracePt t="70118" x="5537200" y="2673350"/>
          <p14:tracePt t="70135" x="5594350" y="2673350"/>
          <p14:tracePt t="70152" x="5613400" y="2692400"/>
          <p14:tracePt t="70168" x="5645150" y="2736850"/>
          <p14:tracePt t="70185" x="5651500" y="2787650"/>
          <p14:tracePt t="70202" x="5657850" y="2844800"/>
          <p14:tracePt t="70218" x="5657850" y="2933700"/>
          <p14:tracePt t="70235" x="5638800" y="2990850"/>
          <p14:tracePt t="70252" x="5607050" y="3054350"/>
          <p14:tracePt t="70268" x="5575300" y="3086100"/>
          <p14:tracePt t="70286" x="5543550" y="3111500"/>
          <p14:tracePt t="70302" x="5530850" y="3117850"/>
          <p14:tracePt t="70318" x="5511800" y="3117850"/>
          <p14:tracePt t="70335" x="5492750" y="3117850"/>
          <p14:tracePt t="70352" x="5467350" y="3117850"/>
          <p14:tracePt t="70355" x="5461000" y="3111500"/>
          <p14:tracePt t="70369" x="5461000" y="3105150"/>
          <p14:tracePt t="70385" x="5441950" y="3086100"/>
          <p14:tracePt t="70402" x="5422900" y="3073400"/>
          <p14:tracePt t="70418" x="5403850" y="3048000"/>
          <p14:tracePt t="70435" x="5397500" y="3028950"/>
          <p14:tracePt t="70451" x="5384800" y="3009900"/>
          <p14:tracePt t="70468" x="5384800" y="2965450"/>
          <p14:tracePt t="70485" x="5384800" y="2933700"/>
          <p14:tracePt t="70501" x="5397500" y="2851150"/>
          <p14:tracePt t="70518" x="5416550" y="2768600"/>
          <p14:tracePt t="70536" x="5435600" y="2705100"/>
          <p14:tracePt t="70552" x="5486400" y="2597150"/>
          <p14:tracePt t="70568" x="5530850" y="2527300"/>
          <p14:tracePt t="70585" x="5600700" y="2451100"/>
          <p14:tracePt t="70602" x="5664200" y="2406650"/>
          <p14:tracePt t="70619" x="5784850" y="2362200"/>
          <p14:tracePt t="70635" x="5911850" y="2355850"/>
          <p14:tracePt t="70652" x="6070600" y="2381250"/>
          <p14:tracePt t="70668" x="6292850" y="2501900"/>
          <p14:tracePt t="70684" x="6445250" y="2609850"/>
          <p14:tracePt t="70701" x="6673850" y="2800350"/>
          <p14:tracePt t="70718" x="6769100" y="2940050"/>
          <p14:tracePt t="70735" x="6826250" y="3073400"/>
          <p14:tracePt t="70751" x="6845300" y="3206750"/>
          <p14:tracePt t="70771" x="6788150" y="3314700"/>
          <p14:tracePt t="70786" x="6731000" y="3384550"/>
          <p14:tracePt t="70802" x="6654800" y="3435350"/>
          <p14:tracePt t="70818" x="6572250" y="3467100"/>
          <p14:tracePt t="70835" x="6470650" y="3473450"/>
          <p14:tracePt t="70852" x="6394450" y="3429000"/>
          <p14:tracePt t="70855" x="6375400" y="3403600"/>
          <p14:tracePt t="70869" x="6324600" y="3333750"/>
          <p14:tracePt t="70885" x="6292850" y="3251200"/>
          <p14:tracePt t="70902" x="6280150" y="3162300"/>
          <p14:tracePt t="70918" x="6286500" y="2984500"/>
          <p14:tracePt t="70935" x="6324600" y="2851150"/>
          <p14:tracePt t="70952" x="6400800" y="2730500"/>
          <p14:tracePt t="70968" x="6464300" y="2679700"/>
          <p14:tracePt t="70986" x="6604000" y="2628900"/>
          <p14:tracePt t="71002" x="6718300" y="2628900"/>
          <p14:tracePt t="71018" x="6845300" y="2647950"/>
          <p14:tracePt t="71035" x="7035800" y="2724150"/>
          <p14:tracePt t="71052" x="7131050" y="2781300"/>
          <p14:tracePt t="71068" x="7213600" y="2857500"/>
          <p14:tracePt t="71085" x="7277100" y="2978150"/>
          <p14:tracePt t="71102" x="7302500" y="3060700"/>
          <p14:tracePt t="71118" x="7315200" y="3124200"/>
          <p14:tracePt t="71135" x="7315200" y="3155950"/>
          <p14:tracePt t="71151" x="7302500" y="3175000"/>
          <p14:tracePt t="71169" x="7270750" y="3187700"/>
          <p14:tracePt t="71185" x="7232650" y="3194050"/>
          <p14:tracePt t="71201" x="7150100" y="3206750"/>
          <p14:tracePt t="71218" x="7080250" y="3206750"/>
          <p14:tracePt t="71236" x="6940550" y="3200400"/>
          <p14:tracePt t="71252" x="6832600" y="3181350"/>
          <p14:tracePt t="71269" x="6711950" y="3162300"/>
          <p14:tracePt t="71286" x="6553200" y="3117850"/>
          <p14:tracePt t="71301" x="6464300" y="3105150"/>
          <p14:tracePt t="71318" x="6330950" y="3067050"/>
          <p14:tracePt t="71335" x="6261100" y="3060700"/>
          <p14:tracePt t="71352" x="6197600" y="3054350"/>
          <p14:tracePt t="71356" x="6159500" y="3054350"/>
          <p14:tracePt t="71368" x="6096000" y="3048000"/>
          <p14:tracePt t="71385" x="6026150" y="3048000"/>
          <p14:tracePt t="71402" x="5969000" y="3054350"/>
          <p14:tracePt t="71418" x="5886450" y="3067050"/>
          <p14:tracePt t="71435" x="5854700" y="3079750"/>
          <p14:tracePt t="71452" x="5803900" y="3092450"/>
          <p14:tracePt t="71469" x="5778500" y="3098800"/>
          <p14:tracePt t="71486" x="5772150" y="3105150"/>
          <p14:tracePt t="71502" x="5765800" y="3105150"/>
          <p14:tracePt t="71535" x="5778500" y="3105150"/>
          <p14:tracePt t="86485" x="5791200" y="3105150"/>
          <p14:tracePt t="86491" x="5797550" y="3105150"/>
          <p14:tracePt t="86503" x="5810250" y="3098800"/>
          <p14:tracePt t="86519" x="5842000" y="3079750"/>
          <p14:tracePt t="86553" x="5892800" y="3060700"/>
          <p14:tracePt t="86586" x="5905500" y="3054350"/>
          <p14:tracePt t="86619" x="5924550" y="3054350"/>
          <p14:tracePt t="86672" x="5930900" y="3054350"/>
          <p14:tracePt t="86714" x="5937250" y="3054350"/>
          <p14:tracePt t="86735" x="5937250" y="3060700"/>
          <p14:tracePt t="86742" x="5949950" y="3060700"/>
          <p14:tracePt t="86756" x="5956300" y="3060700"/>
          <p14:tracePt t="86776" x="5956300" y="3067050"/>
          <p14:tracePt t="86786" x="5962650" y="3067050"/>
          <p14:tracePt t="86804" x="5975350" y="3073400"/>
          <p14:tracePt t="86836" x="5981700" y="3073400"/>
          <p14:tracePt t="87061" x="5988050" y="3079750"/>
          <p14:tracePt t="87130" x="5994400" y="3079750"/>
          <p14:tracePt t="87158" x="6000750" y="3086100"/>
          <p14:tracePt t="87199" x="6000750" y="3092450"/>
          <p14:tracePt t="87240" x="6007100" y="3092450"/>
          <p14:tracePt t="88392" x="5994400" y="3092450"/>
          <p14:tracePt t="88398" x="5981700" y="3092450"/>
          <p14:tracePt t="88407" x="5969000" y="3092450"/>
          <p14:tracePt t="88419" x="5937250" y="3092450"/>
          <p14:tracePt t="88436" x="5899150" y="3092450"/>
          <p14:tracePt t="88440" x="5886450" y="3098800"/>
          <p14:tracePt t="88453" x="5861050" y="3098800"/>
          <p14:tracePt t="88470" x="5797550" y="3098800"/>
          <p14:tracePt t="88502" x="5613400" y="3098800"/>
          <p14:tracePt t="88536" x="5410200" y="3117850"/>
          <p14:tracePt t="88569" x="5295900" y="3130550"/>
          <p14:tracePt t="88586" x="5238750" y="3130550"/>
          <p14:tracePt t="88603" x="5213350" y="3130550"/>
          <p14:tracePt t="88621" x="5187950" y="3130550"/>
          <p14:tracePt t="88636" x="5181600" y="3130550"/>
          <p14:tracePt t="88654" x="5162550" y="3130550"/>
          <p14:tracePt t="88686" x="5149850" y="3130550"/>
          <p14:tracePt t="88703" x="5137150" y="3124200"/>
          <p14:tracePt t="88720" x="5130800" y="3124200"/>
          <p14:tracePt t="88737" x="5118100" y="3117850"/>
          <p14:tracePt t="88753" x="5099050" y="3098800"/>
          <p14:tracePt t="88770" x="5086350" y="3073400"/>
          <p14:tracePt t="88786" x="5048250" y="3003550"/>
          <p14:tracePt t="88804" x="5035550" y="2940050"/>
          <p14:tracePt t="88821" x="5003800" y="2851150"/>
          <p14:tracePt t="88836" x="4991100" y="2800350"/>
          <p14:tracePt t="88853" x="4972050" y="2736850"/>
          <p14:tracePt t="88869" x="4940300" y="2641600"/>
          <p14:tracePt t="88886" x="4921250" y="2584450"/>
          <p14:tracePt t="88904" x="4889500" y="2495550"/>
          <p14:tracePt t="88920" x="4883150" y="2438400"/>
          <p14:tracePt t="88936" x="4876800" y="2393950"/>
          <p14:tracePt t="88940" x="4876800" y="2374900"/>
          <p14:tracePt t="88953" x="4876800" y="2349500"/>
          <p14:tracePt t="88970" x="4876800" y="2330450"/>
          <p14:tracePt t="88986" x="4914900" y="2292350"/>
          <p14:tracePt t="89003" x="4965700" y="2241550"/>
          <p14:tracePt t="89020" x="5060950" y="2190750"/>
          <p14:tracePt t="89036" x="5302250" y="2127250"/>
          <p14:tracePt t="89053" x="5492750" y="2095500"/>
          <p14:tracePt t="89070" x="5835650" y="2057400"/>
          <p14:tracePt t="89086" x="6045200" y="2051050"/>
          <p14:tracePt t="89103" x="6223000" y="2051050"/>
          <p14:tracePt t="89121" x="6470650" y="2051050"/>
          <p14:tracePt t="89136" x="6591300" y="2082800"/>
          <p14:tracePt t="89153" x="6680200" y="2108200"/>
          <p14:tracePt t="89170" x="6705600" y="2114550"/>
          <p14:tracePt t="89187" x="6711950" y="2120900"/>
          <p14:tracePt t="89223" x="6692900" y="2120900"/>
          <p14:tracePt t="89236" x="6604000" y="2095500"/>
          <p14:tracePt t="89253" x="6470650" y="2076450"/>
          <p14:tracePt t="89271" x="6235700" y="2051050"/>
          <p14:tracePt t="89286" x="6064250" y="2051050"/>
          <p14:tracePt t="89303" x="5899150" y="2051050"/>
          <p14:tracePt t="89319" x="5683250" y="2082800"/>
          <p14:tracePt t="89336" x="5549900" y="2101850"/>
          <p14:tracePt t="89354" x="5410200" y="2120900"/>
          <p14:tracePt t="89370" x="5346700" y="2146300"/>
          <p14:tracePt t="89386" x="5295900" y="2165350"/>
          <p14:tracePt t="89403" x="5251450" y="2184400"/>
          <p14:tracePt t="89420" x="5238750" y="2184400"/>
          <p14:tracePt t="89453" x="5238750" y="2190750"/>
          <p14:tracePt t="89470" x="5238750" y="2197100"/>
          <p14:tracePt t="89487" x="5245100" y="2203450"/>
          <p14:tracePt t="89503" x="5245100" y="2216150"/>
          <p14:tracePt t="89521" x="5270500" y="2222500"/>
          <p14:tracePt t="89536" x="5302250" y="2235200"/>
          <p14:tracePt t="89552" x="5334000" y="2241550"/>
          <p14:tracePt t="89569" x="5410200" y="2241550"/>
          <p14:tracePt t="89586" x="5467350" y="2222500"/>
          <p14:tracePt t="89603" x="5568950" y="2178050"/>
          <p14:tracePt t="89621" x="5632450" y="2133600"/>
          <p14:tracePt t="89636" x="5695950" y="2082800"/>
          <p14:tracePt t="89653" x="5772150" y="2012950"/>
          <p14:tracePt t="89669" x="5810250" y="1987550"/>
          <p14:tracePt t="89686" x="5848350" y="1936750"/>
          <p14:tracePt t="89703" x="5867400" y="1924050"/>
          <p14:tracePt t="89720" x="5873750" y="1911350"/>
          <p14:tracePt t="89736" x="5873750" y="1898650"/>
          <p14:tracePt t="89753" x="5873750" y="1879600"/>
          <p14:tracePt t="89770" x="5854700" y="1847850"/>
          <p14:tracePt t="89786" x="5829300" y="1816100"/>
          <p14:tracePt t="89803" x="5803900" y="1797050"/>
          <p14:tracePt t="89819" x="5753100" y="1765300"/>
          <p14:tracePt t="89836" x="5727700" y="1752600"/>
          <p14:tracePt t="89853" x="5702300" y="1746250"/>
          <p14:tracePt t="89870" x="5695950" y="1746250"/>
          <p14:tracePt t="89903" x="5695950" y="1752600"/>
          <p14:tracePt t="90292" x="5683250" y="1758950"/>
          <p14:tracePt t="90299" x="5651500" y="1765300"/>
          <p14:tracePt t="90306" x="5613400" y="1771650"/>
          <p14:tracePt t="90320" x="5543550" y="1797050"/>
          <p14:tracePt t="90336" x="5429250" y="1841500"/>
          <p14:tracePt t="90353" x="5327650" y="1866900"/>
          <p14:tracePt t="90370" x="5200650" y="1930400"/>
          <p14:tracePt t="90386" x="5124450" y="1974850"/>
          <p14:tracePt t="90403" x="4991100" y="2076450"/>
          <p14:tracePt t="90420" x="4895850" y="2159000"/>
          <p14:tracePt t="90453" x="4686300" y="2374900"/>
          <p14:tracePt t="90456" x="4654550" y="2413000"/>
          <p14:tracePt t="90486" x="4565650" y="2533650"/>
          <p14:tracePt t="90520" x="4495800" y="2641600"/>
          <p14:tracePt t="90536" x="4476750" y="2679700"/>
          <p14:tracePt t="90554" x="4451350" y="2768600"/>
          <p14:tracePt t="90570" x="4445000" y="2825750"/>
          <p14:tracePt t="90586" x="4438650" y="2870200"/>
          <p14:tracePt t="90602" x="4438650" y="2952750"/>
          <p14:tracePt t="90619" x="4445000" y="3009900"/>
          <p14:tracePt t="90636" x="4470400" y="3092450"/>
          <p14:tracePt t="90653" x="4508500" y="3175000"/>
          <p14:tracePt t="90669" x="4552950" y="3251200"/>
          <p14:tracePt t="90686" x="4616450" y="3333750"/>
          <p14:tracePt t="90703" x="4654550" y="3378200"/>
          <p14:tracePt t="90720" x="4699000" y="3454400"/>
          <p14:tracePt t="90736" x="4718050" y="3486150"/>
          <p14:tracePt t="90753" x="4737100" y="3517900"/>
          <p14:tracePt t="90769" x="4775200" y="3543300"/>
          <p14:tracePt t="90786" x="4800600" y="3556000"/>
          <p14:tracePt t="90804" x="4845050" y="3568700"/>
          <p14:tracePt t="90820" x="4914900" y="3575050"/>
          <p14:tracePt t="90836" x="4984750" y="3556000"/>
          <p14:tracePt t="90853" x="5118100" y="3498850"/>
          <p14:tracePt t="90870" x="5213350" y="3448050"/>
          <p14:tracePt t="90886" x="5302250" y="3409950"/>
          <p14:tracePt t="90903" x="5340350" y="3384550"/>
          <p14:tracePt t="90919" x="5359400" y="3359150"/>
          <p14:tracePt t="90936" x="5384800" y="3333750"/>
          <p14:tracePt t="90953" x="5391150" y="3314700"/>
          <p14:tracePt t="90971" x="5410200" y="3282950"/>
          <p14:tracePt t="90986" x="5410200" y="3257550"/>
          <p14:tracePt t="91003" x="5410200" y="3225800"/>
          <p14:tracePt t="91020" x="5410200" y="3175000"/>
          <p14:tracePt t="91039" x="5410200" y="3111500"/>
          <p14:tracePt t="91053" x="5410200" y="3054350"/>
          <p14:tracePt t="91070" x="5410200" y="3016250"/>
          <p14:tracePt t="91088" x="5403850" y="2946400"/>
          <p14:tracePt t="91103" x="5384800" y="2914650"/>
          <p14:tracePt t="91120" x="5359400" y="2863850"/>
          <p14:tracePt t="91137" x="5327650" y="2825750"/>
          <p14:tracePt t="91153" x="5289550" y="2781300"/>
          <p14:tracePt t="91171" x="5257800" y="2743200"/>
          <p14:tracePt t="91186" x="5238750" y="2724150"/>
          <p14:tracePt t="91203" x="5232400" y="2711450"/>
          <p14:tracePt t="91219" x="5213350" y="2705100"/>
          <p14:tracePt t="91236" x="5213350" y="2698750"/>
          <p14:tracePt t="91358" x="5219700" y="2698750"/>
          <p14:tracePt t="91880" x="5207000" y="2698750"/>
          <p14:tracePt t="91887" x="5187950" y="2698750"/>
          <p14:tracePt t="91903" x="5137150" y="2705100"/>
          <p14:tracePt t="91921" x="5092700" y="2711450"/>
          <p14:tracePt t="91936" x="5048250" y="2724150"/>
          <p14:tracePt t="91953" x="5035550" y="2724150"/>
          <p14:tracePt t="91970" x="5016500" y="2730500"/>
          <p14:tracePt t="92003" x="4984750" y="2736850"/>
          <p14:tracePt t="92037" x="4953000" y="2755900"/>
          <p14:tracePt t="92070" x="4933950" y="2762250"/>
          <p14:tracePt t="92086" x="4927600" y="2762250"/>
          <p14:tracePt t="92120" x="4921250" y="2762250"/>
          <p14:tracePt t="95680" x="4914900" y="2749550"/>
          <p14:tracePt t="95688" x="4908550" y="2743200"/>
          <p14:tracePt t="95704" x="4889500" y="2736850"/>
          <p14:tracePt t="95721" x="4857750" y="2724150"/>
          <p14:tracePt t="95736" x="4806950" y="2717800"/>
          <p14:tracePt t="95753" x="4768850" y="2717800"/>
          <p14:tracePt t="95770" x="4679950" y="2755900"/>
          <p14:tracePt t="95803" x="4559300" y="2851150"/>
          <p14:tracePt t="95836" x="4413250" y="3048000"/>
          <p14:tracePt t="95869" x="4305300" y="3263900"/>
          <p14:tracePt t="95886" x="4273550" y="3340100"/>
          <p14:tracePt t="95903" x="4260850" y="3365500"/>
          <p14:tracePt t="95919" x="4254500" y="3365500"/>
          <p14:tracePt t="95964" x="4260850" y="3359150"/>
          <p14:tracePt t="95971" x="4267200" y="3346450"/>
          <p14:tracePt t="95986" x="4292600" y="3295650"/>
          <p14:tracePt t="96003" x="4337050" y="3232150"/>
          <p14:tracePt t="96020" x="4413250" y="3092450"/>
          <p14:tracePt t="96036" x="4476750" y="2984500"/>
          <p14:tracePt t="96053" x="4584700" y="2838450"/>
          <p14:tracePt t="96070" x="4660900" y="2768600"/>
          <p14:tracePt t="96087" x="4737100" y="2717800"/>
          <p14:tracePt t="96103" x="4851400" y="2667000"/>
          <p14:tracePt t="96120" x="4908550" y="2667000"/>
          <p14:tracePt t="96136" x="4965700" y="2667000"/>
          <p14:tracePt t="96153" x="4991100" y="2673350"/>
          <p14:tracePt t="96170" x="5010150" y="2692400"/>
          <p14:tracePt t="96186" x="5022850" y="2711450"/>
          <p14:tracePt t="96203" x="5022850" y="2717800"/>
          <p14:tracePt t="96219" x="5010150" y="2736850"/>
          <p14:tracePt t="96236" x="4984750" y="2762250"/>
          <p14:tracePt t="96254" x="4927600" y="2813050"/>
          <p14:tracePt t="96270" x="4870450" y="2857500"/>
          <p14:tracePt t="96286" x="4806950" y="2895600"/>
          <p14:tracePt t="96303" x="4718050" y="2965450"/>
          <p14:tracePt t="96320" x="4660900" y="3003550"/>
          <p14:tracePt t="96337" x="4597400" y="3054350"/>
          <p14:tracePt t="96353" x="4565650" y="3079750"/>
          <p14:tracePt t="96370" x="4546600" y="3105150"/>
          <p14:tracePt t="96386" x="4527550" y="3117850"/>
          <p14:tracePt t="96403" x="4521200" y="3124200"/>
          <p14:tracePt t="96449" x="4514850" y="3130550"/>
          <p14:tracePt t="96483" x="4514850" y="3136900"/>
          <p14:tracePt t="96624" x="4521200" y="3130550"/>
          <p14:tracePt t="96637" x="4521200" y="3124200"/>
          <p14:tracePt t="96645" x="4527550" y="3111500"/>
          <p14:tracePt t="96653" x="4533900" y="3105150"/>
          <p14:tracePt t="96669" x="4546600" y="3079750"/>
          <p14:tracePt t="96686" x="4559300" y="3060700"/>
          <p14:tracePt t="96703" x="4572000" y="3035300"/>
          <p14:tracePt t="96720" x="4591050" y="2997200"/>
          <p14:tracePt t="96736" x="4616450" y="2959100"/>
          <p14:tracePt t="96753" x="4654550" y="2914650"/>
          <p14:tracePt t="96770" x="4692650" y="2882900"/>
          <p14:tracePt t="96786" x="4730750" y="2857500"/>
          <p14:tracePt t="96803" x="4806950" y="2819400"/>
          <p14:tracePt t="96820" x="4864100" y="2794000"/>
          <p14:tracePt t="96836" x="4953000" y="2755900"/>
          <p14:tracePt t="96853" x="5035550" y="2730500"/>
          <p14:tracePt t="96869" x="5105400" y="2705100"/>
          <p14:tracePt t="96886" x="5200650" y="2679700"/>
          <p14:tracePt t="96903" x="5245100" y="2667000"/>
          <p14:tracePt t="96919" x="5289550" y="2660650"/>
          <p14:tracePt t="96936" x="5308600" y="2654300"/>
          <p14:tracePt t="96953" x="5314950" y="2654300"/>
          <p14:tracePt t="97003" x="5302250" y="2654300"/>
          <p14:tracePt t="97009" x="5295900" y="2654300"/>
          <p14:tracePt t="97020" x="5276850" y="2660650"/>
          <p14:tracePt t="97037" x="5149850" y="2698750"/>
          <p14:tracePt t="97053" x="5035550" y="2749550"/>
          <p14:tracePt t="97069" x="4902200" y="2806700"/>
          <p14:tracePt t="97086" x="4679950" y="2921000"/>
          <p14:tracePt t="97103" x="4527550" y="3003550"/>
          <p14:tracePt t="97120" x="4349750" y="3124200"/>
          <p14:tracePt t="97136" x="4248150" y="3175000"/>
          <p14:tracePt t="97153" x="4171950" y="3232150"/>
          <p14:tracePt t="97170" x="4089400" y="3276600"/>
          <p14:tracePt t="97186" x="4064000" y="3295650"/>
          <p14:tracePt t="97203" x="4051300" y="3308350"/>
          <p14:tracePt t="97253" x="4057650" y="3289300"/>
          <p14:tracePt t="97259" x="4070350" y="3282950"/>
          <p14:tracePt t="97270" x="4095750" y="3257550"/>
          <p14:tracePt t="97286" x="4222750" y="3130550"/>
          <p14:tracePt t="97303" x="4368800" y="3035300"/>
          <p14:tracePt t="97320" x="4527550" y="2933700"/>
          <p14:tracePt t="97336" x="4800600" y="2800350"/>
          <p14:tracePt t="97353" x="4946650" y="2730500"/>
          <p14:tracePt t="97369" x="5143500" y="2667000"/>
          <p14:tracePt t="97386" x="5238750" y="2641600"/>
          <p14:tracePt t="97403" x="5295900" y="2635250"/>
          <p14:tracePt t="97420" x="5334000" y="2635250"/>
          <p14:tracePt t="97436" x="5340350" y="2635250"/>
          <p14:tracePt t="97453" x="5346700" y="2635250"/>
          <p14:tracePt t="97486" x="5308600" y="2635250"/>
          <p14:tracePt t="97503" x="5207000" y="2647950"/>
          <p14:tracePt t="97520" x="5105400" y="2692400"/>
          <p14:tracePt t="97536" x="4927600" y="2755900"/>
          <p14:tracePt t="97553" x="4794250" y="2806700"/>
          <p14:tracePt t="97570" x="4667250" y="2857500"/>
          <p14:tracePt t="97586" x="4540250" y="2914650"/>
          <p14:tracePt t="97603" x="4489450" y="2940050"/>
          <p14:tracePt t="97619" x="4445000" y="2971800"/>
          <p14:tracePt t="97636" x="4425950" y="2990850"/>
          <p14:tracePt t="97653" x="4406900" y="3016250"/>
          <p14:tracePt t="97670" x="4406900" y="3035300"/>
          <p14:tracePt t="97807" x="4406900" y="3028950"/>
          <p14:tracePt t="97822" x="4413250" y="3022600"/>
          <p14:tracePt t="97829" x="4419600" y="3022600"/>
          <p14:tracePt t="97836" x="4419600" y="3016250"/>
          <p14:tracePt t="97853" x="4425950" y="3016250"/>
          <p14:tracePt t="97870" x="4425950" y="3009900"/>
          <p14:tracePt t="97896" x="4432300" y="3009900"/>
          <p14:tracePt t="97946" x="4432300" y="3003550"/>
          <p14:tracePt t="97993" x="4425950" y="2997200"/>
          <p14:tracePt t="98035" x="4425950" y="2990850"/>
          <p14:tracePt t="99194" x="4432300" y="2990850"/>
          <p14:tracePt t="99238" x="4432300" y="2997200"/>
          <p14:tracePt t="99284" x="4438650" y="3003550"/>
          <p14:tracePt t="99292" x="4445000" y="3003550"/>
          <p14:tracePt t="99307" x="4451350" y="3003550"/>
          <p14:tracePt t="99320" x="4457700" y="3009900"/>
          <p14:tracePt t="99353" x="4495800" y="3022600"/>
          <p14:tracePt t="99386" x="4572000" y="3054350"/>
          <p14:tracePt t="99422" x="4724400" y="3105150"/>
          <p14:tracePt t="99437" x="4800600" y="3143250"/>
          <p14:tracePt t="99454" x="4851400" y="3181350"/>
          <p14:tracePt t="99471" x="4927600" y="3213100"/>
          <p14:tracePt t="99487" x="4959350" y="3213100"/>
          <p14:tracePt t="99493" x="4972050" y="3219450"/>
          <p14:tracePt t="99503" x="4978400" y="3219450"/>
          <p14:tracePt t="99520" x="4991100" y="3219450"/>
          <p14:tracePt t="99553" x="5003800" y="3219450"/>
          <p14:tracePt t="99570" x="5022850" y="3194050"/>
          <p14:tracePt t="99588" x="5060950" y="3124200"/>
          <p14:tracePt t="99603" x="5080000" y="3079750"/>
          <p14:tracePt t="99620" x="5099050" y="3048000"/>
          <p14:tracePt t="99636" x="5105400" y="3009900"/>
          <p14:tracePt t="99653" x="5111750" y="2990850"/>
          <p14:tracePt t="99671" x="5111750" y="2984500"/>
          <p14:tracePt t="99707" x="5111750" y="2978150"/>
          <p14:tracePt t="99721" x="5111750" y="2965450"/>
          <p14:tracePt t="99736" x="5092700" y="2952750"/>
          <p14:tracePt t="99755" x="5060950" y="2927350"/>
          <p14:tracePt t="99770" x="5041900" y="2921000"/>
          <p14:tracePt t="99787" x="5016500" y="2914650"/>
          <p14:tracePt t="99803" x="4978400" y="2914650"/>
          <p14:tracePt t="99820" x="4940300" y="2927350"/>
          <p14:tracePt t="99838" x="4889500" y="2952750"/>
          <p14:tracePt t="99853" x="4857750" y="2984500"/>
          <p14:tracePt t="99870" x="4832350" y="3016250"/>
          <p14:tracePt t="99886" x="4800600" y="3067050"/>
          <p14:tracePt t="99904" x="4781550" y="3098800"/>
          <p14:tracePt t="99921" x="4768850" y="3130550"/>
          <p14:tracePt t="99937" x="4762500" y="3143250"/>
          <p14:tracePt t="99954" x="4762500" y="3149600"/>
          <p14:tracePt t="99970" x="4756150" y="3149600"/>
          <p14:tracePt t="101192" x="4749800" y="3143250"/>
          <p14:tracePt t="101199" x="4743450" y="3130550"/>
          <p14:tracePt t="101207" x="4737100" y="3124200"/>
          <p14:tracePt t="101220" x="4724400" y="3105150"/>
          <p14:tracePt t="101237" x="4686300" y="3060700"/>
          <p14:tracePt t="101253" x="4660900" y="3035300"/>
          <p14:tracePt t="101270" x="4610100" y="2990850"/>
          <p14:tracePt t="101303" x="4540250" y="2952750"/>
          <p14:tracePt t="101337" x="4445000" y="2908300"/>
          <p14:tracePt t="101371" x="4343400" y="2889250"/>
          <p14:tracePt t="101387" x="4279900" y="2889250"/>
          <p14:tracePt t="101404" x="4241800" y="2889250"/>
          <p14:tracePt t="101420" x="4197350" y="2895600"/>
          <p14:tracePt t="101437" x="4140200" y="2908300"/>
          <p14:tracePt t="101454" x="4102100" y="2921000"/>
          <p14:tracePt t="101471" x="4064000" y="2940050"/>
          <p14:tracePt t="101487" x="4044950" y="2952750"/>
          <p14:tracePt t="101503" x="4019550" y="2984500"/>
          <p14:tracePt t="101508" x="4013200" y="2997200"/>
          <p14:tracePt t="101520" x="3994150" y="3022600"/>
          <p14:tracePt t="101537" x="3981450" y="3054350"/>
          <p14:tracePt t="101553" x="3956050" y="3098800"/>
          <p14:tracePt t="101571" x="3943350" y="3130550"/>
          <p14:tracePt t="101588" x="3930650" y="3155950"/>
          <p14:tracePt t="101603" x="3917950" y="3181350"/>
          <p14:tracePt t="101620" x="3911600" y="3206750"/>
          <p14:tracePt t="101636" x="3905250" y="3244850"/>
          <p14:tracePt t="101654" x="3905250" y="3270250"/>
          <p14:tracePt t="101671" x="3905250" y="3295650"/>
          <p14:tracePt t="101687" x="3930650" y="3340100"/>
          <p14:tracePt t="101703" x="3949700" y="3371850"/>
          <p14:tracePt t="101720" x="3994150" y="3403600"/>
          <p14:tracePt t="101737" x="4038600" y="3422650"/>
          <p14:tracePt t="101754" x="4095750" y="3429000"/>
          <p14:tracePt t="101770" x="4146550" y="3429000"/>
          <p14:tracePt t="101787" x="4203700" y="3409950"/>
          <p14:tracePt t="101803" x="4311650" y="3359150"/>
          <p14:tracePt t="101820" x="4394200" y="3314700"/>
          <p14:tracePt t="101838" x="4508500" y="3244850"/>
          <p14:tracePt t="101853" x="4565650" y="3206750"/>
          <p14:tracePt t="101870" x="4616450" y="3136900"/>
          <p14:tracePt t="101887" x="4686300" y="3054350"/>
          <p14:tracePt t="101904" x="4737100" y="2990850"/>
          <p14:tracePt t="101921" x="4800600" y="2889250"/>
          <p14:tracePt t="101937" x="4838700" y="2832100"/>
          <p14:tracePt t="101954" x="4870450" y="2781300"/>
          <p14:tracePt t="101970" x="4889500" y="2736850"/>
          <p14:tracePt t="101987" x="4895850" y="2730500"/>
          <p14:tracePt t="102004" x="4902200" y="2724150"/>
          <p14:tracePt t="103629" x="4908550" y="2730500"/>
          <p14:tracePt t="103636" x="4921250" y="2736850"/>
          <p14:tracePt t="103644" x="4927600" y="2743200"/>
          <p14:tracePt t="103655" x="4940300" y="2749550"/>
          <p14:tracePt t="103670" x="4984750" y="2781300"/>
          <p14:tracePt t="103687" x="5029200" y="2813050"/>
          <p14:tracePt t="103703" x="5086350" y="2851150"/>
          <p14:tracePt t="103737" x="5270500" y="2952750"/>
          <p14:tracePt t="103770" x="5403850" y="3028950"/>
          <p14:tracePt t="103804" x="5467350" y="3073400"/>
          <p14:tracePt t="103820" x="5480050" y="3086100"/>
          <p14:tracePt t="103837" x="5518150" y="3117850"/>
          <p14:tracePt t="103854" x="5537200" y="3136900"/>
          <p14:tracePt t="103870" x="5568950" y="3162300"/>
          <p14:tracePt t="103887" x="5575300" y="3175000"/>
          <p14:tracePt t="103903" x="5594350" y="3187700"/>
          <p14:tracePt t="103920" x="5594350" y="3194050"/>
          <p14:tracePt t="103940" x="5594350" y="3206750"/>
          <p14:tracePt t="103956" x="5594350" y="3213100"/>
          <p14:tracePt t="103975" x="5594350" y="3219450"/>
          <p14:tracePt t="103988" x="5588000" y="3232150"/>
          <p14:tracePt t="104004" x="5581650" y="3251200"/>
          <p14:tracePt t="104020" x="5568950" y="3270250"/>
          <p14:tracePt t="104037" x="5562600" y="3289300"/>
          <p14:tracePt t="104054" x="5549900" y="3302000"/>
          <p14:tracePt t="104072" x="5537200" y="3333750"/>
          <p14:tracePt t="104087" x="5518150" y="3359150"/>
          <p14:tracePt t="104104" x="5499100" y="3390900"/>
          <p14:tracePt t="104120" x="5473700" y="3441700"/>
          <p14:tracePt t="104137" x="5461000" y="3473450"/>
          <p14:tracePt t="104155" x="5435600" y="3517900"/>
          <p14:tracePt t="104171" x="5422900" y="3549650"/>
          <p14:tracePt t="104187" x="5410200" y="3575050"/>
          <p14:tracePt t="104203" x="5391150" y="3625850"/>
          <p14:tracePt t="104220" x="5372100" y="3657600"/>
          <p14:tracePt t="104238" x="5359400" y="3708400"/>
          <p14:tracePt t="104254" x="5353050" y="3746500"/>
          <p14:tracePt t="104271" x="5346700" y="3778250"/>
          <p14:tracePt t="104287" x="5346700" y="3822700"/>
          <p14:tracePt t="104303" x="5346700" y="3841750"/>
          <p14:tracePt t="104320" x="5346700" y="3898900"/>
          <p14:tracePt t="104336" x="5346700" y="3937000"/>
          <p14:tracePt t="104353" x="5346700" y="3968750"/>
          <p14:tracePt t="104370" x="5346700" y="4025900"/>
          <p14:tracePt t="104387" x="5346700" y="4057650"/>
          <p14:tracePt t="104403" x="5346700" y="4095750"/>
          <p14:tracePt t="104420" x="5340350" y="4108450"/>
          <p14:tracePt t="104437" x="5340350" y="4114800"/>
          <p14:tracePt t="104529" x="5340350" y="4102100"/>
          <p14:tracePt t="104537" x="5346700" y="4102100"/>
          <p14:tracePt t="104544" x="5353050" y="4089400"/>
          <p14:tracePt t="104554" x="5359400" y="4070350"/>
          <p14:tracePt t="104570" x="5391150" y="4025900"/>
          <p14:tracePt t="104587" x="5410200" y="4000500"/>
          <p14:tracePt t="104603" x="5429250" y="3975100"/>
          <p14:tracePt t="104620" x="5461000" y="3949700"/>
          <p14:tracePt t="104637" x="5480050" y="3930650"/>
          <p14:tracePt t="104653" x="5511800" y="3917950"/>
          <p14:tracePt t="104670" x="5530850" y="3911600"/>
          <p14:tracePt t="104688" x="5537200" y="3911600"/>
          <p14:tracePt t="114122" x="5537200" y="3905250"/>
          <p14:tracePt t="114128" x="5524500" y="3898900"/>
          <p14:tracePt t="114138" x="5518150" y="3879850"/>
          <p14:tracePt t="114154" x="5499100" y="3860800"/>
          <p14:tracePt t="114171" x="5473700" y="3816350"/>
          <p14:tracePt t="114188" x="5454650" y="3778250"/>
          <p14:tracePt t="114204" x="5422900" y="3695700"/>
          <p14:tracePt t="114221" x="5397500" y="3638550"/>
          <p14:tracePt t="114254" x="5346700" y="3498850"/>
          <p14:tracePt t="114287" x="5308600" y="3314700"/>
          <p14:tracePt t="114321" x="5295900" y="3048000"/>
          <p14:tracePt t="114337" x="5295900" y="2959100"/>
          <p14:tracePt t="114354" x="5295900" y="2882900"/>
          <p14:tracePt t="114371" x="5321300" y="2730500"/>
          <p14:tracePt t="114387" x="5340350" y="2628900"/>
          <p14:tracePt t="114404" x="5378450" y="2495550"/>
          <p14:tracePt t="114421" x="5397500" y="2419350"/>
          <p14:tracePt t="114437" x="5410200" y="2362200"/>
          <p14:tracePt t="114454" x="5441950" y="2279650"/>
          <p14:tracePt t="114471" x="5454650" y="2228850"/>
          <p14:tracePt t="114487" x="5492750" y="2139950"/>
          <p14:tracePt t="114504" x="5505450" y="2089150"/>
          <p14:tracePt t="114521" x="5524500" y="2032000"/>
          <p14:tracePt t="114537" x="5543550" y="1962150"/>
          <p14:tracePt t="114554" x="5549900" y="1930400"/>
          <p14:tracePt t="114557" x="5556250" y="1905000"/>
          <p14:tracePt t="114571" x="5568950" y="1860550"/>
          <p14:tracePt t="114587" x="5588000" y="1822450"/>
          <p14:tracePt t="114604" x="5619750" y="1771650"/>
          <p14:tracePt t="114621" x="5626100" y="1758950"/>
          <p14:tracePt t="114638" x="5632450" y="1752600"/>
          <p14:tracePt t="114740" x="5632450" y="1746250"/>
          <p14:tracePt t="115106" x="5632450" y="1758950"/>
          <p14:tracePt t="115112" x="5619750" y="1778000"/>
          <p14:tracePt t="115121" x="5600700" y="1803400"/>
          <p14:tracePt t="115138" x="5568950" y="1847850"/>
          <p14:tracePt t="115155" x="5524500" y="1936750"/>
          <p14:tracePt t="115172" x="5486400" y="2012950"/>
          <p14:tracePt t="115188" x="5422900" y="2146300"/>
          <p14:tracePt t="115222" x="5327650" y="2387600"/>
          <p14:tracePt t="115256" x="5232400" y="2711450"/>
          <p14:tracePt t="115287" x="5187950" y="2851150"/>
          <p14:tracePt t="115305" x="5162550" y="2927350"/>
          <p14:tracePt t="115321" x="5149850" y="2965450"/>
          <p14:tracePt t="115337" x="5137150" y="3009900"/>
          <p14:tracePt t="115354" x="5137150" y="3086100"/>
          <p14:tracePt t="115371" x="5137150" y="3111500"/>
          <p14:tracePt t="115387" x="5137150" y="3136900"/>
          <p14:tracePt t="115404" x="5137150" y="3149600"/>
          <p14:tracePt t="115421" x="5130800" y="3162300"/>
          <p14:tracePt t="115437" x="5124450" y="3200400"/>
          <p14:tracePt t="115454" x="5124450" y="3225800"/>
          <p14:tracePt t="115471" x="5118100" y="3270250"/>
          <p14:tracePt t="115487" x="5111750" y="3302000"/>
          <p14:tracePt t="115504" x="5105400" y="3321050"/>
          <p14:tracePt t="115521" x="5105400" y="3346450"/>
          <p14:tracePt t="115537" x="5105400" y="3359150"/>
          <p14:tracePt t="115554" x="5105400" y="3365500"/>
          <p14:tracePt t="115571" x="5105400" y="3371850"/>
          <p14:tracePt t="115680" x="5105400" y="3365500"/>
          <p14:tracePt t="115689" x="5105400" y="3359150"/>
          <p14:tracePt t="115704" x="5111750" y="3359150"/>
          <p14:tracePt t="115720" x="5118100" y="3346450"/>
          <p14:tracePt t="115738" x="5124450" y="3333750"/>
          <p14:tracePt t="115754" x="5130800" y="3333750"/>
          <p14:tracePt t="115797" x="5130800" y="3327400"/>
          <p14:tracePt t="115942" x="5137150" y="3314700"/>
          <p14:tracePt t="115956" x="5143500" y="3308350"/>
          <p14:tracePt t="115963" x="5149850" y="3308350"/>
          <p14:tracePt t="115970" x="5156200" y="3308350"/>
          <p14:tracePt t="115988" x="5181600" y="3289300"/>
          <p14:tracePt t="116005" x="5245100" y="3270250"/>
          <p14:tracePt t="116021" x="5295900" y="3257550"/>
          <p14:tracePt t="116037" x="5353050" y="3251200"/>
          <p14:tracePt t="116054" x="5448300" y="3251200"/>
          <p14:tracePt t="116071" x="5511800" y="3251200"/>
          <p14:tracePt t="116073" x="5549900" y="3251200"/>
          <p14:tracePt t="116087" x="5568950" y="3251200"/>
          <p14:tracePt t="116104" x="5638800" y="3251200"/>
          <p14:tracePt t="116121" x="5664200" y="3251200"/>
          <p14:tracePt t="116137" x="5676900" y="3244850"/>
          <p14:tracePt t="116155" x="5689600" y="3225800"/>
          <p14:tracePt t="116170" x="5689600" y="3175000"/>
          <p14:tracePt t="116188" x="5683250" y="3124200"/>
          <p14:tracePt t="116204" x="5670550" y="3073400"/>
          <p14:tracePt t="116221" x="5626100" y="2990850"/>
          <p14:tracePt t="116237" x="5588000" y="2933700"/>
          <p14:tracePt t="116254" x="5480050" y="2825750"/>
          <p14:tracePt t="116271" x="5391150" y="2755900"/>
          <p14:tracePt t="116287" x="5308600" y="2698750"/>
          <p14:tracePt t="116304" x="5175250" y="2628900"/>
          <p14:tracePt t="116321" x="5092700" y="2603500"/>
          <p14:tracePt t="116337" x="4965700" y="2597150"/>
          <p14:tracePt t="116354" x="4876800" y="2603500"/>
          <p14:tracePt t="116372" x="4756150" y="2654300"/>
          <p14:tracePt t="116387" x="4679950" y="2698750"/>
          <p14:tracePt t="116404" x="4591050" y="2755900"/>
          <p14:tracePt t="116421" x="4464050" y="2838450"/>
          <p14:tracePt t="116437" x="4387850" y="2908300"/>
          <p14:tracePt t="116455" x="4292600" y="3041650"/>
          <p14:tracePt t="116471" x="4235450" y="3175000"/>
          <p14:tracePt t="116488" x="4191000" y="3295650"/>
          <p14:tracePt t="116504" x="4146550" y="3505200"/>
          <p14:tracePt t="116521" x="4127500" y="3657600"/>
          <p14:tracePt t="116537" x="4102100" y="3848100"/>
          <p14:tracePt t="116554" x="4102100" y="3975100"/>
          <p14:tracePt t="116571" x="4114800" y="4095750"/>
          <p14:tracePt t="116574" x="4121150" y="4159250"/>
          <p14:tracePt t="116587" x="4146550" y="4305300"/>
          <p14:tracePt t="116604" x="4171950" y="4445000"/>
          <p14:tracePt t="116621" x="4229100" y="4610100"/>
          <p14:tracePt t="116637" x="4273550" y="4724400"/>
          <p14:tracePt t="116654" x="4324350" y="4819650"/>
          <p14:tracePt t="116671" x="4438650" y="4940300"/>
          <p14:tracePt t="116688" x="4533900" y="4991100"/>
          <p14:tracePt t="116705" x="4629150" y="5041900"/>
          <p14:tracePt t="116721" x="4768850" y="5092700"/>
          <p14:tracePt t="116737" x="4876800" y="5130800"/>
          <p14:tracePt t="116754" x="5067300" y="5175250"/>
          <p14:tracePt t="116771" x="5175250" y="5187950"/>
          <p14:tracePt t="116787" x="5270500" y="5200650"/>
          <p14:tracePt t="116804" x="5448300" y="5200650"/>
          <p14:tracePt t="116821" x="5549900" y="5168900"/>
          <p14:tracePt t="116837" x="5708650" y="5099050"/>
          <p14:tracePt t="116854" x="5784850" y="5054600"/>
          <p14:tracePt t="116871" x="5848350" y="5003800"/>
          <p14:tracePt t="116888" x="5873750" y="4972050"/>
          <p14:tracePt t="116904" x="5892800" y="4940300"/>
          <p14:tracePt t="116921" x="5918200" y="4864100"/>
          <p14:tracePt t="116937" x="5918200" y="4832350"/>
          <p14:tracePt t="116954" x="5918200" y="4781550"/>
          <p14:tracePt t="116971" x="5899150" y="4749800"/>
          <p14:tracePt t="116987" x="5867400" y="4730750"/>
          <p14:tracePt t="117004" x="5829300" y="4705350"/>
          <p14:tracePt t="117021" x="5803900" y="4692650"/>
          <p14:tracePt t="117038" x="5740400" y="4673600"/>
          <p14:tracePt t="117054" x="5689600" y="4660900"/>
          <p14:tracePt t="117072" x="5619750" y="4654550"/>
          <p14:tracePt t="117088" x="5568950" y="4654550"/>
          <p14:tracePt t="117104" x="5543550" y="4654550"/>
          <p14:tracePt t="117121" x="5518150" y="4654550"/>
          <p14:tracePt t="117138" x="5505450" y="4654550"/>
          <p14:tracePt t="117171" x="5499100" y="4667250"/>
          <p14:tracePt t="117188" x="5492750" y="4673600"/>
          <p14:tracePt t="117204" x="5480050" y="4679950"/>
          <p14:tracePt t="117246" x="5473700" y="4686300"/>
          <p14:tracePt t="121844" x="5480050" y="4686300"/>
          <p14:tracePt t="121851" x="5486400" y="4686300"/>
          <p14:tracePt t="121859" x="5492750" y="4686300"/>
          <p14:tracePt t="121871" x="5518150" y="4692650"/>
          <p14:tracePt t="121888" x="5549900" y="4711700"/>
          <p14:tracePt t="121905" x="5594350" y="4737100"/>
          <p14:tracePt t="121921" x="5645150" y="4768850"/>
          <p14:tracePt t="121938" x="5676900" y="4800600"/>
          <p14:tracePt t="121971" x="5746750" y="4845050"/>
          <p14:tracePt t="122004" x="5867400" y="4889500"/>
          <p14:tracePt t="122038" x="5981700" y="4902200"/>
          <p14:tracePt t="122055" x="6000750" y="4902200"/>
          <p14:tracePt t="122072" x="6019800" y="4902200"/>
          <p14:tracePt t="122088" x="6032500" y="4902200"/>
          <p14:tracePt t="122104" x="6057900" y="4889500"/>
          <p14:tracePt t="122121" x="6089650" y="4851400"/>
          <p14:tracePt t="122138" x="6108700" y="4832350"/>
          <p14:tracePt t="122155" x="6121400" y="4800600"/>
          <p14:tracePt t="122171" x="6127750" y="4794250"/>
          <p14:tracePt t="122204" x="6134100" y="4787900"/>
          <p14:tracePt t="122221" x="6134100" y="4781550"/>
          <p14:tracePt t="122237" x="6127750" y="4756150"/>
          <p14:tracePt t="122255" x="6115050" y="4737100"/>
          <p14:tracePt t="122271" x="6102350" y="4718050"/>
          <p14:tracePt t="122288" x="6064250" y="4692650"/>
          <p14:tracePt t="122304" x="6045200" y="4673600"/>
          <p14:tracePt t="122321" x="5988050" y="4667250"/>
          <p14:tracePt t="122338" x="5937250" y="4667250"/>
          <p14:tracePt t="122354" x="5880100" y="4667250"/>
          <p14:tracePt t="122371" x="5765800" y="4705350"/>
          <p14:tracePt t="122388" x="5715000" y="4711700"/>
          <p14:tracePt t="122404" x="5657850" y="4724400"/>
          <p14:tracePt t="122421" x="5638800" y="4724400"/>
          <p14:tracePt t="122439" x="5613400" y="4730750"/>
          <p14:tracePt t="122455" x="5607050" y="4730750"/>
          <p14:tracePt t="122471" x="5600700" y="4737100"/>
          <p14:tracePt t="122488" x="5600700" y="4743450"/>
          <p14:tracePt t="122504" x="5600700" y="4749800"/>
          <p14:tracePt t="122522" x="5607050" y="4781550"/>
          <p14:tracePt t="122537" x="5619750" y="4806950"/>
          <p14:tracePt t="122554" x="5638800" y="4826000"/>
          <p14:tracePt t="122571" x="5702300" y="4876800"/>
          <p14:tracePt t="122587" x="5778500" y="4914900"/>
          <p14:tracePt t="122604" x="5886450" y="4933950"/>
          <p14:tracePt t="122621" x="5956300" y="4946650"/>
          <p14:tracePt t="122637" x="6007100" y="4946650"/>
          <p14:tracePt t="122654" x="6083300" y="4927600"/>
          <p14:tracePt t="122671" x="6134100" y="4902200"/>
          <p14:tracePt t="122687" x="6235700" y="4845050"/>
          <p14:tracePt t="122704" x="6299200" y="4806950"/>
          <p14:tracePt t="122721" x="6343650" y="4768850"/>
          <p14:tracePt t="122737" x="6375400" y="4737100"/>
          <p14:tracePt t="122754" x="6381750" y="4711700"/>
          <p14:tracePt t="122771" x="6394450" y="4667250"/>
          <p14:tracePt t="122788" x="6394450" y="4648200"/>
          <p14:tracePt t="122804" x="6381750" y="4622800"/>
          <p14:tracePt t="122821" x="6350000" y="4584700"/>
          <p14:tracePt t="122838" x="6311900" y="4559300"/>
          <p14:tracePt t="122854" x="6248400" y="4527550"/>
          <p14:tracePt t="122871" x="6165850" y="4495800"/>
          <p14:tracePt t="122888" x="6121400" y="4489450"/>
          <p14:tracePt t="122904" x="6045200" y="4476750"/>
          <p14:tracePt t="122921" x="5994400" y="4476750"/>
          <p14:tracePt t="122938" x="5924550" y="4476750"/>
          <p14:tracePt t="122955" x="5880100" y="4489450"/>
          <p14:tracePt t="122971" x="5835650" y="4502150"/>
          <p14:tracePt t="122988" x="5778500" y="4521200"/>
          <p14:tracePt t="123004" x="5753100" y="4533900"/>
          <p14:tracePt t="123021" x="5734050" y="4546600"/>
          <p14:tracePt t="123038" x="5727700" y="4552950"/>
          <p14:tracePt t="123054" x="5727700" y="4559300"/>
          <p14:tracePt t="123071" x="5721350" y="4565650"/>
          <p14:tracePt t="123088" x="5721350" y="4572000"/>
          <p14:tracePt t="123104" x="5721350" y="4584700"/>
          <p14:tracePt t="123121" x="5721350" y="4591050"/>
          <p14:tracePt t="123139" x="5721350" y="4603750"/>
          <p14:tracePt t="123155" x="5721350" y="4616450"/>
          <p14:tracePt t="123171" x="5727700" y="4616450"/>
          <p14:tracePt t="123188" x="5734050" y="4629150"/>
          <p14:tracePt t="123205" x="5753100" y="4635500"/>
          <p14:tracePt t="123221" x="5772150" y="4648200"/>
          <p14:tracePt t="123238" x="5784850" y="4654550"/>
          <p14:tracePt t="123254" x="5797550" y="4667250"/>
          <p14:tracePt t="123271" x="5816600" y="4667250"/>
          <p14:tracePt t="123288" x="5829300" y="4667250"/>
          <p14:tracePt t="123304" x="5842000" y="4667250"/>
          <p14:tracePt t="123321" x="5861050" y="4667250"/>
          <p14:tracePt t="123354" x="5867400" y="4667250"/>
          <p14:tracePt t="123371" x="5873750" y="4667250"/>
          <p14:tracePt t="123409" x="5880100" y="4667250"/>
          <p14:tracePt t="127368" x="5892800" y="4660900"/>
          <p14:tracePt t="127374" x="5899150" y="4654550"/>
          <p14:tracePt t="127389" x="5924550" y="4641850"/>
          <p14:tracePt t="127405" x="5943600" y="4629150"/>
          <p14:tracePt t="127421" x="5975350" y="4603750"/>
          <p14:tracePt t="127438" x="5994400" y="4584700"/>
          <p14:tracePt t="127455" x="6013450" y="4572000"/>
          <p14:tracePt t="127488" x="6038850" y="4552950"/>
          <p14:tracePt t="127521" x="6057900" y="4546600"/>
          <p14:tracePt t="127554" x="6064250" y="4546600"/>
          <p14:tracePt t="127671" x="6057900" y="4546600"/>
          <p14:tracePt t="127679" x="6045200" y="4546600"/>
          <p14:tracePt t="127689" x="6038850" y="4546600"/>
          <p14:tracePt t="127706" x="6026150" y="4540250"/>
          <p14:tracePt t="127724" x="6007100" y="4533900"/>
          <p14:tracePt t="127738" x="5994400" y="4533900"/>
          <p14:tracePt t="127755" x="5962650" y="4527550"/>
          <p14:tracePt t="127772" x="5930900" y="4514850"/>
          <p14:tracePt t="127790" x="5867400" y="4502150"/>
          <p14:tracePt t="127805" x="5822950" y="4483100"/>
          <p14:tracePt t="127822" x="5784850" y="4470400"/>
          <p14:tracePt t="127838" x="5727700" y="4445000"/>
          <p14:tracePt t="127855" x="5683250" y="4432300"/>
          <p14:tracePt t="127872" x="5607050" y="4406900"/>
          <p14:tracePt t="127888" x="5549900" y="4400550"/>
          <p14:tracePt t="127907" x="5473700" y="4381500"/>
          <p14:tracePt t="127922" x="5429250" y="4368800"/>
          <p14:tracePt t="127938" x="5391150" y="4362450"/>
          <p14:tracePt t="127955" x="5340350" y="4356100"/>
          <p14:tracePt t="127972" x="5314950" y="4356100"/>
          <p14:tracePt t="127988" x="5295900" y="4356100"/>
          <p14:tracePt t="128005" x="5276850" y="4356100"/>
          <p14:tracePt t="128022" x="5270500" y="4356100"/>
          <p14:tracePt t="128039" x="5264150" y="4375150"/>
          <p14:tracePt t="128055" x="5264150" y="4400550"/>
          <p14:tracePt t="128073" x="5264150" y="4445000"/>
          <p14:tracePt t="128089" x="5264150" y="4483100"/>
          <p14:tracePt t="128105" x="5283200" y="4521200"/>
          <p14:tracePt t="128122" x="5308600" y="4572000"/>
          <p14:tracePt t="128138" x="5321300" y="4610100"/>
          <p14:tracePt t="128156" x="5353050" y="4635500"/>
          <p14:tracePt t="128172" x="5378450" y="4654550"/>
          <p14:tracePt t="128189" x="5391150" y="4660900"/>
          <p14:tracePt t="128205" x="5435600" y="4679950"/>
          <p14:tracePt t="128223" x="5473700" y="4686300"/>
          <p14:tracePt t="128240" x="5537200" y="4692650"/>
          <p14:tracePt t="128255" x="5588000" y="4692650"/>
          <p14:tracePt t="128272" x="5638800" y="4686300"/>
          <p14:tracePt t="128288" x="5689600" y="4686300"/>
          <p14:tracePt t="128305" x="5715000" y="4679950"/>
          <p14:tracePt t="128323" x="5740400" y="4679950"/>
          <p14:tracePt t="128338" x="5746750" y="4673600"/>
          <p14:tracePt t="128357" x="5772150" y="4667250"/>
          <p14:tracePt t="128372" x="5784850" y="4660900"/>
          <p14:tracePt t="128389" x="5810250" y="4648200"/>
          <p14:tracePt t="128406" x="5835650" y="4635500"/>
          <p14:tracePt t="128422" x="5835650" y="4629150"/>
          <p14:tracePt t="128439" x="5842000" y="4622800"/>
          <p14:tracePt t="128455" x="5848350" y="4622800"/>
          <p14:tracePt t="128472" x="5854700" y="4603750"/>
          <p14:tracePt t="128489" x="5861050" y="4591050"/>
          <p14:tracePt t="128505" x="5867400" y="4565650"/>
          <p14:tracePt t="128538" x="5867400" y="4559300"/>
          <p14:tracePt t="128571" x="5867400" y="4552950"/>
          <p14:tracePt t="128585" x="5861050" y="4546600"/>
          <p14:tracePt t="128592" x="5854700" y="4546600"/>
          <p14:tracePt t="128605" x="5842000" y="4540250"/>
          <p14:tracePt t="128621" x="5829300" y="4521200"/>
          <p14:tracePt t="128638" x="5797550" y="4521200"/>
          <p14:tracePt t="128655" x="5778500" y="4521200"/>
          <p14:tracePt t="128671" x="5759450" y="4521200"/>
          <p14:tracePt t="128689" x="5753100" y="4521200"/>
          <p14:tracePt t="128705" x="5746750" y="4521200"/>
          <p14:tracePt t="128722" x="5740400" y="4521200"/>
          <p14:tracePt t="128907" x="5740400" y="4527550"/>
          <p14:tracePt t="128916" x="5734050" y="4527550"/>
          <p14:tracePt t="128926" x="5727700" y="4527550"/>
          <p14:tracePt t="128940" x="5715000" y="4546600"/>
          <p14:tracePt t="128955" x="5702300" y="4546600"/>
          <p14:tracePt t="128972" x="5683250" y="4559300"/>
          <p14:tracePt t="128988" x="5676900" y="4565650"/>
          <p14:tracePt t="129005" x="5670550" y="4572000"/>
          <p14:tracePt t="129787" x="5657850" y="4578350"/>
          <p14:tracePt t="129794" x="5645150" y="4591050"/>
          <p14:tracePt t="129806" x="5638800" y="4591050"/>
          <p14:tracePt t="129822" x="5594350" y="4622800"/>
          <p14:tracePt t="129840" x="5568950" y="4629150"/>
          <p14:tracePt t="129855" x="5537200" y="4635500"/>
          <p14:tracePt t="129872" x="5524500" y="4648200"/>
          <p14:tracePt t="129905" x="5499100" y="4660900"/>
          <p14:tracePt t="129939" x="5492750" y="4660900"/>
          <p14:tracePt t="130437" x="5480050" y="4654550"/>
          <p14:tracePt t="130444" x="5461000" y="4648200"/>
          <p14:tracePt t="130456" x="5416550" y="4622800"/>
          <p14:tracePt t="130472" x="5384800" y="4603750"/>
          <p14:tracePt t="130489" x="5353050" y="4578350"/>
          <p14:tracePt t="130506" x="5321300" y="4552950"/>
          <p14:tracePt t="130522" x="5276850" y="4521200"/>
          <p14:tracePt t="130555" x="5232400" y="4445000"/>
          <p14:tracePt t="130588" x="5219700" y="4375150"/>
          <p14:tracePt t="130623" x="5257800" y="4235450"/>
          <p14:tracePt t="130643" x="5308600" y="4159250"/>
          <p14:tracePt t="130655" x="5327650" y="4146550"/>
          <p14:tracePt t="130671" x="5403850" y="4089400"/>
          <p14:tracePt t="130688" x="5461000" y="4070350"/>
          <p14:tracePt t="130705" x="5581650" y="4064000"/>
          <p14:tracePt t="130721" x="5683250" y="4083050"/>
          <p14:tracePt t="130738" x="5753100" y="4108450"/>
          <p14:tracePt t="130755" x="5842000" y="4159250"/>
          <p14:tracePt t="130772" x="5886450" y="4191000"/>
          <p14:tracePt t="130790" x="5949950" y="4248150"/>
          <p14:tracePt t="130805" x="5994400" y="4292600"/>
          <p14:tracePt t="130822" x="6013450" y="4311650"/>
          <p14:tracePt t="130838" x="6032500" y="4343400"/>
          <p14:tracePt t="130855" x="6038850" y="4356100"/>
          <p14:tracePt t="130873" x="6045200" y="4368800"/>
          <p14:tracePt t="130889" x="6045200" y="4381500"/>
          <p14:tracePt t="130905" x="6045200" y="4394200"/>
          <p14:tracePt t="130922" x="6032500" y="4425950"/>
          <p14:tracePt t="130939" x="6019800" y="4451350"/>
          <p14:tracePt t="130957" x="5994400" y="4476750"/>
          <p14:tracePt t="130972" x="5975350" y="4502150"/>
          <p14:tracePt t="130989" x="5956300" y="4514850"/>
          <p14:tracePt t="131006" x="5930900" y="4540250"/>
          <p14:tracePt t="131022" x="5905500" y="4546600"/>
          <p14:tracePt t="131039" x="5873750" y="4559300"/>
          <p14:tracePt t="131055" x="5867400" y="4565650"/>
          <p14:tracePt t="131072" x="5854700" y="4565650"/>
          <p14:tracePt t="131130" x="5848350" y="4565650"/>
          <p14:tracePt t="131739" x="5829300" y="4565650"/>
          <p14:tracePt t="131746" x="5816600" y="4565650"/>
          <p14:tracePt t="131755" x="5791200" y="4565650"/>
          <p14:tracePt t="131772" x="5740400" y="4565650"/>
          <p14:tracePt t="131788" x="5689600" y="4559300"/>
          <p14:tracePt t="131805" x="5607050" y="4552950"/>
          <p14:tracePt t="131821" x="5556250" y="4552950"/>
          <p14:tracePt t="131838" x="5499100" y="4552950"/>
          <p14:tracePt t="131872" x="5441950" y="4552950"/>
          <p14:tracePt t="131907" x="5346700" y="4552950"/>
          <p14:tracePt t="131939" x="5283200" y="4546600"/>
          <p14:tracePt t="131957" x="5245100" y="4540250"/>
          <p14:tracePt t="131972" x="5207000" y="4540250"/>
          <p14:tracePt t="131989" x="5181600" y="4540250"/>
          <p14:tracePt t="132005" x="5156200" y="4527550"/>
          <p14:tracePt t="132022" x="5149850" y="4521200"/>
          <p14:tracePt t="132039" x="5143500" y="4521200"/>
          <p14:tracePt t="132055" x="5143500" y="4514850"/>
          <p14:tracePt t="132074" x="5149850" y="4489450"/>
          <p14:tracePt t="132089" x="5162550" y="4470400"/>
          <p14:tracePt t="132105" x="5187950" y="4432300"/>
          <p14:tracePt t="132123" x="5245100" y="4349750"/>
          <p14:tracePt t="132139" x="5289550" y="4298950"/>
          <p14:tracePt t="132156" x="5340350" y="4254500"/>
          <p14:tracePt t="132172" x="5397500" y="4216400"/>
          <p14:tracePt t="132189" x="5441950" y="4203700"/>
          <p14:tracePt t="132205" x="5511800" y="4203700"/>
          <p14:tracePt t="132222" x="5581650" y="4235450"/>
          <p14:tracePt t="132239" x="5645150" y="4267200"/>
          <p14:tracePt t="132255" x="5759450" y="4362450"/>
          <p14:tracePt t="132272" x="5810250" y="4406900"/>
          <p14:tracePt t="132288" x="5848350" y="4464050"/>
          <p14:tracePt t="132305" x="5854700" y="4483100"/>
          <p14:tracePt t="132323" x="5861050" y="4521200"/>
          <p14:tracePt t="132338" x="5854700" y="4533900"/>
          <p14:tracePt t="132355" x="5848350" y="4552950"/>
          <p14:tracePt t="132372" x="5842000" y="4578350"/>
          <p14:tracePt t="132389" x="5835650" y="4584700"/>
          <p14:tracePt t="132405" x="5829300" y="4597400"/>
          <p14:tracePt t="132422" x="5816600" y="4610100"/>
          <p14:tracePt t="132975" x="5810250" y="4610100"/>
          <p14:tracePt t="132982" x="5784850" y="4622800"/>
          <p14:tracePt t="132990" x="5765800" y="4629150"/>
          <p14:tracePt t="133005" x="5715000" y="4654550"/>
          <p14:tracePt t="133022" x="5651500" y="4679950"/>
          <p14:tracePt t="133039" x="5575300" y="4699000"/>
          <p14:tracePt t="133056" x="5486400" y="4711700"/>
          <p14:tracePt t="133090" x="5372100" y="4730750"/>
          <p14:tracePt t="133123" x="5283200" y="4737100"/>
          <p14:tracePt t="133128" x="5270500" y="4737100"/>
          <p14:tracePt t="133155" x="5232400" y="4724400"/>
          <p14:tracePt t="133172" x="5219700" y="4718050"/>
          <p14:tracePt t="133188" x="5200650" y="4699000"/>
          <p14:tracePt t="133223" x="5194300" y="4679950"/>
          <p14:tracePt t="133239" x="5194300" y="4667250"/>
          <p14:tracePt t="133255" x="5194300" y="4641850"/>
          <p14:tracePt t="133272" x="5207000" y="4597400"/>
          <p14:tracePt t="133289" x="5219700" y="4559300"/>
          <p14:tracePt t="133308" x="5257800" y="4521200"/>
          <p14:tracePt t="133322" x="5289550" y="4489450"/>
          <p14:tracePt t="133339" x="5321300" y="4464050"/>
          <p14:tracePt t="133355" x="5391150" y="4438650"/>
          <p14:tracePt t="133372" x="5448300" y="4425950"/>
          <p14:tracePt t="133390" x="5562600" y="4425950"/>
          <p14:tracePt t="133405" x="5619750" y="4438650"/>
          <p14:tracePt t="133422" x="5664200" y="4457700"/>
          <p14:tracePt t="133439" x="5715000" y="4476750"/>
          <p14:tracePt t="133455" x="5740400" y="4495800"/>
          <p14:tracePt t="133473" x="5759450" y="4514850"/>
          <p14:tracePt t="133489" x="5772150" y="4533900"/>
          <p14:tracePt t="133507" x="5784850" y="4546600"/>
          <p14:tracePt t="133539" x="5784850" y="4552950"/>
          <p14:tracePt t="133556" x="5784850" y="4565650"/>
          <p14:tracePt t="133572" x="5778500" y="4578350"/>
          <p14:tracePt t="133588" x="5778500" y="4591050"/>
          <p14:tracePt t="133605" x="5772150" y="4597400"/>
          <p14:tracePt t="133624" x="5765800" y="4610100"/>
          <p14:tracePt t="134266" x="5759450" y="4597400"/>
          <p14:tracePt t="134273" x="5740400" y="4584700"/>
          <p14:tracePt t="134289" x="5664200" y="4533900"/>
          <p14:tracePt t="134306" x="5588000" y="4489450"/>
          <p14:tracePt t="134323" x="5435600" y="4451350"/>
          <p14:tracePt t="134339" x="5314950" y="4438650"/>
          <p14:tracePt t="134355" x="5092700" y="4438650"/>
          <p14:tracePt t="134372" x="4965700" y="4438650"/>
          <p14:tracePt t="134405" x="4730750" y="4470400"/>
          <p14:tracePt t="134439" x="4578350" y="4521200"/>
          <p14:tracePt t="134472" x="4464050" y="4591050"/>
          <p14:tracePt t="134489" x="4451350" y="4603750"/>
          <p14:tracePt t="134506" x="4445000" y="4629150"/>
          <p14:tracePt t="134522" x="4438650" y="4667250"/>
          <p14:tracePt t="134539" x="4438650" y="4686300"/>
          <p14:tracePt t="134555" x="4464050" y="4724400"/>
          <p14:tracePt t="134572" x="4483100" y="4756150"/>
          <p14:tracePt t="134590" x="4546600" y="4813300"/>
          <p14:tracePt t="134605" x="4610100" y="4845050"/>
          <p14:tracePt t="134622" x="4699000" y="4902200"/>
          <p14:tracePt t="134626" x="4737100" y="4921250"/>
          <p14:tracePt t="134638" x="4826000" y="4953000"/>
          <p14:tracePt t="134655" x="4946650" y="4978400"/>
          <p14:tracePt t="134673" x="5067300" y="5003800"/>
          <p14:tracePt t="134689" x="5219700" y="5003800"/>
          <p14:tracePt t="134705" x="5276850" y="4991100"/>
          <p14:tracePt t="134722" x="5372100" y="4953000"/>
          <p14:tracePt t="134738" x="5429250" y="4921250"/>
          <p14:tracePt t="134756" x="5543550" y="4870450"/>
          <p14:tracePt t="134772" x="5619750" y="4826000"/>
          <p14:tracePt t="134789" x="5676900" y="4775200"/>
          <p14:tracePt t="134805" x="5721350" y="4730750"/>
          <p14:tracePt t="134822" x="5727700" y="4711700"/>
          <p14:tracePt t="134839" x="5740400" y="4692650"/>
          <p14:tracePt t="134855" x="5753100" y="4667250"/>
          <p14:tracePt t="134872" x="5753100" y="4654550"/>
          <p14:tracePt t="134888" x="5753100" y="4629150"/>
          <p14:tracePt t="134905" x="5746750" y="4610100"/>
          <p14:tracePt t="134921" x="5715000" y="4572000"/>
          <p14:tracePt t="134938" x="5689600" y="4546600"/>
          <p14:tracePt t="134955" x="5638800" y="4508500"/>
          <p14:tracePt t="134972" x="5530850" y="4476750"/>
          <p14:tracePt t="134989" x="5448300" y="4457700"/>
          <p14:tracePt t="135005" x="5359400" y="4445000"/>
          <p14:tracePt t="135022" x="5219700" y="4438650"/>
          <p14:tracePt t="135040" x="5073650" y="4438650"/>
          <p14:tracePt t="135055" x="4984750" y="4438650"/>
          <p14:tracePt t="135072" x="4908550" y="4438650"/>
          <p14:tracePt t="135089" x="4794250" y="4457700"/>
          <p14:tracePt t="135105" x="4724400" y="4483100"/>
          <p14:tracePt t="135122" x="4660900" y="4502150"/>
          <p14:tracePt t="135125" x="4641850" y="4508500"/>
          <p14:tracePt t="135139" x="4597400" y="4527550"/>
          <p14:tracePt t="135155" x="4572000" y="4540250"/>
          <p14:tracePt t="135172" x="4572000" y="4546600"/>
          <p14:tracePt t="135189" x="4565650" y="4552950"/>
          <p14:tracePt t="135207" x="4552950" y="4578350"/>
          <p14:tracePt t="135222" x="4552950" y="4597400"/>
          <p14:tracePt t="135238" x="4552950" y="4622800"/>
          <p14:tracePt t="135256" x="4565650" y="4654550"/>
          <p14:tracePt t="135272" x="4584700" y="4673600"/>
          <p14:tracePt t="135290" x="4635500" y="4718050"/>
          <p14:tracePt t="135305" x="4667250" y="4743450"/>
          <p14:tracePt t="135322" x="4730750" y="4781550"/>
          <p14:tracePt t="135339" x="4826000" y="4851400"/>
          <p14:tracePt t="135355" x="4908550" y="4908550"/>
          <p14:tracePt t="135374" x="5060950" y="4991100"/>
          <p14:tracePt t="135389" x="5162550" y="5029200"/>
          <p14:tracePt t="135405" x="5257800" y="5048250"/>
          <p14:tracePt t="135422" x="5378450" y="5073650"/>
          <p14:tracePt t="135439" x="5454650" y="5073650"/>
          <p14:tracePt t="135456" x="5549900" y="5048250"/>
          <p14:tracePt t="135472" x="5588000" y="5035550"/>
          <p14:tracePt t="135489" x="5607050" y="5016500"/>
          <p14:tracePt t="135505" x="5626100" y="4984750"/>
          <p14:tracePt t="135522" x="5632450" y="4965700"/>
          <p14:tracePt t="135539" x="5651500" y="4940300"/>
          <p14:tracePt t="135555" x="5657850" y="4902200"/>
          <p14:tracePt t="135572" x="5657850" y="4876800"/>
          <p14:tracePt t="135589" x="5657850" y="4838700"/>
          <p14:tracePt t="135605" x="5657850" y="4826000"/>
          <p14:tracePt t="135622" x="5645150" y="4800600"/>
          <p14:tracePt t="135639" x="5638800" y="4787900"/>
          <p14:tracePt t="135656" x="5626100" y="4775200"/>
          <p14:tracePt t="135672" x="5600700" y="4756150"/>
          <p14:tracePt t="135689" x="5581650" y="4743450"/>
          <p14:tracePt t="135705" x="5537200" y="4724400"/>
          <p14:tracePt t="135722" x="5518150" y="4705350"/>
          <p14:tracePt t="135741" x="5499100" y="4692650"/>
          <p14:tracePt t="135755" x="5492750" y="4692650"/>
          <p14:tracePt t="135772" x="5480050" y="4692650"/>
          <p14:tracePt t="135789" x="5473700" y="4692650"/>
          <p14:tracePt t="135805" x="5461000" y="4699000"/>
          <p14:tracePt t="135822" x="5454650" y="4705350"/>
          <p14:tracePt t="135839" x="5422900" y="4730750"/>
          <p14:tracePt t="135855" x="5397500" y="4749800"/>
          <p14:tracePt t="135872" x="5359400" y="4794250"/>
          <p14:tracePt t="135889" x="5327650" y="4819650"/>
          <p14:tracePt t="135907" x="5289550" y="4876800"/>
          <p14:tracePt t="135922" x="5257800" y="4902200"/>
          <p14:tracePt t="135939" x="5238750" y="4927600"/>
          <p14:tracePt t="135955" x="5226050" y="4940300"/>
          <p14:tracePt t="135972" x="5226050" y="4946650"/>
          <p14:tracePt t="135988" x="5219700" y="4953000"/>
          <p14:tracePt t="136031" x="5226050" y="4953000"/>
          <p14:tracePt t="136045" x="5232400" y="4953000"/>
          <p14:tracePt t="136055" x="5238750" y="4953000"/>
          <p14:tracePt t="136076" x="5264150" y="4953000"/>
          <p14:tracePt t="136088" x="5289550" y="4946650"/>
          <p14:tracePt t="136105" x="5327650" y="4940300"/>
          <p14:tracePt t="136122" x="5391150" y="4921250"/>
          <p14:tracePt t="136139" x="5435600" y="4914900"/>
          <p14:tracePt t="136157" x="5492750" y="4908550"/>
          <p14:tracePt t="136172" x="5511800" y="4902200"/>
          <p14:tracePt t="136189" x="5524500" y="4902200"/>
          <p14:tracePt t="136205" x="5530850" y="4895850"/>
          <p14:tracePt t="136282" x="5530850" y="4883150"/>
          <p14:tracePt t="136290" x="5518150" y="4870450"/>
          <p14:tracePt t="136296" x="5505450" y="4864100"/>
          <p14:tracePt t="136305" x="5492750" y="4857750"/>
          <p14:tracePt t="136322" x="5448300" y="4813300"/>
          <p14:tracePt t="136339" x="5403850" y="4781550"/>
          <p14:tracePt t="136355" x="5359400" y="4762500"/>
          <p14:tracePt t="136372" x="5314950" y="4743450"/>
          <p14:tracePt t="136388" x="5283200" y="4737100"/>
          <p14:tracePt t="136405" x="5257800" y="4737100"/>
          <p14:tracePt t="136422" x="5251450" y="4737100"/>
          <p14:tracePt t="136439" x="5245100" y="4737100"/>
          <p14:tracePt t="136518" x="5251450" y="4737100"/>
          <p14:tracePt t="136532" x="5257800" y="4737100"/>
          <p14:tracePt t="136539" x="5270500" y="4737100"/>
          <p14:tracePt t="136555" x="5283200" y="4737100"/>
          <p14:tracePt t="136572" x="5308600" y="4737100"/>
          <p14:tracePt t="136589" x="5321300" y="4737100"/>
          <p14:tracePt t="136607" x="5334000" y="4737100"/>
          <p14:tracePt t="136622" x="5340350" y="4737100"/>
          <p14:tracePt t="136639" x="5346700" y="4737100"/>
          <p14:tracePt t="136677" x="5353050" y="4737100"/>
          <p14:tracePt t="136740" x="5353050" y="4743450"/>
          <p14:tracePt t="136748" x="5346700" y="4743450"/>
          <p14:tracePt t="136767" x="5340350" y="4749800"/>
          <p14:tracePt t="136775" x="5327650" y="4749800"/>
          <p14:tracePt t="136789" x="5308600" y="4756150"/>
          <p14:tracePt t="136807" x="5270500" y="4762500"/>
          <p14:tracePt t="136823" x="5226050" y="4762500"/>
          <p14:tracePt t="136839" x="5194300" y="4762500"/>
          <p14:tracePt t="136857" x="5149850" y="4756150"/>
          <p14:tracePt t="136872" x="5118100" y="4749800"/>
          <p14:tracePt t="136889" x="5086350" y="4743450"/>
          <p14:tracePt t="136905" x="5054600" y="4743450"/>
          <p14:tracePt t="136922" x="5041900" y="4743450"/>
          <p14:tracePt t="136940" x="5022850" y="4737100"/>
          <p14:tracePt t="136956" x="5016500" y="4737100"/>
          <p14:tracePt t="136972" x="5003800" y="4737100"/>
          <p14:tracePt t="136989" x="4997450" y="4737100"/>
          <p14:tracePt t="137006" x="4991100" y="4737100"/>
          <p14:tracePt t="137022" x="4984750" y="4737100"/>
          <p14:tracePt t="137038" x="4978400" y="4737100"/>
          <p14:tracePt t="137055" x="4965700" y="4737100"/>
          <p14:tracePt t="137098" x="4959350" y="4737100"/>
          <p14:tracePt t="137210" x="4959350" y="4730750"/>
          <p14:tracePt t="137238" x="4972050" y="4724400"/>
          <p14:tracePt t="137247" x="4978400" y="4724400"/>
          <p14:tracePt t="137259" x="4991100" y="4724400"/>
          <p14:tracePt t="137272" x="5003800" y="4730750"/>
          <p14:tracePt t="137289" x="5035550" y="4743450"/>
          <p14:tracePt t="137306" x="5073650" y="4756150"/>
          <p14:tracePt t="137322" x="5099050" y="4775200"/>
          <p14:tracePt t="137339" x="5143500" y="4794250"/>
          <p14:tracePt t="137355" x="5213350" y="4826000"/>
          <p14:tracePt t="137372" x="5257800" y="4845050"/>
          <p14:tracePt t="137390" x="5308600" y="4864100"/>
          <p14:tracePt t="137405" x="5334000" y="4864100"/>
          <p14:tracePt t="137422" x="5372100" y="4864100"/>
          <p14:tracePt t="137439" x="5422900" y="4851400"/>
          <p14:tracePt t="137455" x="5454650" y="4838700"/>
          <p14:tracePt t="137473" x="5492750" y="4813300"/>
          <p14:tracePt t="137489" x="5505450" y="4806950"/>
          <p14:tracePt t="137505" x="5511800" y="4806950"/>
          <p14:tracePt t="137571" x="5518150" y="4806950"/>
          <p14:tracePt t="137598" x="5518150" y="4794250"/>
          <p14:tracePt t="137605" x="5518150" y="4787900"/>
          <p14:tracePt t="137613" x="5511800" y="4787900"/>
          <p14:tracePt t="137622" x="5505450" y="4775200"/>
          <p14:tracePt t="137639" x="5492750" y="4756150"/>
          <p14:tracePt t="137655" x="5461000" y="4730750"/>
          <p14:tracePt t="137672" x="5441950" y="4705350"/>
          <p14:tracePt t="137689" x="5422900" y="4699000"/>
          <p14:tracePt t="137705" x="5410200" y="4699000"/>
          <p14:tracePt t="137722" x="5403850" y="4699000"/>
          <p14:tracePt t="137806" x="5397500" y="4699000"/>
          <p14:tracePt t="137813" x="5397500" y="4705350"/>
          <p14:tracePt t="137822" x="5397500" y="4711700"/>
          <p14:tracePt t="137839" x="5397500" y="4718050"/>
          <p14:tracePt t="137856" x="5397500" y="4724400"/>
          <p14:tracePt t="137872" x="5397500" y="4730750"/>
          <p14:tracePt t="137889" x="5397500" y="4737100"/>
          <p14:tracePt t="137930" x="5403850" y="4743450"/>
          <p14:tracePt t="137952" x="5410200" y="4743450"/>
          <p14:tracePt t="137958" x="5416550" y="4743450"/>
          <p14:tracePt t="137973" x="5422900" y="4743450"/>
          <p14:tracePt t="137989" x="5454650" y="4756150"/>
          <p14:tracePt t="138006" x="5537200" y="4775200"/>
          <p14:tracePt t="138022" x="5619750" y="4806950"/>
          <p14:tracePt t="138039" x="5734050" y="4845050"/>
          <p14:tracePt t="138055" x="5937250" y="4959350"/>
          <p14:tracePt t="138072" x="6089650" y="5054600"/>
          <p14:tracePt t="138088" x="6311900" y="5219700"/>
          <p14:tracePt t="138105" x="6394450" y="5289550"/>
          <p14:tracePt t="138122" x="6464300" y="5340350"/>
          <p14:tracePt t="138124" x="6470650" y="5353050"/>
          <p14:tracePt t="138139" x="6489700" y="5359400"/>
          <p14:tracePt t="138155" x="6496050" y="5365750"/>
          <p14:tracePt t="138173" x="6496050" y="5372100"/>
          <p14:tracePt t="138223" x="6489700" y="5372100"/>
          <p14:tracePt t="138229" x="6483350" y="5372100"/>
          <p14:tracePt t="138243" x="6470650" y="5365750"/>
          <p14:tracePt t="138256" x="6426200" y="5340350"/>
          <p14:tracePt t="138273" x="6350000" y="5289550"/>
          <p14:tracePt t="138289" x="6273800" y="5213350"/>
          <p14:tracePt t="138305" x="6165850" y="5086350"/>
          <p14:tracePt t="138323" x="6102350" y="4997450"/>
          <p14:tracePt t="138340" x="6038850" y="4908550"/>
          <p14:tracePt t="138355" x="6013450" y="4857750"/>
          <p14:tracePt t="138372" x="5994400" y="4813300"/>
          <p14:tracePt t="138389" x="5969000" y="4768850"/>
          <p14:tracePt t="138405" x="5962650" y="4743450"/>
          <p14:tracePt t="138422" x="5962650" y="4724400"/>
          <p14:tracePt t="138501" x="5962650" y="4718050"/>
          <p14:tracePt t="138527" x="5969000" y="4711700"/>
          <p14:tracePt t="138541" x="5975350" y="4711700"/>
          <p14:tracePt t="138583" x="5975350" y="4705350"/>
          <p14:tracePt t="143527" x="5956300" y="4686300"/>
          <p14:tracePt t="143533" x="5918200" y="4648200"/>
          <p14:tracePt t="143540" x="5867400" y="4610100"/>
          <p14:tracePt t="143556" x="5759450" y="4508500"/>
          <p14:tracePt t="143572" x="5651500" y="4400550"/>
          <p14:tracePt t="143589" x="5467350" y="4184650"/>
          <p14:tracePt t="143606" x="5353050" y="4032250"/>
          <p14:tracePt t="143639" x="5048250" y="3587750"/>
          <p14:tracePt t="143672" x="4826000" y="3136900"/>
          <p14:tracePt t="143705" x="4718050" y="2724150"/>
          <p14:tracePt t="143722" x="4724400" y="2565400"/>
          <p14:tracePt t="143739" x="4762500" y="2317750"/>
          <p14:tracePt t="143755" x="4800600" y="2178050"/>
          <p14:tracePt t="143772" x="4832350" y="2063750"/>
          <p14:tracePt t="143789" x="4883150" y="1892300"/>
          <p14:tracePt t="143805" x="4927600" y="1803400"/>
          <p14:tracePt t="143822" x="4978400" y="1695450"/>
          <p14:tracePt t="143839" x="5010150" y="1638300"/>
          <p14:tracePt t="143856" x="5054600" y="1600200"/>
          <p14:tracePt t="143873" x="5118100" y="1549400"/>
          <p14:tracePt t="143889" x="5181600" y="1517650"/>
          <p14:tracePt t="143905" x="5270500" y="1485900"/>
          <p14:tracePt t="143922" x="5302250" y="1473200"/>
          <p14:tracePt t="143939" x="5340350" y="1466850"/>
          <p14:tracePt t="143955" x="5353050" y="1460500"/>
          <p14:tracePt t="144258" x="5346700" y="1441450"/>
          <p14:tracePt t="144265" x="5334000" y="1422400"/>
          <p14:tracePt t="144273" x="5308600" y="1397000"/>
          <p14:tracePt t="144290" x="5251450" y="1327150"/>
          <p14:tracePt t="144306" x="5187950" y="1270000"/>
          <p14:tracePt t="144323" x="5073650" y="1193800"/>
          <p14:tracePt t="144340" x="4914900" y="1130300"/>
          <p14:tracePt t="144356" x="4800600" y="1092200"/>
          <p14:tracePt t="144373" x="4692650" y="1073150"/>
          <p14:tracePt t="144389" x="4502150" y="1073150"/>
          <p14:tracePt t="144405" x="4356100" y="1092200"/>
          <p14:tracePt t="144422" x="4171950" y="1136650"/>
          <p14:tracePt t="144439" x="4070350" y="1155700"/>
          <p14:tracePt t="144456" x="3994150" y="1181100"/>
          <p14:tracePt t="144472" x="3924300" y="1206500"/>
          <p14:tracePt t="144489" x="3898900" y="1212850"/>
          <p14:tracePt t="144507" x="3886200" y="1225550"/>
          <p14:tracePt t="144523" x="3886200" y="1238250"/>
          <p14:tracePt t="144539" x="3892550" y="1250950"/>
          <p14:tracePt t="144556" x="3930650" y="1295400"/>
          <p14:tracePt t="144573" x="3994150" y="1320800"/>
          <p14:tracePt t="144591" x="4121150" y="1358900"/>
          <p14:tracePt t="144606" x="4248150" y="1371600"/>
          <p14:tracePt t="144622" x="4419600" y="1403350"/>
          <p14:tracePt t="144627" x="4514850" y="1409700"/>
          <p14:tracePt t="144639" x="4667250" y="1428750"/>
          <p14:tracePt t="144656" x="4806950" y="1435100"/>
          <p14:tracePt t="144674" x="4921250" y="1435100"/>
          <p14:tracePt t="144690" x="5099050" y="1397000"/>
          <p14:tracePt t="144706" x="5200650" y="1352550"/>
          <p14:tracePt t="144722" x="5346700" y="1276350"/>
          <p14:tracePt t="144739" x="5416550" y="1219200"/>
          <p14:tracePt t="144756" x="5480050" y="1181100"/>
          <p14:tracePt t="144773" x="5505450" y="1155700"/>
          <p14:tracePt t="144790" x="5511800" y="1143000"/>
          <p14:tracePt t="144806" x="5518150" y="1123950"/>
          <p14:tracePt t="144822" x="5518150" y="1111250"/>
          <p14:tracePt t="144839" x="5518150" y="1092200"/>
          <p14:tracePt t="144856" x="5492750" y="1079500"/>
          <p14:tracePt t="144873" x="5473700" y="1054100"/>
          <p14:tracePt t="144889" x="5429250" y="1028700"/>
          <p14:tracePt t="144906" x="5416550" y="1028700"/>
          <p14:tracePt t="144923" x="5384800" y="1016000"/>
          <p14:tracePt t="144939" x="5359400" y="1016000"/>
          <p14:tracePt t="144957" x="5327650" y="1009650"/>
          <p14:tracePt t="144972" x="5276850" y="1009650"/>
          <p14:tracePt t="144990" x="5238750" y="1009650"/>
          <p14:tracePt t="145007" x="5181600" y="1009650"/>
          <p14:tracePt t="145023" x="5137150" y="1016000"/>
          <p14:tracePt t="145039" x="5105400" y="1022350"/>
          <p14:tracePt t="145056" x="5067300" y="1028700"/>
          <p14:tracePt t="145073" x="5054600" y="1028700"/>
          <p14:tracePt t="145089" x="5048250" y="1035050"/>
          <p14:tracePt t="145132" x="5041900" y="1035050"/>
          <p14:tracePt t="145153" x="5041900" y="1041400"/>
          <p14:tracePt t="145298" x="5048250" y="1041400"/>
          <p14:tracePt t="145318" x="5060950" y="1041400"/>
          <p14:tracePt t="145333" x="5067300" y="1041400"/>
          <p14:tracePt t="145361" x="5073650" y="1041400"/>
          <p14:tracePt t="145388" x="5080000" y="1041400"/>
          <p14:tracePt t="145449" x="5073650" y="1041400"/>
          <p14:tracePt t="145476" x="5067300" y="1041400"/>
          <p14:tracePt t="145484" x="5060950" y="1041400"/>
          <p14:tracePt t="145491" x="5054600" y="1041400"/>
          <p14:tracePt t="145505" x="5048250" y="1041400"/>
          <p14:tracePt t="145522" x="5035550" y="1047750"/>
          <p14:tracePt t="145539" x="5003800" y="1047750"/>
          <p14:tracePt t="145556" x="4984750" y="1047750"/>
          <p14:tracePt t="145573" x="4959350" y="1047750"/>
          <p14:tracePt t="145589" x="4940300" y="1047750"/>
          <p14:tracePt t="145606" x="4908550" y="1047750"/>
          <p14:tracePt t="145624" x="4870450" y="1047750"/>
          <p14:tracePt t="145639" x="4838700" y="1047750"/>
          <p14:tracePt t="145657" x="4813300" y="1047750"/>
          <p14:tracePt t="145673" x="4775200" y="1047750"/>
          <p14:tracePt t="145689" x="4762500" y="1047750"/>
          <p14:tracePt t="145706" x="4737100" y="1054100"/>
          <p14:tracePt t="145723" x="4724400" y="1054100"/>
          <p14:tracePt t="145832" x="4730750" y="1054100"/>
          <p14:tracePt t="145839" x="4737100" y="1054100"/>
          <p14:tracePt t="145846" x="4749800" y="1054100"/>
          <p14:tracePt t="145856" x="4775200" y="1047750"/>
          <p14:tracePt t="145873" x="4838700" y="1041400"/>
          <p14:tracePt t="145890" x="4889500" y="1035050"/>
          <p14:tracePt t="145907" x="4940300" y="1028700"/>
          <p14:tracePt t="145923" x="4953000" y="1022350"/>
          <p14:tracePt t="145940" x="4965700" y="1022350"/>
          <p14:tracePt t="145957" x="4972050" y="1016000"/>
          <p14:tracePt t="145973" x="4978400" y="1016000"/>
          <p14:tracePt t="145991" x="4984750" y="1003300"/>
          <p14:tracePt t="146023" x="4991100" y="1003300"/>
          <p14:tracePt t="146220" x="4984750" y="1003300"/>
          <p14:tracePt t="146227" x="4972050" y="1003300"/>
          <p14:tracePt t="146241" x="4933950" y="1003300"/>
          <p14:tracePt t="146256" x="4914900" y="1003300"/>
          <p14:tracePt t="146273" x="4895850" y="1009650"/>
          <p14:tracePt t="146289" x="4883150" y="1022350"/>
          <p14:tracePt t="146306" x="4876800" y="1022350"/>
          <p14:tracePt t="146339" x="4870450" y="1022350"/>
          <p14:tracePt t="146382" x="4870450" y="1028700"/>
          <p14:tracePt t="148265" x="4889500" y="1022350"/>
          <p14:tracePt t="148272" x="4927600" y="1016000"/>
          <p14:tracePt t="148279" x="4972050" y="1003300"/>
          <p14:tracePt t="148290" x="5016500" y="984250"/>
          <p14:tracePt t="148306" x="5156200" y="971550"/>
          <p14:tracePt t="148323" x="5245100" y="971550"/>
          <p14:tracePt t="148339" x="5334000" y="977900"/>
          <p14:tracePt t="148372" x="5461000" y="1003300"/>
          <p14:tracePt t="148406" x="5486400" y="1016000"/>
          <p14:tracePt t="148439" x="5492750" y="1016000"/>
          <p14:tracePt t="148473" x="5505450" y="1016000"/>
          <p14:tracePt t="148557" x="5499100" y="1016000"/>
          <p14:tracePt t="148592" x="5492750" y="1016000"/>
          <p14:tracePt t="148688" x="5492750" y="1022350"/>
          <p14:tracePt t="148693" x="5492750" y="1028700"/>
          <p14:tracePt t="148708" x="5492750" y="1035050"/>
          <p14:tracePt t="148723" x="5505450" y="1060450"/>
          <p14:tracePt t="148739" x="5524500" y="1092200"/>
          <p14:tracePt t="148756" x="5568950" y="1162050"/>
          <p14:tracePt t="148773" x="5607050" y="1231900"/>
          <p14:tracePt t="148790" x="5651500" y="1301750"/>
          <p14:tracePt t="148806" x="5715000" y="1371600"/>
          <p14:tracePt t="148823" x="5810250" y="1479550"/>
          <p14:tracePt t="148839" x="5892800" y="1549400"/>
          <p14:tracePt t="148856" x="5943600" y="1581150"/>
          <p14:tracePt t="148875" x="5988050" y="1612900"/>
          <p14:tracePt t="148889" x="6007100" y="1631950"/>
          <p14:tracePt t="148906" x="6019800" y="1631950"/>
          <p14:tracePt t="148923" x="6032500" y="1631950"/>
          <p14:tracePt t="148958" x="6045200" y="1619250"/>
          <p14:tracePt t="148973" x="6051550" y="1600200"/>
          <p14:tracePt t="148991" x="6057900" y="1574800"/>
          <p14:tracePt t="149006" x="6057900" y="1536700"/>
          <p14:tracePt t="149023" x="6051550" y="1511300"/>
          <p14:tracePt t="149040" x="6038850" y="1473200"/>
          <p14:tracePt t="149056" x="6019800" y="1447800"/>
          <p14:tracePt t="149073" x="5988050" y="1422400"/>
          <p14:tracePt t="149090" x="5924550" y="1365250"/>
          <p14:tracePt t="149106" x="5880100" y="1314450"/>
          <p14:tracePt t="149123" x="5810250" y="1257300"/>
          <p14:tracePt t="149139" x="5765800" y="1219200"/>
          <p14:tracePt t="149156" x="5721350" y="1181100"/>
          <p14:tracePt t="149173" x="5676900" y="1143000"/>
          <p14:tracePt t="149190" x="5632450" y="1123950"/>
          <p14:tracePt t="149206" x="5556250" y="1104900"/>
          <p14:tracePt t="149223" x="5492750" y="1098550"/>
          <p14:tracePt t="149239" x="5410200" y="1092200"/>
          <p14:tracePt t="149256" x="5295900" y="1092200"/>
          <p14:tracePt t="149273" x="5238750" y="1085850"/>
          <p14:tracePt t="149291" x="5143500" y="1066800"/>
          <p14:tracePt t="149306" x="5080000" y="1060450"/>
          <p14:tracePt t="149323" x="5022850" y="1054100"/>
          <p14:tracePt t="149339" x="4946650" y="1047750"/>
          <p14:tracePt t="149356" x="4914900" y="1041400"/>
          <p14:tracePt t="149374" x="4845050" y="1035050"/>
          <p14:tracePt t="149393" x="4794250" y="1022350"/>
          <p14:tracePt t="149407" x="4724400" y="990600"/>
          <p14:tracePt t="149423" x="4679950" y="971550"/>
          <p14:tracePt t="149439" x="4648200" y="946150"/>
          <p14:tracePt t="149456" x="4603750" y="927100"/>
          <p14:tracePt t="149473" x="4591050" y="908050"/>
          <p14:tracePt t="149489" x="4578350" y="901700"/>
          <p14:tracePt t="149506" x="4578350" y="895350"/>
          <p14:tracePt t="149523" x="4584700" y="882650"/>
          <p14:tracePt t="149539" x="4629150" y="850900"/>
          <p14:tracePt t="149556" x="4667250" y="838200"/>
          <p14:tracePt t="149573" x="4718050" y="831850"/>
          <p14:tracePt t="149590" x="4813300" y="831850"/>
          <p14:tracePt t="149606" x="4927600" y="850900"/>
          <p14:tracePt t="149623" x="5124450" y="920750"/>
          <p14:tracePt t="149639" x="5251450" y="996950"/>
          <p14:tracePt t="149656" x="5372100" y="1054100"/>
          <p14:tracePt t="149672" x="5556250" y="1117600"/>
          <p14:tracePt t="149689" x="5632450" y="1143000"/>
          <p14:tracePt t="149707" x="5721350" y="1143000"/>
          <p14:tracePt t="149722" x="5765800" y="1136650"/>
          <p14:tracePt t="149739" x="5835650" y="1098550"/>
          <p14:tracePt t="149756" x="5867400" y="1066800"/>
          <p14:tracePt t="149773" x="5905500" y="1035050"/>
          <p14:tracePt t="149789" x="5949950" y="965200"/>
          <p14:tracePt t="149807" x="5969000" y="927100"/>
          <p14:tracePt t="149824" x="5981700" y="882650"/>
          <p14:tracePt t="149839" x="5988050" y="825500"/>
          <p14:tracePt t="149857" x="5969000" y="781050"/>
          <p14:tracePt t="149873" x="5937250" y="736600"/>
          <p14:tracePt t="149890" x="5892800" y="698500"/>
          <p14:tracePt t="149907" x="5803900" y="647700"/>
          <p14:tracePt t="149924" x="5689600" y="596900"/>
          <p14:tracePt t="149940" x="5543550" y="539750"/>
          <p14:tracePt t="149956" x="5295900" y="469900"/>
          <p14:tracePt t="149973" x="5099050" y="419100"/>
          <p14:tracePt t="149992" x="4813300" y="368300"/>
          <p14:tracePt t="150007" x="4648200" y="330200"/>
          <p14:tracePt t="150023" x="4476750" y="317500"/>
          <p14:tracePt t="150039" x="4248150" y="298450"/>
          <p14:tracePt t="150056" x="4140200" y="298450"/>
          <p14:tracePt t="150074" x="4000500" y="298450"/>
          <p14:tracePt t="150090" x="3898900" y="317500"/>
          <p14:tracePt t="150107" x="3816350" y="336550"/>
          <p14:tracePt t="150123" x="3727450" y="393700"/>
          <p14:tracePt t="150139" x="3670300" y="431800"/>
          <p14:tracePt t="150156" x="3619500" y="527050"/>
          <p14:tracePt t="150173" x="3587750" y="596900"/>
          <p14:tracePt t="150189" x="3575050" y="673100"/>
          <p14:tracePt t="150207" x="3568700" y="806450"/>
          <p14:tracePt t="150223" x="3568700" y="882650"/>
          <p14:tracePt t="150240" x="3594100" y="1009650"/>
          <p14:tracePt t="150256" x="3651250" y="1073150"/>
          <p14:tracePt t="150274" x="3727450" y="1136650"/>
          <p14:tracePt t="150290" x="3924300" y="1225550"/>
          <p14:tracePt t="150308" x="4057650" y="1257300"/>
          <p14:tracePt t="150323" x="4241800" y="1295400"/>
          <p14:tracePt t="150339" x="4546600" y="1339850"/>
          <p14:tracePt t="150358" x="4883150" y="1346200"/>
          <p14:tracePt t="150373" x="5099050" y="1346200"/>
          <p14:tracePt t="150390" x="5289550" y="1320800"/>
          <p14:tracePt t="150406" x="5543550" y="1270000"/>
          <p14:tracePt t="150424" x="5689600" y="1231900"/>
          <p14:tracePt t="150441" x="5867400" y="1168400"/>
          <p14:tracePt t="150456" x="5962650" y="1130300"/>
          <p14:tracePt t="150475" x="6013450" y="1092200"/>
          <p14:tracePt t="150489" x="6057900" y="1041400"/>
          <p14:tracePt t="150506" x="6070600" y="1016000"/>
          <p14:tracePt t="150525" x="6070600" y="977900"/>
          <p14:tracePt t="150539" x="6045200" y="933450"/>
          <p14:tracePt t="150556" x="6007100" y="895350"/>
          <p14:tracePt t="150573" x="5886450" y="819150"/>
          <p14:tracePt t="150590" x="5759450" y="762000"/>
          <p14:tracePt t="150608" x="5530850" y="685800"/>
          <p14:tracePt t="150624" x="5378450" y="654050"/>
          <p14:tracePt t="150628" x="5302250" y="635000"/>
          <p14:tracePt t="150640" x="5219700" y="615950"/>
          <p14:tracePt t="150656" x="4972050" y="590550"/>
          <p14:tracePt t="150673" x="4832350" y="596900"/>
          <p14:tracePt t="150692" x="4616450" y="609600"/>
          <p14:tracePt t="150706" x="4495800" y="635000"/>
          <p14:tracePt t="150724" x="4381500" y="660400"/>
          <p14:tracePt t="150739" x="4330700" y="679450"/>
          <p14:tracePt t="150756" x="4311650" y="692150"/>
          <p14:tracePt t="150772" x="4286250" y="730250"/>
          <p14:tracePt t="150789" x="4273550" y="774700"/>
          <p14:tracePt t="150806" x="4267200" y="831850"/>
          <p14:tracePt t="150824" x="4273550" y="920750"/>
          <p14:tracePt t="150839" x="4298950" y="971550"/>
          <p14:tracePt t="150856" x="4349750" y="1047750"/>
          <p14:tracePt t="150873" x="4413250" y="1098550"/>
          <p14:tracePt t="150891" x="4508500" y="1143000"/>
          <p14:tracePt t="150906" x="4679950" y="1219200"/>
          <p14:tracePt t="150924" x="4800600" y="1263650"/>
          <p14:tracePt t="150941" x="5029200" y="1314450"/>
          <p14:tracePt t="150956" x="5181600" y="1327150"/>
          <p14:tracePt t="150974" x="5353050" y="1308100"/>
          <p14:tracePt t="150990" x="5435600" y="1289050"/>
          <p14:tracePt t="151006" x="5505450" y="1257300"/>
          <p14:tracePt t="151023" x="5594350" y="1206500"/>
          <p14:tracePt t="151040" x="5638800" y="1193800"/>
          <p14:tracePt t="151057" x="5670550" y="1155700"/>
          <p14:tracePt t="151073" x="5683250" y="1136650"/>
          <p14:tracePt t="151090" x="5683250" y="1123950"/>
          <p14:tracePt t="151106" x="5683250" y="1104900"/>
          <p14:tracePt t="151123" x="5676900" y="1092200"/>
          <p14:tracePt t="151142" x="5664200" y="1085850"/>
          <p14:tracePt t="151174" x="5657850" y="1079500"/>
          <p14:tracePt t="151523" x="5657850" y="1085850"/>
          <p14:tracePt t="151833" x="5651500" y="1085850"/>
          <p14:tracePt t="151846" x="5645150" y="1085850"/>
          <p14:tracePt t="151875" x="5638800" y="1085850"/>
          <p14:tracePt t="151925" x="5632450" y="1085850"/>
          <p14:tracePt t="152983" x="5626100" y="1073150"/>
          <p14:tracePt t="152990" x="5619750" y="1073150"/>
          <p14:tracePt t="152997" x="5613400" y="1060450"/>
          <p14:tracePt t="153007" x="5607050" y="1054100"/>
          <p14:tracePt t="153023" x="5581650" y="1041400"/>
          <p14:tracePt t="153040" x="5549900" y="1022350"/>
          <p14:tracePt t="153057" x="5499100" y="1003300"/>
          <p14:tracePt t="153090" x="5340350" y="946150"/>
          <p14:tracePt t="153124" x="5168900" y="857250"/>
          <p14:tracePt t="153127" x="5130800" y="831850"/>
          <p14:tracePt t="153157" x="5003800" y="749300"/>
          <p14:tracePt t="153174" x="4959350" y="723900"/>
          <p14:tracePt t="153190" x="4902200" y="692150"/>
          <p14:tracePt t="153206" x="4883150" y="679450"/>
          <p14:tracePt t="153225" x="4851400" y="679450"/>
          <p14:tracePt t="153240" x="4832350" y="679450"/>
          <p14:tracePt t="153256" x="4813300" y="673100"/>
          <p14:tracePt t="153273" x="4787900" y="673100"/>
          <p14:tracePt t="153290" x="4768850" y="673100"/>
          <p14:tracePt t="153306" x="4730750" y="666750"/>
          <p14:tracePt t="153323" x="4699000" y="666750"/>
          <p14:tracePt t="153340" x="4660900" y="666750"/>
          <p14:tracePt t="153356" x="4572000" y="666750"/>
          <p14:tracePt t="153373" x="4502150" y="666750"/>
          <p14:tracePt t="153390" x="4400550" y="692150"/>
          <p14:tracePt t="153406" x="4318000" y="717550"/>
          <p14:tracePt t="153423" x="4260850" y="742950"/>
          <p14:tracePt t="153440" x="4140200" y="806450"/>
          <p14:tracePt t="153456" x="4064000" y="850900"/>
          <p14:tracePt t="153473" x="3987800" y="901700"/>
          <p14:tracePt t="153491" x="3924300" y="958850"/>
          <p14:tracePt t="153507" x="3867150" y="1022350"/>
          <p14:tracePt t="153523" x="3822700" y="1079500"/>
          <p14:tracePt t="153540" x="3790950" y="1143000"/>
          <p14:tracePt t="153556" x="3752850" y="1257300"/>
          <p14:tracePt t="153573" x="3733800" y="1339850"/>
          <p14:tracePt t="153590" x="3714750" y="1416050"/>
          <p14:tracePt t="153606" x="3721100" y="1536700"/>
          <p14:tracePt t="153623" x="3733800" y="1638300"/>
          <p14:tracePt t="153626" x="3740150" y="1689100"/>
          <p14:tracePt t="153639" x="3765550" y="1790700"/>
          <p14:tracePt t="153656" x="3810000" y="1873250"/>
          <p14:tracePt t="153674" x="3879850" y="1955800"/>
          <p14:tracePt t="153690" x="3937000" y="2006600"/>
          <p14:tracePt t="153706" x="4019550" y="2044700"/>
          <p14:tracePt t="153723" x="4197350" y="2120900"/>
          <p14:tracePt t="153740" x="4324350" y="2171700"/>
          <p14:tracePt t="153757" x="4502150" y="2235200"/>
          <p14:tracePt t="153773" x="4591050" y="2254250"/>
          <p14:tracePt t="153790" x="4673600" y="2273300"/>
          <p14:tracePt t="153807" x="4775200" y="2260600"/>
          <p14:tracePt t="153823" x="4832350" y="2235200"/>
          <p14:tracePt t="153841" x="4984750" y="2146300"/>
          <p14:tracePt t="153856" x="5111750" y="2101850"/>
          <p14:tracePt t="153873" x="5245100" y="2051050"/>
          <p14:tracePt t="153889" x="5422900" y="1974850"/>
          <p14:tracePt t="153906" x="5499100" y="1930400"/>
          <p14:tracePt t="153923" x="5562600" y="1866900"/>
          <p14:tracePt t="153940" x="5600700" y="1803400"/>
          <p14:tracePt t="153956" x="5626100" y="1739900"/>
          <p14:tracePt t="153973" x="5645150" y="1631950"/>
          <p14:tracePt t="153990" x="5645150" y="1568450"/>
          <p14:tracePt t="154006" x="5626100" y="1435100"/>
          <p14:tracePt t="154023" x="5588000" y="1339850"/>
          <p14:tracePt t="154040" x="5511800" y="1244600"/>
          <p14:tracePt t="154056" x="5365750" y="1123950"/>
          <p14:tracePt t="154073" x="5219700" y="1047750"/>
          <p14:tracePt t="154091" x="4991100" y="971550"/>
          <p14:tracePt t="154107" x="4826000" y="933450"/>
          <p14:tracePt t="154125" x="4565650" y="927100"/>
          <p14:tracePt t="154140" x="4381500" y="939800"/>
          <p14:tracePt t="154156" x="4210050" y="971550"/>
          <p14:tracePt t="154173" x="3962400" y="1041400"/>
          <p14:tracePt t="154190" x="3854450" y="1098550"/>
          <p14:tracePt t="154208" x="3714750" y="1193800"/>
          <p14:tracePt t="154223" x="3625850" y="1263650"/>
          <p14:tracePt t="154240" x="3536950" y="1346200"/>
          <p14:tracePt t="154256" x="3429000" y="1485900"/>
          <p14:tracePt t="154273" x="3359150" y="1593850"/>
          <p14:tracePt t="154292" x="3289300" y="1752600"/>
          <p14:tracePt t="154308" x="3251200" y="1879600"/>
          <p14:tracePt t="154323" x="3232150" y="1974850"/>
          <p14:tracePt t="154340" x="3219450" y="2146300"/>
          <p14:tracePt t="154356" x="3219450" y="2266950"/>
          <p14:tracePt t="154374" x="3225800" y="2438400"/>
          <p14:tracePt t="154390" x="3244850" y="2540000"/>
          <p14:tracePt t="154408" x="3282950" y="2628900"/>
          <p14:tracePt t="154424" x="3365500" y="2774950"/>
          <p14:tracePt t="154440" x="3448050" y="2876550"/>
          <p14:tracePt t="154457" x="3619500" y="3041650"/>
          <p14:tracePt t="154473" x="3727450" y="3111500"/>
          <p14:tracePt t="154490" x="3860800" y="3206750"/>
          <p14:tracePt t="154506" x="4095750" y="3327400"/>
          <p14:tracePt t="154524" x="4241800" y="3403600"/>
          <p14:tracePt t="154541" x="4470400" y="3479800"/>
          <p14:tracePt t="154556" x="4641850" y="3505200"/>
          <p14:tracePt t="154574" x="4800600" y="3517900"/>
          <p14:tracePt t="154590" x="5041900" y="3479800"/>
          <p14:tracePt t="154607" x="5200650" y="3435350"/>
          <p14:tracePt t="154626" x="5416550" y="3333750"/>
          <p14:tracePt t="154630" x="5461000" y="3302000"/>
          <p14:tracePt t="154640" x="5499100" y="3270250"/>
          <p14:tracePt t="154658" x="5613400" y="3136900"/>
          <p14:tracePt t="154673" x="5664200" y="2990850"/>
          <p14:tracePt t="154690" x="5708650" y="2819400"/>
          <p14:tracePt t="154706" x="5727700" y="2520950"/>
          <p14:tracePt t="154724" x="5702300" y="2286000"/>
          <p14:tracePt t="154742" x="5657850" y="2114550"/>
          <p14:tracePt t="154756" x="5568950" y="1822450"/>
          <p14:tracePt t="154773" x="5492750" y="1651000"/>
          <p14:tracePt t="154789" x="5365750" y="1460500"/>
          <p14:tracePt t="154806" x="5251450" y="1371600"/>
          <p14:tracePt t="154823" x="5130800" y="1295400"/>
          <p14:tracePt t="154839" x="4959350" y="1212850"/>
          <p14:tracePt t="154856" x="4838700" y="1174750"/>
          <p14:tracePt t="154873" x="4654550" y="1149350"/>
          <p14:tracePt t="154890" x="4527550" y="1149350"/>
          <p14:tracePt t="154907" x="4375150" y="1162050"/>
          <p14:tracePt t="154923" x="4286250" y="1181100"/>
          <p14:tracePt t="154939" x="4203700" y="1212850"/>
          <p14:tracePt t="154956" x="4095750" y="1276350"/>
          <p14:tracePt t="154973" x="4025900" y="1327150"/>
          <p14:tracePt t="154990" x="3949700" y="1409700"/>
          <p14:tracePt t="155006" x="3917950" y="1460500"/>
          <p14:tracePt t="155023" x="3879850" y="1524000"/>
          <p14:tracePt t="155039" x="3835400" y="1651000"/>
          <p14:tracePt t="155056" x="3810000" y="1720850"/>
          <p14:tracePt t="155073" x="3778250" y="1879600"/>
          <p14:tracePt t="155090" x="3759200" y="1987550"/>
          <p14:tracePt t="155107" x="3752850" y="2114550"/>
          <p14:tracePt t="155123" x="3765550" y="2298700"/>
          <p14:tracePt t="155140" x="3790950" y="2438400"/>
          <p14:tracePt t="155157" x="3848100" y="2628900"/>
          <p14:tracePt t="155173" x="3892550" y="2730500"/>
          <p14:tracePt t="155190" x="3962400" y="2819400"/>
          <p14:tracePt t="155206" x="4102100" y="2933700"/>
          <p14:tracePt t="155224" x="4229100" y="2997200"/>
          <p14:tracePt t="155242" x="4419600" y="3086100"/>
          <p14:tracePt t="155257" x="4559300" y="3149600"/>
          <p14:tracePt t="155274" x="4692650" y="3181350"/>
          <p14:tracePt t="155290" x="4895850" y="3200400"/>
          <p14:tracePt t="155306" x="5003800" y="3187700"/>
          <p14:tracePt t="155324" x="5156200" y="3124200"/>
          <p14:tracePt t="155340" x="5251450" y="3079750"/>
          <p14:tracePt t="155357" x="5327650" y="3016250"/>
          <p14:tracePt t="155373" x="5410200" y="2895600"/>
          <p14:tracePt t="155390" x="5441950" y="2781300"/>
          <p14:tracePt t="155406" x="5461000" y="2559050"/>
          <p14:tracePt t="155423" x="5461000" y="2432050"/>
          <p14:tracePt t="155440" x="5441950" y="2292350"/>
          <p14:tracePt t="155457" x="5372100" y="2051050"/>
          <p14:tracePt t="155473" x="5314950" y="1936750"/>
          <p14:tracePt t="155490" x="5194300" y="1752600"/>
          <p14:tracePt t="155506" x="5118100" y="1657350"/>
          <p14:tracePt t="155523" x="5048250" y="1581150"/>
          <p14:tracePt t="155540" x="4933950" y="1485900"/>
          <p14:tracePt t="155556" x="4845050" y="1441450"/>
          <p14:tracePt t="155573" x="4692650" y="1403350"/>
          <p14:tracePt t="155590" x="4584700" y="1397000"/>
          <p14:tracePt t="155608" x="4438650" y="1409700"/>
          <p14:tracePt t="155623" x="4324350" y="1447800"/>
          <p14:tracePt t="155640" x="4222750" y="1517650"/>
          <p14:tracePt t="155657" x="4057650" y="1612900"/>
          <p14:tracePt t="155673" x="3981450" y="1682750"/>
          <p14:tracePt t="155691" x="3892550" y="1778000"/>
          <p14:tracePt t="155706" x="3841750" y="1860550"/>
          <p14:tracePt t="155723" x="3790950" y="1949450"/>
          <p14:tracePt t="155740" x="3740150" y="2101850"/>
          <p14:tracePt t="155756" x="3708400" y="2216150"/>
          <p14:tracePt t="155773" x="3676650" y="2413000"/>
          <p14:tracePt t="155790" x="3676650" y="2540000"/>
          <p14:tracePt t="155807" x="3676650" y="2654300"/>
          <p14:tracePt t="155823" x="3676650" y="2794000"/>
          <p14:tracePt t="155840" x="3689350" y="2857500"/>
          <p14:tracePt t="155858" x="3714750" y="2914650"/>
          <p14:tracePt t="155873" x="3727450" y="2946400"/>
          <p14:tracePt t="155890" x="3752850" y="2971800"/>
          <p14:tracePt t="155906" x="3790950" y="3016250"/>
          <p14:tracePt t="155923" x="3822700" y="3035300"/>
          <p14:tracePt t="155941" x="3873500" y="3054350"/>
          <p14:tracePt t="155957" x="3924300" y="3067050"/>
          <p14:tracePt t="155974" x="3975100" y="3079750"/>
          <p14:tracePt t="155990" x="4057650" y="3092450"/>
          <p14:tracePt t="156006" x="4102100" y="3098800"/>
          <p14:tracePt t="156023" x="4146550" y="3098800"/>
          <p14:tracePt t="156039" x="4178300" y="3105150"/>
          <p14:tracePt t="156056" x="4197350" y="3105150"/>
          <p14:tracePt t="156073" x="4210050" y="3105150"/>
          <p14:tracePt t="156090" x="4216400" y="3098800"/>
          <p14:tracePt t="156136" x="4222750" y="3098800"/>
          <p14:tracePt t="156531" x="4229100" y="3098800"/>
          <p14:tracePt t="156538" x="4235450" y="3098800"/>
          <p14:tracePt t="156551" x="4235450" y="3092450"/>
          <p14:tracePt t="156561" x="4241800" y="3086100"/>
          <p14:tracePt t="156578" x="4248150" y="3086100"/>
          <p14:tracePt t="156620" x="4248150" y="3079750"/>
          <p14:tracePt t="157899" x="4235450" y="3079750"/>
          <p14:tracePt t="157906" x="4229100" y="3079750"/>
          <p14:tracePt t="157925" x="4191000" y="3073400"/>
          <p14:tracePt t="157940" x="4133850" y="3060700"/>
          <p14:tracePt t="157957" x="4083050" y="3048000"/>
          <p14:tracePt t="157974" x="4032250" y="3035300"/>
          <p14:tracePt t="157990" x="3962400" y="3016250"/>
          <p14:tracePt t="158008" x="3892550" y="2990850"/>
          <p14:tracePt t="158040" x="3810000" y="2927350"/>
          <p14:tracePt t="158073" x="3708400" y="2768600"/>
          <p14:tracePt t="158107" x="3657600" y="2578100"/>
          <p14:tracePt t="158123" x="3657600" y="2470150"/>
          <p14:tracePt t="158140" x="3689350" y="2273300"/>
          <p14:tracePt t="158156" x="3746500" y="2120900"/>
          <p14:tracePt t="158173" x="3810000" y="1955800"/>
          <p14:tracePt t="158190" x="3949700" y="1708150"/>
          <p14:tracePt t="158206" x="4038600" y="1600200"/>
          <p14:tracePt t="158223" x="4235450" y="1473200"/>
          <p14:tracePt t="158240" x="4394200" y="1441450"/>
          <p14:tracePt t="158257" x="4565650" y="1435100"/>
          <p14:tracePt t="158273" x="4794250" y="1492250"/>
          <p14:tracePt t="158290" x="4908550" y="1562100"/>
          <p14:tracePt t="158306" x="5003800" y="1663700"/>
          <p14:tracePt t="158323" x="5022850" y="1752600"/>
          <p14:tracePt t="158340" x="5035550" y="1860550"/>
          <p14:tracePt t="158357" x="5022850" y="2012950"/>
          <p14:tracePt t="158374" x="4991100" y="2127250"/>
          <p14:tracePt t="158390" x="4895850" y="2292350"/>
          <p14:tracePt t="158407" x="4806950" y="2381250"/>
          <p14:tracePt t="158424" x="4699000" y="2444750"/>
          <p14:tracePt t="158440" x="4552950" y="2495550"/>
          <p14:tracePt t="158457" x="4470400" y="2514600"/>
          <p14:tracePt t="158473" x="4324350" y="2514600"/>
          <p14:tracePt t="158490" x="4235450" y="2514600"/>
          <p14:tracePt t="158509" x="4108450" y="2489200"/>
          <p14:tracePt t="158523" x="4051300" y="2470150"/>
          <p14:tracePt t="158540" x="4000500" y="2451100"/>
          <p14:tracePt t="158556" x="3943350" y="2432050"/>
          <p14:tracePt t="158573" x="3911600" y="2419350"/>
          <p14:tracePt t="158592" x="3867150" y="2406650"/>
          <p14:tracePt t="158607" x="3841750" y="2400300"/>
          <p14:tracePt t="158623" x="3810000" y="2393950"/>
          <p14:tracePt t="158640" x="3765550" y="2381250"/>
          <p14:tracePt t="158657" x="3740150" y="2374900"/>
          <p14:tracePt t="158674" x="3721100" y="2374900"/>
          <p14:tracePt t="158690" x="3708400" y="2374900"/>
          <p14:tracePt t="158723" x="3695700" y="2381250"/>
          <p14:tracePt t="158756" x="3689350" y="2381250"/>
          <p14:tracePt t="158773" x="3683000" y="2381250"/>
          <p14:tracePt t="158790" x="3676650" y="2368550"/>
          <p14:tracePt t="158806" x="3676650" y="2349500"/>
          <p14:tracePt t="158823" x="3695700" y="2298700"/>
          <p14:tracePt t="158840" x="3721100" y="2235200"/>
          <p14:tracePt t="158857" x="3771900" y="2127250"/>
          <p14:tracePt t="158873" x="3810000" y="2063750"/>
          <p14:tracePt t="158890" x="3860800" y="1987550"/>
          <p14:tracePt t="158907" x="3879850" y="1962150"/>
          <p14:tracePt t="158923" x="3898900" y="1949450"/>
          <p14:tracePt t="158940" x="3905250" y="1949450"/>
          <p14:tracePt t="158956" x="3911600" y="1949450"/>
          <p14:tracePt t="158973" x="3911600" y="1955800"/>
          <p14:tracePt t="159007" x="3898900" y="2000250"/>
          <p14:tracePt t="159023" x="3873500" y="2038350"/>
          <p14:tracePt t="159040" x="3848100" y="2076450"/>
          <p14:tracePt t="159057" x="3835400" y="2101850"/>
          <p14:tracePt t="159073" x="3835400" y="2108200"/>
          <p14:tracePt t="159194" x="3835400" y="2101850"/>
          <p14:tracePt t="159200" x="3848100" y="2089150"/>
          <p14:tracePt t="159207" x="3860800" y="2070100"/>
          <p14:tracePt t="159223" x="3886200" y="2025650"/>
          <p14:tracePt t="159240" x="3937000" y="1949450"/>
          <p14:tracePt t="159256" x="4013200" y="1860550"/>
          <p14:tracePt t="159273" x="4064000" y="1816100"/>
          <p14:tracePt t="159290" x="4152900" y="1765300"/>
          <p14:tracePt t="159306" x="4254500" y="1746250"/>
          <p14:tracePt t="159323" x="4362450" y="1746250"/>
          <p14:tracePt t="159340" x="4540250" y="1797050"/>
          <p14:tracePt t="159357" x="4641850" y="1860550"/>
          <p14:tracePt t="159374" x="4781550" y="1974850"/>
          <p14:tracePt t="159390" x="4876800" y="2044700"/>
          <p14:tracePt t="159407" x="4940300" y="2101850"/>
          <p14:tracePt t="159423" x="5003800" y="2152650"/>
          <p14:tracePt t="159440" x="5035550" y="2165350"/>
          <p14:tracePt t="159457" x="5073650" y="2159000"/>
          <p14:tracePt t="159473" x="5105400" y="2127250"/>
          <p14:tracePt t="159490" x="5149850" y="2070100"/>
          <p14:tracePt t="159507" x="5238750" y="1974850"/>
          <p14:tracePt t="159523" x="5314950" y="1917700"/>
          <p14:tracePt t="159540" x="5448300" y="1828800"/>
          <p14:tracePt t="159557" x="5518150" y="1803400"/>
          <p14:tracePt t="159573" x="5594350" y="1771650"/>
          <p14:tracePt t="159590" x="5651500" y="1765300"/>
          <p14:tracePt t="159607" x="5689600" y="1765300"/>
          <p14:tracePt t="159624" x="5740400" y="1771650"/>
          <p14:tracePt t="159640" x="5791200" y="1778000"/>
          <p14:tracePt t="159644" x="5816600" y="1790700"/>
          <p14:tracePt t="159657" x="5848350" y="1797050"/>
          <p14:tracePt t="159673" x="5924550" y="1841500"/>
          <p14:tracePt t="159690" x="5956300" y="1873250"/>
          <p14:tracePt t="159707" x="5988050" y="1898650"/>
          <p14:tracePt t="159723" x="5988050" y="1911350"/>
          <p14:tracePt t="159805" x="5988050" y="1917700"/>
          <p14:tracePt t="159819" x="5981700" y="1917700"/>
          <p14:tracePt t="159827" x="5975350" y="1924050"/>
          <p14:tracePt t="159840" x="5943600" y="1930400"/>
          <p14:tracePt t="159857" x="5899150" y="1936750"/>
          <p14:tracePt t="159873" x="5746750" y="1924050"/>
          <p14:tracePt t="159890" x="5613400" y="1911350"/>
          <p14:tracePt t="159907" x="5435600" y="1866900"/>
          <p14:tracePt t="159925" x="5149850" y="1822450"/>
          <p14:tracePt t="159940" x="4813300" y="1790700"/>
          <p14:tracePt t="159957" x="4591050" y="1797050"/>
          <p14:tracePt t="159973" x="4267200" y="1847850"/>
          <p14:tracePt t="159990" x="4032250" y="1924050"/>
          <p14:tracePt t="160007" x="3746500" y="2070100"/>
          <p14:tracePt t="160024" x="3587750" y="2165350"/>
          <p14:tracePt t="160042" x="3390900" y="2298700"/>
          <p14:tracePt t="160057" x="3289300" y="2400300"/>
          <p14:tracePt t="160073" x="3187700" y="2520950"/>
          <p14:tracePt t="160090" x="3079750" y="2705100"/>
          <p14:tracePt t="160107" x="3016250" y="2844800"/>
          <p14:tracePt t="160125" x="2952750" y="2978150"/>
          <p14:tracePt t="160140" x="2882900" y="3162300"/>
          <p14:tracePt t="160157" x="2844800" y="3257550"/>
          <p14:tracePt t="160173" x="2819400" y="3359150"/>
          <p14:tracePt t="160190" x="2806700" y="3416300"/>
          <p14:tracePt t="160208" x="2794000" y="3473450"/>
          <p14:tracePt t="160224" x="2787650" y="3492500"/>
          <p14:tracePt t="160240" x="2781300" y="3498850"/>
          <p14:tracePt t="160256" x="2774950" y="3511550"/>
          <p14:tracePt t="160304" x="2774950" y="3505200"/>
          <p14:tracePt t="160312" x="2774950" y="3498850"/>
          <p14:tracePt t="160324" x="2768600" y="3492500"/>
          <p14:tracePt t="160340" x="2762250" y="3409950"/>
          <p14:tracePt t="160357" x="2762250" y="3321050"/>
          <p14:tracePt t="160373" x="2781300" y="3155950"/>
          <p14:tracePt t="160390" x="2800350" y="3028950"/>
          <p14:tracePt t="160407" x="2838450" y="2882900"/>
          <p14:tracePt t="160423" x="2901950" y="2686050"/>
          <p14:tracePt t="160440" x="2971800" y="2552700"/>
          <p14:tracePt t="160457" x="3086100" y="2374900"/>
          <p14:tracePt t="160473" x="3175000" y="2286000"/>
          <p14:tracePt t="160491" x="3270250" y="2222500"/>
          <p14:tracePt t="160507" x="3467100" y="2159000"/>
          <p14:tracePt t="160524" x="3587750" y="2152650"/>
          <p14:tracePt t="160542" x="3752850" y="2165350"/>
          <p14:tracePt t="160557" x="3854450" y="2197100"/>
          <p14:tracePt t="160573" x="3924300" y="2235200"/>
          <p14:tracePt t="160590" x="3975100" y="2266950"/>
          <p14:tracePt t="160607" x="3975100" y="2273300"/>
          <p14:tracePt t="160624" x="3981450" y="2279650"/>
          <p14:tracePt t="160641" x="3981450" y="2286000"/>
          <p14:tracePt t="160659" x="3981450" y="2317750"/>
          <p14:tracePt t="160673" x="3975100" y="2330450"/>
          <p14:tracePt t="160690" x="3975100" y="2336800"/>
          <p14:tracePt t="160707" x="3975100" y="2343150"/>
          <p14:tracePt t="161409" x="3962400" y="2343150"/>
          <p14:tracePt t="161416" x="3930650" y="2330450"/>
          <p14:tracePt t="161423" x="3892550" y="2324100"/>
          <p14:tracePt t="161440" x="3822700" y="2305050"/>
          <p14:tracePt t="161457" x="3752850" y="2279650"/>
          <p14:tracePt t="161476" x="3644900" y="2216150"/>
          <p14:tracePt t="161490" x="3568700" y="2178050"/>
          <p14:tracePt t="161524" x="3371850" y="2101850"/>
          <p14:tracePt t="161557" x="3168650" y="2000250"/>
          <p14:tracePt t="161591" x="3009900" y="1911350"/>
          <p14:tracePt t="161607" x="2965450" y="1879600"/>
          <p14:tracePt t="161625" x="2908300" y="1822450"/>
          <p14:tracePt t="161640" x="2870200" y="1778000"/>
          <p14:tracePt t="161657" x="2844800" y="1714500"/>
          <p14:tracePt t="161663" x="2838450" y="1689100"/>
          <p14:tracePt t="161673" x="2832100" y="1631950"/>
          <p14:tracePt t="161691" x="2832100" y="1574800"/>
          <p14:tracePt t="161707" x="2838450" y="1504950"/>
          <p14:tracePt t="161724" x="2857500" y="1460500"/>
          <p14:tracePt t="161741" x="2889250" y="1422400"/>
          <p14:tracePt t="161757" x="2940050" y="1371600"/>
          <p14:tracePt t="161774" x="2965450" y="1365250"/>
          <p14:tracePt t="161790" x="3009900" y="1365250"/>
          <p14:tracePt t="161807" x="3035300" y="1371600"/>
          <p14:tracePt t="161825" x="3073400" y="1403350"/>
          <p14:tracePt t="161840" x="3086100" y="1435100"/>
          <p14:tracePt t="161857" x="3098800" y="1485900"/>
          <p14:tracePt t="161874" x="3098800" y="1530350"/>
          <p14:tracePt t="161890" x="3086100" y="1612900"/>
          <p14:tracePt t="161909" x="3060700" y="1708150"/>
          <p14:tracePt t="161924" x="3041650" y="1771650"/>
          <p14:tracePt t="161941" x="3022600" y="1822450"/>
          <p14:tracePt t="161957" x="3003550" y="1873250"/>
          <p14:tracePt t="161974" x="2990850" y="1898650"/>
          <p14:tracePt t="161992" x="2971800" y="1936750"/>
          <p14:tracePt t="162024" x="2971800" y="1949450"/>
          <p14:tracePt t="162040" x="2965450" y="1949450"/>
          <p14:tracePt t="162057" x="2965450" y="1955800"/>
          <p14:tracePt t="162074" x="2965450" y="1962150"/>
          <p14:tracePt t="162090" x="2984500" y="1974850"/>
          <p14:tracePt t="162107" x="3028950" y="1987550"/>
          <p14:tracePt t="162124" x="3175000" y="2032000"/>
          <p14:tracePt t="162141" x="3346450" y="2076450"/>
          <p14:tracePt t="162158" x="3721100" y="2197100"/>
          <p14:tracePt t="162174" x="3994150" y="2298700"/>
          <p14:tracePt t="162191" x="4216400" y="2393950"/>
          <p14:tracePt t="162207" x="4457700" y="2482850"/>
          <p14:tracePt t="162224" x="4565650" y="2514600"/>
          <p14:tracePt t="162242" x="4679950" y="2540000"/>
          <p14:tracePt t="162257" x="4718050" y="2546350"/>
          <p14:tracePt t="162274" x="4730750" y="2546350"/>
          <p14:tracePt t="162290" x="4743450" y="2552700"/>
          <p14:tracePt t="162325" x="4699000" y="2533650"/>
          <p14:tracePt t="162340" x="4648200" y="2495550"/>
          <p14:tracePt t="162357" x="4476750" y="2419350"/>
          <p14:tracePt t="162373" x="4330700" y="2349500"/>
          <p14:tracePt t="162390" x="4184650" y="2260600"/>
          <p14:tracePt t="162406" x="3924300" y="2139950"/>
          <p14:tracePt t="162423" x="3752850" y="2051050"/>
          <p14:tracePt t="162440" x="3619500" y="1968500"/>
          <p14:tracePt t="162457" x="3435350" y="1847850"/>
          <p14:tracePt t="162474" x="3340100" y="1778000"/>
          <p14:tracePt t="162490" x="3244850" y="1708150"/>
          <p14:tracePt t="162507" x="3206750" y="1676400"/>
          <p14:tracePt t="162526" x="3181350" y="1631950"/>
          <p14:tracePt t="162540" x="3162300" y="1625600"/>
          <p14:tracePt t="162557" x="3162300" y="1612900"/>
          <p14:tracePt t="162618" x="3162300" y="1619250"/>
          <p14:tracePt t="162624" x="3162300" y="1631950"/>
          <p14:tracePt t="162641" x="3181350" y="1682750"/>
          <p14:tracePt t="162657" x="3213100" y="1803400"/>
          <p14:tracePt t="162674" x="3244850" y="1905000"/>
          <p14:tracePt t="162692" x="3276600" y="2038350"/>
          <p14:tracePt t="162707" x="3289300" y="2127250"/>
          <p14:tracePt t="162724" x="3295650" y="2197100"/>
          <p14:tracePt t="162740" x="3314700" y="2292350"/>
          <p14:tracePt t="162757" x="3321050" y="2324100"/>
          <p14:tracePt t="162775" x="3333750" y="2374900"/>
          <p14:tracePt t="162791" x="3340100" y="2400300"/>
          <p14:tracePt t="162807" x="3346450" y="2413000"/>
          <p14:tracePt t="162824" x="3365500" y="2444750"/>
          <p14:tracePt t="162840" x="3378200" y="2463800"/>
          <p14:tracePt t="162857" x="3397250" y="2476500"/>
          <p14:tracePt t="162874" x="3409950" y="2482850"/>
          <p14:tracePt t="162907" x="3416300" y="2489200"/>
          <p14:tracePt t="162969" x="3416300" y="2482850"/>
          <p14:tracePt t="162976" x="3416300" y="2470150"/>
          <p14:tracePt t="162990" x="3409950" y="2444750"/>
          <p14:tracePt t="163007" x="3378200" y="2381250"/>
          <p14:tracePt t="163024" x="3352800" y="2279650"/>
          <p14:tracePt t="163041" x="3302000" y="2120900"/>
          <p14:tracePt t="163059" x="3263900" y="1974850"/>
          <p14:tracePt t="163074" x="3232150" y="1879600"/>
          <p14:tracePt t="163091" x="3213100" y="1784350"/>
          <p14:tracePt t="163107" x="3181350" y="1689100"/>
          <p14:tracePt t="163124" x="3168650" y="1644650"/>
          <p14:tracePt t="163141" x="3162300" y="1600200"/>
          <p14:tracePt t="163157" x="3155950" y="1593850"/>
          <p14:tracePt t="163268" x="3162300" y="1593850"/>
          <p14:tracePt t="163275" x="3168650" y="1593850"/>
          <p14:tracePt t="163296" x="3175000" y="1593850"/>
          <p14:tracePt t="163309" x="3181350" y="1600200"/>
          <p14:tracePt t="163317" x="3181350" y="1606550"/>
          <p14:tracePt t="164639" x="3187700" y="1612900"/>
          <p14:tracePt t="164645" x="3206750" y="1619250"/>
          <p14:tracePt t="164657" x="3232150" y="1638300"/>
          <p14:tracePt t="164674" x="3244850" y="1657350"/>
          <p14:tracePt t="164690" x="3257550" y="1682750"/>
          <p14:tracePt t="164707" x="3263900" y="1689100"/>
          <p14:tracePt t="164724" x="3263900" y="1695450"/>
          <p14:tracePt t="164852" x="3263900" y="1682750"/>
          <p14:tracePt t="164866" x="3257550" y="1670050"/>
          <p14:tracePt t="164873" x="3257550" y="1663700"/>
          <p14:tracePt t="164879" x="3257550" y="1644650"/>
          <p14:tracePt t="164890" x="3257550" y="1619250"/>
          <p14:tracePt t="164907" x="3276600" y="1562100"/>
          <p14:tracePt t="164924" x="3295650" y="1517650"/>
          <p14:tracePt t="164941" x="3333750" y="1479550"/>
          <p14:tracePt t="164960" x="3352800" y="1454150"/>
          <p14:tracePt t="164973" x="3371850" y="1441450"/>
          <p14:tracePt t="164990" x="3390900" y="1441450"/>
          <p14:tracePt t="165007" x="3403600" y="1441450"/>
          <p14:tracePt t="165023" x="3422650" y="1454150"/>
          <p14:tracePt t="165040" x="3429000" y="1454150"/>
          <p14:tracePt t="165057" x="3435350" y="1466850"/>
          <p14:tracePt t="165073" x="3441700" y="1473200"/>
          <p14:tracePt t="165090" x="3441700" y="1485900"/>
          <p14:tracePt t="165107" x="3441700" y="1492250"/>
          <p14:tracePt t="165124" x="3441700" y="1498600"/>
          <p14:tracePt t="165142" x="3441700" y="1504950"/>
          <p14:tracePt t="165157" x="3435350" y="1504950"/>
          <p14:tracePt t="165173" x="3429000" y="1504950"/>
          <p14:tracePt t="165190" x="3409950" y="1511300"/>
          <p14:tracePt t="165207" x="3397250" y="1511300"/>
          <p14:tracePt t="165224" x="3384550" y="1511300"/>
          <p14:tracePt t="165240" x="3359150" y="1504950"/>
          <p14:tracePt t="165257" x="3340100" y="1492250"/>
          <p14:tracePt t="165273" x="3321050" y="1460500"/>
          <p14:tracePt t="165290" x="3302000" y="1435100"/>
          <p14:tracePt t="165609" x="3251200" y="1435100"/>
          <p14:tracePt t="165616" x="3194050" y="1454150"/>
          <p14:tracePt t="165624" x="3136900" y="1479550"/>
          <p14:tracePt t="165641" x="3035300" y="1524000"/>
          <p14:tracePt t="165657" x="2901950" y="1612900"/>
          <p14:tracePt t="165674" x="2819400" y="1689100"/>
          <p14:tracePt t="165679" x="2781300" y="1727200"/>
          <p14:tracePt t="165693" x="2705100" y="1816100"/>
          <p14:tracePt t="165707" x="2628900" y="1930400"/>
          <p14:tracePt t="165725" x="2571750" y="2044700"/>
          <p14:tracePt t="165740" x="2489200" y="2260600"/>
          <p14:tracePt t="165757" x="2457450" y="2400300"/>
          <p14:tracePt t="165775" x="2438400" y="2590800"/>
          <p14:tracePt t="165790" x="2451100" y="2724150"/>
          <p14:tracePt t="165807" x="2470150" y="2851150"/>
          <p14:tracePt t="165823" x="2546350" y="3073400"/>
          <p14:tracePt t="165840" x="2622550" y="3187700"/>
          <p14:tracePt t="165858" x="2781300" y="3346450"/>
          <p14:tracePt t="165874" x="2901950" y="3441700"/>
          <p14:tracePt t="165891" x="3048000" y="3524250"/>
          <p14:tracePt t="165907" x="3295650" y="3613150"/>
          <p14:tracePt t="165924" x="3435350" y="3619500"/>
          <p14:tracePt t="165941" x="3632200" y="3575050"/>
          <p14:tracePt t="165957" x="3759200" y="3492500"/>
          <p14:tracePt t="165974" x="3898900" y="3390900"/>
          <p14:tracePt t="165990" x="4038600" y="3213100"/>
          <p14:tracePt t="166007" x="4095750" y="3086100"/>
          <p14:tracePt t="166024" x="4127500" y="2870200"/>
          <p14:tracePt t="166040" x="4127500" y="2736850"/>
          <p14:tracePt t="166057" x="4102100" y="2584450"/>
          <p14:tracePt t="166074" x="4038600" y="2374900"/>
          <p14:tracePt t="166090" x="3956050" y="2279650"/>
          <p14:tracePt t="166107" x="3797300" y="2184400"/>
          <p14:tracePt t="166124" x="3676650" y="2171700"/>
          <p14:tracePt t="166140" x="3556000" y="2171700"/>
          <p14:tracePt t="166157" x="3371850" y="2222500"/>
          <p14:tracePt t="166174" x="3257550" y="2260600"/>
          <p14:tracePt t="166178" x="3200400" y="2305050"/>
          <p14:tracePt t="166190" x="3111500" y="2368550"/>
          <p14:tracePt t="166207" x="3041650" y="2451100"/>
          <p14:tracePt t="166223" x="2997200" y="2546350"/>
          <p14:tracePt t="166241" x="2965450" y="2679700"/>
          <p14:tracePt t="166257" x="2965450" y="2755900"/>
          <p14:tracePt t="166273" x="2990850" y="2901950"/>
          <p14:tracePt t="166291" x="3016250" y="2965450"/>
          <p14:tracePt t="166308" x="3054350" y="3028950"/>
          <p14:tracePt t="166324" x="3079750" y="3041650"/>
          <p14:tracePt t="166340" x="3124200" y="3048000"/>
          <p14:tracePt t="166357" x="3206750" y="3035300"/>
          <p14:tracePt t="166374" x="3302000" y="2990850"/>
          <p14:tracePt t="166391" x="3416300" y="2870200"/>
          <p14:tracePt t="166407" x="3479800" y="2774950"/>
          <p14:tracePt t="166424" x="3517900" y="2679700"/>
          <p14:tracePt t="166440" x="3568700" y="2514600"/>
          <p14:tracePt t="166457" x="3594100" y="2381250"/>
          <p14:tracePt t="166475" x="3600450" y="2216150"/>
          <p14:tracePt t="166490" x="3600450" y="2012950"/>
          <p14:tracePt t="166507" x="3568700" y="1873250"/>
          <p14:tracePt t="166524" x="3511550" y="1689100"/>
          <p14:tracePt t="166540" x="3460750" y="1600200"/>
          <p14:tracePt t="166557" x="3390900" y="1504950"/>
          <p14:tracePt t="166573" x="3340100" y="1473200"/>
          <p14:tracePt t="166590" x="3295650" y="1454150"/>
          <p14:tracePt t="166607" x="3219450" y="1428750"/>
          <p14:tracePt t="166624" x="3175000" y="1416050"/>
          <p14:tracePt t="166641" x="3143250" y="1403350"/>
          <p14:tracePt t="166657" x="3136900" y="1390650"/>
          <p14:tracePt t="166674" x="3143250" y="1358900"/>
          <p14:tracePt t="166676" x="3162300" y="1333500"/>
          <p14:tracePt t="166690" x="3232150" y="1263650"/>
          <p14:tracePt t="166707" x="3333750" y="1187450"/>
          <p14:tracePt t="166724" x="3479800" y="1123950"/>
          <p14:tracePt t="166740" x="3759200" y="1041400"/>
          <p14:tracePt t="166757" x="3949700" y="1028700"/>
          <p14:tracePt t="166774" x="4152900" y="1016000"/>
          <p14:tracePt t="166791" x="4235450" y="1016000"/>
          <p14:tracePt t="166807" x="4298950" y="1022350"/>
          <p14:tracePt t="166824" x="4330700" y="1028700"/>
          <p14:tracePt t="166840" x="4362450" y="1035050"/>
          <p14:tracePt t="166857" x="4394200" y="1060450"/>
          <p14:tracePt t="166874" x="4406900" y="1073150"/>
          <p14:tracePt t="166890" x="4406900" y="1098550"/>
          <p14:tracePt t="166907" x="4406900" y="1117600"/>
          <p14:tracePt t="166924" x="4406900" y="1136650"/>
          <p14:tracePt t="166941" x="4394200" y="1162050"/>
          <p14:tracePt t="166957" x="4387850" y="1181100"/>
          <p14:tracePt t="166974" x="4375150" y="1200150"/>
          <p14:tracePt t="166990" x="4362450" y="1219200"/>
          <p14:tracePt t="167007" x="4349750" y="1244600"/>
          <p14:tracePt t="167024" x="4324350" y="1282700"/>
          <p14:tracePt t="167041" x="4311650" y="1308100"/>
          <p14:tracePt t="167057" x="4305300" y="1320800"/>
          <p14:tracePt t="167074" x="4298950" y="1327150"/>
          <p14:tracePt t="167091" x="4279900" y="1327150"/>
          <p14:tracePt t="167107" x="4279900" y="1320800"/>
          <p14:tracePt t="167124" x="4267200" y="1301750"/>
          <p14:tracePt t="167140" x="4248150" y="1250950"/>
          <p14:tracePt t="167157" x="4241800" y="1181100"/>
          <p14:tracePt t="167175" x="4241800" y="1035050"/>
          <p14:tracePt t="167191" x="4248150" y="946150"/>
          <p14:tracePt t="167207" x="4248150" y="869950"/>
          <p14:tracePt t="167224" x="4235450" y="749300"/>
          <p14:tracePt t="167241" x="4222750" y="698500"/>
          <p14:tracePt t="167258" x="4191000" y="660400"/>
          <p14:tracePt t="167274" x="4152900" y="647700"/>
          <p14:tracePt t="167291" x="4095750" y="647700"/>
          <p14:tracePt t="167307" x="3981450" y="692150"/>
          <p14:tracePt t="167324" x="3867150" y="749300"/>
          <p14:tracePt t="167341" x="3683000" y="869950"/>
          <p14:tracePt t="167357" x="3549650" y="990600"/>
          <p14:tracePt t="167374" x="3441700" y="1143000"/>
          <p14:tracePt t="167390" x="3289300" y="1365250"/>
          <p14:tracePt t="167407" x="3232150" y="1524000"/>
          <p14:tracePt t="167424" x="3181350" y="1797050"/>
          <p14:tracePt t="167442" x="3181350" y="2000250"/>
          <p14:tracePt t="167457" x="3187700" y="2228850"/>
          <p14:tracePt t="167474" x="3244850" y="2616200"/>
          <p14:tracePt t="167491" x="3314700" y="2851150"/>
          <p14:tracePt t="167507" x="3454400" y="3124200"/>
          <p14:tracePt t="167524" x="3556000" y="3263900"/>
          <p14:tracePt t="167540" x="3689350" y="3371850"/>
          <p14:tracePt t="167557" x="3905250" y="3467100"/>
          <p14:tracePt t="167574" x="4025900" y="3486150"/>
          <p14:tracePt t="167590" x="4127500" y="3473450"/>
          <p14:tracePt t="167607" x="4197350" y="3435350"/>
          <p14:tracePt t="167624" x="4286250" y="3321050"/>
          <p14:tracePt t="167640" x="4349750" y="3206750"/>
          <p14:tracePt t="167657" x="4400550" y="3079750"/>
          <p14:tracePt t="167659" x="4413250" y="3022600"/>
          <p14:tracePt t="167673" x="4413250" y="2908300"/>
          <p14:tracePt t="167690" x="4387850" y="2768600"/>
          <p14:tracePt t="167707" x="4343400" y="2654300"/>
          <p14:tracePt t="167724" x="4229100" y="2533650"/>
          <p14:tracePt t="167740" x="4165600" y="2495550"/>
          <p14:tracePt t="167757" x="4076700" y="2495550"/>
          <p14:tracePt t="167774" x="4013200" y="2514600"/>
          <p14:tracePt t="167791" x="3937000" y="2584450"/>
          <p14:tracePt t="167807" x="3898900" y="2647950"/>
          <p14:tracePt t="167824" x="3873500" y="2705100"/>
          <p14:tracePt t="167840" x="3854450" y="2794000"/>
          <p14:tracePt t="167857" x="3848100" y="2819400"/>
          <p14:tracePt t="167875" x="3848100" y="2844800"/>
          <p14:tracePt t="167890" x="3848100" y="2851150"/>
          <p14:tracePt t="167907" x="3860800" y="2851150"/>
          <p14:tracePt t="167924" x="3905250" y="2863850"/>
          <p14:tracePt t="167941" x="3962400" y="2863850"/>
          <p14:tracePt t="167958" x="4089400" y="2863850"/>
          <p14:tracePt t="167975" x="4210050" y="2857500"/>
          <p14:tracePt t="167990" x="4368800" y="2844800"/>
          <p14:tracePt t="168007" x="4660900" y="2857500"/>
          <p14:tracePt t="168024" x="4908550" y="2895600"/>
          <p14:tracePt t="168041" x="5111750" y="2940050"/>
          <p14:tracePt t="168057" x="5384800" y="3035300"/>
          <p14:tracePt t="168074" x="5518150" y="3105150"/>
          <p14:tracePt t="168090" x="5657850" y="3175000"/>
          <p14:tracePt t="168107" x="5695950" y="3206750"/>
          <p14:tracePt t="168125" x="5715000" y="3213100"/>
          <p14:tracePt t="168141" x="5715000" y="3219450"/>
          <p14:tracePt t="168174" x="5695950" y="3213100"/>
          <p14:tracePt t="168190" x="5632450" y="3206750"/>
          <p14:tracePt t="168207" x="5454650" y="3168650"/>
          <p14:tracePt t="168224" x="5257800" y="3117850"/>
          <p14:tracePt t="168240" x="5029200" y="3060700"/>
          <p14:tracePt t="168257" x="4616450" y="2990850"/>
          <p14:tracePt t="168274" x="4375150" y="2990850"/>
          <p14:tracePt t="168290" x="4032250" y="3022600"/>
          <p14:tracePt t="168307" x="3803650" y="3054350"/>
          <p14:tracePt t="168324" x="3619500" y="3117850"/>
          <p14:tracePt t="168341" x="3409950" y="3200400"/>
          <p14:tracePt t="168359" x="3270250" y="3282950"/>
          <p14:tracePt t="168374" x="3206750" y="3327400"/>
          <p14:tracePt t="168390" x="3149600" y="3359150"/>
          <p14:tracePt t="168409" x="3117850" y="3378200"/>
          <p14:tracePt t="168424" x="3105150" y="3378200"/>
          <p14:tracePt t="168457" x="3117850" y="3378200"/>
          <p14:tracePt t="168474" x="3162300" y="3346450"/>
          <p14:tracePt t="168491" x="3257550" y="3282950"/>
          <p14:tracePt t="168507" x="3460750" y="3162300"/>
          <p14:tracePt t="168524" x="3657600" y="3073400"/>
          <p14:tracePt t="168540" x="4044950" y="2978150"/>
          <p14:tracePt t="168557" x="4298950" y="2965450"/>
          <p14:tracePt t="168575" x="4768850" y="3028950"/>
          <p14:tracePt t="168590" x="5092700" y="3117850"/>
          <p14:tracePt t="168607" x="5276850" y="3187700"/>
          <p14:tracePt t="168624" x="5435600" y="3257550"/>
          <p14:tracePt t="168640" x="5473700" y="3276600"/>
          <p14:tracePt t="168658" x="5486400" y="3282950"/>
          <p14:tracePt t="168673" x="5492750" y="3282950"/>
          <p14:tracePt t="168692" x="5492750" y="3289300"/>
          <p14:tracePt t="168707" x="5486400" y="3295650"/>
          <p14:tracePt t="168724" x="5454650" y="3308350"/>
          <p14:tracePt t="168740" x="5289550" y="3346450"/>
          <p14:tracePt t="168757" x="5149850" y="3371850"/>
          <p14:tracePt t="168774" x="4984750" y="3390900"/>
          <p14:tracePt t="168790" x="4718050" y="3416300"/>
          <p14:tracePt t="168807" x="4552950" y="3435350"/>
          <p14:tracePt t="168824" x="4337050" y="3467100"/>
          <p14:tracePt t="168841" x="4191000" y="3492500"/>
          <p14:tracePt t="168857" x="4083050" y="3505200"/>
          <p14:tracePt t="168874" x="3987800" y="3511550"/>
          <p14:tracePt t="168890" x="3962400" y="3511550"/>
          <p14:tracePt t="168907" x="3949700" y="3517900"/>
          <p14:tracePt t="168950" x="3962400" y="3517900"/>
          <p14:tracePt t="168957" x="3981450" y="3517900"/>
          <p14:tracePt t="168974" x="4038600" y="3517900"/>
          <p14:tracePt t="168991" x="4216400" y="3536950"/>
          <p14:tracePt t="169007" x="4362450" y="3562350"/>
          <p14:tracePt t="169024" x="4521200" y="3594100"/>
          <p14:tracePt t="169041" x="4743450" y="3657600"/>
          <p14:tracePt t="169057" x="4851400" y="3695700"/>
          <p14:tracePt t="169074" x="4946650" y="3727450"/>
          <p14:tracePt t="169091" x="4984750" y="3733800"/>
          <p14:tracePt t="169108" x="5010150" y="3740150"/>
          <p14:tracePt t="169124" x="5016500" y="3740150"/>
          <p14:tracePt t="169159" x="5022850" y="3727450"/>
          <p14:tracePt t="169174" x="5022850" y="3702050"/>
          <p14:tracePt t="169192" x="5041900" y="3606800"/>
          <p14:tracePt t="169207" x="5067300" y="3517900"/>
          <p14:tracePt t="169224" x="5073650" y="3467100"/>
          <p14:tracePt t="169240" x="5080000" y="3409950"/>
          <p14:tracePt t="169257" x="5080000" y="3390900"/>
          <p14:tracePt t="169276" x="5073650" y="3359150"/>
          <p14:tracePt t="169291" x="5060950" y="3340100"/>
          <p14:tracePt t="169307" x="5041900" y="3314700"/>
          <p14:tracePt t="169324" x="4991100" y="3270250"/>
          <p14:tracePt t="169341" x="4946650" y="3251200"/>
          <p14:tracePt t="169358" x="4819650" y="3206750"/>
          <p14:tracePt t="169374" x="4711700" y="3181350"/>
          <p14:tracePt t="169391" x="4610100" y="3175000"/>
          <p14:tracePt t="169407" x="4508500" y="3181350"/>
          <p14:tracePt t="169424" x="4470400" y="3187700"/>
          <p14:tracePt t="169442" x="4432300" y="3200400"/>
          <p14:tracePt t="169457" x="4400550" y="3219450"/>
          <p14:tracePt t="169474" x="4387850" y="3232150"/>
          <p14:tracePt t="169490" x="4368800" y="3238500"/>
          <p14:tracePt t="169554" x="4368800" y="3244850"/>
          <p14:tracePt t="169574" x="4381500" y="3244850"/>
          <p14:tracePt t="169588" x="4394200" y="3244850"/>
          <p14:tracePt t="169597" x="4419600" y="3238500"/>
          <p14:tracePt t="169607" x="4464050" y="3225800"/>
          <p14:tracePt t="169624" x="4565650" y="3194050"/>
          <p14:tracePt t="169640" x="4679950" y="3162300"/>
          <p14:tracePt t="169658" x="4857750" y="3130550"/>
          <p14:tracePt t="169674" x="4984750" y="3117850"/>
          <p14:tracePt t="169678" x="5041900" y="3105150"/>
          <p14:tracePt t="169691" x="5168900" y="3098800"/>
          <p14:tracePt t="169707" x="5327650" y="3092450"/>
          <p14:tracePt t="169724" x="5454650" y="3098800"/>
          <p14:tracePt t="169740" x="5594350" y="3136900"/>
          <p14:tracePt t="169757" x="5638800" y="3155950"/>
          <p14:tracePt t="169773" x="5664200" y="3181350"/>
          <p14:tracePt t="169791" x="5670550" y="3181350"/>
          <p14:tracePt t="169851" x="5670550" y="3187700"/>
          <p14:tracePt t="169858" x="5670550" y="3194050"/>
          <p14:tracePt t="169874" x="5657850" y="3200400"/>
          <p14:tracePt t="169892" x="5613400" y="3200400"/>
          <p14:tracePt t="169907" x="5575300" y="3200400"/>
          <p14:tracePt t="169924" x="5543550" y="3200400"/>
          <p14:tracePt t="169940" x="5486400" y="3181350"/>
          <p14:tracePt t="169957" x="5448300" y="3162300"/>
          <p14:tracePt t="169976" x="5378450" y="3136900"/>
          <p14:tracePt t="169991" x="5340350" y="3117850"/>
          <p14:tracePt t="170008" x="5302250" y="3098800"/>
          <p14:tracePt t="170024" x="5232400" y="3067050"/>
          <p14:tracePt t="170041" x="5187950" y="3035300"/>
          <p14:tracePt t="170059" x="5086350" y="2990850"/>
          <p14:tracePt t="170074" x="5003800" y="2959100"/>
          <p14:tracePt t="170093" x="4851400" y="2927350"/>
          <p14:tracePt t="170107" x="4762500" y="2921000"/>
          <p14:tracePt t="170124" x="4673600" y="2914650"/>
          <p14:tracePt t="170141" x="4546600" y="2921000"/>
          <p14:tracePt t="170157" x="4457700" y="2927350"/>
          <p14:tracePt t="170174" x="4375150" y="2952750"/>
          <p14:tracePt t="170178" x="4343400" y="2965450"/>
          <p14:tracePt t="170191" x="4279900" y="2978150"/>
          <p14:tracePt t="170208" x="4248150" y="3003550"/>
          <p14:tracePt t="170224" x="4210050" y="3035300"/>
          <p14:tracePt t="170241" x="4178300" y="3067050"/>
          <p14:tracePt t="170257" x="4165600" y="3092450"/>
          <p14:tracePt t="170274" x="4152900" y="3111500"/>
          <p14:tracePt t="170291" x="4146550" y="3124200"/>
          <p14:tracePt t="170308" x="4146550" y="3143250"/>
          <p14:tracePt t="170324" x="4140200" y="3143250"/>
          <p14:tracePt t="171736" x="4133850" y="3143250"/>
          <p14:tracePt t="171744" x="4114800" y="3149600"/>
          <p14:tracePt t="171758" x="4089400" y="3162300"/>
          <p14:tracePt t="171774" x="4057650" y="3168650"/>
          <p14:tracePt t="171807" x="3994150" y="3194050"/>
          <p14:tracePt t="171840" x="3930650" y="3213100"/>
          <p14:tracePt t="171874" x="3892550" y="3232150"/>
          <p14:tracePt t="171891" x="3879850" y="3244850"/>
          <p14:tracePt t="171907" x="3860800" y="3251200"/>
          <p14:tracePt t="171924" x="3854450" y="3263900"/>
          <p14:tracePt t="171940" x="3848100" y="3270250"/>
          <p14:tracePt t="171959" x="3841750" y="3289300"/>
          <p14:tracePt t="171974" x="3835400" y="3302000"/>
          <p14:tracePt t="171990" x="3835400" y="3327400"/>
          <p14:tracePt t="172008" x="3829050" y="3340100"/>
          <p14:tracePt t="172024" x="3829050" y="3346450"/>
          <p14:tracePt t="172041" x="3829050" y="3352800"/>
          <p14:tracePt t="172200" x="3829050" y="3346450"/>
          <p14:tracePt t="172234" x="3829050" y="3340100"/>
          <p14:tracePt t="172242" x="3829050" y="3333750"/>
          <p14:tracePt t="172258" x="3835400" y="3321050"/>
          <p14:tracePt t="172274" x="3860800" y="3282950"/>
          <p14:tracePt t="172291" x="3886200" y="3251200"/>
          <p14:tracePt t="172307" x="3917950" y="3225800"/>
          <p14:tracePt t="172324" x="3968750" y="3168650"/>
          <p14:tracePt t="172341" x="4019550" y="3136900"/>
          <p14:tracePt t="172358" x="4133850" y="3079750"/>
          <p14:tracePt t="172374" x="4235450" y="3048000"/>
          <p14:tracePt t="172391" x="4362450" y="3028950"/>
          <p14:tracePt t="172407" x="4578350" y="3041650"/>
          <p14:tracePt t="172424" x="4749800" y="3073400"/>
          <p14:tracePt t="172441" x="4997450" y="3149600"/>
          <p14:tracePt t="172458" x="5143500" y="3219450"/>
          <p14:tracePt t="172474" x="5257800" y="3289300"/>
          <p14:tracePt t="172491" x="5391150" y="3352800"/>
          <p14:tracePt t="172507" x="5441950" y="3378200"/>
          <p14:tracePt t="172524" x="5486400" y="3397250"/>
          <p14:tracePt t="172541" x="5499100" y="3403600"/>
          <p14:tracePt t="172574" x="5511800" y="3409950"/>
          <p14:tracePt t="173031" x="5511800" y="3416300"/>
          <p14:tracePt t="173720" x="5505450" y="3409950"/>
          <p14:tracePt t="173726" x="5505450" y="3403600"/>
          <p14:tracePt t="173741" x="5486400" y="3390900"/>
          <p14:tracePt t="173758" x="5473700" y="3378200"/>
          <p14:tracePt t="173775" x="5448300" y="3352800"/>
          <p14:tracePt t="173791" x="5435600" y="3340100"/>
          <p14:tracePt t="173824" x="5359400" y="3270250"/>
          <p14:tracePt t="173857" x="5276850" y="3194050"/>
          <p14:tracePt t="173891" x="5207000" y="3143250"/>
          <p14:tracePt t="173908" x="5143500" y="3111500"/>
          <p14:tracePt t="173924" x="5092700" y="3105150"/>
          <p14:tracePt t="173940" x="4978400" y="3105150"/>
          <p14:tracePt t="173957" x="4895850" y="3130550"/>
          <p14:tracePt t="173974" x="4768850" y="3168650"/>
          <p14:tracePt t="173991" x="4686300" y="3187700"/>
          <p14:tracePt t="174007" x="4622800" y="3225800"/>
          <p14:tracePt t="174024" x="4533900" y="3289300"/>
          <p14:tracePt t="174041" x="4489450" y="3327400"/>
          <p14:tracePt t="174059" x="4438650" y="3371850"/>
          <p14:tracePt t="174075" x="4425950" y="3403600"/>
          <p14:tracePt t="174091" x="4425950" y="3429000"/>
          <p14:tracePt t="174107" x="4425950" y="3492500"/>
          <p14:tracePt t="174125" x="4438650" y="3556000"/>
          <p14:tracePt t="174143" x="4464050" y="3638550"/>
          <p14:tracePt t="174158" x="4502150" y="3702050"/>
          <p14:tracePt t="174174" x="4540250" y="3765550"/>
          <p14:tracePt t="174191" x="4603750" y="3835400"/>
          <p14:tracePt t="174208" x="4648200" y="3873500"/>
          <p14:tracePt t="174225" x="4749800" y="3937000"/>
          <p14:tracePt t="174241" x="4845050" y="3975100"/>
          <p14:tracePt t="174258" x="4921250" y="3987800"/>
          <p14:tracePt t="174274" x="5022850" y="3987800"/>
          <p14:tracePt t="174291" x="5073650" y="3981450"/>
          <p14:tracePt t="174309" x="5168900" y="3937000"/>
          <p14:tracePt t="174324" x="5245100" y="3898900"/>
          <p14:tracePt t="174342" x="5314950" y="3860800"/>
          <p14:tracePt t="174358" x="5429250" y="3803650"/>
          <p14:tracePt t="174375" x="5473700" y="3765550"/>
          <p14:tracePt t="174392" x="5524500" y="3702050"/>
          <p14:tracePt t="174408" x="5543550" y="3651250"/>
          <p14:tracePt t="174426" x="5562600" y="3587750"/>
          <p14:tracePt t="174441" x="5575300" y="3517900"/>
          <p14:tracePt t="174458" x="5588000" y="3492500"/>
          <p14:tracePt t="174475" x="5588000" y="3448050"/>
          <p14:tracePt t="174491" x="5588000" y="3409950"/>
          <p14:tracePt t="174508" x="5575300" y="3384550"/>
          <p14:tracePt t="174525" x="5549900" y="3340100"/>
          <p14:tracePt t="174541" x="5530850" y="3314700"/>
          <p14:tracePt t="174557" x="5473700" y="3263900"/>
          <p14:tracePt t="174575" x="5416550" y="3232150"/>
          <p14:tracePt t="174591" x="5365750" y="3200400"/>
          <p14:tracePt t="174608" x="5257800" y="3162300"/>
          <p14:tracePt t="174625" x="5200650" y="3143250"/>
          <p14:tracePt t="174641" x="5099050" y="3136900"/>
          <p14:tracePt t="174657" x="5022850" y="3136900"/>
          <p14:tracePt t="174674" x="4959350" y="3136900"/>
          <p14:tracePt t="174691" x="4857750" y="3149600"/>
          <p14:tracePt t="174697" x="4832350" y="3155950"/>
          <p14:tracePt t="174708" x="4781550" y="3168650"/>
          <p14:tracePt t="174724" x="4730750" y="3187700"/>
          <p14:tracePt t="174741" x="4654550" y="3238500"/>
          <p14:tracePt t="174759" x="4591050" y="3282950"/>
          <p14:tracePt t="174774" x="4559300" y="3295650"/>
          <p14:tracePt t="174791" x="4540250" y="3308350"/>
          <p14:tracePt t="174808" x="4527550" y="3321050"/>
          <p14:tracePt t="174877" x="4527550" y="3327400"/>
          <p14:tracePt t="174891" x="4527550" y="3333750"/>
          <p14:tracePt t="175511" x="4533900" y="3333750"/>
          <p14:tracePt t="175519" x="4546600" y="3327400"/>
          <p14:tracePt t="175527" x="4552950" y="3321050"/>
          <p14:tracePt t="175541" x="4597400" y="3289300"/>
          <p14:tracePt t="175558" x="4673600" y="3263900"/>
          <p14:tracePt t="175574" x="4819650" y="3213100"/>
          <p14:tracePt t="175591" x="4927600" y="3200400"/>
          <p14:tracePt t="175624" x="5257800" y="3238500"/>
          <p14:tracePt t="175658" x="5492750" y="3333750"/>
          <p14:tracePt t="175691" x="5524500" y="3359150"/>
          <p14:tracePt t="175726" x="5524500" y="3365500"/>
          <p14:tracePt t="175795" x="5524500" y="3371850"/>
          <p14:tracePt t="175865" x="5530850" y="3371850"/>
          <p14:tracePt t="175872" x="5530850" y="3365500"/>
          <p14:tracePt t="175886" x="5530850" y="3359150"/>
          <p14:tracePt t="175892" x="5537200" y="3346450"/>
          <p14:tracePt t="175908" x="5543550" y="3314700"/>
          <p14:tracePt t="175924" x="5556250" y="3270250"/>
          <p14:tracePt t="175941" x="5562600" y="3206750"/>
          <p14:tracePt t="175958" x="5562600" y="3168650"/>
          <p14:tracePt t="175974" x="5562600" y="3130550"/>
          <p14:tracePt t="175991" x="5556250" y="3117850"/>
          <p14:tracePt t="176007" x="5537200" y="3105150"/>
          <p14:tracePt t="176024" x="5511800" y="3086100"/>
          <p14:tracePt t="176041" x="5486400" y="3073400"/>
          <p14:tracePt t="176057" x="5422900" y="3060700"/>
          <p14:tracePt t="176074" x="5384800" y="3060700"/>
          <p14:tracePt t="176091" x="5314950" y="3067050"/>
          <p14:tracePt t="176108" x="5276850" y="3073400"/>
          <p14:tracePt t="176124" x="5257800" y="3079750"/>
          <p14:tracePt t="176140" x="5238750" y="3079750"/>
          <p14:tracePt t="176158" x="5232400" y="3079750"/>
          <p14:tracePt t="176191" x="5232400" y="3098800"/>
          <p14:tracePt t="176210" x="5232400" y="3105150"/>
          <p14:tracePt t="176224" x="5232400" y="3117850"/>
          <p14:tracePt t="176241" x="5238750" y="3124200"/>
          <p14:tracePt t="176258" x="5245100" y="3136900"/>
          <p14:tracePt t="176291" x="5245100" y="3149600"/>
          <p14:tracePt t="176307" x="5251450" y="3149600"/>
          <p14:tracePt t="176363" x="5257800" y="3149600"/>
          <p14:tracePt t="176376" x="5264150" y="3149600"/>
          <p14:tracePt t="176384" x="5276850" y="3143250"/>
          <p14:tracePt t="176390" x="5289550" y="3136900"/>
          <p14:tracePt t="176408" x="5334000" y="3124200"/>
          <p14:tracePt t="176424" x="5391150" y="3117850"/>
          <p14:tracePt t="176441" x="5505450" y="3130550"/>
          <p14:tracePt t="176458" x="5588000" y="3155950"/>
          <p14:tracePt t="176475" x="5727700" y="3219450"/>
          <p14:tracePt t="176491" x="5842000" y="3276600"/>
          <p14:tracePt t="176508" x="5956300" y="3359150"/>
          <p14:tracePt t="176524" x="6007100" y="3403600"/>
          <p14:tracePt t="176541" x="6038850" y="3416300"/>
          <p14:tracePt t="176557" x="6051550" y="3435350"/>
          <p14:tracePt t="176574" x="6051550" y="3441700"/>
          <p14:tracePt t="178819" x="6064250" y="3435350"/>
          <p14:tracePt t="178826" x="6076950" y="3416300"/>
          <p14:tracePt t="178841" x="6108700" y="3378200"/>
          <p14:tracePt t="178859" x="6127750" y="3352800"/>
          <p14:tracePt t="178874" x="6153150" y="3321050"/>
          <p14:tracePt t="178891" x="6159500" y="3314700"/>
          <p14:tracePt t="178908" x="6159500" y="3308350"/>
          <p14:tracePt t="178929" x="6159500" y="3302000"/>
          <p14:tracePt t="178958" x="6146800" y="3295650"/>
          <p14:tracePt t="178991" x="6038850" y="3295650"/>
          <p14:tracePt t="179024" x="5880100" y="3359150"/>
          <p14:tracePt t="179041" x="5708650" y="3441700"/>
          <p14:tracePt t="179058" x="5600700" y="3505200"/>
          <p14:tracePt t="179074" x="5480050" y="3600450"/>
          <p14:tracePt t="179091" x="5410200" y="3651250"/>
          <p14:tracePt t="179109" x="5314950" y="3727450"/>
          <p14:tracePt t="179124" x="5270500" y="3778250"/>
          <p14:tracePt t="179141" x="5238750" y="3822700"/>
          <p14:tracePt t="179158" x="5200650" y="3854450"/>
          <p14:tracePt t="179175" x="5194300" y="3867150"/>
          <p14:tracePt t="179191" x="5194300" y="3873500"/>
          <p14:tracePt t="179207" x="5200650" y="3873500"/>
          <p14:tracePt t="179224" x="5213350" y="3860800"/>
          <p14:tracePt t="179226" x="5238750" y="3841750"/>
          <p14:tracePt t="179241" x="5308600" y="3784600"/>
          <p14:tracePt t="179258" x="5391150" y="3727450"/>
          <p14:tracePt t="179274" x="5594350" y="3632200"/>
          <p14:tracePt t="179291" x="5759450" y="3587750"/>
          <p14:tracePt t="179308" x="5918200" y="3575050"/>
          <p14:tracePt t="179324" x="6127750" y="3575050"/>
          <p14:tracePt t="179341" x="6235700" y="3594100"/>
          <p14:tracePt t="179358" x="6337300" y="3619500"/>
          <p14:tracePt t="179375" x="6356350" y="3625850"/>
          <p14:tracePt t="179391" x="6369050" y="3632200"/>
          <p14:tracePt t="179428" x="6362700" y="3632200"/>
          <p14:tracePt t="179442" x="6330950" y="3638550"/>
          <p14:tracePt t="179458" x="6261100" y="3651250"/>
          <p14:tracePt t="179475" x="6184900" y="3657600"/>
          <p14:tracePt t="179491" x="6083300" y="3670300"/>
          <p14:tracePt t="179508" x="6019800" y="3676650"/>
          <p14:tracePt t="179525" x="5943600" y="3683000"/>
          <p14:tracePt t="179541" x="5829300" y="3689350"/>
          <p14:tracePt t="179558" x="5765800" y="3695700"/>
          <p14:tracePt t="179574" x="5695950" y="3714750"/>
          <p14:tracePt t="179591" x="5676900" y="3727450"/>
          <p14:tracePt t="179608" x="5664200" y="3740150"/>
          <p14:tracePt t="179624" x="5657850" y="3746500"/>
          <p14:tracePt t="183154" x="5651500" y="3752850"/>
          <p14:tracePt t="183161" x="5645150" y="3759200"/>
          <p14:tracePt t="183175" x="5626100" y="3784600"/>
          <p14:tracePt t="183192" x="5607050" y="3810000"/>
          <p14:tracePt t="183208" x="5581650" y="3841750"/>
          <p14:tracePt t="183224" x="5524500" y="3892550"/>
          <p14:tracePt t="183241" x="5473700" y="3943350"/>
          <p14:tracePt t="183258" x="5397500" y="4019550"/>
          <p14:tracePt t="183291" x="5270500" y="4114800"/>
          <p14:tracePt t="183325" x="5067300" y="4235450"/>
          <p14:tracePt t="183358" x="4889500" y="4311650"/>
          <p14:tracePt t="183374" x="4781550" y="4362450"/>
          <p14:tracePt t="183391" x="4705350" y="4406900"/>
          <p14:tracePt t="183408" x="4635500" y="4451350"/>
          <p14:tracePt t="183424" x="4521200" y="4527550"/>
          <p14:tracePt t="183441" x="4457700" y="4572000"/>
          <p14:tracePt t="183457" x="4368800" y="4610100"/>
          <p14:tracePt t="183474" x="4311650" y="4635500"/>
          <p14:tracePt t="183492" x="4273550" y="4654550"/>
          <p14:tracePt t="183508" x="4229100" y="4673600"/>
          <p14:tracePt t="183524" x="4210050" y="4686300"/>
          <p14:tracePt t="183541" x="4178300" y="4692650"/>
          <p14:tracePt t="183558" x="4159250" y="4711700"/>
          <p14:tracePt t="183575" x="4121150" y="4737100"/>
          <p14:tracePt t="183591" x="4095750" y="4762500"/>
          <p14:tracePt t="183608" x="4076700" y="4781550"/>
          <p14:tracePt t="183624" x="4051300" y="4826000"/>
          <p14:tracePt t="183641" x="4032250" y="4851400"/>
          <p14:tracePt t="183659" x="4006850" y="4908550"/>
          <p14:tracePt t="183675" x="3994150" y="4933950"/>
          <p14:tracePt t="183691" x="3987800" y="4959350"/>
          <p14:tracePt t="183708" x="3981450" y="4997450"/>
          <p14:tracePt t="183724" x="3975100" y="5022850"/>
          <p14:tracePt t="183742" x="3962400" y="5054600"/>
          <p14:tracePt t="183758" x="3956050" y="5073650"/>
          <p14:tracePt t="183774" x="3956050" y="5086350"/>
          <p14:tracePt t="183791" x="3956050" y="5105400"/>
          <p14:tracePt t="183808" x="3956050" y="5118100"/>
          <p14:tracePt t="183825" x="3956050" y="5130800"/>
          <p14:tracePt t="183841" x="3962400" y="5137150"/>
          <p14:tracePt t="183858" x="3962400" y="5143500"/>
          <p14:tracePt t="183874" x="3981450" y="5156200"/>
          <p14:tracePt t="183891" x="4000500" y="5156200"/>
          <p14:tracePt t="183908" x="4038600" y="5162550"/>
          <p14:tracePt t="183924" x="4076700" y="5162550"/>
          <p14:tracePt t="183943" x="4140200" y="5162550"/>
          <p14:tracePt t="183958" x="4184650" y="5162550"/>
          <p14:tracePt t="183974" x="4222750" y="5156200"/>
          <p14:tracePt t="183991" x="4292600" y="5156200"/>
          <p14:tracePt t="184008" x="4330700" y="5162550"/>
          <p14:tracePt t="184026" x="4400550" y="5168900"/>
          <p14:tracePt t="184041" x="4445000" y="5175250"/>
          <p14:tracePt t="184058" x="4483100" y="5181600"/>
          <p14:tracePt t="184074" x="4540250" y="5207000"/>
          <p14:tracePt t="184091" x="4559300" y="5213350"/>
          <p14:tracePt t="184108" x="4578350" y="5226050"/>
          <p14:tracePt t="184124" x="4616450" y="5245100"/>
          <p14:tracePt t="184141" x="4629150" y="5245100"/>
          <p14:tracePt t="184158" x="4641850" y="5245100"/>
          <p14:tracePt t="184175" x="4648200" y="5251450"/>
          <p14:tracePt t="184191" x="4667250" y="5251450"/>
          <p14:tracePt t="184208" x="4686300" y="5257800"/>
          <p14:tracePt t="184224" x="4705350" y="5257800"/>
          <p14:tracePt t="184227" x="4711700" y="5257800"/>
          <p14:tracePt t="184241" x="4737100" y="5257800"/>
          <p14:tracePt t="184258" x="4756150" y="5257800"/>
          <p14:tracePt t="184275" x="4794250" y="5257800"/>
          <p14:tracePt t="184291" x="4826000" y="5257800"/>
          <p14:tracePt t="184308" x="4851400" y="5251450"/>
          <p14:tracePt t="184324" x="4895850" y="5238750"/>
          <p14:tracePt t="184341" x="4933950" y="5232400"/>
          <p14:tracePt t="184358" x="4984750" y="5219700"/>
          <p14:tracePt t="184375" x="5029200" y="5207000"/>
          <p14:tracePt t="184391" x="5080000" y="5187950"/>
          <p14:tracePt t="184408" x="5168900" y="5175250"/>
          <p14:tracePt t="184424" x="5226050" y="5162550"/>
          <p14:tracePt t="184441" x="5308600" y="5143500"/>
          <p14:tracePt t="184458" x="5353050" y="5143500"/>
          <p14:tracePt t="184474" x="5391150" y="5143500"/>
          <p14:tracePt t="184491" x="5435600" y="5143500"/>
          <p14:tracePt t="184508" x="5480050" y="5149850"/>
          <p14:tracePt t="184524" x="5530850" y="5156200"/>
          <p14:tracePt t="184541" x="5562600" y="5156200"/>
          <p14:tracePt t="184558" x="5581650" y="5156200"/>
          <p14:tracePt t="184574" x="5607050" y="5156200"/>
          <p14:tracePt t="184591" x="5626100" y="5156200"/>
          <p14:tracePt t="184608" x="5638800" y="5156200"/>
          <p14:tracePt t="184624" x="5645150" y="5156200"/>
          <p14:tracePt t="184641" x="5657850" y="5156200"/>
          <p14:tracePt t="184658" x="5670550" y="5156200"/>
          <p14:tracePt t="184674" x="5676900" y="5156200"/>
          <p14:tracePt t="184691" x="5689600" y="5156200"/>
          <p14:tracePt t="184728" x="5695950" y="5156200"/>
          <p14:tracePt t="184741" x="5702300" y="5156200"/>
          <p14:tracePt t="184758" x="5708650" y="5156200"/>
          <p14:tracePt t="184774" x="5721350" y="5149850"/>
          <p14:tracePt t="184792" x="5734050" y="5149850"/>
          <p14:tracePt t="184808" x="5740400" y="5149850"/>
          <p14:tracePt t="184825" x="5759450" y="5149850"/>
          <p14:tracePt t="184841" x="5765800" y="5149850"/>
          <p14:tracePt t="184858" x="5772150" y="5149850"/>
          <p14:tracePt t="184914" x="5778500" y="5149850"/>
          <p14:tracePt t="185557" x="5803900" y="5149850"/>
          <p14:tracePt t="185564" x="5835650" y="5149850"/>
          <p14:tracePt t="185574" x="5873750" y="5149850"/>
          <p14:tracePt t="185591" x="5930900" y="5156200"/>
          <p14:tracePt t="185608" x="6038850" y="5175250"/>
          <p14:tracePt t="185625" x="6108700" y="5181600"/>
          <p14:tracePt t="185641" x="6223000" y="5207000"/>
          <p14:tracePt t="185658" x="6292850" y="5219700"/>
          <p14:tracePt t="185692" x="6394450" y="5238750"/>
          <p14:tracePt t="185725" x="6419850" y="5238750"/>
          <p14:tracePt t="185760" x="6457950" y="5238750"/>
          <p14:tracePt t="185775" x="6464300" y="5232400"/>
          <p14:tracePt t="185792" x="6477000" y="5232400"/>
          <p14:tracePt t="185808" x="6477000" y="5226050"/>
          <p14:tracePt t="185825" x="6483350" y="5219700"/>
          <p14:tracePt t="186210" x="6502400" y="5213350"/>
          <p14:tracePt t="186217" x="6521450" y="5213350"/>
          <p14:tracePt t="186225" x="6546850" y="5207000"/>
          <p14:tracePt t="186242" x="6616700" y="5194300"/>
          <p14:tracePt t="186258" x="6718300" y="5181600"/>
          <p14:tracePt t="186275" x="6794500" y="5181600"/>
          <p14:tracePt t="186293" x="6896100" y="5175250"/>
          <p14:tracePt t="186308" x="6940550" y="5175250"/>
          <p14:tracePt t="186341" x="7004050" y="5175250"/>
          <p14:tracePt t="186376" x="7010400" y="5175250"/>
          <p14:tracePt t="186502" x="7004050" y="5175250"/>
          <p14:tracePt t="186515" x="6997700" y="5181600"/>
          <p14:tracePt t="186525" x="6991350" y="5181600"/>
          <p14:tracePt t="186543" x="6946900" y="5187950"/>
          <p14:tracePt t="186558" x="6889750" y="5187950"/>
          <p14:tracePt t="186575" x="6794500" y="5187950"/>
          <p14:tracePt t="186591" x="6604000" y="5194300"/>
          <p14:tracePt t="186608" x="6451600" y="5194300"/>
          <p14:tracePt t="186624" x="6210300" y="5181600"/>
          <p14:tracePt t="186641" x="5969000" y="5143500"/>
          <p14:tracePt t="186658" x="5740400" y="5118100"/>
          <p14:tracePt t="186674" x="5359400" y="5060950"/>
          <p14:tracePt t="186692" x="5137150" y="5041900"/>
          <p14:tracePt t="186708" x="4908550" y="5016500"/>
          <p14:tracePt t="186725" x="4597400" y="5010150"/>
          <p14:tracePt t="186742" x="4413250" y="5003800"/>
          <p14:tracePt t="186746" x="4330700" y="4997450"/>
          <p14:tracePt t="186758" x="4159250" y="4997450"/>
          <p14:tracePt t="186775" x="4013200" y="5003800"/>
          <p14:tracePt t="186792" x="3892550" y="5010150"/>
          <p14:tracePt t="186808" x="3759200" y="5029200"/>
          <p14:tracePt t="186827" x="3657600" y="5048250"/>
          <p14:tracePt t="186842" x="3600450" y="5048250"/>
          <p14:tracePt t="186859" x="3556000" y="5060950"/>
          <p14:tracePt t="186875" x="3498850" y="5067300"/>
          <p14:tracePt t="186892" x="3479800" y="5080000"/>
          <p14:tracePt t="186909" x="3467100" y="5080000"/>
          <p14:tracePt t="186925" x="3448050" y="5086350"/>
          <p14:tracePt t="186942" x="3441700" y="5092700"/>
          <p14:tracePt t="186958" x="3429000" y="5105400"/>
          <p14:tracePt t="186975" x="3429000" y="5111750"/>
          <p14:tracePt t="186994" x="3416300" y="5118100"/>
          <p14:tracePt t="187070" x="3409950" y="5124450"/>
          <p14:tracePt t="187077" x="3409950" y="5130800"/>
          <p14:tracePt t="187092" x="3403600" y="5143500"/>
          <p14:tracePt t="187110" x="3397250" y="5175250"/>
          <p14:tracePt t="187125" x="3390900" y="5213350"/>
          <p14:tracePt t="187142" x="3390900" y="5238750"/>
          <p14:tracePt t="187160" x="3390900" y="5276850"/>
          <p14:tracePt t="187175" x="3397250" y="5308600"/>
          <p14:tracePt t="187192" x="3397250" y="5340350"/>
          <p14:tracePt t="187208" x="3409950" y="5378450"/>
          <p14:tracePt t="187225" x="3416300" y="5397500"/>
          <p14:tracePt t="187243" x="3422650" y="5422900"/>
          <p14:tracePt t="187258" x="3422650" y="5429250"/>
          <p14:tracePt t="187275" x="3429000" y="5441950"/>
          <p14:tracePt t="187291" x="3429000" y="5448300"/>
          <p14:tracePt t="187309" x="3435350" y="5454650"/>
          <p14:tracePt t="187325" x="3441700" y="5461000"/>
          <p14:tracePt t="187361" x="3448050" y="5461000"/>
          <p14:tracePt t="187375" x="3454400" y="5461000"/>
          <p14:tracePt t="187392" x="3467100" y="5461000"/>
          <p14:tracePt t="187409" x="3498850" y="5461000"/>
          <p14:tracePt t="187425" x="3517900" y="5461000"/>
          <p14:tracePt t="187442" x="3536950" y="5454650"/>
          <p14:tracePt t="187458" x="3587750" y="5441950"/>
          <p14:tracePt t="187475" x="3613150" y="5429250"/>
          <p14:tracePt t="187491" x="3651250" y="5416550"/>
          <p14:tracePt t="187508" x="3676650" y="5410200"/>
          <p14:tracePt t="187526" x="3714750" y="5391150"/>
          <p14:tracePt t="187542" x="3733800" y="5384800"/>
          <p14:tracePt t="187558" x="3746500" y="5378450"/>
          <p14:tracePt t="187576" x="3771900" y="5378450"/>
          <p14:tracePt t="187592" x="3784600" y="5372100"/>
          <p14:tracePt t="187608" x="3803650" y="5365750"/>
          <p14:tracePt t="187625" x="3835400" y="5359400"/>
          <p14:tracePt t="187641" x="3860800" y="5353050"/>
          <p14:tracePt t="187658" x="3892550" y="5346700"/>
          <p14:tracePt t="187674" x="3905250" y="5346700"/>
          <p14:tracePt t="187692" x="3930650" y="5340350"/>
          <p14:tracePt t="187708" x="3949700" y="5340350"/>
          <p14:tracePt t="187725" x="3968750" y="5340350"/>
          <p14:tracePt t="187741" x="3994150" y="5340350"/>
          <p14:tracePt t="187758" x="4019550" y="5340350"/>
          <p14:tracePt t="187775" x="4038600" y="5340350"/>
          <p14:tracePt t="187792" x="4070350" y="5340350"/>
          <p14:tracePt t="187808" x="4089400" y="5340350"/>
          <p14:tracePt t="187825" x="4121150" y="5340350"/>
          <p14:tracePt t="187842" x="4140200" y="5334000"/>
          <p14:tracePt t="187859" x="4184650" y="5340350"/>
          <p14:tracePt t="187875" x="4216400" y="5346700"/>
          <p14:tracePt t="187892" x="4241800" y="5346700"/>
          <p14:tracePt t="187908" x="4298950" y="5353050"/>
          <p14:tracePt t="187925" x="4324350" y="5359400"/>
          <p14:tracePt t="187942" x="4368800" y="5359400"/>
          <p14:tracePt t="187958" x="4400550" y="5359400"/>
          <p14:tracePt t="187975" x="4425950" y="5359400"/>
          <p14:tracePt t="187991" x="4464050" y="5359400"/>
          <p14:tracePt t="188008" x="4489450" y="5359400"/>
          <p14:tracePt t="188026" x="4527550" y="5359400"/>
          <p14:tracePt t="188042" x="4552950" y="5359400"/>
          <p14:tracePt t="188058" x="4597400" y="5359400"/>
          <p14:tracePt t="188075" x="4673600" y="5359400"/>
          <p14:tracePt t="188092" x="4724400" y="5359400"/>
          <p14:tracePt t="188108" x="4781550" y="5359400"/>
          <p14:tracePt t="188125" x="4838700" y="5372100"/>
          <p14:tracePt t="188142" x="4883150" y="5378450"/>
          <p14:tracePt t="188158" x="4914900" y="5391150"/>
          <p14:tracePt t="188175" x="4933950" y="5397500"/>
          <p14:tracePt t="188191" x="4953000" y="5397500"/>
          <p14:tracePt t="188208" x="4965700" y="5403850"/>
          <p14:tracePt t="188227" x="4984750" y="5403850"/>
          <p14:tracePt t="188242" x="4997450" y="5403850"/>
          <p14:tracePt t="188258" x="5003800" y="5403850"/>
          <p14:tracePt t="188284" x="5010150" y="5403850"/>
          <p14:tracePt t="188845" x="5016500" y="5403850"/>
          <p14:tracePt t="188854" x="5022850" y="5403850"/>
          <p14:tracePt t="188864" x="5060950" y="5397500"/>
          <p14:tracePt t="188875" x="5073650" y="5391150"/>
          <p14:tracePt t="188891" x="5143500" y="5384800"/>
          <p14:tracePt t="188909" x="5200650" y="5378450"/>
          <p14:tracePt t="188926" x="5270500" y="5384800"/>
          <p14:tracePt t="188959" x="5346700" y="5403850"/>
          <p14:tracePt t="188992" x="5416550" y="5410200"/>
          <p14:tracePt t="189025" x="5461000" y="5422900"/>
          <p14:tracePt t="189042" x="5473700" y="5422900"/>
          <p14:tracePt t="189058" x="5511800" y="5422900"/>
          <p14:tracePt t="189075" x="5543550" y="5422900"/>
          <p14:tracePt t="189093" x="5594350" y="5416550"/>
          <p14:tracePt t="189109" x="5638800" y="5416550"/>
          <p14:tracePt t="189125" x="5670550" y="5416550"/>
          <p14:tracePt t="189141" x="5721350" y="5416550"/>
          <p14:tracePt t="189158" x="5759450" y="5410200"/>
          <p14:tracePt t="189176" x="5816600" y="5410200"/>
          <p14:tracePt t="189192" x="5867400" y="5403850"/>
          <p14:tracePt t="189208" x="5918200" y="5403850"/>
          <p14:tracePt t="189225" x="6000750" y="5403850"/>
          <p14:tracePt t="189242" x="6051550" y="5403850"/>
          <p14:tracePt t="189245" x="6070600" y="5403850"/>
          <p14:tracePt t="189260" x="6108700" y="5403850"/>
          <p14:tracePt t="189275" x="6140450" y="5403850"/>
          <p14:tracePt t="189292" x="6172200" y="5403850"/>
          <p14:tracePt t="189308" x="6210300" y="5403850"/>
          <p14:tracePt t="189325" x="6223000" y="5403850"/>
          <p14:tracePt t="189342" x="6235700" y="5403850"/>
          <p14:tracePt t="189358" x="6242050" y="5410200"/>
          <p14:tracePt t="189375" x="6248400" y="5410200"/>
          <p14:tracePt t="189392" x="6254750" y="5410200"/>
          <p14:tracePt t="189642" x="6203950" y="5410200"/>
          <p14:tracePt t="189649" x="6121400" y="5410200"/>
          <p14:tracePt t="189659" x="6026150" y="5410200"/>
          <p14:tracePt t="189675" x="5721350" y="5410200"/>
          <p14:tracePt t="189692" x="5461000" y="5403850"/>
          <p14:tracePt t="189708" x="5226050" y="5391150"/>
          <p14:tracePt t="189725" x="4902200" y="5372100"/>
          <p14:tracePt t="189741" x="4711700" y="5346700"/>
          <p14:tracePt t="189743" x="4635500" y="5334000"/>
          <p14:tracePt t="189758" x="4495800" y="5321300"/>
          <p14:tracePt t="189775" x="4375150" y="5321300"/>
          <p14:tracePt t="189791" x="4279900" y="5321300"/>
          <p14:tracePt t="189808" x="4165600" y="5321300"/>
          <p14:tracePt t="189825" x="4114800" y="5321300"/>
          <p14:tracePt t="189841" x="4032250" y="5321300"/>
          <p14:tracePt t="189858" x="3987800" y="5327650"/>
          <p14:tracePt t="189876" x="3917950" y="5340350"/>
          <p14:tracePt t="189891" x="3879850" y="5346700"/>
          <p14:tracePt t="189909" x="3841750" y="5359400"/>
          <p14:tracePt t="189925" x="3797300" y="5372100"/>
          <p14:tracePt t="189942" x="3771900" y="5391150"/>
          <p14:tracePt t="189959" x="3746500" y="5397500"/>
          <p14:tracePt t="189975" x="3708400" y="5416550"/>
          <p14:tracePt t="189992" x="3695700" y="5435600"/>
          <p14:tracePt t="190008" x="3663950" y="5448300"/>
          <p14:tracePt t="190025" x="3651250" y="5461000"/>
          <p14:tracePt t="190043" x="3625850" y="5473700"/>
          <p14:tracePt t="190059" x="3619500" y="5480050"/>
          <p14:tracePt t="190075" x="3613150" y="5480050"/>
          <p14:tracePt t="190092" x="3613150" y="5486400"/>
          <p14:tracePt t="190108" x="3606800" y="5486400"/>
          <p14:tracePt t="190147" x="3606800" y="5492750"/>
          <p14:tracePt t="190168" x="3606800" y="5505450"/>
          <p14:tracePt t="190175" x="3606800" y="5511800"/>
          <p14:tracePt t="190189" x="3606800" y="5524500"/>
          <p14:tracePt t="190195" x="3606800" y="5530850"/>
          <p14:tracePt t="190208" x="3606800" y="5543550"/>
          <p14:tracePt t="190225" x="3619500" y="5556250"/>
          <p14:tracePt t="190241" x="3632200" y="5562600"/>
          <p14:tracePt t="190258" x="3663950" y="5581650"/>
          <p14:tracePt t="190275" x="3708400" y="5588000"/>
          <p14:tracePt t="190291" x="3778250" y="5600700"/>
          <p14:tracePt t="190308" x="3854450" y="5613400"/>
          <p14:tracePt t="190326" x="3956050" y="5626100"/>
          <p14:tracePt t="190342" x="4006850" y="5626100"/>
          <p14:tracePt t="190358" x="4044950" y="5626100"/>
          <p14:tracePt t="190375" x="4070350" y="5619750"/>
          <p14:tracePt t="190392" x="4076700" y="5619750"/>
          <p14:tracePt t="190437" x="4070350" y="5619750"/>
          <p14:tracePt t="190479" x="4070350" y="5613400"/>
          <p14:tracePt t="190507" x="4070350" y="5607050"/>
          <p14:tracePt t="190515" x="4070350" y="5600700"/>
          <p14:tracePt t="190525" x="4076700" y="5594350"/>
          <p14:tracePt t="190542" x="4108450" y="5556250"/>
          <p14:tracePt t="190559" x="4146550" y="5511800"/>
          <p14:tracePt t="190576" x="4260850" y="5435600"/>
          <p14:tracePt t="190592" x="4356100" y="5391150"/>
          <p14:tracePt t="190608" x="4464050" y="5346700"/>
          <p14:tracePt t="190625" x="4635500" y="5302250"/>
          <p14:tracePt t="190642" x="4743450" y="5283200"/>
          <p14:tracePt t="190660" x="4946650" y="5257800"/>
          <p14:tracePt t="190675" x="5080000" y="5232400"/>
          <p14:tracePt t="190693" x="5200650" y="5213350"/>
          <p14:tracePt t="190708" x="5384800" y="5162550"/>
          <p14:tracePt t="190725" x="5518150" y="5130800"/>
          <p14:tracePt t="190742" x="5657850" y="5073650"/>
          <p14:tracePt t="190759" x="5727700" y="5029200"/>
          <p14:tracePt t="190775" x="5784850" y="4991100"/>
          <p14:tracePt t="190792" x="5848350" y="4953000"/>
          <p14:tracePt t="190808" x="5873750" y="4921250"/>
          <p14:tracePt t="190825" x="5911850" y="4883150"/>
          <p14:tracePt t="190841" x="5924550" y="4857750"/>
          <p14:tracePt t="190858" x="5924550" y="4832350"/>
          <p14:tracePt t="190875" x="5937250" y="4813300"/>
          <p14:tracePt t="190892" x="5937250" y="4800600"/>
          <p14:tracePt t="190908" x="5943600" y="4787900"/>
          <p14:tracePt t="190925" x="5943600" y="4775200"/>
          <p14:tracePt t="190942" x="5943600" y="4756150"/>
          <p14:tracePt t="190959" x="5956300" y="47434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b="1" i="1">
                <a:solidFill>
                  <a:srgbClr val="FFCC00"/>
                </a:solidFill>
              </a:rPr>
              <a:t>Cross sectional studies</a:t>
            </a:r>
            <a:br>
              <a:rPr lang="en-US" altLang="en-US" b="1" i="1">
                <a:solidFill>
                  <a:srgbClr val="FFCC00"/>
                </a:solidFill>
              </a:rPr>
            </a:br>
            <a:endParaRPr lang="en-US" altLang="en-US" b="1" i="1">
              <a:solidFill>
                <a:srgbClr val="FFCC00"/>
              </a:solidFill>
            </a:endParaRPr>
          </a:p>
        </p:txBody>
      </p:sp>
      <p:sp>
        <p:nvSpPr>
          <p:cNvPr id="53251" name="Rectangle 3"/>
          <p:cNvSpPr>
            <a:spLocks noGrp="1" noChangeArrowheads="1"/>
          </p:cNvSpPr>
          <p:nvPr>
            <p:ph type="body" idx="1"/>
          </p:nvPr>
        </p:nvSpPr>
        <p:spPr/>
        <p:txBody>
          <a:bodyPr/>
          <a:lstStyle/>
          <a:p>
            <a:pPr>
              <a:spcBef>
                <a:spcPct val="0"/>
              </a:spcBef>
              <a:buFontTx/>
              <a:buNone/>
            </a:pPr>
            <a:r>
              <a:rPr lang="en-US" altLang="en-US" sz="3000" b="1" i="1">
                <a:solidFill>
                  <a:schemeClr val="bg1"/>
                </a:solidFill>
              </a:rPr>
              <a:t>Strengths:</a:t>
            </a:r>
            <a:r>
              <a:rPr lang="en-US" altLang="en-US" b="1">
                <a:solidFill>
                  <a:schemeClr val="bg1"/>
                </a:solidFill>
              </a:rPr>
              <a:t> </a:t>
            </a:r>
          </a:p>
          <a:p>
            <a:pPr lvl="1">
              <a:buFontTx/>
              <a:buNone/>
            </a:pPr>
            <a:r>
              <a:rPr lang="en-US" altLang="en-US" sz="2600" b="1">
                <a:solidFill>
                  <a:srgbClr val="FFCC00"/>
                </a:solidFill>
              </a:rPr>
              <a:t>Cheap and simple </a:t>
            </a:r>
          </a:p>
          <a:p>
            <a:pPr lvl="1">
              <a:buFontTx/>
              <a:buNone/>
            </a:pPr>
            <a:r>
              <a:rPr lang="en-US" altLang="en-US" sz="2600" b="1">
                <a:solidFill>
                  <a:srgbClr val="FFCC00"/>
                </a:solidFill>
              </a:rPr>
              <a:t>Ethically safe</a:t>
            </a:r>
            <a:r>
              <a:rPr lang="en-US" altLang="en-US" b="1">
                <a:solidFill>
                  <a:srgbClr val="FFCC00"/>
                </a:solidFill>
              </a:rPr>
              <a:t> </a:t>
            </a:r>
          </a:p>
          <a:p>
            <a:pPr>
              <a:buFontTx/>
              <a:buNone/>
            </a:pPr>
            <a:r>
              <a:rPr lang="en-US" altLang="en-US" sz="3000" b="1" i="1">
                <a:solidFill>
                  <a:schemeClr val="bg1"/>
                </a:solidFill>
              </a:rPr>
              <a:t>Weaknesses:</a:t>
            </a:r>
            <a:r>
              <a:rPr lang="en-US" altLang="en-US" b="1"/>
              <a:t> </a:t>
            </a:r>
          </a:p>
          <a:p>
            <a:pPr lvl="1">
              <a:buFontTx/>
              <a:buNone/>
            </a:pPr>
            <a:r>
              <a:rPr lang="en-US" altLang="en-US" sz="2600" b="1">
                <a:solidFill>
                  <a:srgbClr val="FFCC00"/>
                </a:solidFill>
              </a:rPr>
              <a:t>Establishes association at most, not causality.</a:t>
            </a:r>
          </a:p>
          <a:p>
            <a:pPr lvl="1">
              <a:buFontTx/>
              <a:buNone/>
            </a:pPr>
            <a:r>
              <a:rPr lang="en-US" altLang="en-US" sz="2600" b="1">
                <a:solidFill>
                  <a:srgbClr val="FFCC00"/>
                </a:solidFill>
              </a:rPr>
              <a:t>Problem in temporality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0476"/>
    </mc:Choice>
    <mc:Fallback>
      <p:transition spd="slow" advTm="10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37" x="5956300" y="4737100"/>
          <p14:tracePt t="3643" x="5949950" y="4730750"/>
          <p14:tracePt t="3650" x="5930900" y="4718050"/>
          <p14:tracePt t="3659" x="5918200" y="4699000"/>
          <p14:tracePt t="3676" x="5886450" y="4673600"/>
          <p14:tracePt t="3692" x="5829300" y="4616450"/>
          <p14:tracePt t="3726" x="5632450" y="4470400"/>
          <p14:tracePt t="3759" x="5435600" y="4298950"/>
          <p14:tracePt t="3793" x="5219700" y="4070350"/>
          <p14:tracePt t="3809" x="5099050" y="3943350"/>
          <p14:tracePt t="3826" x="5029200" y="3860800"/>
          <p14:tracePt t="3844" x="4965700" y="3721100"/>
          <p14:tracePt t="3859" x="4953000" y="3632200"/>
          <p14:tracePt t="3876" x="4946650" y="3543300"/>
          <p14:tracePt t="3895" x="4959350" y="3416300"/>
          <p14:tracePt t="3909" x="4984750" y="3359150"/>
          <p14:tracePt t="3926" x="5010150" y="3308350"/>
          <p14:tracePt t="4314" x="4978400" y="3289300"/>
          <p14:tracePt t="4321" x="4933950" y="3232150"/>
          <p14:tracePt t="4330" x="4895850" y="3175000"/>
          <p14:tracePt t="4343" x="4838700" y="3028950"/>
          <p14:tracePt t="4360" x="4794250" y="2857500"/>
          <p14:tracePt t="4376" x="4768850" y="2527300"/>
          <p14:tracePt t="4393" x="4768850" y="2368550"/>
          <p14:tracePt t="4411" x="4768850" y="2178050"/>
          <p14:tracePt t="4426" x="4813300" y="1885950"/>
          <p14:tracePt t="4443" x="4845050" y="1727200"/>
          <p14:tracePt t="4459" x="4933950" y="1504950"/>
          <p14:tracePt t="4476" x="4991100" y="1384300"/>
          <p14:tracePt t="4494" x="5080000" y="1257300"/>
          <p14:tracePt t="4509" x="5137150" y="1212850"/>
          <p14:tracePt t="4526" x="5187950" y="1193800"/>
          <p14:tracePt t="4542" x="5245100" y="1187450"/>
          <p14:tracePt t="4560" x="5283200" y="1187450"/>
          <p14:tracePt t="4577" x="5308600" y="1193800"/>
          <p14:tracePt t="4593" x="5327650" y="1212850"/>
          <p14:tracePt t="4609" x="5340350" y="1225550"/>
          <p14:tracePt t="4626" x="5340350" y="1250950"/>
          <p14:tracePt t="4631" x="5340350" y="1263650"/>
          <p14:tracePt t="4643" x="5340350" y="1270000"/>
          <p14:tracePt t="4660" x="5334000" y="1282700"/>
          <p14:tracePt t="4676" x="5334000" y="1289050"/>
          <p14:tracePt t="4693" x="5327650" y="1295400"/>
          <p14:tracePt t="4709" x="5327650" y="1301750"/>
          <p14:tracePt t="4742" x="5321300" y="1301750"/>
          <p14:tracePt t="4760" x="5314950" y="1320800"/>
          <p14:tracePt t="4778" x="5308600" y="1327150"/>
          <p14:tracePt t="4793" x="5302250" y="1333500"/>
          <p14:tracePt t="4810" x="5295900" y="1339850"/>
          <p14:tracePt t="4843" x="5276850" y="1346200"/>
          <p14:tracePt t="4861" x="5232400" y="1365250"/>
          <p14:tracePt t="4876" x="5175250" y="1384300"/>
          <p14:tracePt t="4893" x="5080000" y="1422400"/>
          <p14:tracePt t="4909" x="4908550" y="1504950"/>
          <p14:tracePt t="4926" x="4787900" y="1568450"/>
          <p14:tracePt t="4944" x="4565650" y="1663700"/>
          <p14:tracePt t="4960" x="4406900" y="1733550"/>
          <p14:tracePt t="4976" x="4273550" y="1784350"/>
          <p14:tracePt t="4992" x="4083050" y="1860550"/>
          <p14:tracePt t="5009" x="3975100" y="1898650"/>
          <p14:tracePt t="5025" x="3835400" y="1949450"/>
          <p14:tracePt t="5042" x="3752850" y="2000250"/>
          <p14:tracePt t="5059" x="3676650" y="2051050"/>
          <p14:tracePt t="5076" x="3568700" y="2108200"/>
          <p14:tracePt t="5092" x="3479800" y="2171700"/>
          <p14:tracePt t="5110" x="3378200" y="2235200"/>
          <p14:tracePt t="5125" x="3321050" y="2266950"/>
          <p14:tracePt t="5143" x="3270250" y="2311400"/>
          <p14:tracePt t="5159" x="3187700" y="2362200"/>
          <p14:tracePt t="5176" x="3124200" y="2406650"/>
          <p14:tracePt t="5193" x="3035300" y="2463800"/>
          <p14:tracePt t="5210" x="2978150" y="2489200"/>
          <p14:tracePt t="5227" x="2927350" y="2514600"/>
          <p14:tracePt t="5243" x="2851150" y="2546350"/>
          <p14:tracePt t="5260" x="2800350" y="2565400"/>
          <p14:tracePt t="5276" x="2724150" y="2590800"/>
          <p14:tracePt t="5293" x="2686050" y="2603500"/>
          <p14:tracePt t="5309" x="2654300" y="2616200"/>
          <p14:tracePt t="5326" x="2603500" y="2628900"/>
          <p14:tracePt t="5343" x="2571750" y="2635250"/>
          <p14:tracePt t="5359" x="2527300" y="2660650"/>
          <p14:tracePt t="5376" x="2501900" y="2679700"/>
          <p14:tracePt t="5393" x="2470150" y="2692400"/>
          <p14:tracePt t="5409" x="2432050" y="2717800"/>
          <p14:tracePt t="5426" x="2406650" y="2736850"/>
          <p14:tracePt t="5443" x="2368550" y="2755900"/>
          <p14:tracePt t="5460" x="2355850" y="2762250"/>
          <p14:tracePt t="5477" x="2343150" y="2768600"/>
          <p14:tracePt t="5493" x="2336800" y="2768600"/>
          <p14:tracePt t="5510" x="2330450" y="2774950"/>
          <p14:tracePt t="5818" x="2330450" y="2762250"/>
          <p14:tracePt t="5826" x="2336800" y="2755900"/>
          <p14:tracePt t="5835" x="2349500" y="2743200"/>
          <p14:tracePt t="5842" x="2362200" y="2730500"/>
          <p14:tracePt t="5859" x="2438400" y="2654300"/>
          <p14:tracePt t="5876" x="2520950" y="2603500"/>
          <p14:tracePt t="5909" x="2825750" y="2476500"/>
          <p14:tracePt t="5943" x="3136900" y="2463800"/>
          <p14:tracePt t="5976" x="3333750" y="2501900"/>
          <p14:tracePt t="5993" x="3371850" y="2514600"/>
          <p14:tracePt t="6009" x="3378200" y="2527300"/>
          <p14:tracePt t="6026" x="3384550" y="2527300"/>
          <p14:tracePt t="6043" x="3384550" y="2533650"/>
          <p14:tracePt t="6067" x="3390900" y="2533650"/>
          <p14:tracePt t="6076" x="3397250" y="2540000"/>
          <p14:tracePt t="6093" x="3403600" y="2540000"/>
          <p14:tracePt t="6109" x="3416300" y="2540000"/>
          <p14:tracePt t="6125" x="3429000" y="2540000"/>
          <p14:tracePt t="6142" x="3460750" y="2540000"/>
          <p14:tracePt t="6159" x="3486150" y="2540000"/>
          <p14:tracePt t="6177" x="3517900" y="2540000"/>
          <p14:tracePt t="6192" x="3549650" y="2546350"/>
          <p14:tracePt t="6209" x="3581400" y="2559050"/>
          <p14:tracePt t="6226" x="3632200" y="2565400"/>
          <p14:tracePt t="6243" x="3657600" y="2578100"/>
          <p14:tracePt t="6261" x="3683000" y="2578100"/>
          <p14:tracePt t="6276" x="3695700" y="2584450"/>
          <p14:tracePt t="6331" x="3702050" y="2584450"/>
          <p14:tracePt t="6658" x="3683000" y="2584450"/>
          <p14:tracePt t="6664" x="3644900" y="2578100"/>
          <p14:tracePt t="6677" x="3613150" y="2578100"/>
          <p14:tracePt t="6693" x="3454400" y="2565400"/>
          <p14:tracePt t="6710" x="3257550" y="2552700"/>
          <p14:tracePt t="6743" x="2959100" y="2546350"/>
          <p14:tracePt t="6776" x="2622550" y="2546350"/>
          <p14:tracePt t="6809" x="2362200" y="2514600"/>
          <p14:tracePt t="6826" x="2279650" y="2508250"/>
          <p14:tracePt t="6843" x="2190750" y="2508250"/>
          <p14:tracePt t="6859" x="2139950" y="2508250"/>
          <p14:tracePt t="6878" x="2070100" y="2508250"/>
          <p14:tracePt t="6893" x="2038350" y="2514600"/>
          <p14:tracePt t="6909" x="2006600" y="2520950"/>
          <p14:tracePt t="6926" x="1949450" y="2540000"/>
          <p14:tracePt t="6943" x="1930400" y="2552700"/>
          <p14:tracePt t="6960" x="1905000" y="2565400"/>
          <p14:tracePt t="6976" x="1879600" y="2590800"/>
          <p14:tracePt t="6993" x="1873250" y="2609850"/>
          <p14:tracePt t="7009" x="1854200" y="2654300"/>
          <p14:tracePt t="7026" x="1841500" y="2686050"/>
          <p14:tracePt t="7044" x="1828800" y="2743200"/>
          <p14:tracePt t="7060" x="1822450" y="2787650"/>
          <p14:tracePt t="7076" x="1822450" y="2832100"/>
          <p14:tracePt t="7093" x="1828800" y="2876550"/>
          <p14:tracePt t="7109" x="1835150" y="2914650"/>
          <p14:tracePt t="7112" x="1835150" y="2927350"/>
          <p14:tracePt t="7127" x="1841500" y="2959100"/>
          <p14:tracePt t="7142" x="1847850" y="2984500"/>
          <p14:tracePt t="7159" x="1860550" y="3003550"/>
          <p14:tracePt t="7175" x="1873250" y="3022600"/>
          <p14:tracePt t="7193" x="1879600" y="3028950"/>
          <p14:tracePt t="7209" x="1892300" y="3035300"/>
          <p14:tracePt t="7226" x="1905000" y="3041650"/>
          <p14:tracePt t="7593" x="1917700" y="3035300"/>
          <p14:tracePt t="7600" x="1924050" y="3022600"/>
          <p14:tracePt t="7610" x="1936750" y="3009900"/>
          <p14:tracePt t="7626" x="1949450" y="2990850"/>
          <p14:tracePt t="7643" x="1987550" y="2959100"/>
          <p14:tracePt t="7661" x="2019300" y="2933700"/>
          <p14:tracePt t="7676" x="2032000" y="2921000"/>
          <p14:tracePt t="7693" x="2057400" y="2908300"/>
          <p14:tracePt t="7726" x="2114550" y="2876550"/>
          <p14:tracePt t="7760" x="2235200" y="2844800"/>
          <p14:tracePt t="7793" x="2438400" y="2743200"/>
          <p14:tracePt t="7810" x="2540000" y="2705100"/>
          <p14:tracePt t="7827" x="2654300" y="2673350"/>
          <p14:tracePt t="7843" x="2711450" y="2660650"/>
          <p14:tracePt t="7860" x="2755900" y="2660650"/>
          <p14:tracePt t="7876" x="2806700" y="2679700"/>
          <p14:tracePt t="7893" x="2832100" y="2698750"/>
          <p14:tracePt t="7911" x="2876550" y="2705100"/>
          <p14:tracePt t="7926" x="2895600" y="2717800"/>
          <p14:tracePt t="7943" x="2914650" y="2717800"/>
          <p14:tracePt t="7959" x="2933700" y="2717800"/>
          <p14:tracePt t="7976" x="2952750" y="2717800"/>
          <p14:tracePt t="7995" x="2965450" y="2717800"/>
          <p14:tracePt t="8010" x="2984500" y="2698750"/>
          <p14:tracePt t="8026" x="3009900" y="2686050"/>
          <p14:tracePt t="8043" x="3022600" y="2686050"/>
          <p14:tracePt t="8112" x="3016250" y="2692400"/>
          <p14:tracePt t="8121" x="3009900" y="2692400"/>
          <p14:tracePt t="8129" x="3003550" y="2698750"/>
          <p14:tracePt t="8143" x="2984500" y="2724150"/>
          <p14:tracePt t="8160" x="2927350" y="2781300"/>
          <p14:tracePt t="8176" x="2882900" y="2819400"/>
          <p14:tracePt t="8193" x="2832100" y="2870200"/>
          <p14:tracePt t="8209" x="2749550" y="2927350"/>
          <p14:tracePt t="8226" x="2686050" y="2965450"/>
          <p14:tracePt t="8242" x="2597150" y="3022600"/>
          <p14:tracePt t="8259" x="2552700" y="3041650"/>
          <p14:tracePt t="8276" x="2508250" y="3048000"/>
          <p14:tracePt t="8293" x="2438400" y="3060700"/>
          <p14:tracePt t="8309" x="2387600" y="3060700"/>
          <p14:tracePt t="8326" x="2324100" y="3041650"/>
          <p14:tracePt t="8343" x="2286000" y="3009900"/>
          <p14:tracePt t="8359" x="2260600" y="2959100"/>
          <p14:tracePt t="8376" x="2241550" y="2825750"/>
          <p14:tracePt t="8393" x="2241550" y="2692400"/>
          <p14:tracePt t="8409" x="2273300" y="2438400"/>
          <p14:tracePt t="8426" x="2336800" y="2228850"/>
          <p14:tracePt t="8445" x="2489200" y="1873250"/>
          <p14:tracePt t="8460" x="2590800" y="1670050"/>
          <p14:tracePt t="8476" x="2717800" y="1479550"/>
          <p14:tracePt t="8493" x="2952750" y="1231900"/>
          <p14:tracePt t="8510" x="3124200" y="1092200"/>
          <p14:tracePt t="8528" x="3429000" y="939800"/>
          <p14:tracePt t="8543" x="3613150" y="876300"/>
          <p14:tracePt t="8561" x="3829050" y="831850"/>
          <p14:tracePt t="8576" x="4064000" y="825500"/>
          <p14:tracePt t="8593" x="4222750" y="863600"/>
          <p14:tracePt t="8611" x="4489450" y="958850"/>
          <p14:tracePt t="8626" x="4635500" y="1035050"/>
          <p14:tracePt t="8643" x="4781550" y="1130300"/>
          <p14:tracePt t="8659" x="4978400" y="1301750"/>
          <p14:tracePt t="8676" x="5060950" y="1428750"/>
          <p14:tracePt t="8694" x="5130800" y="1581150"/>
          <p14:tracePt t="8710" x="5162550" y="1689100"/>
          <p14:tracePt t="8726" x="5187950" y="1822450"/>
          <p14:tracePt t="8743" x="5200650" y="2025650"/>
          <p14:tracePt t="8760" x="5200650" y="2139950"/>
          <p14:tracePt t="8777" x="5194300" y="2330450"/>
          <p14:tracePt t="8793" x="5181600" y="2470150"/>
          <p14:tracePt t="8809" x="5149850" y="2584450"/>
          <p14:tracePt t="8826" x="5086350" y="2711450"/>
          <p14:tracePt t="8843" x="5016500" y="2800350"/>
          <p14:tracePt t="8861" x="4876800" y="2965450"/>
          <p14:tracePt t="8876" x="4756150" y="3067050"/>
          <p14:tracePt t="8893" x="4641850" y="3149600"/>
          <p14:tracePt t="8910" x="4400550" y="3232150"/>
          <p14:tracePt t="8926" x="4260850" y="3238500"/>
          <p14:tracePt t="8944" x="4064000" y="3219450"/>
          <p14:tracePt t="8960" x="3937000" y="3187700"/>
          <p14:tracePt t="8976" x="3810000" y="3117850"/>
          <p14:tracePt t="8993" x="3670300" y="3048000"/>
          <p14:tracePt t="9010" x="3625850" y="3009900"/>
          <p14:tracePt t="9026" x="3581400" y="2965450"/>
          <p14:tracePt t="9043" x="3568700" y="2940050"/>
          <p14:tracePt t="9061" x="3562350" y="2927350"/>
          <p14:tracePt t="9138" x="3562350" y="2921000"/>
          <p14:tracePt t="10647" x="3556000" y="2921000"/>
          <p14:tracePt t="10654" x="3530600" y="2921000"/>
          <p14:tracePt t="10661" x="3505200" y="2921000"/>
          <p14:tracePt t="10676" x="3460750" y="2914650"/>
          <p14:tracePt t="10693" x="3403600" y="2914650"/>
          <p14:tracePt t="10710" x="3321050" y="2908300"/>
          <p14:tracePt t="10743" x="3238500" y="2895600"/>
          <p14:tracePt t="10777" x="3136900" y="2832100"/>
          <p14:tracePt t="10810" x="3067050" y="2673350"/>
          <p14:tracePt t="10826" x="3060700" y="2438400"/>
          <p14:tracePt t="10843" x="3092450" y="2247900"/>
          <p14:tracePt t="10859" x="3162300" y="2025650"/>
          <p14:tracePt t="10876" x="3346450" y="1587500"/>
          <p14:tracePt t="10893" x="3473450" y="1371600"/>
          <p14:tracePt t="10909" x="3727450" y="1073150"/>
          <p14:tracePt t="10926" x="3911600" y="914400"/>
          <p14:tracePt t="10944" x="4279900" y="736600"/>
          <p14:tracePt t="10960" x="4483100" y="692150"/>
          <p14:tracePt t="10976" x="4692650" y="698500"/>
          <p14:tracePt t="10993" x="4984750" y="787400"/>
          <p14:tracePt t="11010" x="5130800" y="882650"/>
          <p14:tracePt t="11027" x="5289550" y="1016000"/>
          <p14:tracePt t="11043" x="5384800" y="1098550"/>
          <p14:tracePt t="11060" x="5448300" y="1200150"/>
          <p14:tracePt t="11076" x="5505450" y="1377950"/>
          <p14:tracePt t="11093" x="5505450" y="1466850"/>
          <p14:tracePt t="11109" x="5448300" y="1581150"/>
          <p14:tracePt t="11111" x="5403850" y="1638300"/>
          <p14:tracePt t="11126" x="5314950" y="1765300"/>
          <p14:tracePt t="11143" x="5219700" y="1885950"/>
          <p14:tracePt t="11159" x="5099050" y="2038350"/>
          <p14:tracePt t="11176" x="5029200" y="2108200"/>
          <p14:tracePt t="11194" x="4889500" y="2197100"/>
          <p14:tracePt t="11209" x="4794250" y="2228850"/>
          <p14:tracePt t="11226" x="4705350" y="2254250"/>
          <p14:tracePt t="11243" x="4603750" y="2273300"/>
          <p14:tracePt t="11260" x="4540250" y="2273300"/>
          <p14:tracePt t="11276" x="4495800" y="2273300"/>
          <p14:tracePt t="11294" x="4438650" y="2260600"/>
          <p14:tracePt t="11309" x="4425950" y="2254250"/>
          <p14:tracePt t="11326" x="4400550" y="2241550"/>
          <p14:tracePt t="11343" x="4387850" y="2241550"/>
          <p14:tracePt t="11359" x="4381500" y="2235200"/>
          <p14:tracePt t="11376" x="4375150" y="2235200"/>
          <p14:tracePt t="11409" x="4368800" y="2235200"/>
          <p14:tracePt t="11464" x="4362450" y="2235200"/>
          <p14:tracePt t="11471" x="4356100" y="2235200"/>
          <p14:tracePt t="11479" x="4349750" y="2235200"/>
          <p14:tracePt t="11494" x="4318000" y="2241550"/>
          <p14:tracePt t="11509" x="4279900" y="2254250"/>
          <p14:tracePt t="11526" x="4216400" y="2298700"/>
          <p14:tracePt t="11543" x="4171950" y="2330450"/>
          <p14:tracePt t="11559" x="4114800" y="2374900"/>
          <p14:tracePt t="11576" x="4006850" y="2438400"/>
          <p14:tracePt t="11593" x="3898900" y="2495550"/>
          <p14:tracePt t="11609" x="3771900" y="2571750"/>
          <p14:tracePt t="11626" x="3676650" y="2609850"/>
          <p14:tracePt t="11644" x="3606800" y="2635250"/>
          <p14:tracePt t="11660" x="3505200" y="2654300"/>
          <p14:tracePt t="11676" x="3454400" y="2660650"/>
          <p14:tracePt t="11693" x="3390900" y="2673350"/>
          <p14:tracePt t="11709" x="3352800" y="2679700"/>
          <p14:tracePt t="11728" x="3302000" y="2679700"/>
          <p14:tracePt t="11743" x="3276600" y="2679700"/>
          <p14:tracePt t="11760" x="3257550" y="2679700"/>
          <p14:tracePt t="11776" x="3232150" y="2673350"/>
          <p14:tracePt t="11793" x="3219450" y="2673350"/>
          <p14:tracePt t="11810" x="3200400" y="2667000"/>
          <p14:tracePt t="11826" x="3187700" y="2660650"/>
          <p14:tracePt t="11843" x="3175000" y="2654300"/>
          <p14:tracePt t="11860" x="3168650" y="2647950"/>
          <p14:tracePt t="11876" x="3162300" y="2641600"/>
          <p14:tracePt t="11894" x="3149600" y="2616200"/>
          <p14:tracePt t="11909" x="3136900" y="2597150"/>
          <p14:tracePt t="11926" x="3124200" y="2552700"/>
          <p14:tracePt t="11943" x="3124200" y="2463800"/>
          <p14:tracePt t="11960" x="3136900" y="2368550"/>
          <p14:tracePt t="11977" x="3162300" y="2247900"/>
          <p14:tracePt t="11993" x="3232150" y="2006600"/>
          <p14:tracePt t="12009" x="3282950" y="1841500"/>
          <p14:tracePt t="12026" x="3359150" y="1612900"/>
          <p14:tracePt t="12043" x="3409950" y="1466850"/>
          <p14:tracePt t="12059" x="3517900" y="1308100"/>
          <p14:tracePt t="12076" x="3594100" y="1225550"/>
          <p14:tracePt t="12094" x="3733800" y="1149350"/>
          <p14:tracePt t="12110" x="3848100" y="1123950"/>
          <p14:tracePt t="12126" x="3943350" y="1117600"/>
          <p14:tracePt t="12143" x="4076700" y="1136650"/>
          <p14:tracePt t="12160" x="4318000" y="1231900"/>
          <p14:tracePt t="12177" x="4521200" y="1397000"/>
          <p14:tracePt t="12193" x="4673600" y="1524000"/>
          <p14:tracePt t="12209" x="4806950" y="1663700"/>
          <p14:tracePt t="12226" x="4965700" y="1873250"/>
          <p14:tracePt t="12243" x="5035550" y="2025650"/>
          <p14:tracePt t="12261" x="5086350" y="2203450"/>
          <p14:tracePt t="12276" x="5111750" y="2317750"/>
          <p14:tracePt t="12293" x="5111750" y="2413000"/>
          <p14:tracePt t="12310" x="5092700" y="2565400"/>
          <p14:tracePt t="12326" x="5073650" y="2647950"/>
          <p14:tracePt t="12345" x="5029200" y="2724150"/>
          <p14:tracePt t="12360" x="4997450" y="2762250"/>
          <p14:tracePt t="12376" x="4946650" y="2806700"/>
          <p14:tracePt t="12393" x="4845050" y="2876550"/>
          <p14:tracePt t="12410" x="4775200" y="2908300"/>
          <p14:tracePt t="12427" x="4673600" y="2946400"/>
          <p14:tracePt t="12443" x="4616450" y="2952750"/>
          <p14:tracePt t="12459" x="4578350" y="2952750"/>
          <p14:tracePt t="12476" x="4502150" y="2952750"/>
          <p14:tracePt t="12492" x="4451350" y="2952750"/>
          <p14:tracePt t="12509" x="4406900" y="2933700"/>
          <p14:tracePt t="12526" x="4387850" y="2927350"/>
          <p14:tracePt t="12543" x="4375150" y="2921000"/>
          <p14:tracePt t="12560" x="4356100" y="2908300"/>
          <p14:tracePt t="12576" x="4349750" y="2895600"/>
          <p14:tracePt t="12595" x="4330700" y="2882900"/>
          <p14:tracePt t="12610" x="4311650" y="2876550"/>
          <p14:tracePt t="12626" x="4311650" y="2870200"/>
          <p14:tracePt t="12643" x="4305300" y="2870200"/>
          <p14:tracePt t="12672" x="4305300" y="2863850"/>
          <p14:tracePt t="13017" x="4279900" y="2863850"/>
          <p14:tracePt t="13024" x="4222750" y="2844800"/>
          <p14:tracePt t="13031" x="4171950" y="2838450"/>
          <p14:tracePt t="13043" x="4057650" y="2794000"/>
          <p14:tracePt t="13060" x="3937000" y="2762250"/>
          <p14:tracePt t="13078" x="3803650" y="2724150"/>
          <p14:tracePt t="13093" x="3676650" y="2679700"/>
          <p14:tracePt t="13110" x="3613150" y="2647950"/>
          <p14:tracePt t="13114" x="3587750" y="2641600"/>
          <p14:tracePt t="13128" x="3543300" y="2622550"/>
          <p14:tracePt t="13143" x="3505200" y="2597150"/>
          <p14:tracePt t="13161" x="3448050" y="2565400"/>
          <p14:tracePt t="13176" x="3422650" y="2546350"/>
          <p14:tracePt t="13194" x="3390900" y="2527300"/>
          <p14:tracePt t="13210" x="3352800" y="2489200"/>
          <p14:tracePt t="13226" x="3327400" y="2463800"/>
          <p14:tracePt t="13245" x="3308350" y="2406650"/>
          <p14:tracePt t="13260" x="3302000" y="2343150"/>
          <p14:tracePt t="13276" x="3308350" y="2273300"/>
          <p14:tracePt t="13293" x="3333750" y="2152650"/>
          <p14:tracePt t="13311" x="3352800" y="2063750"/>
          <p14:tracePt t="13328" x="3397250" y="1943100"/>
          <p14:tracePt t="13343" x="3441700" y="1866900"/>
          <p14:tracePt t="13360" x="3486150" y="1797050"/>
          <p14:tracePt t="13376" x="3587750" y="1689100"/>
          <p14:tracePt t="13394" x="3651250" y="1644650"/>
          <p14:tracePt t="13411" x="3790950" y="1593850"/>
          <p14:tracePt t="13426" x="3905250" y="1587500"/>
          <p14:tracePt t="13443" x="4038600" y="1593850"/>
          <p14:tracePt t="13460" x="4216400" y="1651000"/>
          <p14:tracePt t="13476" x="4337050" y="1708150"/>
          <p14:tracePt t="13495" x="4514850" y="1816100"/>
          <p14:tracePt t="13510" x="4622800" y="1892300"/>
          <p14:tracePt t="13528" x="4705350" y="1968500"/>
          <p14:tracePt t="13543" x="4813300" y="2076450"/>
          <p14:tracePt t="13559" x="4870450" y="2152650"/>
          <p14:tracePt t="13576" x="4927600" y="2292350"/>
          <p14:tracePt t="13593" x="4953000" y="2374900"/>
          <p14:tracePt t="13609" x="4978400" y="2470150"/>
          <p14:tracePt t="13626" x="4984750" y="2590800"/>
          <p14:tracePt t="13643" x="4959350" y="2711450"/>
          <p14:tracePt t="13660" x="4914900" y="2857500"/>
          <p14:tracePt t="13677" x="4806950" y="3048000"/>
          <p14:tracePt t="13693" x="4679950" y="3200400"/>
          <p14:tracePt t="13710" x="4425950" y="3422650"/>
          <p14:tracePt t="13726" x="4260850" y="3530600"/>
          <p14:tracePt t="13744" x="3987800" y="3619500"/>
          <p14:tracePt t="13760" x="3810000" y="3651250"/>
          <p14:tracePt t="13778" x="3575050" y="3657600"/>
          <p14:tracePt t="13793" x="3435350" y="3644900"/>
          <p14:tracePt t="13810" x="3302000" y="3619500"/>
          <p14:tracePt t="13826" x="3136900" y="3556000"/>
          <p14:tracePt t="13844" x="3060700" y="3505200"/>
          <p14:tracePt t="13861" x="2984500" y="3422650"/>
          <p14:tracePt t="13876" x="2946400" y="3371850"/>
          <p14:tracePt t="13894" x="2914650" y="3308350"/>
          <p14:tracePt t="13910" x="2882900" y="3194050"/>
          <p14:tracePt t="13926" x="2876550" y="3105150"/>
          <p14:tracePt t="13945" x="2889250" y="2889250"/>
          <p14:tracePt t="13960" x="2921000" y="2698750"/>
          <p14:tracePt t="13976" x="2965450" y="2482850"/>
          <p14:tracePt t="13993" x="3086100" y="2114550"/>
          <p14:tracePt t="14010" x="3181350" y="1898650"/>
          <p14:tracePt t="14028" x="3422650" y="1536700"/>
          <p14:tracePt t="14043" x="3562350" y="1428750"/>
          <p14:tracePt t="14060" x="3695700" y="1358900"/>
          <p14:tracePt t="14076" x="3930650" y="1314450"/>
          <p14:tracePt t="14093" x="4133850" y="1333500"/>
          <p14:tracePt t="14112" x="4419600" y="1460500"/>
          <p14:tracePt t="14127" x="4610100" y="1612900"/>
          <p14:tracePt t="14145" x="4749800" y="1752600"/>
          <p14:tracePt t="14160" x="4889500" y="1974850"/>
          <p14:tracePt t="14177" x="4927600" y="2139950"/>
          <p14:tracePt t="14195" x="4921250" y="2374900"/>
          <p14:tracePt t="14210" x="4870450" y="2520950"/>
          <p14:tracePt t="14227" x="4781550" y="2673350"/>
          <p14:tracePt t="14243" x="4540250" y="2895600"/>
          <p14:tracePt t="14260" x="4375150" y="3003550"/>
          <p14:tracePt t="14276" x="4057650" y="3073400"/>
          <p14:tracePt t="14293" x="3879850" y="3098800"/>
          <p14:tracePt t="14310" x="3746500" y="3111500"/>
          <p14:tracePt t="14326" x="3575050" y="3111500"/>
          <p14:tracePt t="14344" x="3479800" y="3098800"/>
          <p14:tracePt t="14361" x="3365500" y="3067050"/>
          <p14:tracePt t="14377" x="3321050" y="3035300"/>
          <p14:tracePt t="14395" x="3263900" y="2940050"/>
          <p14:tracePt t="14410" x="3244850" y="2870200"/>
          <p14:tracePt t="14426" x="3232150" y="2781300"/>
          <p14:tracePt t="14443" x="3244850" y="2628900"/>
          <p14:tracePt t="14460" x="3257550" y="2508250"/>
          <p14:tracePt t="14479" x="3295650" y="2355850"/>
          <p14:tracePt t="14493" x="3340100" y="2254250"/>
          <p14:tracePt t="14510" x="3397250" y="2127250"/>
          <p14:tracePt t="14526" x="3517900" y="1962150"/>
          <p14:tracePt t="14544" x="3619500" y="1866900"/>
          <p14:tracePt t="14561" x="3790950" y="1758950"/>
          <p14:tracePt t="14576" x="3943350" y="1708150"/>
          <p14:tracePt t="14593" x="4108450" y="1714500"/>
          <p14:tracePt t="14610" x="4311650" y="1835150"/>
          <p14:tracePt t="14626" x="4400550" y="1962150"/>
          <p14:tracePt t="14643" x="4476750" y="2101850"/>
          <p14:tracePt t="14660" x="4546600" y="2349500"/>
          <p14:tracePt t="14676" x="4565650" y="2508250"/>
          <p14:tracePt t="14693" x="4521200" y="2768600"/>
          <p14:tracePt t="14710" x="4438650" y="2952750"/>
          <p14:tracePt t="14726" x="4273550" y="3181350"/>
          <p14:tracePt t="14744" x="4108450" y="3295650"/>
          <p14:tracePt t="14760" x="3962400" y="3371850"/>
          <p14:tracePt t="14776" x="3752850" y="3435350"/>
          <p14:tracePt t="14793" x="3625850" y="3448050"/>
          <p14:tracePt t="14810" x="3448050" y="3422650"/>
          <p14:tracePt t="14826" x="3346450" y="3378200"/>
          <p14:tracePt t="14843" x="3282950" y="3327400"/>
          <p14:tracePt t="14860" x="3194050" y="3187700"/>
          <p14:tracePt t="14876" x="3168650" y="3035300"/>
          <p14:tracePt t="14893" x="3168650" y="2768600"/>
          <p14:tracePt t="14909" x="3206750" y="2578100"/>
          <p14:tracePt t="14926" x="3270250" y="2362200"/>
          <p14:tracePt t="14943" x="3397250" y="2114550"/>
          <p14:tracePt t="14960" x="3479800" y="2006600"/>
          <p14:tracePt t="14976" x="3651250" y="1866900"/>
          <p14:tracePt t="14993" x="3733800" y="1828800"/>
          <p14:tracePt t="15010" x="3841750" y="1809750"/>
          <p14:tracePt t="15026" x="4051300" y="1854200"/>
          <p14:tracePt t="15043" x="4184650" y="1949450"/>
          <p14:tracePt t="15061" x="4337050" y="2120900"/>
          <p14:tracePt t="15077" x="4400550" y="2241550"/>
          <p14:tracePt t="15093" x="4438650" y="2406650"/>
          <p14:tracePt t="15110" x="4464050" y="2647950"/>
          <p14:tracePt t="15126" x="4464050" y="2832100"/>
          <p14:tracePt t="15143" x="4425950" y="3067050"/>
          <p14:tracePt t="15160" x="4375150" y="3187700"/>
          <p14:tracePt t="15178" x="4298950" y="3333750"/>
          <p14:tracePt t="15193" x="4248150" y="3390900"/>
          <p14:tracePt t="15210" x="4197350" y="3429000"/>
          <p14:tracePt t="15226" x="4133850" y="3454400"/>
          <p14:tracePt t="15244" x="4095750" y="3454400"/>
          <p14:tracePt t="15262" x="4051300" y="3429000"/>
          <p14:tracePt t="15276" x="4032250" y="3390900"/>
          <p14:tracePt t="15293" x="4019550" y="3352800"/>
          <p14:tracePt t="15310" x="4019550" y="3244850"/>
          <p14:tracePt t="15327" x="4057650" y="3136900"/>
          <p14:tracePt t="15344" x="4152900" y="2952750"/>
          <p14:tracePt t="15360" x="4222750" y="2857500"/>
          <p14:tracePt t="15377" x="4279900" y="2787650"/>
          <p14:tracePt t="15394" x="4375150" y="2730500"/>
          <p14:tracePt t="15410" x="4432300" y="2717800"/>
          <p14:tracePt t="15427" x="4514850" y="2711450"/>
          <p14:tracePt t="15443" x="4565650" y="2711450"/>
          <p14:tracePt t="15460" x="4591050" y="2717800"/>
          <p14:tracePt t="15476" x="4610100" y="2724150"/>
          <p14:tracePt t="15493" x="4616450" y="2724150"/>
          <p14:tracePt t="15574" x="4610100" y="2724150"/>
          <p14:tracePt t="15604" x="4603750" y="2730500"/>
          <p14:tracePt t="15609" x="4597400" y="2730500"/>
          <p14:tracePt t="15627" x="4591050" y="2730500"/>
          <p14:tracePt t="15643" x="4578350" y="2730500"/>
          <p14:tracePt t="15660" x="4572000" y="2730500"/>
          <p14:tracePt t="15676" x="4559300" y="2730500"/>
          <p14:tracePt t="15693" x="4552950" y="2730500"/>
          <p14:tracePt t="15709" x="4546600" y="2730500"/>
          <p14:tracePt t="15760" x="4546600" y="2736850"/>
          <p14:tracePt t="16094" x="4546600" y="2743200"/>
          <p14:tracePt t="16206" x="4552950" y="2743200"/>
          <p14:tracePt t="16212" x="4559300" y="2736850"/>
          <p14:tracePt t="16227" x="4578350" y="2730500"/>
          <p14:tracePt t="16244" x="4616450" y="2711450"/>
          <p14:tracePt t="16260" x="4724400" y="2686050"/>
          <p14:tracePt t="16277" x="4800600" y="2667000"/>
          <p14:tracePt t="16294" x="4902200" y="2667000"/>
          <p14:tracePt t="16310" x="5080000" y="2667000"/>
          <p14:tracePt t="16343" x="5295900" y="2698750"/>
          <p14:tracePt t="16377" x="5365750" y="2711450"/>
          <p14:tracePt t="16410" x="5378450" y="2717800"/>
          <p14:tracePt t="16454" x="5378450" y="2724150"/>
          <p14:tracePt t="16484" x="5365750" y="2724150"/>
          <p14:tracePt t="16489" x="5346700" y="2724150"/>
          <p14:tracePt t="16496" x="5327650" y="2724150"/>
          <p14:tracePt t="16510" x="5264150" y="2724150"/>
          <p14:tracePt t="16527" x="5175250" y="2736850"/>
          <p14:tracePt t="16544" x="5029200" y="2743200"/>
          <p14:tracePt t="16560" x="4953000" y="2743200"/>
          <p14:tracePt t="16578" x="4838700" y="2736850"/>
          <p14:tracePt t="16593" x="4781550" y="2730500"/>
          <p14:tracePt t="16610" x="4724400" y="2717800"/>
          <p14:tracePt t="16615" x="4699000" y="2711450"/>
          <p14:tracePt t="16626" x="4629150" y="2686050"/>
          <p14:tracePt t="16643" x="4559300" y="2673350"/>
          <p14:tracePt t="16662" x="4445000" y="2660650"/>
          <p14:tracePt t="16677" x="4387850" y="2654300"/>
          <p14:tracePt t="16694" x="4318000" y="2654300"/>
          <p14:tracePt t="16710" x="4165600" y="2667000"/>
          <p14:tracePt t="16726" x="4051300" y="2686050"/>
          <p14:tracePt t="16744" x="3917950" y="2711450"/>
          <p14:tracePt t="16759" x="3829050" y="2736850"/>
          <p14:tracePt t="16776" x="3746500" y="2749550"/>
          <p14:tracePt t="16793" x="3657600" y="2755900"/>
          <p14:tracePt t="16810" x="3606800" y="2749550"/>
          <p14:tracePt t="16827" x="3568700" y="2711450"/>
          <p14:tracePt t="16843" x="3549650" y="2635250"/>
          <p14:tracePt t="16860" x="3549650" y="2527300"/>
          <p14:tracePt t="16877" x="3600450" y="2324100"/>
          <p14:tracePt t="16894" x="3676650" y="2184400"/>
          <p14:tracePt t="16911" x="3803650" y="2006600"/>
          <p14:tracePt t="16927" x="3898900" y="1924050"/>
          <p14:tracePt t="16945" x="3981450" y="1879600"/>
          <p14:tracePt t="16960" x="4133850" y="1847850"/>
          <p14:tracePt t="16977" x="4267200" y="1860550"/>
          <p14:tracePt t="16995" x="4413250" y="1924050"/>
          <p14:tracePt t="17010" x="4470400" y="1955800"/>
          <p14:tracePt t="17027" x="4508500" y="2000250"/>
          <p14:tracePt t="17043" x="4533900" y="2063750"/>
          <p14:tracePt t="17060" x="4533900" y="2095500"/>
          <p14:tracePt t="17077" x="4521200" y="2152650"/>
          <p14:tracePt t="17094" x="4495800" y="2197100"/>
          <p14:tracePt t="17111" x="4464050" y="2235200"/>
          <p14:tracePt t="17113" x="4438650" y="2254250"/>
          <p14:tracePt t="17127" x="4394200" y="2292350"/>
          <p14:tracePt t="17144" x="4349750" y="2324100"/>
          <p14:tracePt t="17160" x="4286250" y="2355850"/>
          <p14:tracePt t="17177" x="4241800" y="2374900"/>
          <p14:tracePt t="17193" x="4191000" y="2387600"/>
          <p14:tracePt t="17210" x="4146550" y="2393950"/>
          <p14:tracePt t="17227" x="4108450" y="2393950"/>
          <p14:tracePt t="17244" x="4076700" y="2393950"/>
          <p14:tracePt t="17260" x="4070350" y="2387600"/>
          <p14:tracePt t="17278" x="4064000" y="2387600"/>
          <p14:tracePt t="17293" x="4057650" y="2387600"/>
          <p14:tracePt t="17327" x="4044950" y="2374900"/>
          <p14:tracePt t="17344" x="4038600" y="2362200"/>
          <p14:tracePt t="17362" x="4025900" y="2343150"/>
          <p14:tracePt t="17377" x="4019550" y="2330450"/>
          <p14:tracePt t="17394" x="4019550" y="2305050"/>
          <p14:tracePt t="17410" x="4019550" y="2228850"/>
          <p14:tracePt t="17427" x="4019550" y="2152650"/>
          <p14:tracePt t="17445" x="4051300" y="1955800"/>
          <p14:tracePt t="17460" x="4095750" y="1803400"/>
          <p14:tracePt t="17477" x="4127500" y="1644650"/>
          <p14:tracePt t="17494" x="4184650" y="1454150"/>
          <p14:tracePt t="17510" x="4229100" y="1333500"/>
          <p14:tracePt t="17528" x="4337050" y="1162050"/>
          <p14:tracePt t="17544" x="4425950" y="1079500"/>
          <p14:tracePt t="17560" x="4540250" y="1003300"/>
          <p14:tracePt t="17577" x="4756150" y="927100"/>
          <p14:tracePt t="17594" x="4927600" y="914400"/>
          <p14:tracePt t="17611" x="5086350" y="901700"/>
          <p14:tracePt t="17614" x="5175250" y="901700"/>
          <p14:tracePt t="17627" x="5321300" y="914400"/>
          <p14:tracePt t="17644" x="5454650" y="933450"/>
          <p14:tracePt t="17660" x="5626100" y="965200"/>
          <p14:tracePt t="17677" x="5708650" y="977900"/>
          <p14:tracePt t="17695" x="5791200" y="990600"/>
          <p14:tracePt t="17710" x="5822950" y="1003300"/>
          <p14:tracePt t="17727" x="5848350" y="1016000"/>
          <p14:tracePt t="17743" x="5873750" y="1022350"/>
          <p14:tracePt t="17760" x="5880100" y="1022350"/>
          <p14:tracePt t="17777" x="5880100" y="1028700"/>
          <p14:tracePt t="17811" x="5886450" y="1028700"/>
          <p14:tracePt t="18561" x="5886450" y="1022350"/>
          <p14:tracePt t="18575" x="5880100" y="1016000"/>
          <p14:tracePt t="18583" x="5867400" y="996950"/>
          <p14:tracePt t="18595" x="5854700" y="990600"/>
          <p14:tracePt t="18610" x="5829300" y="952500"/>
          <p14:tracePt t="18617" x="5816600" y="946150"/>
          <p14:tracePt t="18627" x="5810250" y="939800"/>
          <p14:tracePt t="18643" x="5791200" y="914400"/>
          <p14:tracePt t="18677" x="5778500" y="895350"/>
          <p14:tracePt t="18712" x="5772150" y="895350"/>
          <p14:tracePt t="18913" x="5765800" y="895350"/>
          <p14:tracePt t="18948" x="5759450" y="895350"/>
          <p14:tracePt t="19109" x="5759450" y="901700"/>
          <p14:tracePt t="19118" x="5753100" y="901700"/>
          <p14:tracePt t="19127" x="5746750" y="901700"/>
          <p14:tracePt t="19144" x="5727700" y="920750"/>
          <p14:tracePt t="19161" x="5708650" y="933450"/>
          <p14:tracePt t="19178" x="5670550" y="965200"/>
          <p14:tracePt t="19194" x="5651500" y="984250"/>
          <p14:tracePt t="19210" x="5619750" y="1016000"/>
          <p14:tracePt t="19227" x="5562600" y="1060450"/>
          <p14:tracePt t="19244" x="5505450" y="1092200"/>
          <p14:tracePt t="19262" x="5416550" y="1149350"/>
          <p14:tracePt t="19277" x="5353050" y="1181100"/>
          <p14:tracePt t="19294" x="5289550" y="1219200"/>
          <p14:tracePt t="19310" x="5187950" y="1270000"/>
          <p14:tracePt t="19327" x="5130800" y="1295400"/>
          <p14:tracePt t="19345" x="5035550" y="1352550"/>
          <p14:tracePt t="19361" x="4972050" y="1403350"/>
          <p14:tracePt t="19378" x="4895850" y="1460500"/>
          <p14:tracePt t="19393" x="4768850" y="1562100"/>
          <p14:tracePt t="19410" x="4692650" y="1644650"/>
          <p14:tracePt t="19427" x="4565650" y="1828800"/>
          <p14:tracePt t="19444" x="4489450" y="1962150"/>
          <p14:tracePt t="19461" x="4419600" y="2095500"/>
          <p14:tracePt t="19477" x="4330700" y="2311400"/>
          <p14:tracePt t="19494" x="4273550" y="2444750"/>
          <p14:tracePt t="19510" x="4203700" y="2609850"/>
          <p14:tracePt t="19527" x="4171950" y="2711450"/>
          <p14:tracePt t="19546" x="4146550" y="2832100"/>
          <p14:tracePt t="19561" x="4127500" y="2870200"/>
          <p14:tracePt t="19577" x="4121150" y="2901950"/>
          <p14:tracePt t="19593" x="4114800" y="2933700"/>
          <p14:tracePt t="19610" x="4114800" y="2946400"/>
          <p14:tracePt t="19616" x="4114800" y="2952750"/>
          <p14:tracePt t="19630" x="4114800" y="2959100"/>
          <p14:tracePt t="19644" x="4114800" y="2965450"/>
          <p14:tracePt t="19761" x="4114800" y="2952750"/>
          <p14:tracePt t="19768" x="4121150" y="2946400"/>
          <p14:tracePt t="19777" x="4127500" y="2933700"/>
          <p14:tracePt t="19794" x="4159250" y="2863850"/>
          <p14:tracePt t="19810" x="4184650" y="2794000"/>
          <p14:tracePt t="19827" x="4203700" y="2730500"/>
          <p14:tracePt t="19843" x="4248150" y="2654300"/>
          <p14:tracePt t="19861" x="4279900" y="2571750"/>
          <p14:tracePt t="19878" x="4356100" y="2413000"/>
          <p14:tracePt t="19893" x="4400550" y="2298700"/>
          <p14:tracePt t="19911" x="4470400" y="2184400"/>
          <p14:tracePt t="19927" x="4559300" y="1962150"/>
          <p14:tracePt t="19943" x="4629150" y="1816100"/>
          <p14:tracePt t="19960" x="4730750" y="1625600"/>
          <p14:tracePt t="19976" x="4800600" y="1498600"/>
          <p14:tracePt t="19993" x="4876800" y="1365250"/>
          <p14:tracePt t="20010" x="4984750" y="1181100"/>
          <p14:tracePt t="20026" x="5054600" y="1085850"/>
          <p14:tracePt t="20043" x="5156200" y="971550"/>
          <p14:tracePt t="20060" x="5207000" y="927100"/>
          <p14:tracePt t="20078" x="5257800" y="895350"/>
          <p14:tracePt t="20093" x="5295900" y="863600"/>
          <p14:tracePt t="20112" x="5308600" y="850900"/>
          <p14:tracePt t="20117" x="5321300" y="844550"/>
          <p14:tracePt t="20127" x="5334000" y="838200"/>
          <p14:tracePt t="20144" x="5340350" y="838200"/>
          <p14:tracePt t="20197" x="5346700" y="838200"/>
          <p14:tracePt t="20234" x="5340350" y="838200"/>
          <p14:tracePt t="20253" x="5327650" y="844550"/>
          <p14:tracePt t="20260" x="5314950" y="850900"/>
          <p14:tracePt t="20266" x="5302250" y="857250"/>
          <p14:tracePt t="20277" x="5289550" y="869950"/>
          <p14:tracePt t="20294" x="5257800" y="889000"/>
          <p14:tracePt t="20310" x="5219700" y="908050"/>
          <p14:tracePt t="20328" x="5207000" y="920750"/>
          <p14:tracePt t="20454" x="5207000" y="914400"/>
          <p14:tracePt t="20461" x="5207000" y="901700"/>
          <p14:tracePt t="20477" x="5226050" y="882650"/>
          <p14:tracePt t="20495" x="5270500" y="831850"/>
          <p14:tracePt t="20510" x="5302250" y="806450"/>
          <p14:tracePt t="20527" x="5334000" y="774700"/>
          <p14:tracePt t="20543" x="5353050" y="749300"/>
          <p14:tracePt t="20560" x="5359400" y="742950"/>
          <p14:tracePt t="20577" x="5359400" y="736600"/>
          <p14:tracePt t="20704" x="5359400" y="742950"/>
          <p14:tracePt t="20710" x="5353050" y="749300"/>
          <p14:tracePt t="20717" x="5346700" y="755650"/>
          <p14:tracePt t="20727" x="5340350" y="768350"/>
          <p14:tracePt t="20744" x="5289550" y="831850"/>
          <p14:tracePt t="20760" x="5232400" y="908050"/>
          <p14:tracePt t="20778" x="5156200" y="1035050"/>
          <p14:tracePt t="20794" x="5092700" y="1130300"/>
          <p14:tracePt t="20810" x="5035550" y="1244600"/>
          <p14:tracePt t="20827" x="4946650" y="1447800"/>
          <p14:tracePt t="20844" x="4895850" y="1593850"/>
          <p14:tracePt t="20862" x="4826000" y="1803400"/>
          <p14:tracePt t="20877" x="4794250" y="1905000"/>
          <p14:tracePt t="20894" x="4768850" y="1981200"/>
          <p14:tracePt t="20910" x="4743450" y="2063750"/>
          <p14:tracePt t="20927" x="4737100" y="2089150"/>
          <p14:tracePt t="20945" x="4724400" y="2108200"/>
          <p14:tracePt t="20994" x="4724400" y="2114550"/>
          <p14:tracePt t="21404" x="4724400" y="2101850"/>
          <p14:tracePt t="21409" x="4724400" y="2089150"/>
          <p14:tracePt t="21417" x="4737100" y="2070100"/>
          <p14:tracePt t="21427" x="4743450" y="2038350"/>
          <p14:tracePt t="21444" x="4781550" y="1962150"/>
          <p14:tracePt t="21461" x="4845050" y="1803400"/>
          <p14:tracePt t="21478" x="4921250" y="1606550"/>
          <p14:tracePt t="21511" x="5035550" y="1346200"/>
          <p14:tracePt t="21544" x="5168900" y="1136650"/>
          <p14:tracePt t="21577" x="5270500" y="1028700"/>
          <p14:tracePt t="21594" x="5314950" y="996950"/>
          <p14:tracePt t="21610" x="5365750" y="958850"/>
          <p14:tracePt t="21627" x="5378450" y="946150"/>
          <p14:tracePt t="21632" x="5391150" y="946150"/>
          <p14:tracePt t="21777" x="5384800" y="946150"/>
          <p14:tracePt t="21791" x="5378450" y="946150"/>
          <p14:tracePt t="21798" x="5372100" y="958850"/>
          <p14:tracePt t="21813" x="5359400" y="965200"/>
          <p14:tracePt t="21827" x="5346700" y="971550"/>
          <p14:tracePt t="21844" x="5321300" y="984250"/>
          <p14:tracePt t="21860" x="5302250" y="996950"/>
          <p14:tracePt t="21877" x="5283200" y="1016000"/>
          <p14:tracePt t="21895" x="5264150" y="1035050"/>
          <p14:tracePt t="21911" x="5257800" y="1047750"/>
          <p14:tracePt t="21927" x="5245100" y="1054100"/>
          <p14:tracePt t="21943" x="5226050" y="1073150"/>
          <p14:tracePt t="21961" x="5207000" y="1098550"/>
          <p14:tracePt t="21977" x="5175250" y="1149350"/>
          <p14:tracePt t="21994" x="5130800" y="1206500"/>
          <p14:tracePt t="22012" x="5086350" y="1282700"/>
          <p14:tracePt t="22027" x="5010150" y="1441450"/>
          <p14:tracePt t="22043" x="4940300" y="1568450"/>
          <p14:tracePt t="22060" x="4826000" y="1790700"/>
          <p14:tracePt t="22076" x="4768850" y="1943100"/>
          <p14:tracePt t="22094" x="4686300" y="2152650"/>
          <p14:tracePt t="22110" x="4635500" y="2286000"/>
          <p14:tracePt t="22127" x="4584700" y="2419350"/>
          <p14:tracePt t="22129" x="4565650" y="2489200"/>
          <p14:tracePt t="22143" x="4546600" y="2590800"/>
          <p14:tracePt t="22160" x="4514850" y="2660650"/>
          <p14:tracePt t="22177" x="4495800" y="2730500"/>
          <p14:tracePt t="22194" x="4470400" y="2800350"/>
          <p14:tracePt t="22210" x="4470400" y="2819400"/>
          <p14:tracePt t="22227" x="4464050" y="2825750"/>
          <p14:tracePt t="22244" x="4464050" y="2832100"/>
          <p14:tracePt t="22609" x="4464050" y="2819400"/>
          <p14:tracePt t="22616" x="4464050" y="2813050"/>
          <p14:tracePt t="22628" x="4470400" y="2813050"/>
          <p14:tracePt t="22631" x="4476750" y="2800350"/>
          <p14:tracePt t="22644" x="4502150" y="2781300"/>
          <p14:tracePt t="22660" x="4540250" y="2755900"/>
          <p14:tracePt t="22677" x="4616450" y="2705100"/>
          <p14:tracePt t="22694" x="4699000" y="2679700"/>
          <p14:tracePt t="22710" x="4800600" y="2660650"/>
          <p14:tracePt t="22744" x="5035550" y="2654300"/>
          <p14:tracePt t="22777" x="5213350" y="2698750"/>
          <p14:tracePt t="22810" x="5257800" y="2711450"/>
          <p14:tracePt t="22827" x="5264150" y="2711450"/>
          <p14:tracePt t="22860" x="5270500" y="2711450"/>
          <p14:tracePt t="22900" x="5270500" y="2705100"/>
          <p14:tracePt t="22907" x="5270500" y="2698750"/>
          <p14:tracePt t="22914" x="5270500" y="2686050"/>
          <p14:tracePt t="22927" x="5270500" y="2660650"/>
          <p14:tracePt t="22944" x="5245100" y="2616200"/>
          <p14:tracePt t="22962" x="5207000" y="2540000"/>
          <p14:tracePt t="22977" x="5162550" y="2482850"/>
          <p14:tracePt t="22994" x="5111750" y="2406650"/>
          <p14:tracePt t="23010" x="5022850" y="2317750"/>
          <p14:tracePt t="23027" x="4965700" y="2273300"/>
          <p14:tracePt t="23045" x="4857750" y="2222500"/>
          <p14:tracePt t="23061" x="4781550" y="2203450"/>
          <p14:tracePt t="23077" x="4660900" y="2197100"/>
          <p14:tracePt t="23094" x="4495800" y="2209800"/>
          <p14:tracePt t="23110" x="4394200" y="2228850"/>
          <p14:tracePt t="23126" x="4241800" y="2286000"/>
          <p14:tracePt t="23143" x="4152900" y="2330450"/>
          <p14:tracePt t="23160" x="4089400" y="2374900"/>
          <p14:tracePt t="23177" x="3987800" y="2457450"/>
          <p14:tracePt t="23193" x="3937000" y="2514600"/>
          <p14:tracePt t="23211" x="3898900" y="2603500"/>
          <p14:tracePt t="23226" x="3879850" y="2654300"/>
          <p14:tracePt t="23245" x="3860800" y="2711450"/>
          <p14:tracePt t="23260" x="3860800" y="2800350"/>
          <p14:tracePt t="23277" x="3879850" y="2882900"/>
          <p14:tracePt t="23295" x="3930650" y="2990850"/>
          <p14:tracePt t="23311" x="3981450" y="3073400"/>
          <p14:tracePt t="23328" x="4057650" y="3149600"/>
          <p14:tracePt t="23344" x="4222750" y="3257550"/>
          <p14:tracePt t="23361" x="4337050" y="3314700"/>
          <p14:tracePt t="23377" x="4521200" y="3397250"/>
          <p14:tracePt t="23393" x="4660900" y="3441700"/>
          <p14:tracePt t="23413" x="4864100" y="3473450"/>
          <p14:tracePt t="23427" x="4997450" y="3473450"/>
          <p14:tracePt t="23444" x="5124450" y="3448050"/>
          <p14:tracePt t="23460" x="5295900" y="3384550"/>
          <p14:tracePt t="23477" x="5391150" y="3327400"/>
          <p14:tracePt t="23494" x="5448300" y="3289300"/>
          <p14:tracePt t="23510" x="5499100" y="3213100"/>
          <p14:tracePt t="23528" x="5518150" y="3168650"/>
          <p14:tracePt t="23544" x="5524500" y="3079750"/>
          <p14:tracePt t="23561" x="5499100" y="2984500"/>
          <p14:tracePt t="23580" x="5422900" y="2844800"/>
          <p14:tracePt t="23594" x="5334000" y="2755900"/>
          <p14:tracePt t="23611" x="5226050" y="2673350"/>
          <p14:tracePt t="23627" x="5073650" y="2571750"/>
          <p14:tracePt t="23644" x="4972050" y="2527300"/>
          <p14:tracePt t="23662" x="4826000" y="2514600"/>
          <p14:tracePt t="23677" x="4737100" y="2533650"/>
          <p14:tracePt t="23694" x="4648200" y="2559050"/>
          <p14:tracePt t="23710" x="4552950" y="2635250"/>
          <p14:tracePt t="23727" x="4502150" y="2679700"/>
          <p14:tracePt t="23745" x="4470400" y="2730500"/>
          <p14:tracePt t="23760" x="4457700" y="2755900"/>
          <p14:tracePt t="23777" x="4451350" y="2768600"/>
          <p14:tracePt t="23794" x="4451350" y="2794000"/>
          <p14:tracePt t="23811" x="4451350" y="2806700"/>
          <p14:tracePt t="23828" x="4464050" y="2806700"/>
          <p14:tracePt t="23844" x="4470400" y="2806700"/>
          <p14:tracePt t="23860" x="4489450" y="2794000"/>
          <p14:tracePt t="23877" x="4521200" y="2730500"/>
          <p14:tracePt t="23894" x="4565650" y="2603500"/>
          <p14:tracePt t="23912" x="4641850" y="2324100"/>
          <p14:tracePt t="23927" x="4724400" y="2082800"/>
          <p14:tracePt t="23944" x="4806950" y="1797050"/>
          <p14:tracePt t="23960" x="4946650" y="1416050"/>
          <p14:tracePt t="23977" x="5041900" y="1162050"/>
          <p14:tracePt t="23995" x="5162550" y="889000"/>
          <p14:tracePt t="24010" x="5245100" y="755650"/>
          <p14:tracePt t="24028" x="5308600" y="666750"/>
          <p14:tracePt t="24044" x="5422900" y="590550"/>
          <p14:tracePt t="24060" x="5480050" y="571500"/>
          <p14:tracePt t="24077" x="5543550" y="565150"/>
          <p14:tracePt t="24094" x="5575300" y="584200"/>
          <p14:tracePt t="24111" x="5607050" y="609600"/>
          <p14:tracePt t="24127" x="5632450" y="685800"/>
          <p14:tracePt t="24133" x="5632450" y="704850"/>
          <p14:tracePt t="24144" x="5632450" y="749300"/>
          <p14:tracePt t="24160" x="5619750" y="889000"/>
          <p14:tracePt t="24177" x="5594350" y="1041400"/>
          <p14:tracePt t="24193" x="5543550" y="1257300"/>
          <p14:tracePt t="24210" x="5511800" y="1447800"/>
          <p14:tracePt t="24227" x="5480050" y="1631950"/>
          <p14:tracePt t="24243" x="5416550" y="1860550"/>
          <p14:tracePt t="24260" x="5384800" y="1993900"/>
          <p14:tracePt t="24278" x="5359400" y="2159000"/>
          <p14:tracePt t="24294" x="5359400" y="2254250"/>
          <p14:tracePt t="24311" x="5353050" y="2317750"/>
          <p14:tracePt t="24328" x="5346700" y="2400300"/>
          <p14:tracePt t="24344" x="5346700" y="2457450"/>
          <p14:tracePt t="24362" x="5353050" y="2527300"/>
          <p14:tracePt t="24377" x="5353050" y="2578100"/>
          <p14:tracePt t="24395" x="5353050" y="2609850"/>
          <p14:tracePt t="24410" x="5353050" y="2667000"/>
          <p14:tracePt t="24427" x="5359400" y="2692400"/>
          <p14:tracePt t="24445" x="5365750" y="2743200"/>
          <p14:tracePt t="24460" x="5372100" y="2787650"/>
          <p14:tracePt t="24477" x="5372100" y="2838450"/>
          <p14:tracePt t="24494" x="5372100" y="2921000"/>
          <p14:tracePt t="24511" x="5372100" y="2978150"/>
          <p14:tracePt t="24528" x="5365750" y="3035300"/>
          <p14:tracePt t="33514" x="5378450" y="3035300"/>
          <p14:tracePt t="33521" x="5397500" y="3022600"/>
          <p14:tracePt t="33529" x="5422900" y="3009900"/>
          <p14:tracePt t="33544" x="5492750" y="2959100"/>
          <p14:tracePt t="33561" x="5568950" y="2927350"/>
          <p14:tracePt t="33578" x="5670550" y="2876550"/>
          <p14:tracePt t="33595" x="5727700" y="2851150"/>
          <p14:tracePt t="33627" x="5822950" y="2819400"/>
          <p14:tracePt t="33661" x="5937250" y="2806700"/>
          <p14:tracePt t="33694" x="6127750" y="2844800"/>
          <p14:tracePt t="33710" x="6229350" y="2882900"/>
          <p14:tracePt t="33727" x="6343650" y="2959100"/>
          <p14:tracePt t="33744" x="6407150" y="3035300"/>
          <p14:tracePt t="33761" x="6451600" y="3117850"/>
          <p14:tracePt t="33777" x="6489700" y="3263900"/>
          <p14:tracePt t="33794" x="6502400" y="3352800"/>
          <p14:tracePt t="33812" x="6477000" y="3568700"/>
          <p14:tracePt t="33827" x="6426200" y="3702050"/>
          <p14:tracePt t="33844" x="6362700" y="3816350"/>
          <p14:tracePt t="33861" x="6235700" y="3981450"/>
          <p14:tracePt t="33878" x="6159500" y="4070350"/>
          <p14:tracePt t="33896" x="6057900" y="4171950"/>
          <p14:tracePt t="33911" x="6013450" y="4222750"/>
          <p14:tracePt t="33929" x="5943600" y="4273550"/>
          <p14:tracePt t="33944" x="5886450" y="4286250"/>
          <p14:tracePt t="33961" x="5822950" y="4298950"/>
          <p14:tracePt t="33977" x="5753100" y="4298950"/>
          <p14:tracePt t="33995" x="5708650" y="4298950"/>
          <p14:tracePt t="34011" x="5676900" y="4298950"/>
          <p14:tracePt t="34027" x="5632450" y="4292600"/>
          <p14:tracePt t="34044" x="5607050" y="4292600"/>
          <p14:tracePt t="34061" x="5575300" y="4286250"/>
          <p14:tracePt t="34078" x="5556250" y="4279900"/>
          <p14:tracePt t="34096" x="5543550" y="4273550"/>
          <p14:tracePt t="34111" x="5543550" y="4267200"/>
          <p14:tracePt t="34128" x="5537200" y="4260850"/>
          <p14:tracePt t="34144" x="5530850" y="4248150"/>
          <p14:tracePt t="34161" x="5530850" y="4235450"/>
          <p14:tracePt t="34291" x="5530850" y="4229100"/>
          <p14:tracePt t="34319" x="5530850" y="4222750"/>
          <p14:tracePt t="34332" x="5537200" y="4222750"/>
          <p14:tracePt t="34346" x="5537200" y="4216400"/>
          <p14:tracePt t="34367" x="5537200" y="4210050"/>
          <p14:tracePt t="34382" x="5543550" y="4203700"/>
          <p14:tracePt t="34395" x="5549900" y="4197350"/>
          <p14:tracePt t="34402" x="5549900" y="4191000"/>
          <p14:tracePt t="34411" x="5556250" y="4191000"/>
          <p14:tracePt t="34429" x="5575300" y="4165600"/>
          <p14:tracePt t="34444" x="5607050" y="4140200"/>
          <p14:tracePt t="34461" x="5670550" y="4108450"/>
          <p14:tracePt t="34478" x="5835650" y="4057650"/>
          <p14:tracePt t="34495" x="5975350" y="4032250"/>
          <p14:tracePt t="34512" x="6242050" y="4013200"/>
          <p14:tracePt t="34529" x="6451600" y="4006850"/>
          <p14:tracePt t="34547" x="6737350" y="4025900"/>
          <p14:tracePt t="34561" x="6940550" y="4051300"/>
          <p14:tracePt t="34578" x="7112000" y="4083050"/>
          <p14:tracePt t="34595" x="7321550" y="4146550"/>
          <p14:tracePt t="34611" x="7467600" y="4197350"/>
          <p14:tracePt t="34629" x="7588250" y="4235450"/>
          <p14:tracePt t="34646" x="7734300" y="4279900"/>
          <p14:tracePt t="34661" x="7791450" y="4298950"/>
          <p14:tracePt t="34678" x="7823200" y="4311650"/>
          <p14:tracePt t="34695" x="7829550" y="4318000"/>
          <p14:tracePt t="34700" x="7829550" y="4324350"/>
          <p14:tracePt t="34748" x="7829550" y="4330700"/>
          <p14:tracePt t="34781" x="7823200" y="4324350"/>
          <p14:tracePt t="34788" x="7823200" y="4318000"/>
          <p14:tracePt t="34795" x="7810500" y="4311650"/>
          <p14:tracePt t="34810" x="7804150" y="4298950"/>
          <p14:tracePt t="34828" x="7797800" y="4286250"/>
          <p14:tracePt t="34844" x="7791450" y="4279900"/>
          <p14:tracePt t="34878" x="7785100" y="4273550"/>
          <p14:tracePt t="35144" x="7785100" y="4279900"/>
          <p14:tracePt t="35240" x="7778750" y="4279900"/>
          <p14:tracePt t="35247" x="7772400" y="4279900"/>
          <p14:tracePt t="35302" x="7766050" y="4279900"/>
          <p14:tracePt t="35309" x="7759700" y="4279900"/>
          <p14:tracePt t="35372" x="7753350" y="4279900"/>
          <p14:tracePt t="35767" x="7759700" y="4279900"/>
          <p14:tracePt t="36100" x="7759700" y="4286250"/>
          <p14:tracePt t="36120" x="7759700" y="4292600"/>
          <p14:tracePt t="36183" x="7759700" y="4298950"/>
          <p14:tracePt t="36218" x="7759700" y="4305300"/>
          <p14:tracePt t="36274" x="7759700" y="4311650"/>
          <p14:tracePt t="36841" x="7759700" y="4305300"/>
          <p14:tracePt t="37278" x="7721600" y="4267200"/>
          <p14:tracePt t="37284" x="7651750" y="4210050"/>
          <p14:tracePt t="37295" x="7581900" y="4140200"/>
          <p14:tracePt t="37311" x="7385050" y="3962400"/>
          <p14:tracePt t="37328" x="6946900" y="3492500"/>
          <p14:tracePt t="37345" x="6623050" y="3092450"/>
          <p14:tracePt t="37361" x="6064250" y="2235200"/>
          <p14:tracePt t="37394" x="5283200" y="609600"/>
          <p14:tracePt t="37428" x="4972050" y="0"/>
          <p14:tracePt t="37461" x="4826000" y="0"/>
          <p14:tracePt t="37477" x="4794250" y="0"/>
          <p14:tracePt t="37494" x="4781550" y="0"/>
          <p14:tracePt t="37528" x="4781550" y="6350"/>
          <p14:tracePt t="37590" x="4775200" y="12700"/>
          <p14:tracePt t="37604" x="4762500" y="12700"/>
          <p14:tracePt t="37611" x="4756150" y="19050"/>
          <p14:tracePt t="37628" x="4743450" y="25400"/>
          <p14:tracePt t="37644" x="4724400" y="25400"/>
          <p14:tracePt t="37661" x="4718050" y="25400"/>
          <p14:tracePt t="37679" x="4705350" y="25400"/>
          <p14:tracePt t="37695" x="4699000" y="31750"/>
          <p14:tracePt t="37770" x="4705350" y="31750"/>
          <p14:tracePt t="37777" x="4718050" y="31750"/>
          <p14:tracePt t="37783" x="4724400" y="38100"/>
          <p14:tracePt t="37795" x="4737100" y="50800"/>
          <p14:tracePt t="37811" x="4794250" y="107950"/>
          <p14:tracePt t="37828" x="4838700" y="165100"/>
          <p14:tracePt t="37844" x="4908550" y="323850"/>
          <p14:tracePt t="37861" x="4946650" y="431800"/>
          <p14:tracePt t="37878" x="4984750" y="565150"/>
          <p14:tracePt t="37894" x="5029200" y="762000"/>
          <p14:tracePt t="37911" x="5048250" y="882650"/>
          <p14:tracePt t="37927" x="5054600" y="984250"/>
          <p14:tracePt t="37944" x="5054600" y="1009650"/>
          <p14:tracePt t="37961" x="5054600" y="1022350"/>
          <p14:tracePt t="37994" x="5054600" y="1016000"/>
          <p14:tracePt t="38011" x="5048250" y="996950"/>
          <p14:tracePt t="38028" x="5041900" y="977900"/>
          <p14:tracePt t="38044" x="5041900" y="971550"/>
          <p14:tracePt t="38061" x="5048250" y="946150"/>
          <p14:tracePt t="38078" x="5073650" y="920750"/>
          <p14:tracePt t="38094" x="5105400" y="882650"/>
          <p14:tracePt t="38111" x="5130800" y="857250"/>
          <p14:tracePt t="38130" x="5162550" y="831850"/>
          <p14:tracePt t="38144" x="5175250" y="825500"/>
          <p14:tracePt t="38161" x="5187950" y="812800"/>
          <p14:tracePt t="38177" x="5194300" y="806450"/>
          <p14:tracePt t="38194" x="5194300" y="793750"/>
          <p14:tracePt t="38228" x="5194300" y="787400"/>
          <p14:tracePt t="39982" x="5187950" y="806450"/>
          <p14:tracePt t="39988" x="5156200" y="857250"/>
          <p14:tracePt t="39994" x="5137150" y="914400"/>
          <p14:tracePt t="40011" x="5073650" y="1035050"/>
          <p14:tracePt t="40027" x="4984750" y="1238250"/>
          <p14:tracePt t="40044" x="4914900" y="1384300"/>
          <p14:tracePt t="40061" x="4857750" y="1549400"/>
          <p14:tracePt t="40095" x="4699000" y="1962150"/>
          <p14:tracePt t="40128" x="4578350" y="2368550"/>
          <p14:tracePt t="40161" x="4476750" y="2717800"/>
          <p14:tracePt t="40178" x="4464050" y="2844800"/>
          <p14:tracePt t="40195" x="4438650" y="3022600"/>
          <p14:tracePt t="40211" x="4425950" y="3130550"/>
          <p14:tracePt t="40228" x="4406900" y="3251200"/>
          <p14:tracePt t="40245" x="4394200" y="3416300"/>
          <p14:tracePt t="40261" x="4394200" y="3498850"/>
          <p14:tracePt t="40278" x="4387850" y="3606800"/>
          <p14:tracePt t="40295" x="4375150" y="3708400"/>
          <p14:tracePt t="40311" x="4375150" y="3835400"/>
          <p14:tracePt t="40328" x="4368800" y="4019550"/>
          <p14:tracePt t="40345" x="4362450" y="4127500"/>
          <p14:tracePt t="40361" x="4343400" y="4279900"/>
          <p14:tracePt t="40378" x="4330700" y="4368800"/>
          <p14:tracePt t="40396" x="4311650" y="4489450"/>
          <p14:tracePt t="40411" x="4286250" y="4559300"/>
          <p14:tracePt t="40428" x="4273550" y="4597400"/>
          <p14:tracePt t="40444" x="4248150" y="4635500"/>
          <p14:tracePt t="40461" x="4241800" y="4641850"/>
          <p14:tracePt t="40479" x="4229100" y="4648200"/>
          <p14:tracePt t="40578" x="4222750" y="4654550"/>
          <p14:tracePt t="40626" x="4222750" y="4641850"/>
          <p14:tracePt t="40632" x="4222750" y="4635500"/>
          <p14:tracePt t="40646" x="4222750" y="4591050"/>
          <p14:tracePt t="40662" x="4222750" y="4546600"/>
          <p14:tracePt t="40678" x="4222750" y="4495800"/>
          <p14:tracePt t="40695" x="4222750" y="4406900"/>
          <p14:tracePt t="40711" x="4229100" y="4356100"/>
          <p14:tracePt t="40728" x="4229100" y="4318000"/>
          <p14:tracePt t="40745" x="4229100" y="4311650"/>
          <p14:tracePt t="40749" x="4229100" y="4305300"/>
          <p14:tracePt t="40762" x="4229100" y="4298950"/>
          <p14:tracePt t="41157" x="4235450" y="4305300"/>
          <p14:tracePt t="41165" x="4241800" y="4318000"/>
          <p14:tracePt t="41171" x="4248150" y="4330700"/>
          <p14:tracePt t="41179" x="4254500" y="4337050"/>
          <p14:tracePt t="41211" x="4292600" y="4387850"/>
          <p14:tracePt t="41245" x="4362450" y="4451350"/>
          <p14:tracePt t="41250" x="4381500" y="4464050"/>
          <p14:tracePt t="41278" x="4457700" y="4527550"/>
          <p14:tracePt t="41296" x="4489450" y="4552950"/>
          <p14:tracePt t="41311" x="4546600" y="4610100"/>
          <p14:tracePt t="41328" x="4572000" y="4629150"/>
          <p14:tracePt t="41346" x="4603750" y="4648200"/>
          <p14:tracePt t="41362" x="4616450" y="4660900"/>
          <p14:tracePt t="41378" x="4622800" y="4667250"/>
          <p14:tracePt t="41395" x="4629150" y="4667250"/>
          <p14:tracePt t="41411" x="4635500" y="4673600"/>
          <p14:tracePt t="41428" x="4648200" y="4679950"/>
          <p14:tracePt t="41445" x="4654550" y="4679950"/>
          <p14:tracePt t="41462" x="4673600" y="4679950"/>
          <p14:tracePt t="41478" x="4699000" y="4673600"/>
          <p14:tracePt t="41495" x="4730750" y="4660900"/>
          <p14:tracePt t="41511" x="4756150" y="4648200"/>
          <p14:tracePt t="41528" x="4768850" y="4641850"/>
          <p14:tracePt t="41546" x="4787900" y="4629150"/>
          <p14:tracePt t="41561" x="4800600" y="4616450"/>
          <p14:tracePt t="41578" x="4813300" y="4603750"/>
          <p14:tracePt t="41595" x="4832350" y="4584700"/>
          <p14:tracePt t="41611" x="4838700" y="4572000"/>
          <p14:tracePt t="41629" x="4845050" y="4559300"/>
          <p14:tracePt t="41645" x="4851400" y="4546600"/>
          <p14:tracePt t="41661" x="4864100" y="4540250"/>
          <p14:tracePt t="41678" x="4864100" y="4521200"/>
          <p14:tracePt t="41695" x="4870450" y="4508500"/>
          <p14:tracePt t="41713" x="4883150" y="4470400"/>
          <p14:tracePt t="41728" x="4895850" y="4438650"/>
          <p14:tracePt t="41732" x="4908550" y="4419600"/>
          <p14:tracePt t="41745" x="4908550" y="4400550"/>
          <p14:tracePt t="41761" x="4927600" y="4343400"/>
          <p14:tracePt t="41778" x="4940300" y="4318000"/>
          <p14:tracePt t="41796" x="4953000" y="4292600"/>
          <p14:tracePt t="41811" x="4953000" y="4286250"/>
          <p14:tracePt t="41844" x="4953000" y="4273550"/>
          <p14:tracePt t="41861" x="4965700" y="4267200"/>
          <p14:tracePt t="41878" x="4972050" y="4254500"/>
          <p14:tracePt t="41896" x="4972050" y="4248150"/>
          <p14:tracePt t="42211" x="4972050" y="4254500"/>
          <p14:tracePt t="42239" x="4972050" y="4260850"/>
          <p14:tracePt t="42261" x="4972050" y="4267200"/>
          <p14:tracePt t="42267" x="4965700" y="4279900"/>
          <p14:tracePt t="42281" x="4959350" y="4292600"/>
          <p14:tracePt t="42295" x="4946650" y="4318000"/>
          <p14:tracePt t="42312" x="4933950" y="4349750"/>
          <p14:tracePt t="42329" x="4921250" y="4400550"/>
          <p14:tracePt t="42345" x="4908550" y="4425950"/>
          <p14:tracePt t="42361" x="4902200" y="4457700"/>
          <p14:tracePt t="42378" x="4889500" y="4495800"/>
          <p14:tracePt t="42395" x="4883150" y="4521200"/>
          <p14:tracePt t="42413" x="4870450" y="4546600"/>
          <p14:tracePt t="42428" x="4857750" y="4572000"/>
          <p14:tracePt t="42445" x="4851400" y="4584700"/>
          <p14:tracePt t="42461" x="4838700" y="4597400"/>
          <p14:tracePt t="42478" x="4826000" y="4610100"/>
          <p14:tracePt t="42496" x="4794250" y="4635500"/>
          <p14:tracePt t="42512" x="4756150" y="4641850"/>
          <p14:tracePt t="42531" x="4692650" y="4641850"/>
          <p14:tracePt t="42545" x="4629150" y="4641850"/>
          <p14:tracePt t="42561" x="4559300" y="4641850"/>
          <p14:tracePt t="42579" x="4476750" y="4616450"/>
          <p14:tracePt t="42595" x="4432300" y="4597400"/>
          <p14:tracePt t="42613" x="4394200" y="4578350"/>
          <p14:tracePt t="42628" x="4324350" y="4546600"/>
          <p14:tracePt t="42645" x="4267200" y="4514850"/>
          <p14:tracePt t="42661" x="4197350" y="4464050"/>
          <p14:tracePt t="42678" x="4159250" y="4438650"/>
          <p14:tracePt t="42695" x="4133850" y="4419600"/>
          <p14:tracePt t="42712" x="4089400" y="4375150"/>
          <p14:tracePt t="42728" x="4076700" y="4356100"/>
          <p14:tracePt t="42732" x="4070350" y="4349750"/>
          <p14:tracePt t="42745" x="4057650" y="4330700"/>
          <p14:tracePt t="42761" x="4044950" y="4311650"/>
          <p14:tracePt t="42780" x="4032250" y="4298950"/>
          <p14:tracePt t="42795" x="4019550" y="4292600"/>
          <p14:tracePt t="42812" x="4013200" y="4279900"/>
          <p14:tracePt t="42828" x="4000500" y="4273550"/>
          <p14:tracePt t="42845" x="4000500" y="4267200"/>
          <p14:tracePt t="42878" x="4000500" y="4260850"/>
          <p14:tracePt t="42947" x="4000500" y="4267200"/>
          <p14:tracePt t="42954" x="4000500" y="4273550"/>
          <p14:tracePt t="42961" x="4013200" y="4279900"/>
          <p14:tracePt t="42978" x="4044950" y="4311650"/>
          <p14:tracePt t="42995" x="4114800" y="4381500"/>
          <p14:tracePt t="43012" x="4184650" y="4438650"/>
          <p14:tracePt t="43030" x="4286250" y="4514850"/>
          <p14:tracePt t="43045" x="4362450" y="4559300"/>
          <p14:tracePt t="43061" x="4413250" y="4584700"/>
          <p14:tracePt t="43078" x="4489450" y="4610100"/>
          <p14:tracePt t="43095" x="4540250" y="4616450"/>
          <p14:tracePt t="43114" x="4629150" y="4616450"/>
          <p14:tracePt t="43128" x="4692650" y="4591050"/>
          <p14:tracePt t="43146" x="4743450" y="4559300"/>
          <p14:tracePt t="43163" x="4806950" y="4514850"/>
          <p14:tracePt t="43178" x="4838700" y="4489450"/>
          <p14:tracePt t="43195" x="4883150" y="4432300"/>
          <p14:tracePt t="43211" x="4908550" y="4413250"/>
          <p14:tracePt t="43228" x="4908550" y="4381500"/>
          <p14:tracePt t="43244" x="4921250" y="4349750"/>
          <p14:tracePt t="43261" x="4921250" y="4330700"/>
          <p14:tracePt t="43278" x="4921250" y="4305300"/>
          <p14:tracePt t="43295" x="4921250" y="4298950"/>
          <p14:tracePt t="43311" x="4921250" y="4286250"/>
          <p14:tracePt t="43328" x="4927600" y="4286250"/>
          <p14:tracePt t="43369" x="4927600" y="4279900"/>
          <p14:tracePt t="43483" x="4927600" y="4286250"/>
          <p14:tracePt t="43489" x="4927600" y="4292600"/>
          <p14:tracePt t="43501" x="4927600" y="4305300"/>
          <p14:tracePt t="43512" x="4927600" y="4311650"/>
          <p14:tracePt t="43528" x="4902200" y="4381500"/>
          <p14:tracePt t="43545" x="4883150" y="4432300"/>
          <p14:tracePt t="43563" x="4864100" y="4489450"/>
          <p14:tracePt t="43578" x="4845050" y="4527550"/>
          <p14:tracePt t="43595" x="4826000" y="4546600"/>
          <p14:tracePt t="43612" x="4806950" y="4584700"/>
          <p14:tracePt t="43628" x="4787900" y="4597400"/>
          <p14:tracePt t="43646" x="4749800" y="4622800"/>
          <p14:tracePt t="43661" x="4724400" y="4635500"/>
          <p14:tracePt t="43678" x="4686300" y="4641850"/>
          <p14:tracePt t="43695" x="4622800" y="4641850"/>
          <p14:tracePt t="43712" x="4578350" y="4635500"/>
          <p14:tracePt t="43730" x="4533900" y="4616450"/>
          <p14:tracePt t="43745" x="4514850" y="4597400"/>
          <p14:tracePt t="43749" x="4495800" y="4591050"/>
          <p14:tracePt t="43762" x="4483100" y="4578350"/>
          <p14:tracePt t="43778" x="4451350" y="4546600"/>
          <p14:tracePt t="43796" x="4419600" y="4521200"/>
          <p14:tracePt t="43813" x="4387850" y="4489450"/>
          <p14:tracePt t="43829" x="4368800" y="4470400"/>
          <p14:tracePt t="43845" x="4356100" y="4451350"/>
          <p14:tracePt t="43861" x="4343400" y="4432300"/>
          <p14:tracePt t="43878" x="4337050" y="4419600"/>
          <p14:tracePt t="43896" x="4337050" y="4413250"/>
          <p14:tracePt t="43912" x="4337050" y="4406900"/>
          <p14:tracePt t="45355" x="4337050" y="4400550"/>
          <p14:tracePt t="45362" x="4330700" y="4394200"/>
          <p14:tracePt t="45369" x="4324350" y="4387850"/>
          <p14:tracePt t="45378" x="4324350" y="4368800"/>
          <p14:tracePt t="45394" x="4318000" y="4318000"/>
          <p14:tracePt t="45411" x="4318000" y="4229100"/>
          <p14:tracePt t="45428" x="4324350" y="4184650"/>
          <p14:tracePt t="45445" x="4330700" y="4133850"/>
          <p14:tracePt t="45479" x="4330700" y="4070350"/>
          <p14:tracePt t="45512" x="4330700" y="4051300"/>
          <p14:tracePt t="45642" x="4330700" y="4057650"/>
          <p14:tracePt t="45663" x="4337050" y="4064000"/>
          <p14:tracePt t="45683" x="4343400" y="4070350"/>
          <p14:tracePt t="45704" x="4343400" y="4076700"/>
          <p14:tracePt t="45802" x="4343400" y="4083050"/>
          <p14:tracePt t="45871" x="4343400" y="4089400"/>
          <p14:tracePt t="45884" x="4337050" y="4089400"/>
          <p14:tracePt t="45892" x="4337050" y="4095750"/>
          <p14:tracePt t="45912" x="4330700" y="4095750"/>
          <p14:tracePt t="45919" x="4330700" y="4102100"/>
          <p14:tracePt t="45932" x="4324350" y="4108450"/>
          <p14:tracePt t="45945" x="4318000" y="4108450"/>
          <p14:tracePt t="45962" x="4311650" y="4114800"/>
          <p14:tracePt t="46001" x="4305300" y="4114800"/>
          <p14:tracePt t="46023" x="4298950" y="4114800"/>
          <p14:tracePt t="46050" x="4292600" y="4114800"/>
          <p14:tracePt t="46077" x="4286250" y="4114800"/>
          <p14:tracePt t="46113" x="4279900" y="4114800"/>
          <p14:tracePt t="46141" x="4273550" y="4114800"/>
          <p14:tracePt t="46161" x="4267200" y="4114800"/>
          <p14:tracePt t="46168" x="4267200" y="4121150"/>
          <p14:tracePt t="46178" x="4260850" y="4121150"/>
          <p14:tracePt t="46195" x="4241800" y="4133850"/>
          <p14:tracePt t="46211" x="4229100" y="4133850"/>
          <p14:tracePt t="46229" x="4210050" y="4146550"/>
          <p14:tracePt t="46245" x="4203700" y="4146550"/>
          <p14:tracePt t="46262" x="4191000" y="4152900"/>
          <p14:tracePt t="46278" x="4171950" y="4159250"/>
          <p14:tracePt t="46311" x="4159250" y="4159250"/>
          <p14:tracePt t="46328" x="4152900" y="4165600"/>
          <p14:tracePt t="46493" x="4152900" y="4159250"/>
          <p14:tracePt t="47175" x="4152900" y="4171950"/>
          <p14:tracePt t="47182" x="4152900" y="4191000"/>
          <p14:tracePt t="47195" x="4159250" y="4254500"/>
          <p14:tracePt t="47212" x="4171950" y="4311650"/>
          <p14:tracePt t="47229" x="4191000" y="4394200"/>
          <p14:tracePt t="47245" x="4229100" y="4489450"/>
          <p14:tracePt t="47264" x="4254500" y="4591050"/>
          <p14:tracePt t="47295" x="4298950" y="4679950"/>
          <p14:tracePt t="47329" x="4387850" y="4781550"/>
          <p14:tracePt t="47362" x="4470400" y="4851400"/>
          <p14:tracePt t="47378" x="4502150" y="4876800"/>
          <p14:tracePt t="47396" x="4546600" y="4902200"/>
          <p14:tracePt t="47411" x="4578350" y="4921250"/>
          <p14:tracePt t="47430" x="4622800" y="4953000"/>
          <p14:tracePt t="47445" x="4660900" y="4965700"/>
          <p14:tracePt t="47462" x="4692650" y="4978400"/>
          <p14:tracePt t="47478" x="4762500" y="5003800"/>
          <p14:tracePt t="47494" x="4800600" y="5010150"/>
          <p14:tracePt t="47511" x="4851400" y="5010150"/>
          <p14:tracePt t="47528" x="4933950" y="4991100"/>
          <p14:tracePt t="47544" x="5003800" y="4965700"/>
          <p14:tracePt t="47561" x="5105400" y="4921250"/>
          <p14:tracePt t="47578" x="5156200" y="4895850"/>
          <p14:tracePt t="47596" x="5226050" y="4857750"/>
          <p14:tracePt t="47612" x="5295900" y="4832350"/>
          <p14:tracePt t="47629" x="5359400" y="4800600"/>
          <p14:tracePt t="47645" x="5429250" y="4749800"/>
          <p14:tracePt t="47663" x="5461000" y="4711700"/>
          <p14:tracePt t="47680" x="5486400" y="4660900"/>
          <p14:tracePt t="47695" x="5499100" y="4622800"/>
          <p14:tracePt t="47712" x="5505450" y="4591050"/>
          <p14:tracePt t="47728" x="5511800" y="4552950"/>
          <p14:tracePt t="47745" x="5511800" y="4521200"/>
          <p14:tracePt t="47762" x="5518150" y="4508500"/>
          <p14:tracePt t="47778" x="5518150" y="4502150"/>
          <p14:tracePt t="47848" x="5518150" y="4495800"/>
          <p14:tracePt t="48451" x="5518150" y="4502150"/>
          <p14:tracePt t="48457" x="5518150" y="4514850"/>
          <p14:tracePt t="48466" x="5518150" y="4521200"/>
          <p14:tracePt t="48479" x="5518150" y="4527550"/>
          <p14:tracePt t="48495" x="5518150" y="4540250"/>
          <p14:tracePt t="48512" x="5511800" y="4559300"/>
          <p14:tracePt t="48529" x="5505450" y="4572000"/>
          <p14:tracePt t="48561" x="5499100" y="4603750"/>
          <p14:tracePt t="48595" x="5480050" y="4629150"/>
          <p14:tracePt t="48629" x="5467350" y="4648200"/>
          <p14:tracePt t="48645" x="5461000" y="4660900"/>
          <p14:tracePt t="48662" x="5448300" y="4667250"/>
          <p14:tracePt t="48678" x="5448300" y="4673600"/>
          <p14:tracePt t="48695" x="5429250" y="4692650"/>
          <p14:tracePt t="48713" x="5410200" y="4699000"/>
          <p14:tracePt t="48729" x="5391150" y="4705350"/>
          <p14:tracePt t="48745" x="5378450" y="4711700"/>
          <p14:tracePt t="48762" x="5346700" y="4718050"/>
          <p14:tracePt t="48779" x="5327650" y="4718050"/>
          <p14:tracePt t="48796" x="5289550" y="4718050"/>
          <p14:tracePt t="48812" x="5264150" y="4718050"/>
          <p14:tracePt t="48830" x="5226050" y="4718050"/>
          <p14:tracePt t="48845" x="5149850" y="4699000"/>
          <p14:tracePt t="48862" x="5080000" y="4673600"/>
          <p14:tracePt t="48879" x="4933950" y="4635500"/>
          <p14:tracePt t="48895" x="4845050" y="4597400"/>
          <p14:tracePt t="48912" x="4762500" y="4559300"/>
          <p14:tracePt t="48928" x="4629150" y="4489450"/>
          <p14:tracePt t="48945" x="4559300" y="4451350"/>
          <p14:tracePt t="48962" x="4457700" y="4387850"/>
          <p14:tracePt t="48979" x="4400550" y="4362450"/>
          <p14:tracePt t="48995" x="4356100" y="4337050"/>
          <p14:tracePt t="49012" x="4318000" y="4324350"/>
          <p14:tracePt t="49031" x="4279900" y="4311650"/>
          <p14:tracePt t="49045" x="4267200" y="4298950"/>
          <p14:tracePt t="49062" x="4254500" y="4298950"/>
          <p14:tracePt t="49268" x="4254500" y="4279900"/>
          <p14:tracePt t="49276" x="4248150" y="4260850"/>
          <p14:tracePt t="49283" x="4248150" y="4248150"/>
          <p14:tracePt t="49295" x="4248150" y="4229100"/>
          <p14:tracePt t="49312" x="4248150" y="4197350"/>
          <p14:tracePt t="49330" x="4248150" y="4171950"/>
          <p14:tracePt t="49345" x="4254500" y="4165600"/>
          <p14:tracePt t="49362" x="4260850" y="4159250"/>
          <p14:tracePt t="49378" x="4279900" y="4152900"/>
          <p14:tracePt t="49395" x="4286250" y="4152900"/>
          <p14:tracePt t="49414" x="4298950" y="4165600"/>
          <p14:tracePt t="49429" x="4305300" y="4184650"/>
          <p14:tracePt t="49445" x="4311650" y="4229100"/>
          <p14:tracePt t="49462" x="4311650" y="4318000"/>
          <p14:tracePt t="49479" x="4311650" y="4381500"/>
          <p14:tracePt t="49495" x="4305300" y="4495800"/>
          <p14:tracePt t="49512" x="4292600" y="4540250"/>
          <p14:tracePt t="49530" x="4286250" y="4597400"/>
          <p14:tracePt t="49545" x="4286250" y="4622800"/>
          <p14:tracePt t="49562" x="4286250" y="4641850"/>
          <p14:tracePt t="49579" x="4286250" y="4673600"/>
          <p14:tracePt t="49595" x="4298950" y="4692650"/>
          <p14:tracePt t="49613" x="4324350" y="4730750"/>
          <p14:tracePt t="49628" x="4343400" y="4749800"/>
          <p14:tracePt t="49645" x="4375150" y="4768850"/>
          <p14:tracePt t="49661" x="4419600" y="4794250"/>
          <p14:tracePt t="49678" x="4464050" y="4806950"/>
          <p14:tracePt t="49695" x="4514850" y="4826000"/>
          <p14:tracePt t="49712" x="4591050" y="4851400"/>
          <p14:tracePt t="49728" x="4648200" y="4876800"/>
          <p14:tracePt t="49745" x="4775200" y="4895850"/>
          <p14:tracePt t="49762" x="4857750" y="4902200"/>
          <p14:tracePt t="49778" x="4946650" y="4902200"/>
          <p14:tracePt t="49782" x="4991100" y="4902200"/>
          <p14:tracePt t="49795" x="5060950" y="4895850"/>
          <p14:tracePt t="49812" x="5111750" y="4895850"/>
          <p14:tracePt t="49828" x="5175250" y="4889500"/>
          <p14:tracePt t="49845" x="5245100" y="4889500"/>
          <p14:tracePt t="49864" x="5314950" y="4883150"/>
          <p14:tracePt t="49879" x="5334000" y="4883150"/>
          <p14:tracePt t="49895" x="5346700" y="4876800"/>
          <p14:tracePt t="49912" x="5353050" y="4876800"/>
          <p14:tracePt t="49929" x="5365750" y="4870450"/>
          <p14:tracePt t="49946" x="5391150" y="4838700"/>
          <p14:tracePt t="49962" x="5429250" y="4800600"/>
          <p14:tracePt t="49979" x="5454650" y="4775200"/>
          <p14:tracePt t="49995" x="5461000" y="4762500"/>
          <p14:tracePt t="50012" x="5467350" y="4749800"/>
          <p14:tracePt t="50031" x="5480050" y="4718050"/>
          <p14:tracePt t="50045" x="5499100" y="4686300"/>
          <p14:tracePt t="50062" x="5505450" y="4673600"/>
          <p14:tracePt t="50079" x="5505450" y="4667250"/>
          <p14:tracePt t="50114" x="5505450" y="4660900"/>
          <p14:tracePt t="50155" x="5492750" y="4660900"/>
          <p14:tracePt t="50163" x="5480050" y="4660900"/>
          <p14:tracePt t="50179" x="5435600" y="4654550"/>
          <p14:tracePt t="50196" x="5302250" y="4641850"/>
          <p14:tracePt t="50212" x="5219700" y="4635500"/>
          <p14:tracePt t="50231" x="5105400" y="4635500"/>
          <p14:tracePt t="50245" x="5029200" y="4629150"/>
          <p14:tracePt t="50262" x="4953000" y="4622800"/>
          <p14:tracePt t="50279" x="4832350" y="4603750"/>
          <p14:tracePt t="50295" x="4768850" y="4578350"/>
          <p14:tracePt t="50312" x="4718050" y="4552950"/>
          <p14:tracePt t="50329" x="4648200" y="4489450"/>
          <p14:tracePt t="50345" x="4622800" y="4438650"/>
          <p14:tracePt t="50362" x="4616450" y="4362450"/>
          <p14:tracePt t="50379" x="4616450" y="4286250"/>
          <p14:tracePt t="50397" x="4654550" y="4152900"/>
          <p14:tracePt t="50412" x="4692650" y="4057650"/>
          <p14:tracePt t="50431" x="4794250" y="3905250"/>
          <p14:tracePt t="50445" x="4870450" y="3810000"/>
          <p14:tracePt t="50462" x="4972050" y="3708400"/>
          <p14:tracePt t="50479" x="5035550" y="3657600"/>
          <p14:tracePt t="50495" x="5168900" y="3594100"/>
          <p14:tracePt t="50512" x="5245100" y="3587750"/>
          <p14:tracePt t="50528" x="5378450" y="3613150"/>
          <p14:tracePt t="50545" x="5473700" y="3663950"/>
          <p14:tracePt t="50563" x="5607050" y="3771900"/>
          <p14:tracePt t="50579" x="5689600" y="3867150"/>
          <p14:tracePt t="50595" x="5772150" y="3975100"/>
          <p14:tracePt t="50612" x="5861050" y="4146550"/>
          <p14:tracePt t="50629" x="5892800" y="4241800"/>
          <p14:tracePt t="50647" x="5911850" y="4343400"/>
          <p14:tracePt t="50662" x="5911850" y="4375150"/>
          <p14:tracePt t="50678" x="5911850" y="4400550"/>
          <p14:tracePt t="50695" x="5886450" y="4445000"/>
          <p14:tracePt t="50711" x="5854700" y="4489450"/>
          <p14:tracePt t="50728" x="5784850" y="4572000"/>
          <p14:tracePt t="50745" x="5740400" y="4629150"/>
          <p14:tracePt t="50761" x="5689600" y="4692650"/>
          <p14:tracePt t="50778" x="5619750" y="4756150"/>
          <p14:tracePt t="50795" x="5562600" y="4787900"/>
          <p14:tracePt t="50812" x="5441950" y="4813300"/>
          <p14:tracePt t="50829" x="5372100" y="4826000"/>
          <p14:tracePt t="50845" x="5308600" y="4826000"/>
          <p14:tracePt t="50862" x="5251450" y="4819650"/>
          <p14:tracePt t="50879" x="5219700" y="4813300"/>
          <p14:tracePt t="50895" x="5194300" y="4794250"/>
          <p14:tracePt t="50912" x="5187950" y="4787900"/>
          <p14:tracePt t="50931" x="5175250" y="4781550"/>
          <p14:tracePt t="51673" x="5187950" y="4781550"/>
          <p14:tracePt t="51679" x="5200650" y="4781550"/>
          <p14:tracePt t="51687" x="5219700" y="4781550"/>
          <p14:tracePt t="51695" x="5245100" y="4781550"/>
          <p14:tracePt t="51713" x="5308600" y="4781550"/>
          <p14:tracePt t="51729" x="5429250" y="4781550"/>
          <p14:tracePt t="51745" x="5511800" y="4781550"/>
          <p14:tracePt t="51778" x="5784850" y="4756150"/>
          <p14:tracePt t="51812" x="5981700" y="4699000"/>
          <p14:tracePt t="51845" x="6019800" y="4692650"/>
          <p14:tracePt t="51862" x="6019800" y="4679950"/>
          <p14:tracePt t="51880" x="6007100" y="4673600"/>
          <p14:tracePt t="54775" x="5924550" y="4673600"/>
          <p14:tracePt t="54781" x="5822950" y="4673600"/>
          <p14:tracePt t="54795" x="5543550" y="4673600"/>
          <p14:tracePt t="54814" x="5187950" y="4667250"/>
          <p14:tracePt t="54829" x="4787900" y="4629150"/>
          <p14:tracePt t="54845" x="4343400" y="4572000"/>
          <p14:tracePt t="54863" x="4095750" y="4521200"/>
          <p14:tracePt t="54879" x="3822700" y="4425950"/>
          <p14:tracePt t="54912" x="3619500" y="4330700"/>
          <p14:tracePt t="54945" x="3556000" y="4286250"/>
          <p14:tracePt t="54979" x="3536950" y="4273550"/>
          <p14:tracePt t="55031" x="3543300" y="4273550"/>
          <p14:tracePt t="55072" x="3549650" y="4273550"/>
          <p14:tracePt t="55080" x="3549650" y="4279900"/>
          <p14:tracePt t="55095" x="3549650" y="4292600"/>
          <p14:tracePt t="55113" x="3536950" y="4305300"/>
          <p14:tracePt t="55129" x="3524250" y="4311650"/>
          <p14:tracePt t="55147" x="3511550" y="4330700"/>
          <p14:tracePt t="55211" x="3511550" y="4324350"/>
          <p14:tracePt t="55217" x="3524250" y="4324350"/>
          <p14:tracePt t="55231" x="3549650" y="4318000"/>
          <p14:tracePt t="55245" x="3587750" y="4318000"/>
          <p14:tracePt t="55262" x="3638550" y="4318000"/>
          <p14:tracePt t="55279" x="3714750" y="4330700"/>
          <p14:tracePt t="55295" x="3752850" y="4349750"/>
          <p14:tracePt t="55300" x="3771900" y="4362450"/>
          <p14:tracePt t="55314" x="3810000" y="4381500"/>
          <p14:tracePt t="55329" x="3829050" y="4394200"/>
          <p14:tracePt t="55346" x="3860800" y="4406900"/>
          <p14:tracePt t="55362" x="3905250" y="4413250"/>
          <p14:tracePt t="55379" x="3937000" y="4413250"/>
          <p14:tracePt t="55397" x="3987800" y="4400550"/>
          <p14:tracePt t="55412" x="4032250" y="4387850"/>
          <p14:tracePt t="55431" x="4070350" y="4375150"/>
          <p14:tracePt t="55446" x="4146550" y="4356100"/>
          <p14:tracePt t="55462" x="4197350" y="4337050"/>
          <p14:tracePt t="55480" x="4267200" y="4311650"/>
          <p14:tracePt t="55495" x="4286250" y="4286250"/>
          <p14:tracePt t="55512" x="4305300" y="4286250"/>
          <p14:tracePt t="55529" x="4305300" y="4267200"/>
          <p14:tracePt t="55546" x="4305300" y="4241800"/>
          <p14:tracePt t="55564" x="4273550" y="4203700"/>
          <p14:tracePt t="55579" x="4241800" y="4171950"/>
          <p14:tracePt t="55595" x="4210050" y="4152900"/>
          <p14:tracePt t="55612" x="4133850" y="4121150"/>
          <p14:tracePt t="55629" x="4076700" y="4108450"/>
          <p14:tracePt t="55646" x="3981450" y="4076700"/>
          <p14:tracePt t="55662" x="3905250" y="4070350"/>
          <p14:tracePt t="55679" x="3835400" y="4070350"/>
          <p14:tracePt t="55695" x="3746500" y="4083050"/>
          <p14:tracePt t="55712" x="3702050" y="4089400"/>
          <p14:tracePt t="55730" x="3632200" y="4121150"/>
          <p14:tracePt t="55746" x="3613150" y="4133850"/>
          <p14:tracePt t="55762" x="3594100" y="4165600"/>
          <p14:tracePt t="55779" x="3581400" y="4222750"/>
          <p14:tracePt t="55795" x="3581400" y="4267200"/>
          <p14:tracePt t="55801" x="3581400" y="4292600"/>
          <p14:tracePt t="55813" x="3587750" y="4337050"/>
          <p14:tracePt t="55829" x="3606800" y="4375150"/>
          <p14:tracePt t="55847" x="3638550" y="4406900"/>
          <p14:tracePt t="56541" x="3625850" y="4406900"/>
          <p14:tracePt t="56548" x="3613150" y="4406900"/>
          <p14:tracePt t="56562" x="3568700" y="4406900"/>
          <p14:tracePt t="56579" x="3536950" y="4400550"/>
          <p14:tracePt t="56596" x="3492500" y="4400550"/>
          <p14:tracePt t="56612" x="3454400" y="4400550"/>
          <p14:tracePt t="56629" x="3390900" y="4406900"/>
          <p14:tracePt t="56662" x="3327400" y="4432300"/>
          <p14:tracePt t="56695" x="3232150" y="4495800"/>
          <p14:tracePt t="56729" x="3162300" y="4572000"/>
          <p14:tracePt t="56745" x="3136900" y="4597400"/>
          <p14:tracePt t="56762" x="3124200" y="4629150"/>
          <p14:tracePt t="56779" x="3111500" y="4654550"/>
          <p14:tracePt t="56783" x="3111500" y="4660900"/>
          <p14:tracePt t="56797" x="3105150" y="4699000"/>
          <p14:tracePt t="56812" x="3111500" y="4718050"/>
          <p14:tracePt t="56829" x="3117850" y="4743450"/>
          <p14:tracePt t="56845" x="3143250" y="4794250"/>
          <p14:tracePt t="56862" x="3181350" y="4826000"/>
          <p14:tracePt t="56880" x="3282950" y="4902200"/>
          <p14:tracePt t="56895" x="3378200" y="4959350"/>
          <p14:tracePt t="56913" x="3492500" y="5003800"/>
          <p14:tracePt t="56929" x="3670300" y="5060950"/>
          <p14:tracePt t="56945" x="3778250" y="5086350"/>
          <p14:tracePt t="56963" x="3924300" y="5092700"/>
          <p14:tracePt t="56979" x="4019550" y="5086350"/>
          <p14:tracePt t="56995" x="4114800" y="5054600"/>
          <p14:tracePt t="57012" x="4216400" y="4978400"/>
          <p14:tracePt t="57028" x="4279900" y="4921250"/>
          <p14:tracePt t="57045" x="4381500" y="4813300"/>
          <p14:tracePt t="57062" x="4413250" y="4768850"/>
          <p14:tracePt t="57079" x="4425950" y="4724400"/>
          <p14:tracePt t="57095" x="4425950" y="4660900"/>
          <p14:tracePt t="57112" x="4406900" y="4629150"/>
          <p14:tracePt t="57128" x="4356100" y="4572000"/>
          <p14:tracePt t="57145" x="4311650" y="4533900"/>
          <p14:tracePt t="57162" x="4235450" y="4489450"/>
          <p14:tracePt t="57179" x="4108450" y="4451350"/>
          <p14:tracePt t="57195" x="4000500" y="4425950"/>
          <p14:tracePt t="57212" x="3822700" y="4394200"/>
          <p14:tracePt t="57229" x="3740150" y="4387850"/>
          <p14:tracePt t="57247" x="3594100" y="4381500"/>
          <p14:tracePt t="57262" x="3517900" y="4394200"/>
          <p14:tracePt t="57279" x="3448050" y="4419600"/>
          <p14:tracePt t="57283" x="3409950" y="4432300"/>
          <p14:tracePt t="57296" x="3359150" y="4457700"/>
          <p14:tracePt t="57312" x="3327400" y="4483100"/>
          <p14:tracePt t="57330" x="3289300" y="4508500"/>
          <p14:tracePt t="57345" x="3276600" y="4540250"/>
          <p14:tracePt t="57362" x="3270250" y="4559300"/>
          <p14:tracePt t="57379" x="3270250" y="4591050"/>
          <p14:tracePt t="57395" x="3282950" y="4616450"/>
          <p14:tracePt t="57413" x="3321050" y="4654550"/>
          <p14:tracePt t="57429" x="3365500" y="4679950"/>
          <p14:tracePt t="57445" x="3416300" y="4705350"/>
          <p14:tracePt t="57462" x="3543300" y="4749800"/>
          <p14:tracePt t="57479" x="3644900" y="4762500"/>
          <p14:tracePt t="57496" x="3822700" y="4768850"/>
          <p14:tracePt t="57512" x="3975100" y="4768850"/>
          <p14:tracePt t="57529" x="4127500" y="4743450"/>
          <p14:tracePt t="57545" x="4292600" y="4673600"/>
          <p14:tracePt t="57562" x="4368800" y="4610100"/>
          <p14:tracePt t="57580" x="4425950" y="4527550"/>
          <p14:tracePt t="57595" x="4425950" y="4476750"/>
          <p14:tracePt t="57612" x="4419600" y="4419600"/>
          <p14:tracePt t="57629" x="4343400" y="4324350"/>
          <p14:tracePt t="57645" x="4279900" y="4286250"/>
          <p14:tracePt t="57664" x="4114800" y="4229100"/>
          <p14:tracePt t="57679" x="3987800" y="4222750"/>
          <p14:tracePt t="57697" x="3867150" y="4235450"/>
          <p14:tracePt t="57712" x="3695700" y="4298950"/>
          <p14:tracePt t="57729" x="3606800" y="4337050"/>
          <p14:tracePt t="57746" x="3498850" y="4419600"/>
          <p14:tracePt t="57762" x="3448050" y="4483100"/>
          <p14:tracePt t="57780" x="3429000" y="4533900"/>
          <p14:tracePt t="57782" x="3416300" y="4559300"/>
          <p14:tracePt t="57795" x="3416300" y="4603750"/>
          <p14:tracePt t="57813" x="3422650" y="4648200"/>
          <p14:tracePt t="57829" x="3479800" y="4730750"/>
          <p14:tracePt t="57845" x="3536950" y="4787900"/>
          <p14:tracePt t="57862" x="3600450" y="4826000"/>
          <p14:tracePt t="57879" x="3733800" y="4870450"/>
          <p14:tracePt t="57895" x="3822700" y="4876800"/>
          <p14:tracePt t="57912" x="3956050" y="4864100"/>
          <p14:tracePt t="57929" x="4032250" y="4819650"/>
          <p14:tracePt t="57946" x="4083050" y="4756150"/>
          <p14:tracePt t="57962" x="4121150" y="4648200"/>
          <p14:tracePt t="57979" x="4121150" y="4597400"/>
          <p14:tracePt t="57995" x="4102100" y="4521200"/>
          <p14:tracePt t="58012" x="4057650" y="4476750"/>
          <p14:tracePt t="58029" x="3968750" y="4432300"/>
          <p14:tracePt t="58045" x="3911600" y="4425950"/>
          <p14:tracePt t="58062" x="3860800" y="4419600"/>
          <p14:tracePt t="58079" x="3803650" y="4432300"/>
          <p14:tracePt t="58095" x="3771900" y="4445000"/>
          <p14:tracePt t="58112" x="3740150" y="4470400"/>
          <p14:tracePt t="58128" x="3733800" y="4489450"/>
          <p14:tracePt t="58145" x="3714750" y="4502150"/>
          <p14:tracePt t="58162" x="3702050" y="4514850"/>
          <p14:tracePt t="58179" x="3695700" y="4521200"/>
          <p14:tracePt t="58267" x="3695700" y="4527550"/>
          <p14:tracePt t="58288" x="3702050" y="4527550"/>
          <p14:tracePt t="58328" x="3708400" y="4527550"/>
          <p14:tracePt t="58537" x="3702050" y="4533900"/>
          <p14:tracePt t="58546" x="3689350" y="4540250"/>
          <p14:tracePt t="58555" x="3689350" y="4546600"/>
          <p14:tracePt t="58562" x="3676650" y="4552950"/>
          <p14:tracePt t="58579" x="3638550" y="4572000"/>
          <p14:tracePt t="58612" x="3581400" y="4610100"/>
          <p14:tracePt t="58646" x="3543300" y="4654550"/>
          <p14:tracePt t="58682" x="3536950" y="4673600"/>
          <p14:tracePt t="58765" x="3549650" y="4673600"/>
          <p14:tracePt t="58779" x="3562350" y="4673600"/>
          <p14:tracePt t="58786" x="3587750" y="4667250"/>
          <p14:tracePt t="58795" x="3613150" y="4648200"/>
          <p14:tracePt t="58814" x="3746500" y="4584700"/>
          <p14:tracePt t="58829" x="3867150" y="4521200"/>
          <p14:tracePt t="58847" x="4013200" y="4432300"/>
          <p14:tracePt t="58862" x="4279900" y="4330700"/>
          <p14:tracePt t="58879" x="4406900" y="4286250"/>
          <p14:tracePt t="58898" x="4502150" y="4273550"/>
          <p14:tracePt t="58914" x="4514850" y="4273550"/>
          <p14:tracePt t="58930" x="4527550" y="4267200"/>
          <p14:tracePt t="59001" x="4521200" y="4267200"/>
          <p14:tracePt t="59008" x="4508500" y="4267200"/>
          <p14:tracePt t="59015" x="4495800" y="4267200"/>
          <p14:tracePt t="59029" x="4451350" y="4267200"/>
          <p14:tracePt t="59045" x="4362450" y="4260850"/>
          <p14:tracePt t="59062" x="4178300" y="4241800"/>
          <p14:tracePt t="59079" x="4057650" y="4222750"/>
          <p14:tracePt t="59095" x="3937000" y="4197350"/>
          <p14:tracePt t="59112" x="3778250" y="4191000"/>
          <p14:tracePt t="59129" x="3676650" y="4184650"/>
          <p14:tracePt t="59145" x="3594100" y="4203700"/>
          <p14:tracePt t="59162" x="3562350" y="4216400"/>
          <p14:tracePt t="59179" x="3524250" y="4267200"/>
          <p14:tracePt t="59195" x="3498850" y="4298950"/>
          <p14:tracePt t="59212" x="3486150" y="4337050"/>
          <p14:tracePt t="59228" x="3460750" y="4400550"/>
          <p14:tracePt t="59245" x="3454400" y="4445000"/>
          <p14:tracePt t="59263" x="3441700" y="4508500"/>
          <p14:tracePt t="59279" x="3429000" y="4552950"/>
          <p14:tracePt t="59295" x="3416300" y="4578350"/>
          <p14:tracePt t="59301" x="3416300" y="4584700"/>
          <p14:tracePt t="59312" x="3409950" y="4597400"/>
          <p14:tracePt t="59329" x="3403600" y="4603750"/>
          <p14:tracePt t="59346" x="3403600" y="4610100"/>
          <p14:tracePt t="59383" x="3403600" y="4603750"/>
          <p14:tracePt t="59396" x="3403600" y="4591050"/>
          <p14:tracePt t="59403" x="3403600" y="4572000"/>
          <p14:tracePt t="59413" x="3416300" y="4552950"/>
          <p14:tracePt t="59431" x="3486150" y="4438650"/>
          <p14:tracePt t="59446" x="3568700" y="4330700"/>
          <p14:tracePt t="59463" x="3689350" y="4222750"/>
          <p14:tracePt t="59479" x="3924300" y="4083050"/>
          <p14:tracePt t="59496" x="4083050" y="4019550"/>
          <p14:tracePt t="59513" x="4254500" y="4013200"/>
          <p14:tracePt t="59529" x="4521200" y="4051300"/>
          <p14:tracePt t="59549" x="4756150" y="4171950"/>
          <p14:tracePt t="59562" x="4902200" y="4267200"/>
          <p14:tracePt t="59579" x="4991100" y="4337050"/>
          <p14:tracePt t="59596" x="5041900" y="4387850"/>
          <p14:tracePt t="59613" x="5048250" y="4406900"/>
          <p14:tracePt t="59629" x="5048250" y="4425950"/>
          <p14:tracePt t="59645" x="5035550" y="4451350"/>
          <p14:tracePt t="59662" x="5035550" y="4457700"/>
          <p14:tracePt t="59679" x="5003800" y="4476750"/>
          <p14:tracePt t="59696" x="4965700" y="4483100"/>
          <p14:tracePt t="59713" x="4895850" y="4483100"/>
          <p14:tracePt t="59730" x="4768850" y="4432300"/>
          <p14:tracePt t="59745" x="4654550" y="4387850"/>
          <p14:tracePt t="59762" x="4406900" y="4318000"/>
          <p14:tracePt t="59779" x="4241800" y="4254500"/>
          <p14:tracePt t="59797" x="3975100" y="4203700"/>
          <p14:tracePt t="59813" x="3803650" y="4197350"/>
          <p14:tracePt t="59830" x="3695700" y="4197350"/>
          <p14:tracePt t="59846" x="3568700" y="4260850"/>
          <p14:tracePt t="59862" x="3498850" y="4318000"/>
          <p14:tracePt t="59881" x="3441700" y="4413250"/>
          <p14:tracePt t="59896" x="3416300" y="4483100"/>
          <p14:tracePt t="59913" x="3397250" y="4552950"/>
          <p14:tracePt t="59929" x="3384550" y="4629150"/>
          <p14:tracePt t="59946" x="3378200" y="4654550"/>
          <p14:tracePt t="59964" x="3371850" y="4667250"/>
          <p14:tracePt t="60006" x="3378200" y="4667250"/>
          <p14:tracePt t="60013" x="3397250" y="4648200"/>
          <p14:tracePt t="60031" x="3467100" y="4572000"/>
          <p14:tracePt t="60048" x="3619500" y="4394200"/>
          <p14:tracePt t="60063" x="3759200" y="4273550"/>
          <p14:tracePt t="60079" x="3905250" y="4171950"/>
          <p14:tracePt t="60095" x="4140200" y="4076700"/>
          <p14:tracePt t="60113" x="4286250" y="4057650"/>
          <p14:tracePt t="60129" x="4483100" y="4076700"/>
          <p14:tracePt t="60146" x="4565650" y="4108450"/>
          <p14:tracePt t="60163" x="4610100" y="4127500"/>
          <p14:tracePt t="60179" x="4629150" y="4146550"/>
          <p14:tracePt t="60196" x="4635500" y="4152900"/>
          <p14:tracePt t="60229" x="4597400" y="4165600"/>
          <p14:tracePt t="60245" x="4521200" y="4178300"/>
          <p14:tracePt t="60262" x="4356100" y="4191000"/>
          <p14:tracePt t="60279" x="4248150" y="4197350"/>
          <p14:tracePt t="60295" x="4076700" y="4203700"/>
          <p14:tracePt t="60312" x="3968750" y="4222750"/>
          <p14:tracePt t="60329" x="3879850" y="4241800"/>
          <p14:tracePt t="60346" x="3784600" y="4286250"/>
          <p14:tracePt t="60363" x="3746500" y="4311650"/>
          <p14:tracePt t="60379" x="3727450" y="4330700"/>
          <p14:tracePt t="60396" x="3721100" y="4330700"/>
          <p14:tracePt t="60518" x="3714750" y="4330700"/>
          <p14:tracePt t="60672" x="3721100" y="4330700"/>
          <p14:tracePt t="65950" x="3727450" y="4337050"/>
          <p14:tracePt t="65957" x="3733800" y="4337050"/>
          <p14:tracePt t="65964" x="3733800" y="4343400"/>
          <p14:tracePt t="65979" x="3733800" y="4362450"/>
          <p14:tracePt t="65996" x="3733800" y="4394200"/>
          <p14:tracePt t="66012" x="3714750" y="4445000"/>
          <p14:tracePt t="66029" x="3683000" y="4502150"/>
          <p14:tracePt t="66062" x="3562350" y="4648200"/>
          <p14:tracePt t="66096" x="3365500" y="4737100"/>
          <p14:tracePt t="66129" x="3200400" y="4737100"/>
          <p14:tracePt t="66146" x="3162300" y="4724400"/>
          <p14:tracePt t="66163" x="3124200" y="4699000"/>
          <p14:tracePt t="66179" x="3105150" y="4660900"/>
          <p14:tracePt t="66196" x="3098800" y="4610100"/>
          <p14:tracePt t="66212" x="3098800" y="4527550"/>
          <p14:tracePt t="66229" x="3098800" y="4438650"/>
          <p14:tracePt t="66246" x="3117850" y="4292600"/>
          <p14:tracePt t="66262" x="3143250" y="4191000"/>
          <p14:tracePt t="66279" x="3181350" y="4083050"/>
          <p14:tracePt t="66296" x="3270250" y="3937000"/>
          <p14:tracePt t="66313" x="3340100" y="3860800"/>
          <p14:tracePt t="66315" x="3378200" y="3829050"/>
          <p14:tracePt t="66329" x="3460750" y="3778250"/>
          <p14:tracePt t="66346" x="3530600" y="3765550"/>
          <p14:tracePt t="66363" x="3606800" y="3765550"/>
          <p14:tracePt t="66379" x="3752850" y="3841750"/>
          <p14:tracePt t="66396" x="3867150" y="3943350"/>
          <p14:tracePt t="66412" x="3994150" y="4159250"/>
          <p14:tracePt t="66429" x="4057650" y="4311650"/>
          <p14:tracePt t="66446" x="4102100" y="4476750"/>
          <p14:tracePt t="66462" x="4114800" y="4711700"/>
          <p14:tracePt t="66479" x="4114800" y="4851400"/>
          <p14:tracePt t="66496" x="4064000" y="5022850"/>
          <p14:tracePt t="66512" x="4025900" y="5105400"/>
          <p14:tracePt t="66530" x="3962400" y="5207000"/>
          <p14:tracePt t="66546" x="3924300" y="5257800"/>
          <p14:tracePt t="66562" x="3867150" y="5289550"/>
          <p14:tracePt t="66579" x="3784600" y="5314950"/>
          <p14:tracePt t="66595" x="3727450" y="5314950"/>
          <p14:tracePt t="66612" x="3663950" y="5289550"/>
          <p14:tracePt t="66629" x="3587750" y="5232400"/>
          <p14:tracePt t="66645" x="3536950" y="5187950"/>
          <p14:tracePt t="66662" x="3441700" y="5060950"/>
          <p14:tracePt t="66679" x="3390900" y="4959350"/>
          <p14:tracePt t="66697" x="3327400" y="4737100"/>
          <p14:tracePt t="66713" x="3302000" y="4591050"/>
          <p14:tracePt t="66729" x="3302000" y="4438650"/>
          <p14:tracePt t="66746" x="3314700" y="4229100"/>
          <p14:tracePt t="66763" x="3346450" y="4095750"/>
          <p14:tracePt t="66781" x="3435350" y="3924300"/>
          <p14:tracePt t="66796" x="3517900" y="3816350"/>
          <p14:tracePt t="66815" x="3663950" y="3702050"/>
          <p14:tracePt t="66829" x="3721100" y="3676650"/>
          <p14:tracePt t="66846" x="3886200" y="3670300"/>
          <p14:tracePt t="66863" x="4057650" y="3759200"/>
          <p14:tracePt t="66880" x="4165600" y="3873500"/>
          <p14:tracePt t="66896" x="4235450" y="3975100"/>
          <p14:tracePt t="66913" x="4305300" y="4197350"/>
          <p14:tracePt t="66930" x="4330700" y="4368800"/>
          <p14:tracePt t="66946" x="4330700" y="4578350"/>
          <p14:tracePt t="66963" x="4311650" y="4711700"/>
          <p14:tracePt t="66980" x="4273550" y="4832350"/>
          <p14:tracePt t="66996" x="4191000" y="4946650"/>
          <p14:tracePt t="67013" x="4127500" y="4991100"/>
          <p14:tracePt t="67030" x="4044950" y="5010150"/>
          <p14:tracePt t="67046" x="3924300" y="5016500"/>
          <p14:tracePt t="67064" x="3810000" y="4991100"/>
          <p14:tracePt t="67080" x="3740150" y="4940300"/>
          <p14:tracePt t="67096" x="3689350" y="4870450"/>
          <p14:tracePt t="67114" x="3619500" y="4743450"/>
          <p14:tracePt t="67129" x="3600450" y="4654550"/>
          <p14:tracePt t="67148" x="3594100" y="4489450"/>
          <p14:tracePt t="67163" x="3600450" y="4381500"/>
          <p14:tracePt t="67180" x="3632200" y="4292600"/>
          <p14:tracePt t="67196" x="3663950" y="4191000"/>
          <p14:tracePt t="67214" x="3683000" y="4165600"/>
          <p14:tracePt t="67231" x="3702050" y="4152900"/>
          <p14:tracePt t="67246" x="3733800" y="4146550"/>
          <p14:tracePt t="67263" x="3759200" y="4165600"/>
          <p14:tracePt t="67279" x="3778250" y="4210050"/>
          <p14:tracePt t="67296" x="3790950" y="4260850"/>
          <p14:tracePt t="67314" x="3790950" y="4311650"/>
          <p14:tracePt t="67318" x="3790950" y="4343400"/>
          <p14:tracePt t="67329" x="3784600" y="4381500"/>
          <p14:tracePt t="67346" x="3778250" y="4419600"/>
          <p14:tracePt t="67363" x="3765550" y="4476750"/>
          <p14:tracePt t="67380" x="3752850" y="4502150"/>
          <p14:tracePt t="67398" x="3740150" y="4540250"/>
          <p14:tracePt t="67414" x="3727450" y="4552950"/>
          <p14:tracePt t="67432" x="3721100" y="4572000"/>
          <p14:tracePt t="67446" x="3714750" y="4591050"/>
          <p14:tracePt t="67463" x="3702050" y="4610100"/>
          <p14:tracePt t="67481" x="3689350" y="4641850"/>
          <p14:tracePt t="67496" x="3689350" y="4660900"/>
          <p14:tracePt t="67515" x="3663950" y="4705350"/>
          <p14:tracePt t="67530" x="3651250" y="4724400"/>
          <p14:tracePt t="67546" x="3651250" y="4743450"/>
          <p14:tracePt t="67563" x="3638550" y="4762500"/>
          <p14:tracePt t="67580" x="3632200" y="4762500"/>
          <p14:tracePt t="67596" x="3632200" y="4768850"/>
          <p14:tracePt t="67633" x="3625850" y="4768850"/>
          <p14:tracePt t="67646" x="3613150" y="4756150"/>
          <p14:tracePt t="67662" x="3600450" y="4730750"/>
          <p14:tracePt t="67679" x="3581400" y="4679950"/>
          <p14:tracePt t="67696" x="3549650" y="4565650"/>
          <p14:tracePt t="67712" x="3536950" y="4489450"/>
          <p14:tracePt t="67729" x="3524250" y="4337050"/>
          <p14:tracePt t="67746" x="3524250" y="4235450"/>
          <p14:tracePt t="67763" x="3511550" y="4108450"/>
          <p14:tracePt t="67780" x="3511550" y="3930650"/>
          <p14:tracePt t="67796" x="3517900" y="3822700"/>
          <p14:tracePt t="67813" x="3530600" y="3676650"/>
          <p14:tracePt t="67829" x="3530600" y="3625850"/>
          <p14:tracePt t="67847" x="3530600" y="3594100"/>
          <p14:tracePt t="67863" x="3530600" y="3568700"/>
          <p14:tracePt t="67904" x="3530600" y="3562350"/>
          <p14:tracePt t="67960" x="3536950" y="3562350"/>
          <p14:tracePt t="67974" x="3536950" y="3568700"/>
          <p14:tracePt t="67981" x="3543300" y="3587750"/>
          <p14:tracePt t="67996" x="3556000" y="3625850"/>
          <p14:tracePt t="68015" x="3581400" y="3759200"/>
          <p14:tracePt t="68030" x="3594100" y="3860800"/>
          <p14:tracePt t="68046" x="3600450" y="3975100"/>
          <p14:tracePt t="68063" x="3600450" y="4159250"/>
          <p14:tracePt t="68079" x="3600450" y="4273550"/>
          <p14:tracePt t="68098" x="3613150" y="4438650"/>
          <p14:tracePt t="68113" x="3619500" y="4527550"/>
          <p14:tracePt t="68130" x="3632200" y="4591050"/>
          <p14:tracePt t="68146" x="3644900" y="4654550"/>
          <p14:tracePt t="68164" x="3644900" y="4673600"/>
          <p14:tracePt t="68181" x="3644900" y="4686300"/>
          <p14:tracePt t="68196" x="3644900" y="4692650"/>
          <p14:tracePt t="68320" x="3644900" y="4686300"/>
          <p14:tracePt t="68327" x="3644900" y="4679950"/>
          <p14:tracePt t="68334" x="3644900" y="4673600"/>
          <p14:tracePt t="68346" x="3644900" y="4667250"/>
          <p14:tracePt t="68363" x="3638550" y="4616450"/>
          <p14:tracePt t="68380" x="3638550" y="4572000"/>
          <p14:tracePt t="68396" x="3632200" y="4502150"/>
          <p14:tracePt t="68413" x="3632200" y="4445000"/>
          <p14:tracePt t="68430" x="3632200" y="4343400"/>
          <p14:tracePt t="68446" x="3638550" y="4279900"/>
          <p14:tracePt t="68463" x="3644900" y="4203700"/>
          <p14:tracePt t="68481" x="3651250" y="4127500"/>
          <p14:tracePt t="68497" x="3657600" y="4083050"/>
          <p14:tracePt t="68513" x="3663950" y="4051300"/>
          <p14:tracePt t="68530" x="3663950" y="4044950"/>
          <p14:tracePt t="68604" x="3670300" y="4044950"/>
          <p14:tracePt t="68639" x="3676650" y="4044950"/>
          <p14:tracePt t="68653" x="3683000" y="4051300"/>
          <p14:tracePt t="68660" x="3689350" y="4051300"/>
          <p14:tracePt t="68667" x="3689350" y="4057650"/>
          <p14:tracePt t="68679" x="3695700" y="4076700"/>
          <p14:tracePt t="68696" x="3702050" y="4114800"/>
          <p14:tracePt t="68712" x="3708400" y="4191000"/>
          <p14:tracePt t="68729" x="3708400" y="4267200"/>
          <p14:tracePt t="68746" x="3708400" y="4343400"/>
          <p14:tracePt t="68762" x="3702050" y="4464050"/>
          <p14:tracePt t="68779" x="3702050" y="4521200"/>
          <p14:tracePt t="68796" x="3702050" y="4591050"/>
          <p14:tracePt t="68813" x="3702050" y="4622800"/>
          <p14:tracePt t="68830" x="3702050" y="4641850"/>
          <p14:tracePt t="68846" x="3702050" y="4654550"/>
          <p14:tracePt t="68881" x="3708400" y="4654550"/>
          <p14:tracePt t="68930" x="3708400" y="4648200"/>
          <p14:tracePt t="68939" x="3708400" y="4635500"/>
          <p14:tracePt t="68946" x="3708400" y="4616450"/>
          <p14:tracePt t="68964" x="3721100" y="4514850"/>
          <p14:tracePt t="68980" x="3721100" y="4432300"/>
          <p14:tracePt t="68996" x="3727450" y="4337050"/>
          <p14:tracePt t="69013" x="3740150" y="4178300"/>
          <p14:tracePt t="69030" x="3759200" y="4089400"/>
          <p14:tracePt t="69047" x="3759200" y="4019550"/>
          <p14:tracePt t="69063" x="3759200" y="4006850"/>
          <p14:tracePt t="69080" x="3759200" y="3994150"/>
          <p14:tracePt t="69158" x="3765550" y="3987800"/>
          <p14:tracePt t="69478" x="3765550" y="4000500"/>
          <p14:tracePt t="69486" x="3765550" y="4013200"/>
          <p14:tracePt t="69497" x="3765550" y="4032250"/>
          <p14:tracePt t="69513" x="3759200" y="4133850"/>
          <p14:tracePt t="69530" x="3759200" y="4241800"/>
          <p14:tracePt t="69546" x="3759200" y="4394200"/>
          <p14:tracePt t="69563" x="3759200" y="4495800"/>
          <p14:tracePt t="69596" x="3765550" y="4705350"/>
          <p14:tracePt t="69629" x="3765550" y="4806950"/>
          <p14:tracePt t="69664" x="3765550" y="4832350"/>
          <p14:tracePt t="69680" x="3765550" y="4838700"/>
          <p14:tracePt t="69754" x="3765550" y="4819650"/>
          <p14:tracePt t="69760" x="3759200" y="4813300"/>
          <p14:tracePt t="69766" x="3759200" y="4800600"/>
          <p14:tracePt t="69779" x="3752850" y="4781550"/>
          <p14:tracePt t="69796" x="3733800" y="4730750"/>
          <p14:tracePt t="69813" x="3721100" y="4686300"/>
          <p14:tracePt t="69829" x="3708400" y="4629150"/>
          <p14:tracePt t="69846" x="3708400" y="4603750"/>
          <p14:tracePt t="69862" x="3702050" y="4565650"/>
          <p14:tracePt t="69879" x="3695700" y="4514850"/>
          <p14:tracePt t="69896" x="3689350" y="4476750"/>
          <p14:tracePt t="69913" x="3689350" y="4406900"/>
          <p14:tracePt t="69930" x="3683000" y="4362450"/>
          <p14:tracePt t="69947" x="3676650" y="4292600"/>
          <p14:tracePt t="69963" x="3670300" y="4248150"/>
          <p14:tracePt t="69980" x="3663950" y="4210050"/>
          <p14:tracePt t="69996" x="3657600" y="4165600"/>
          <p14:tracePt t="70013" x="3657600" y="4140200"/>
          <p14:tracePt t="70031" x="3651250" y="4127500"/>
          <p14:tracePt t="70046" x="3651250" y="4121150"/>
          <p14:tracePt t="70282" x="3651250" y="4140200"/>
          <p14:tracePt t="70289" x="3651250" y="4171950"/>
          <p14:tracePt t="70296" x="3651250" y="4203700"/>
          <p14:tracePt t="70313" x="3651250" y="4260850"/>
          <p14:tracePt t="70329" x="3670300" y="4349750"/>
          <p14:tracePt t="70346" x="3670300" y="4400550"/>
          <p14:tracePt t="70363" x="3676650" y="4445000"/>
          <p14:tracePt t="70380" x="3689350" y="4489450"/>
          <p14:tracePt t="70396" x="3695700" y="4521200"/>
          <p14:tracePt t="70413" x="3702050" y="4533900"/>
          <p14:tracePt t="70429" x="3708400" y="4540250"/>
          <p14:tracePt t="70446" x="3708400" y="4546600"/>
          <p14:tracePt t="70463" x="3708400" y="4552950"/>
          <p14:tracePt t="70479" x="3708400" y="4565650"/>
          <p14:tracePt t="70496" x="3714750" y="4572000"/>
          <p14:tracePt t="70513" x="3714750" y="4578350"/>
          <p14:tracePt t="70529" x="3721100" y="4584700"/>
          <p14:tracePt t="71051" x="3721100" y="4559300"/>
          <p14:tracePt t="71057" x="3714750" y="4527550"/>
          <p14:tracePt t="71065" x="3695700" y="4483100"/>
          <p14:tracePt t="71080" x="3683000" y="4394200"/>
          <p14:tracePt t="71096" x="3663950" y="4273550"/>
          <p14:tracePt t="71129" x="3651250" y="3981450"/>
          <p14:tracePt t="71163" x="3632200" y="3803650"/>
          <p14:tracePt t="71196" x="3619500" y="3746500"/>
          <p14:tracePt t="71321" x="3619500" y="3752850"/>
          <p14:tracePt t="71328" x="3619500" y="3759200"/>
          <p14:tracePt t="71335" x="3619500" y="3765550"/>
          <p14:tracePt t="71348" x="3619500" y="3784600"/>
          <p14:tracePt t="71363" x="3619500" y="3816350"/>
          <p14:tracePt t="71380" x="3613150" y="3841750"/>
          <p14:tracePt t="71396" x="3613150" y="3860800"/>
          <p14:tracePt t="71413" x="3613150" y="3867150"/>
          <p14:tracePt t="71430" x="3613150" y="3905250"/>
          <p14:tracePt t="71446" x="3606800" y="3949700"/>
          <p14:tracePt t="71463" x="3600450" y="3987800"/>
          <p14:tracePt t="71479" x="3594100" y="4044950"/>
          <p14:tracePt t="71496" x="3587750" y="4083050"/>
          <p14:tracePt t="71514" x="3581400" y="4114800"/>
          <p14:tracePt t="71530" x="3581400" y="4140200"/>
          <p14:tracePt t="71546" x="3581400" y="4165600"/>
          <p14:tracePt t="71563" x="3581400" y="4197350"/>
          <p14:tracePt t="71580" x="3587750" y="4210050"/>
          <p14:tracePt t="71596" x="3587750" y="4222750"/>
          <p14:tracePt t="71613" x="3587750" y="4235450"/>
          <p14:tracePt t="71630" x="3587750" y="4241800"/>
          <p14:tracePt t="71887" x="3600450" y="4210050"/>
          <p14:tracePt t="71894" x="3625850" y="4159250"/>
          <p14:tracePt t="71901" x="3638550" y="4108450"/>
          <p14:tracePt t="71913" x="3663950" y="4057650"/>
          <p14:tracePt t="71929" x="3721100" y="3949700"/>
          <p14:tracePt t="71946" x="3771900" y="3898900"/>
          <p14:tracePt t="71979" x="3930650" y="3867150"/>
          <p14:tracePt t="72013" x="4184650" y="3949700"/>
          <p14:tracePt t="72048" x="4343400" y="4114800"/>
          <p14:tracePt t="72063" x="4375150" y="4184650"/>
          <p14:tracePt t="72080" x="4406900" y="4260850"/>
          <p14:tracePt t="72096" x="4425950" y="4337050"/>
          <p14:tracePt t="72113" x="4425950" y="4375150"/>
          <p14:tracePt t="72132" x="4432300" y="4406900"/>
          <p14:tracePt t="72148" x="4432300" y="4419600"/>
          <p14:tracePt t="72201" x="4432300" y="4425950"/>
          <p14:tracePt t="72250" x="4438650" y="4425950"/>
          <p14:tracePt t="72480" x="4438650" y="4432300"/>
          <p14:tracePt t="72989" x="4438650" y="4425950"/>
          <p14:tracePt t="73053" x="4438650" y="4419600"/>
          <p14:tracePt t="73074" x="4432300" y="4419600"/>
          <p14:tracePt t="73082" x="4419600" y="4419600"/>
          <p14:tracePt t="73097" x="4406900" y="4419600"/>
          <p14:tracePt t="73130" x="4349750" y="4419600"/>
          <p14:tracePt t="73164" x="4305300" y="4425950"/>
          <p14:tracePt t="73197" x="4254500" y="4445000"/>
          <p14:tracePt t="73214" x="4229100" y="4457700"/>
          <p14:tracePt t="73230" x="4210050" y="4470400"/>
          <p14:tracePt t="73248" x="4191000" y="4483100"/>
          <p14:tracePt t="73263" x="4178300" y="4495800"/>
          <p14:tracePt t="73282" x="4165600" y="4502150"/>
          <p14:tracePt t="73296" x="4159250" y="4508500"/>
          <p14:tracePt t="73313" x="4152900" y="4508500"/>
          <p14:tracePt t="73330" x="4152900" y="4514850"/>
          <p14:tracePt t="73358" x="4152900" y="4527550"/>
          <p14:tracePt t="73373" x="4159250" y="4533900"/>
          <p14:tracePt t="73380" x="4159250" y="4546600"/>
          <p14:tracePt t="73397" x="4171950" y="4565650"/>
          <p14:tracePt t="73414" x="4191000" y="4603750"/>
          <p14:tracePt t="73430" x="4203700" y="4616450"/>
          <p14:tracePt t="73448" x="4216400" y="4622800"/>
          <p14:tracePt t="73463" x="4222750" y="4622800"/>
          <p14:tracePt t="73496" x="4229100" y="4622800"/>
          <p14:tracePt t="73513" x="4235450" y="4622800"/>
          <p14:tracePt t="73530" x="4241800" y="4622800"/>
          <p14:tracePt t="73546" x="4248150" y="4616450"/>
          <p14:tracePt t="73657" x="4248150" y="4610100"/>
          <p14:tracePt t="73677" x="4248150" y="4603750"/>
          <p14:tracePt t="73685" x="4248150" y="4597400"/>
          <p14:tracePt t="73698" x="4241800" y="4584700"/>
          <p14:tracePt t="73713" x="4235450" y="4572000"/>
          <p14:tracePt t="73730" x="4216400" y="4552950"/>
          <p14:tracePt t="73746" x="4197350" y="4521200"/>
          <p14:tracePt t="73763" x="4184650" y="4502150"/>
          <p14:tracePt t="73781" x="4184650" y="4495800"/>
          <p14:tracePt t="73797" x="4178300" y="4489450"/>
          <p14:tracePt t="73813" x="4171950" y="4483100"/>
          <p14:tracePt t="73830" x="4171950" y="4476750"/>
          <p14:tracePt t="73846" x="4197350" y="4464050"/>
          <p14:tracePt t="73864" x="4254500" y="4445000"/>
          <p14:tracePt t="73880" x="4305300" y="4445000"/>
          <p14:tracePt t="73896" x="4362450" y="4451350"/>
          <p14:tracePt t="73913" x="4457700" y="4476750"/>
          <p14:tracePt t="73930" x="4502150" y="4502150"/>
          <p14:tracePt t="73947" x="4552950" y="4527550"/>
          <p14:tracePt t="73963" x="4572000" y="4540250"/>
          <p14:tracePt t="73980" x="4578350" y="4540250"/>
          <p14:tracePt t="74013" x="4584700" y="4546600"/>
          <p14:tracePt t="74078" x="4584700" y="4540250"/>
          <p14:tracePt t="74093" x="4584700" y="4527550"/>
          <p14:tracePt t="74099" x="4584700" y="4514850"/>
          <p14:tracePt t="74114" x="4591050" y="4483100"/>
          <p14:tracePt t="74130" x="4597400" y="4451350"/>
          <p14:tracePt t="74147" x="4597400" y="4419600"/>
          <p14:tracePt t="74163" x="4597400" y="4406900"/>
          <p14:tracePt t="74211" x="4597400" y="4394200"/>
          <p14:tracePt t="74219" x="4603750" y="4387850"/>
          <p14:tracePt t="74232" x="4610100" y="4387850"/>
          <p14:tracePt t="74247" x="4610100" y="4375150"/>
          <p14:tracePt t="74427" x="4610100" y="4381500"/>
          <p14:tracePt t="74433" x="4610100" y="4387850"/>
          <p14:tracePt t="74448" x="4610100" y="4400550"/>
          <p14:tracePt t="74464" x="4603750" y="4419600"/>
          <p14:tracePt t="74482" x="4591050" y="4451350"/>
          <p14:tracePt t="74497" x="4584700" y="4483100"/>
          <p14:tracePt t="74514" x="4578350" y="4495800"/>
          <p14:tracePt t="74530" x="4572000" y="4521200"/>
          <p14:tracePt t="74546" x="4565650" y="4521200"/>
          <p14:tracePt t="74565" x="4559300" y="4540250"/>
          <p14:tracePt t="74580" x="4559300" y="4552950"/>
          <p14:tracePt t="74596" x="4552950" y="4559300"/>
          <p14:tracePt t="74807" x="4559300" y="4559300"/>
          <p14:tracePt t="74822" x="4572000" y="4559300"/>
          <p14:tracePt t="74830" x="4578350" y="4559300"/>
          <p14:tracePt t="74856" x="4584700" y="4559300"/>
          <p14:tracePt t="74883" x="4591050" y="4559300"/>
          <p14:tracePt t="74904" x="4597400" y="4559300"/>
          <p14:tracePt t="74911" x="4610100" y="4559300"/>
          <p14:tracePt t="74939" x="4616450" y="4559300"/>
          <p14:tracePt t="74995" x="4622800" y="4565650"/>
          <p14:tracePt t="75216" x="4629150" y="4559300"/>
          <p14:tracePt t="75223" x="4641850" y="4540250"/>
          <p14:tracePt t="75230" x="4641850" y="4527550"/>
          <p14:tracePt t="75247" x="4648200" y="4502150"/>
          <p14:tracePt t="75264" x="4660900" y="4483100"/>
          <p14:tracePt t="75280" x="4667250" y="4476750"/>
          <p14:tracePt t="75313" x="4667250" y="4470400"/>
          <p14:tracePt t="75347" x="4667250" y="4457700"/>
          <p14:tracePt t="75350" x="4654550" y="4451350"/>
          <p14:tracePt t="75380" x="4610100" y="4413250"/>
          <p14:tracePt t="75397" x="4552950" y="4394200"/>
          <p14:tracePt t="75413" x="4514850" y="4387850"/>
          <p14:tracePt t="75431" x="4464050" y="4387850"/>
          <p14:tracePt t="75447" x="4438650" y="4394200"/>
          <p14:tracePt t="75464" x="4419600" y="4419600"/>
          <p14:tracePt t="75480" x="4394200" y="4464050"/>
          <p14:tracePt t="75497" x="4381500" y="4489450"/>
          <p14:tracePt t="75515" x="4375150" y="4552950"/>
          <p14:tracePt t="75531" x="4375150" y="4578350"/>
          <p14:tracePt t="75548" x="4381500" y="4629150"/>
          <p14:tracePt t="75563" x="4387850" y="4641850"/>
          <p14:tracePt t="75580" x="4394200" y="4654550"/>
          <p14:tracePt t="75660" x="4394200" y="4648200"/>
          <p14:tracePt t="75677" x="4394200" y="4629150"/>
          <p14:tracePt t="75684" x="4394200" y="4622800"/>
          <p14:tracePt t="75697" x="4394200" y="4578350"/>
          <p14:tracePt t="75715" x="4394200" y="4546600"/>
          <p14:tracePt t="75731" x="4387850" y="4502150"/>
          <p14:tracePt t="75747" x="4387850" y="4489450"/>
          <p14:tracePt t="75847" x="4387850" y="4483100"/>
          <p14:tracePt t="75875" x="4387850" y="4476750"/>
          <p14:tracePt t="75889" x="4387850" y="4464050"/>
          <p14:tracePt t="75897" x="4387850" y="4451350"/>
          <p14:tracePt t="75914" x="4394200" y="4425950"/>
          <p14:tracePt t="75930" x="4400550" y="4362450"/>
          <p14:tracePt t="75947" x="4400550" y="4292600"/>
          <p14:tracePt t="75964" x="4387850" y="4197350"/>
          <p14:tracePt t="75980" x="4349750" y="4114800"/>
          <p14:tracePt t="75996" x="4292600" y="4025900"/>
          <p14:tracePt t="76013" x="4165600" y="3873500"/>
          <p14:tracePt t="76030" x="4057650" y="3790950"/>
          <p14:tracePt t="76046" x="3873500" y="3689350"/>
          <p14:tracePt t="76063" x="3740150" y="3644900"/>
          <p14:tracePt t="76080" x="3625850" y="3638550"/>
          <p14:tracePt t="76096" x="3416300" y="3676650"/>
          <p14:tracePt t="76113" x="3295650" y="3733800"/>
          <p14:tracePt t="76129" x="3130550" y="3841750"/>
          <p14:tracePt t="76146" x="3035300" y="3911600"/>
          <p14:tracePt t="76163" x="2959100" y="3981450"/>
          <p14:tracePt t="76180" x="2863850" y="4083050"/>
          <p14:tracePt t="76196" x="2832100" y="4159250"/>
          <p14:tracePt t="76213" x="2794000" y="4267200"/>
          <p14:tracePt t="76231" x="2781300" y="4356100"/>
          <p14:tracePt t="76247" x="2781300" y="4406900"/>
          <p14:tracePt t="76263" x="2781300" y="4495800"/>
          <p14:tracePt t="76280" x="2781300" y="4540250"/>
          <p14:tracePt t="76296" x="2794000" y="4597400"/>
          <p14:tracePt t="76314" x="2806700" y="4635500"/>
          <p14:tracePt t="76330" x="2813050" y="4654550"/>
          <p14:tracePt t="76347" x="2838450" y="4692650"/>
          <p14:tracePt t="76363" x="2844800" y="4711700"/>
          <p14:tracePt t="76380" x="2851150" y="4718050"/>
          <p14:tracePt t="76397" x="2851150" y="4724400"/>
          <p14:tracePt t="76873" x="2851150" y="4711700"/>
          <p14:tracePt t="76880" x="2857500" y="4667250"/>
          <p14:tracePt t="76887" x="2863850" y="4635500"/>
          <p14:tracePt t="76897" x="2870200" y="4578350"/>
          <p14:tracePt t="76913" x="2927350" y="4432300"/>
          <p14:tracePt t="76930" x="2997200" y="4292600"/>
          <p14:tracePt t="76947" x="3111500" y="4133850"/>
          <p14:tracePt t="76980" x="3340100" y="3987800"/>
          <p14:tracePt t="77014" x="3644900" y="4006850"/>
          <p14:tracePt t="77046" x="3905250" y="4159250"/>
          <p14:tracePt t="77063" x="3968750" y="4229100"/>
          <p14:tracePt t="77080" x="4032250" y="4311650"/>
          <p14:tracePt t="77097" x="4051300" y="4356100"/>
          <p14:tracePt t="77114" x="4070350" y="4387850"/>
          <p14:tracePt t="77130" x="4070350" y="4400550"/>
          <p14:tracePt t="77163" x="4070350" y="4406900"/>
          <p14:tracePt t="77182" x="4070350" y="4413250"/>
          <p14:tracePt t="77218" x="4064000" y="4400550"/>
          <p14:tracePt t="77224" x="4051300" y="4394200"/>
          <p14:tracePt t="77232" x="4044950" y="4387850"/>
          <p14:tracePt t="77246" x="4000500" y="4356100"/>
          <p14:tracePt t="77263" x="3956050" y="4318000"/>
          <p14:tracePt t="77280" x="3867150" y="4254500"/>
          <p14:tracePt t="77297" x="3816350" y="4210050"/>
          <p14:tracePt t="77314" x="3752850" y="4184650"/>
          <p14:tracePt t="77330" x="3625850" y="4146550"/>
          <p14:tracePt t="77347" x="3549650" y="4140200"/>
          <p14:tracePt t="77351" x="3505200" y="4140200"/>
          <p14:tracePt t="77364" x="3429000" y="4152900"/>
          <p14:tracePt t="77380" x="3371850" y="4184650"/>
          <p14:tracePt t="77397" x="3314700" y="4229100"/>
          <p14:tracePt t="77413" x="3270250" y="4311650"/>
          <p14:tracePt t="77431" x="3251200" y="4356100"/>
          <p14:tracePt t="77447" x="3251200" y="4425950"/>
          <p14:tracePt t="77463" x="3257550" y="4464050"/>
          <p14:tracePt t="77480" x="3276600" y="4508500"/>
          <p14:tracePt t="77496" x="3314700" y="4565650"/>
          <p14:tracePt t="77514" x="3340100" y="4591050"/>
          <p14:tracePt t="77530" x="3397250" y="4629150"/>
          <p14:tracePt t="77546" x="3441700" y="4635500"/>
          <p14:tracePt t="77565" x="3536950" y="4610100"/>
          <p14:tracePt t="77580" x="3632200" y="4565650"/>
          <p14:tracePt t="77596" x="3746500" y="4502150"/>
          <p14:tracePt t="77613" x="3911600" y="4394200"/>
          <p14:tracePt t="77630" x="3994150" y="4330700"/>
          <p14:tracePt t="77648" x="4070350" y="4267200"/>
          <p14:tracePt t="77663" x="4089400" y="4235450"/>
          <p14:tracePt t="77680" x="4095750" y="4210050"/>
          <p14:tracePt t="77696" x="4083050" y="4159250"/>
          <p14:tracePt t="77714" x="4038600" y="4140200"/>
          <p14:tracePt t="77731" x="3930650" y="4102100"/>
          <p14:tracePt t="77747" x="3841750" y="4089400"/>
          <p14:tracePt t="77763" x="3759200" y="4089400"/>
          <p14:tracePt t="77780" x="3600450" y="4133850"/>
          <p14:tracePt t="77797" x="3498850" y="4171950"/>
          <p14:tracePt t="77815" x="3378200" y="4235450"/>
          <p14:tracePt t="77830" x="3314700" y="4267200"/>
          <p14:tracePt t="77847" x="3282950" y="4298950"/>
          <p14:tracePt t="77850" x="3263900" y="4318000"/>
          <p14:tracePt t="77863" x="3257550" y="4349750"/>
          <p14:tracePt t="77880" x="3244850" y="4381500"/>
          <p14:tracePt t="77897" x="3244850" y="4432300"/>
          <p14:tracePt t="77914" x="3257550" y="4470400"/>
          <p14:tracePt t="77930" x="3276600" y="4508500"/>
          <p14:tracePt t="77947" x="3333750" y="4572000"/>
          <p14:tracePt t="77963" x="3390900" y="4616450"/>
          <p14:tracePt t="77980" x="3479800" y="4660900"/>
          <p14:tracePt t="77997" x="3549650" y="4692650"/>
          <p14:tracePt t="78014" x="3600450" y="4711700"/>
          <p14:tracePt t="78030" x="3676650" y="4711700"/>
          <p14:tracePt t="78047" x="3727450" y="4686300"/>
          <p14:tracePt t="78065" x="3822700" y="4610100"/>
          <p14:tracePt t="78080" x="3898900" y="4546600"/>
          <p14:tracePt t="78098" x="3949700" y="4489450"/>
          <p14:tracePt t="78113" x="3981450" y="4451350"/>
          <p14:tracePt t="78130" x="3981450" y="4425950"/>
          <p14:tracePt t="78147" x="3975100" y="4406900"/>
          <p14:tracePt t="78163" x="3943350" y="4387850"/>
          <p14:tracePt t="78180" x="3873500" y="4375150"/>
          <p14:tracePt t="78196" x="3829050" y="4375150"/>
          <p14:tracePt t="78213" x="3771900" y="4381500"/>
          <p14:tracePt t="78229" x="3695700" y="4413250"/>
          <p14:tracePt t="78246" x="3651250" y="4438650"/>
          <p14:tracePt t="78263" x="3619500" y="4457700"/>
          <p14:tracePt t="78280" x="3581400" y="4476750"/>
          <p14:tracePt t="78297" x="3575050" y="4483100"/>
          <p14:tracePt t="78314" x="3575050" y="4489450"/>
          <p14:tracePt t="78330" x="3575050" y="4502150"/>
          <p14:tracePt t="78348" x="3581400" y="4514850"/>
          <p14:tracePt t="78364" x="3600450" y="4521200"/>
          <p14:tracePt t="78380" x="3619500" y="4527550"/>
          <p14:tracePt t="78397" x="3657600" y="4533900"/>
          <p14:tracePt t="78414" x="3689350" y="4533900"/>
          <p14:tracePt t="78431" x="3746500" y="4521200"/>
          <p14:tracePt t="78447" x="3803650" y="4495800"/>
          <p14:tracePt t="78467" x="3911600" y="4438650"/>
          <p14:tracePt t="78480" x="3994150" y="4375150"/>
          <p14:tracePt t="78497" x="4064000" y="4305300"/>
          <p14:tracePt t="78515" x="4140200" y="4203700"/>
          <p14:tracePt t="78530" x="4152900" y="4152900"/>
          <p14:tracePt t="78547" x="4159250" y="4114800"/>
          <p14:tracePt t="78564" x="4152900" y="4064000"/>
          <p14:tracePt t="78580" x="4127500" y="4025900"/>
          <p14:tracePt t="78597" x="4064000" y="3975100"/>
          <p14:tracePt t="78614" x="4013200" y="3962400"/>
          <p14:tracePt t="78631" x="3943350" y="3949700"/>
          <p14:tracePt t="78647" x="3835400" y="3956050"/>
          <p14:tracePt t="78664" x="3752850" y="3981450"/>
          <p14:tracePt t="78681" x="3657600" y="4032250"/>
          <p14:tracePt t="78696" x="3606800" y="4076700"/>
          <p14:tracePt t="78714" x="3556000" y="4133850"/>
          <p14:tracePt t="78730" x="3498850" y="4235450"/>
          <p14:tracePt t="78747" x="3486150" y="4292600"/>
          <p14:tracePt t="78764" x="3479800" y="4375150"/>
          <p14:tracePt t="78781" x="3498850" y="4419600"/>
          <p14:tracePt t="78798" x="3562350" y="4502150"/>
          <p14:tracePt t="78813" x="3619500" y="4559300"/>
          <p14:tracePt t="78830" x="3676650" y="4622800"/>
          <p14:tracePt t="78848" x="3771900" y="4711700"/>
          <p14:tracePt t="78864" x="3835400" y="4749800"/>
          <p14:tracePt t="78880" x="3898900" y="4775200"/>
          <p14:tracePt t="78897" x="3968750" y="4800600"/>
          <p14:tracePt t="78914" x="4013200" y="4800600"/>
          <p14:tracePt t="78930" x="4102100" y="4800600"/>
          <p14:tracePt t="78947" x="4165600" y="4787900"/>
          <p14:tracePt t="78965" x="4222750" y="4749800"/>
          <p14:tracePt t="78980" x="4254500" y="4730750"/>
          <p14:tracePt t="78997" x="4273550" y="4705350"/>
          <p14:tracePt t="79013" x="4286250" y="4654550"/>
          <p14:tracePt t="79030" x="4286250" y="4616450"/>
          <p14:tracePt t="79048" x="4279900" y="4578350"/>
          <p14:tracePt t="79064" x="4267200" y="4559300"/>
          <p14:tracePt t="79080" x="4235450" y="4527550"/>
          <p14:tracePt t="79097" x="4197350" y="4489450"/>
          <p14:tracePt t="79114" x="4152900" y="4464050"/>
          <p14:tracePt t="79130" x="4102100" y="4432300"/>
          <p14:tracePt t="79147" x="4051300" y="4419600"/>
          <p14:tracePt t="79165" x="4000500" y="4413250"/>
          <p14:tracePt t="79180" x="3937000" y="4413250"/>
          <p14:tracePt t="79197" x="3898900" y="4419600"/>
          <p14:tracePt t="79215" x="3835400" y="4445000"/>
          <p14:tracePt t="79230" x="3816350" y="4464050"/>
          <p14:tracePt t="79247" x="3790950" y="4476750"/>
          <p14:tracePt t="79263" x="3771900" y="4502150"/>
          <p14:tracePt t="79280" x="3759200" y="4527550"/>
          <p14:tracePt t="79299" x="3752850" y="4546600"/>
          <p14:tracePt t="79315" x="3752850" y="4565650"/>
          <p14:tracePt t="79330" x="3752850" y="4572000"/>
          <p14:tracePt t="79346" x="3746500" y="4584700"/>
          <p14:tracePt t="79363" x="3746500" y="4591050"/>
          <p14:tracePt t="79366" x="3752850" y="4591050"/>
          <p14:tracePt t="79382" x="3771900" y="4597400"/>
          <p14:tracePt t="79396" x="3797300" y="4603750"/>
          <p14:tracePt t="79413" x="3816350" y="4616450"/>
          <p14:tracePt t="79430" x="3898900" y="4616450"/>
          <p14:tracePt t="79447" x="3968750" y="4603750"/>
          <p14:tracePt t="79464" x="4102100" y="4578350"/>
          <p14:tracePt t="79481" x="4171950" y="4552950"/>
          <p14:tracePt t="79498" x="4235450" y="4527550"/>
          <p14:tracePt t="79514" x="4273550" y="4495800"/>
          <p14:tracePt t="79530" x="4279900" y="4489450"/>
          <p14:tracePt t="79547" x="4292600" y="4432300"/>
          <p14:tracePt t="79565" x="4292600" y="4381500"/>
          <p14:tracePt t="79582" x="4286250" y="4311650"/>
          <p14:tracePt t="79597" x="4267200" y="4248150"/>
          <p14:tracePt t="79614" x="4229100" y="4203700"/>
          <p14:tracePt t="79630" x="4165600" y="4152900"/>
          <p14:tracePt t="79647" x="4095750" y="4127500"/>
          <p14:tracePt t="79665" x="3987800" y="4102100"/>
          <p14:tracePt t="79680" x="3937000" y="4102100"/>
          <p14:tracePt t="79697" x="3867150" y="4102100"/>
          <p14:tracePt t="79714" x="3797300" y="4121150"/>
          <p14:tracePt t="79730" x="3746500" y="4146550"/>
          <p14:tracePt t="79748" x="3670300" y="4203700"/>
          <p14:tracePt t="79764" x="3632200" y="4235450"/>
          <p14:tracePt t="79782" x="3600450" y="4292600"/>
          <p14:tracePt t="79797" x="3562350" y="4362450"/>
          <p14:tracePt t="79813" x="3556000" y="4400550"/>
          <p14:tracePt t="79832" x="3556000" y="4470400"/>
          <p14:tracePt t="79847" x="3568700" y="4527550"/>
          <p14:tracePt t="79864" x="3594100" y="4578350"/>
          <p14:tracePt t="79870" x="3606800" y="4603750"/>
          <p14:tracePt t="79880" x="3638550" y="4654550"/>
          <p14:tracePt t="79897" x="3676650" y="4711700"/>
          <p14:tracePt t="79915" x="3746500" y="4781550"/>
          <p14:tracePt t="79930" x="3778250" y="4813300"/>
          <p14:tracePt t="79947" x="3835400" y="4838700"/>
          <p14:tracePt t="79963" x="3924300" y="4864100"/>
          <p14:tracePt t="79982" x="4000500" y="4870450"/>
          <p14:tracePt t="79998" x="4127500" y="4864100"/>
          <p14:tracePt t="80014" x="4184650" y="4838700"/>
          <p14:tracePt t="80031" x="4248150" y="4787900"/>
          <p14:tracePt t="80047" x="4311650" y="4705350"/>
          <p14:tracePt t="80064" x="4349750" y="4641850"/>
          <p14:tracePt t="80081" x="4362450" y="4591050"/>
          <p14:tracePt t="80097" x="4368800" y="4514850"/>
          <p14:tracePt t="80115" x="4343400" y="4419600"/>
          <p14:tracePt t="80130" x="4292600" y="4337050"/>
          <p14:tracePt t="80147" x="4241800" y="4260850"/>
          <p14:tracePt t="80164" x="4133850" y="4159250"/>
          <p14:tracePt t="80181" x="4064000" y="4114800"/>
          <p14:tracePt t="80198" x="3943350" y="4083050"/>
          <p14:tracePt t="80213" x="3867150" y="4083050"/>
          <p14:tracePt t="80230" x="3803650" y="4083050"/>
          <p14:tracePt t="80247" x="3683000" y="4114800"/>
          <p14:tracePt t="80264" x="3613150" y="4159250"/>
          <p14:tracePt t="80280" x="3536950" y="4197350"/>
          <p14:tracePt t="80297" x="3454400" y="4279900"/>
          <p14:tracePt t="80314" x="3416300" y="4311650"/>
          <p14:tracePt t="80330" x="3365500" y="4375150"/>
          <p14:tracePt t="80347" x="3352800" y="4419600"/>
          <p14:tracePt t="80364" x="3340100" y="4476750"/>
          <p14:tracePt t="80380" x="3340100" y="4527550"/>
          <p14:tracePt t="80396" x="3359150" y="4578350"/>
          <p14:tracePt t="80413" x="3403600" y="4667250"/>
          <p14:tracePt t="80430" x="3454400" y="4730750"/>
          <p14:tracePt t="80448" x="3568700" y="4819650"/>
          <p14:tracePt t="80463" x="3651250" y="4883150"/>
          <p14:tracePt t="80480" x="3733800" y="4927600"/>
          <p14:tracePt t="80496" x="3873500" y="4965700"/>
          <p14:tracePt t="80514" x="3968750" y="4972050"/>
          <p14:tracePt t="80532" x="4095750" y="4959350"/>
          <p14:tracePt t="80547" x="4159250" y="4914900"/>
          <p14:tracePt t="80564" x="4197350" y="4857750"/>
          <p14:tracePt t="80580" x="4260850" y="4743450"/>
          <p14:tracePt t="80597" x="4279900" y="4641850"/>
          <p14:tracePt t="80616" x="4279900" y="4502150"/>
          <p14:tracePt t="80630" x="4267200" y="4432300"/>
          <p14:tracePt t="80647" x="4222750" y="4343400"/>
          <p14:tracePt t="80663" x="4108450" y="4222750"/>
          <p14:tracePt t="80680" x="4032250" y="4152900"/>
          <p14:tracePt t="80698" x="3924300" y="4102100"/>
          <p14:tracePt t="80714" x="3860800" y="4089400"/>
          <p14:tracePt t="80730" x="3790950" y="4102100"/>
          <p14:tracePt t="80747" x="3689350" y="4133850"/>
          <p14:tracePt t="80764" x="3625850" y="4178300"/>
          <p14:tracePt t="80782" x="3556000" y="4235450"/>
          <p14:tracePt t="80797" x="3530600" y="4279900"/>
          <p14:tracePt t="80814" x="3511550" y="4324350"/>
          <p14:tracePt t="80830" x="3498850" y="4381500"/>
          <p14:tracePt t="80847" x="3498850" y="4425950"/>
          <p14:tracePt t="80864" x="3498850" y="4483100"/>
          <p14:tracePt t="80881" x="3505200" y="4514850"/>
          <p14:tracePt t="80884" x="3517900" y="4533900"/>
          <p14:tracePt t="80897" x="3517900" y="4552950"/>
          <p14:tracePt t="80914" x="3543300" y="4591050"/>
          <p14:tracePt t="80931" x="3556000" y="4603750"/>
          <p14:tracePt t="80947" x="3562350" y="4616450"/>
          <p14:tracePt t="81079" x="3575050" y="4616450"/>
          <p14:tracePt t="81086" x="3575050" y="4610100"/>
          <p14:tracePt t="81097" x="3581400" y="4610100"/>
          <p14:tracePt t="81113" x="3613150" y="4591050"/>
          <p14:tracePt t="81130" x="3632200" y="4584700"/>
          <p14:tracePt t="81148" x="3663950" y="4572000"/>
          <p14:tracePt t="81164" x="3683000" y="4565650"/>
          <p14:tracePt t="81180" x="3695700" y="4565650"/>
          <p14:tracePt t="81197" x="3714750" y="4565650"/>
          <p14:tracePt t="81214" x="3721100" y="4572000"/>
          <p14:tracePt t="81281" x="3727450" y="4572000"/>
          <p14:tracePt t="81536" x="3733800" y="4572000"/>
          <p14:tracePt t="81578" x="3733800" y="4578350"/>
          <p14:tracePt t="81599" x="3733800" y="4591050"/>
          <p14:tracePt t="81606" x="3733800" y="4597400"/>
          <p14:tracePt t="81613" x="3733800" y="4603750"/>
          <p14:tracePt t="81633" x="3727450" y="4616450"/>
          <p14:tracePt t="81664" x="3695700" y="4629150"/>
          <p14:tracePt t="81697" x="3644900" y="4629150"/>
          <p14:tracePt t="81730" x="3587750" y="4591050"/>
          <p14:tracePt t="81747" x="3568700" y="4565650"/>
          <p14:tracePt t="81765" x="3536950" y="4495800"/>
          <p14:tracePt t="81780" x="3517900" y="4451350"/>
          <p14:tracePt t="81797" x="3505200" y="4413250"/>
          <p14:tracePt t="81814" x="3505200" y="4356100"/>
          <p14:tracePt t="81831" x="3511550" y="4311650"/>
          <p14:tracePt t="81849" x="3549650" y="4254500"/>
          <p14:tracePt t="81864" x="3581400" y="4216400"/>
          <p14:tracePt t="81880" x="3638550" y="4178300"/>
          <p14:tracePt t="81884" x="3657600" y="4171950"/>
          <p14:tracePt t="81897" x="3708400" y="4146550"/>
          <p14:tracePt t="81914" x="3740150" y="4127500"/>
          <p14:tracePt t="81932" x="3797300" y="4127500"/>
          <p14:tracePt t="81947" x="3848100" y="4133850"/>
          <p14:tracePt t="81965" x="3892550" y="4152900"/>
          <p14:tracePt t="81980" x="3949700" y="4184650"/>
          <p14:tracePt t="81997" x="3981450" y="4203700"/>
          <p14:tracePt t="82015" x="3994150" y="4216400"/>
          <p14:tracePt t="82071" x="4000500" y="4216400"/>
          <p14:tracePt t="82113" x="3994150" y="4216400"/>
          <p14:tracePt t="82119" x="3981450" y="4216400"/>
          <p14:tracePt t="82130" x="3956050" y="4222750"/>
          <p14:tracePt t="82147" x="3879850" y="4222750"/>
          <p14:tracePt t="82164" x="3803650" y="4222750"/>
          <p14:tracePt t="82180" x="3695700" y="4222750"/>
          <p14:tracePt t="82197" x="3625850" y="4235450"/>
          <p14:tracePt t="82213" x="3543300" y="4254500"/>
          <p14:tracePt t="82230" x="3441700" y="4279900"/>
          <p14:tracePt t="82247" x="3390900" y="4305300"/>
          <p14:tracePt t="82263" x="3333750" y="4349750"/>
          <p14:tracePt t="82280" x="3314700" y="4381500"/>
          <p14:tracePt t="82297" x="3295650" y="4400550"/>
          <p14:tracePt t="82314" x="3289300" y="4457700"/>
          <p14:tracePt t="82330" x="3282950" y="4489450"/>
          <p14:tracePt t="82347" x="3282950" y="4533900"/>
          <p14:tracePt t="82364" x="3282950" y="4546600"/>
          <p14:tracePt t="82381" x="3289300" y="4559300"/>
          <p14:tracePt t="82576" x="3289300" y="4552950"/>
          <p14:tracePt t="82582" x="3289300" y="4527550"/>
          <p14:tracePt t="82590" x="3289300" y="4508500"/>
          <p14:tracePt t="82597" x="3289300" y="4495800"/>
          <p14:tracePt t="82613" x="3289300" y="4451350"/>
          <p14:tracePt t="82631" x="3302000" y="4368800"/>
          <p14:tracePt t="82647" x="3327400" y="4279900"/>
          <p14:tracePt t="82664" x="3346450" y="4197350"/>
          <p14:tracePt t="82680" x="3390900" y="4108450"/>
          <p14:tracePt t="82697" x="3416300" y="4076700"/>
          <p14:tracePt t="82714" x="3467100" y="4032250"/>
          <p14:tracePt t="82730" x="3511550" y="4006850"/>
          <p14:tracePt t="82747" x="3581400" y="3981450"/>
          <p14:tracePt t="82763" x="3733800" y="3949700"/>
          <p14:tracePt t="82780" x="3860800" y="3949700"/>
          <p14:tracePt t="82797" x="4102100" y="4000500"/>
          <p14:tracePt t="82814" x="4267200" y="4064000"/>
          <p14:tracePt t="82830" x="4394200" y="4140200"/>
          <p14:tracePt t="82847" x="4502150" y="4235450"/>
          <p14:tracePt t="82863" x="4540250" y="4292600"/>
          <p14:tracePt t="82880" x="4559300" y="4343400"/>
          <p14:tracePt t="82897" x="4565650" y="4381500"/>
          <p14:tracePt t="82914" x="4565650" y="4400550"/>
          <p14:tracePt t="82930" x="4565650" y="4425950"/>
          <p14:tracePt t="82947" x="4559300" y="4432300"/>
          <p14:tracePt t="82963" x="4559300" y="4438650"/>
          <p14:tracePt t="83097" x="4552950" y="4432300"/>
          <p14:tracePt t="83104" x="4552950" y="4419600"/>
          <p14:tracePt t="83113" x="4552950" y="4406900"/>
          <p14:tracePt t="83130" x="4521200" y="4318000"/>
          <p14:tracePt t="83147" x="4495800" y="4216400"/>
          <p14:tracePt t="83164" x="4419600" y="4057650"/>
          <p14:tracePt t="83180" x="4349750" y="3949700"/>
          <p14:tracePt t="83197" x="4267200" y="3841750"/>
          <p14:tracePt t="83213" x="4102100" y="3727450"/>
          <p14:tracePt t="83230" x="3994150" y="3670300"/>
          <p14:tracePt t="83247" x="3822700" y="3644900"/>
          <p14:tracePt t="83263" x="3695700" y="3657600"/>
          <p14:tracePt t="83280" x="3562350" y="3708400"/>
          <p14:tracePt t="83297" x="3378200" y="3797300"/>
          <p14:tracePt t="83314" x="3289300" y="3860800"/>
          <p14:tracePt t="83330" x="3155950" y="3956050"/>
          <p14:tracePt t="83347" x="3092450" y="4013200"/>
          <p14:tracePt t="83363" x="3035300" y="4070350"/>
          <p14:tracePt t="83367" x="3022600" y="4089400"/>
          <p14:tracePt t="83380" x="2984500" y="4146550"/>
          <p14:tracePt t="83397" x="2959100" y="4184650"/>
          <p14:tracePt t="83414" x="2940050" y="4235450"/>
          <p14:tracePt t="83430" x="2933700" y="4318000"/>
          <p14:tracePt t="83447" x="2927350" y="4356100"/>
          <p14:tracePt t="83463" x="2927350" y="4406900"/>
          <p14:tracePt t="83480" x="2927350" y="4445000"/>
          <p14:tracePt t="83497" x="2927350" y="4483100"/>
          <p14:tracePt t="83514" x="2927350" y="4495800"/>
          <p14:tracePt t="83530" x="2927350" y="4502150"/>
          <p14:tracePt t="83831" x="2952750" y="4502150"/>
          <p14:tracePt t="83838" x="2984500" y="4502150"/>
          <p14:tracePt t="83847" x="3028950" y="4514850"/>
          <p14:tracePt t="83865" x="3200400" y="4533900"/>
          <p14:tracePt t="83880" x="3365500" y="4572000"/>
          <p14:tracePt t="83897" x="3524250" y="4622800"/>
          <p14:tracePt t="83914" x="3778250" y="4699000"/>
          <p14:tracePt t="83947" x="4089400" y="4768850"/>
          <p14:tracePt t="83980" x="4286250" y="4730750"/>
          <p14:tracePt t="84014" x="4406900" y="4578350"/>
          <p14:tracePt t="84031" x="4464050" y="4489450"/>
          <p14:tracePt t="84047" x="4483100" y="4438650"/>
          <p14:tracePt t="84067" x="4495800" y="4375150"/>
          <p14:tracePt t="84080" x="4495800" y="4349750"/>
          <p14:tracePt t="84097" x="4476750" y="4311650"/>
          <p14:tracePt t="84114" x="4419600" y="4241800"/>
          <p14:tracePt t="84130" x="4343400" y="4197350"/>
          <p14:tracePt t="84147" x="4248150" y="4140200"/>
          <p14:tracePt t="84163" x="4038600" y="4095750"/>
          <p14:tracePt t="84180" x="3898900" y="4070350"/>
          <p14:tracePt t="84197" x="3657600" y="4057650"/>
          <p14:tracePt t="84214" x="3486150" y="4064000"/>
          <p14:tracePt t="84230" x="3333750" y="4089400"/>
          <p14:tracePt t="84247" x="3149600" y="4133850"/>
          <p14:tracePt t="84264" x="3054350" y="4184650"/>
          <p14:tracePt t="84281" x="2940050" y="4248150"/>
          <p14:tracePt t="84297" x="2889250" y="4298950"/>
          <p14:tracePt t="84314" x="2851150" y="4337050"/>
          <p14:tracePt t="84330" x="2806700" y="4381500"/>
          <p14:tracePt t="84347" x="2787650" y="4406900"/>
          <p14:tracePt t="84364" x="2768600" y="4451350"/>
          <p14:tracePt t="84381" x="2768600" y="4476750"/>
          <p14:tracePt t="84398" x="2762250" y="4527550"/>
          <p14:tracePt t="84414" x="2762250" y="4572000"/>
          <p14:tracePt t="84430" x="2774950" y="4610100"/>
          <p14:tracePt t="84447" x="2819400" y="4692650"/>
          <p14:tracePt t="84464" x="2870200" y="4749800"/>
          <p14:tracePt t="84481" x="2933700" y="4806950"/>
          <p14:tracePt t="84497" x="3098800" y="4895850"/>
          <p14:tracePt t="84514" x="3232150" y="4965700"/>
          <p14:tracePt t="84530" x="3479800" y="5035550"/>
          <p14:tracePt t="84547" x="3644900" y="5060950"/>
          <p14:tracePt t="84564" x="3816350" y="5067300"/>
          <p14:tracePt t="84580" x="4051300" y="5041900"/>
          <p14:tracePt t="84597" x="4191000" y="4991100"/>
          <p14:tracePt t="84613" x="4356100" y="4870450"/>
          <p14:tracePt t="84630" x="4432300" y="4775200"/>
          <p14:tracePt t="84648" x="4495800" y="4597400"/>
          <p14:tracePt t="84664" x="4502150" y="4489450"/>
          <p14:tracePt t="84680" x="4489450" y="4400550"/>
          <p14:tracePt t="84697" x="4432300" y="4229100"/>
          <p14:tracePt t="84714" x="4375150" y="4133850"/>
          <p14:tracePt t="84731" x="4241800" y="4044950"/>
          <p14:tracePt t="84747" x="4108450" y="4000500"/>
          <p14:tracePt t="84764" x="3987800" y="3975100"/>
          <p14:tracePt t="84780" x="3797300" y="3962400"/>
          <p14:tracePt t="84797" x="3644900" y="3987800"/>
          <p14:tracePt t="84816" x="3435350" y="4044950"/>
          <p14:tracePt t="84830" x="3314700" y="4095750"/>
          <p14:tracePt t="84847" x="3194050" y="4159250"/>
          <p14:tracePt t="84864" x="3054350" y="4254500"/>
          <p14:tracePt t="84881" x="2978150" y="4318000"/>
          <p14:tracePt t="84885" x="2952750" y="4337050"/>
          <p14:tracePt t="84898" x="2914650" y="4375150"/>
          <p14:tracePt t="84914" x="2895600" y="4413250"/>
          <p14:tracePt t="84930" x="2889250" y="4445000"/>
          <p14:tracePt t="84947" x="2895600" y="4508500"/>
          <p14:tracePt t="84964" x="2927350" y="4565650"/>
          <p14:tracePt t="84982" x="3003550" y="4641850"/>
          <p14:tracePt t="84997" x="3079750" y="4686300"/>
          <p14:tracePt t="85014" x="3175000" y="4730750"/>
          <p14:tracePt t="85030" x="3333750" y="4794250"/>
          <p14:tracePt t="85047" x="3467100" y="4832350"/>
          <p14:tracePt t="85065" x="3670300" y="4845050"/>
          <p14:tracePt t="85081" x="3797300" y="4826000"/>
          <p14:tracePt t="85097" x="3911600" y="4787900"/>
          <p14:tracePt t="85114" x="4095750" y="4699000"/>
          <p14:tracePt t="85130" x="4191000" y="4635500"/>
          <p14:tracePt t="85147" x="4298950" y="4521200"/>
          <p14:tracePt t="85164" x="4349750" y="4445000"/>
          <p14:tracePt t="85180" x="4387850" y="4368800"/>
          <p14:tracePt t="85198" x="4406900" y="4311650"/>
          <p14:tracePt t="85214" x="4406900" y="4273550"/>
          <p14:tracePt t="85230" x="4381500" y="4229100"/>
          <p14:tracePt t="85247" x="4330700" y="4197350"/>
          <p14:tracePt t="85264" x="4248150" y="4133850"/>
          <p14:tracePt t="85280" x="4064000" y="4051300"/>
          <p14:tracePt t="85298" x="3930650" y="4019550"/>
          <p14:tracePt t="85315" x="3714750" y="3994150"/>
          <p14:tracePt t="85332" x="3568700" y="3987800"/>
          <p14:tracePt t="85349" x="3384550" y="3987800"/>
          <p14:tracePt t="85364" x="3289300" y="4013200"/>
          <p14:tracePt t="85381" x="3206750" y="4051300"/>
          <p14:tracePt t="85387" x="3175000" y="4076700"/>
          <p14:tracePt t="85397" x="3105150" y="4133850"/>
          <p14:tracePt t="85414" x="3060700" y="4191000"/>
          <p14:tracePt t="85431" x="3016250" y="4254500"/>
          <p14:tracePt t="85447" x="2984500" y="4343400"/>
          <p14:tracePt t="85464" x="2971800" y="4394200"/>
          <p14:tracePt t="85480" x="2971800" y="4457700"/>
          <p14:tracePt t="85497" x="2978150" y="4508500"/>
          <p14:tracePt t="85516" x="3009900" y="4565650"/>
          <p14:tracePt t="85530" x="3028950" y="4610100"/>
          <p14:tracePt t="85547" x="3067050" y="4648200"/>
          <p14:tracePt t="85564" x="3149600" y="4718050"/>
          <p14:tracePt t="85581" x="3194050" y="4743450"/>
          <p14:tracePt t="85598" x="3238500" y="4762500"/>
          <p14:tracePt t="85614" x="3302000" y="4781550"/>
          <p14:tracePt t="85632" x="3346450" y="4787900"/>
          <p14:tracePt t="85647" x="3429000" y="4787900"/>
          <p14:tracePt t="85664" x="3473450" y="4775200"/>
          <p14:tracePt t="85680" x="3543300" y="4743450"/>
          <p14:tracePt t="85697" x="3581400" y="4724400"/>
          <p14:tracePt t="85713" x="3594100" y="4718050"/>
          <p14:tracePt t="85730" x="3606800" y="4711700"/>
          <p14:tracePt t="85841" x="3606800" y="4705350"/>
          <p14:tracePt t="86064" x="3606800" y="4686300"/>
          <p14:tracePt t="86072" x="3613150" y="4679950"/>
          <p14:tracePt t="86081" x="3613150" y="4654550"/>
          <p14:tracePt t="86097" x="3625850" y="4578350"/>
          <p14:tracePt t="86114" x="3638550" y="4502150"/>
          <p14:tracePt t="86132" x="3657600" y="4400550"/>
          <p14:tracePt t="86148" x="3708400" y="4171950"/>
          <p14:tracePt t="86166" x="3790950" y="3816350"/>
          <p14:tracePt t="86197" x="3962400" y="3225800"/>
          <p14:tracePt t="86231" x="4330700" y="2190750"/>
          <p14:tracePt t="86265" x="4730750" y="1352550"/>
          <p14:tracePt t="86281" x="4851400" y="1155700"/>
          <p14:tracePt t="86298" x="4997450" y="933450"/>
          <p14:tracePt t="86314" x="5073650" y="831850"/>
          <p14:tracePt t="86331" x="5124450" y="762000"/>
          <p14:tracePt t="86347" x="5213350" y="673100"/>
          <p14:tracePt t="86364" x="5264150" y="628650"/>
          <p14:tracePt t="86382" x="5346700" y="584200"/>
          <p14:tracePt t="86397" x="5378450" y="571500"/>
          <p14:tracePt t="86414" x="5416550" y="558800"/>
          <p14:tracePt t="86430" x="5441950" y="558800"/>
          <p14:tracePt t="86447" x="5448300" y="558800"/>
          <p14:tracePt t="86481" x="5454650" y="552450"/>
          <p14:tracePt t="86569" x="5448300" y="546100"/>
          <p14:tracePt t="86576" x="5429250" y="539750"/>
          <p14:tracePt t="86583" x="5416550" y="533400"/>
          <p14:tracePt t="86597" x="5384800" y="520700"/>
          <p14:tracePt t="86614" x="5346700" y="508000"/>
          <p14:tracePt t="86631" x="5302250" y="495300"/>
          <p14:tracePt t="86647" x="5264150" y="482600"/>
          <p14:tracePt t="86664" x="5226050" y="476250"/>
          <p14:tracePt t="86681" x="5162550" y="469900"/>
          <p14:tracePt t="86698" x="5099050" y="469900"/>
          <p14:tracePt t="86713" x="4933950" y="476250"/>
          <p14:tracePt t="86730" x="4806950" y="482600"/>
          <p14:tracePt t="86747" x="4692650" y="482600"/>
          <p14:tracePt t="86764" x="4527550" y="508000"/>
          <p14:tracePt t="86780" x="4425950" y="520700"/>
          <p14:tracePt t="86797" x="4311650" y="546100"/>
          <p14:tracePt t="86814" x="4267200" y="571500"/>
          <p14:tracePt t="86831" x="4216400" y="609600"/>
          <p14:tracePt t="86847" x="4210050" y="628650"/>
          <p14:tracePt t="86864" x="4210050" y="660400"/>
          <p14:tracePt t="86880" x="4222750" y="711200"/>
          <p14:tracePt t="86897" x="4248150" y="749300"/>
          <p14:tracePt t="86915" x="4318000" y="819150"/>
          <p14:tracePt t="86931" x="4400550" y="889000"/>
          <p14:tracePt t="86947" x="4489450" y="946150"/>
          <p14:tracePt t="86964" x="4629150" y="1022350"/>
          <p14:tracePt t="86982" x="4730750" y="1060450"/>
          <p14:tracePt t="86999" x="4870450" y="1079500"/>
          <p14:tracePt t="87014" x="4972050" y="1060450"/>
          <p14:tracePt t="87031" x="5048250" y="1028700"/>
          <p14:tracePt t="87047" x="5156200" y="946150"/>
          <p14:tracePt t="87064" x="5245100" y="895350"/>
          <p14:tracePt t="87082" x="5314950" y="825500"/>
          <p14:tracePt t="87097" x="5403850" y="730250"/>
          <p14:tracePt t="87114" x="5441950" y="673100"/>
          <p14:tracePt t="87130" x="5486400" y="584200"/>
          <p14:tracePt t="87147" x="5505450" y="527050"/>
          <p14:tracePt t="87165" x="5511800" y="463550"/>
          <p14:tracePt t="87181" x="5511800" y="425450"/>
          <p14:tracePt t="87197" x="5486400" y="406400"/>
          <p14:tracePt t="87214" x="5448300" y="374650"/>
          <p14:tracePt t="87231" x="5403850" y="368300"/>
          <p14:tracePt t="87247" x="5334000" y="368300"/>
          <p14:tracePt t="87265" x="5251450" y="381000"/>
          <p14:tracePt t="87281" x="5181600" y="412750"/>
          <p14:tracePt t="87297" x="5092700" y="457200"/>
          <p14:tracePt t="87314" x="5035550" y="501650"/>
          <p14:tracePt t="87331" x="4959350" y="558800"/>
          <p14:tracePt t="87347" x="4940300" y="577850"/>
          <p14:tracePt t="87364" x="4921250" y="596900"/>
          <p14:tracePt t="87381" x="4914900" y="603250"/>
          <p14:tracePt t="87397" x="4914900" y="609600"/>
          <p14:tracePt t="88198" x="4914900" y="615950"/>
          <p14:tracePt t="88233" x="4914900" y="622300"/>
          <p14:tracePt t="88253" x="4914900" y="628650"/>
          <p14:tracePt t="88260" x="4908550" y="635000"/>
          <p14:tracePt t="88268" x="4908550" y="641350"/>
          <p14:tracePt t="88281" x="4895850" y="660400"/>
          <p14:tracePt t="88297" x="4889500" y="685800"/>
          <p14:tracePt t="88331" x="4851400" y="774700"/>
          <p14:tracePt t="88364" x="4806950" y="977900"/>
          <p14:tracePt t="88398" x="4743450" y="1314450"/>
          <p14:tracePt t="88414" x="4724400" y="1492250"/>
          <p14:tracePt t="88432" x="4718050" y="1695450"/>
          <p14:tracePt t="88447" x="4705350" y="2051050"/>
          <p14:tracePt t="88464" x="4705350" y="2273300"/>
          <p14:tracePt t="88482" x="4724400" y="2590800"/>
          <p14:tracePt t="88497" x="4743450" y="2781300"/>
          <p14:tracePt t="88514" x="4768850" y="2940050"/>
          <p14:tracePt t="88531" x="4819650" y="3136900"/>
          <p14:tracePt t="88547" x="4857750" y="3251200"/>
          <p14:tracePt t="88565" x="4895850" y="3397250"/>
          <p14:tracePt t="88581" x="4921250" y="3460750"/>
          <p14:tracePt t="88599" x="4959350" y="3536950"/>
          <p14:tracePt t="88614" x="4959350" y="3581400"/>
          <p14:tracePt t="88630" x="4972050" y="3613150"/>
          <p14:tracePt t="88647" x="4978400" y="3670300"/>
          <p14:tracePt t="88664" x="4978400" y="3695700"/>
          <p14:tracePt t="88681" x="4984750" y="3733800"/>
          <p14:tracePt t="88697" x="4991100" y="3784600"/>
          <p14:tracePt t="88714" x="4997450" y="3822700"/>
          <p14:tracePt t="88731" x="5010150" y="3886200"/>
          <p14:tracePt t="88748" x="5022850" y="3930650"/>
          <p14:tracePt t="88764" x="5029200" y="3987800"/>
          <p14:tracePt t="88781" x="5048250" y="4083050"/>
          <p14:tracePt t="88797" x="5060950" y="4152900"/>
          <p14:tracePt t="88815" x="5073650" y="4210050"/>
          <p14:tracePt t="88830" x="5073650" y="4235450"/>
          <p14:tracePt t="88848" x="5073650" y="4241800"/>
          <p14:tracePt t="89173" x="5105400" y="4241800"/>
          <p14:tracePt t="89180" x="5149850" y="4241800"/>
          <p14:tracePt t="89186" x="5181600" y="4235450"/>
          <p14:tracePt t="89198" x="5226050" y="4235450"/>
          <p14:tracePt t="89214" x="5334000" y="4235450"/>
          <p14:tracePt t="89231" x="5429250" y="4229100"/>
          <p14:tracePt t="89247" x="5607050" y="4210050"/>
          <p14:tracePt t="89264" x="5683250" y="4210050"/>
          <p14:tracePt t="89281" x="5727700" y="4203700"/>
          <p14:tracePt t="89297" x="5759450" y="4191000"/>
          <p14:tracePt t="89315" x="5778500" y="4184650"/>
          <p14:tracePt t="89331" x="5822950" y="4152900"/>
          <p14:tracePt t="89347" x="5835650" y="4127500"/>
          <p14:tracePt t="89366" x="5873750" y="4083050"/>
          <p14:tracePt t="89381" x="5880100" y="4038600"/>
          <p14:tracePt t="89398" x="5880100" y="3994150"/>
          <p14:tracePt t="89403" x="5873750" y="3956050"/>
          <p14:tracePt t="89415" x="5854700" y="3867150"/>
          <p14:tracePt t="89431" x="5822950" y="3727450"/>
          <p14:tracePt t="89448" x="5746750" y="3384550"/>
          <p14:tracePt t="89464" x="5676900" y="3009900"/>
          <p14:tracePt t="89481" x="5581650" y="2527300"/>
          <p14:tracePt t="89497" x="5518150" y="1727200"/>
          <p14:tracePt t="89514" x="5511800" y="1200150"/>
          <p14:tracePt t="89533" x="5549900" y="476250"/>
          <p14:tracePt t="89547" x="5588000" y="31750"/>
          <p14:tracePt t="89564" x="5619750" y="0"/>
          <p14:tracePt t="89581" x="5626100" y="0"/>
          <p14:tracePt t="89636" x="5626100" y="6350"/>
          <p14:tracePt t="89643" x="5626100" y="25400"/>
          <p14:tracePt t="89651" x="5626100" y="50800"/>
          <p14:tracePt t="89664" x="5619750" y="107950"/>
          <p14:tracePt t="89681" x="5600700" y="209550"/>
          <p14:tracePt t="89699" x="5568950" y="349250"/>
          <p14:tracePt t="89715" x="5543550" y="450850"/>
          <p14:tracePt t="89732" x="5505450" y="546100"/>
          <p14:tracePt t="89747" x="5454650" y="685800"/>
          <p14:tracePt t="89764" x="5403850" y="774700"/>
          <p14:tracePt t="89782" x="5346700" y="882650"/>
          <p14:tracePt t="89798" x="5276850" y="1054100"/>
          <p14:tracePt t="89814" x="5238750" y="1136650"/>
          <p14:tracePt t="89831" x="5226050" y="1212850"/>
          <p14:tracePt t="89847" x="5226050" y="1231900"/>
          <p14:tracePt t="89865" x="5251450" y="1250950"/>
          <p14:tracePt t="89881" x="5295900" y="1270000"/>
          <p14:tracePt t="89897" x="5359400" y="1276350"/>
          <p14:tracePt t="89902" x="5403850" y="1276350"/>
          <p14:tracePt t="89914" x="5480050" y="1263650"/>
          <p14:tracePt t="89930" x="5575300" y="1238250"/>
          <p14:tracePt t="89947" x="5683250" y="1162050"/>
          <p14:tracePt t="89964" x="5765800" y="1092200"/>
          <p14:tracePt t="89980" x="5842000" y="1003300"/>
          <p14:tracePt t="89997" x="5918200" y="889000"/>
          <p14:tracePt t="90014" x="5943600" y="819150"/>
          <p14:tracePt t="90031" x="5943600" y="723900"/>
          <p14:tracePt t="90047" x="5930900" y="673100"/>
          <p14:tracePt t="90065" x="5911850" y="641350"/>
          <p14:tracePt t="90081" x="5829300" y="628650"/>
          <p14:tracePt t="90098" x="5740400" y="654050"/>
          <p14:tracePt t="90114" x="5613400" y="730250"/>
          <p14:tracePt t="90131" x="5435600" y="844550"/>
          <p14:tracePt t="90150" x="5308600" y="965200"/>
          <p14:tracePt t="90164" x="5276850" y="1028700"/>
          <p14:tracePt t="90181" x="5257800" y="1079500"/>
          <p14:tracePt t="90197" x="5245100" y="1143000"/>
          <p14:tracePt t="90214" x="5245100" y="1181100"/>
          <p14:tracePt t="90232" x="5270500" y="1250950"/>
          <p14:tracePt t="90247" x="5283200" y="1295400"/>
          <p14:tracePt t="90264" x="5314950" y="1339850"/>
          <p14:tracePt t="90281" x="5397500" y="1422400"/>
          <p14:tracePt t="90298" x="5467350" y="1511300"/>
          <p14:tracePt t="90316" x="5613400" y="1708150"/>
          <p14:tracePt t="90331" x="5727700" y="1885950"/>
          <p14:tracePt t="90349" x="5924550" y="2171700"/>
          <p14:tracePt t="90364" x="6299200" y="2768600"/>
          <p14:tracePt t="90381" x="6521450" y="3187700"/>
          <p14:tracePt t="90399" x="6718300" y="3708400"/>
          <p14:tracePt t="90414" x="6788150" y="3962400"/>
          <p14:tracePt t="90431" x="6807200" y="4159250"/>
          <p14:tracePt t="90447" x="6794500" y="4337050"/>
          <p14:tracePt t="90464" x="6762750" y="4419600"/>
          <p14:tracePt t="90482" x="6699250" y="4508500"/>
          <p14:tracePt t="90498" x="6648450" y="4546600"/>
          <p14:tracePt t="90514" x="6591300" y="4565650"/>
          <p14:tracePt t="90531" x="6496050" y="4584700"/>
          <p14:tracePt t="90551" x="6369050" y="4591050"/>
          <p14:tracePt t="90565" x="6286500" y="4591050"/>
          <p14:tracePt t="90581" x="6210300" y="4591050"/>
          <p14:tracePt t="90597" x="6140450" y="4591050"/>
          <p14:tracePt t="90614" x="6051550" y="4610100"/>
          <p14:tracePt t="90631" x="5988050" y="4622800"/>
          <p14:tracePt t="90648" x="5886450" y="4635500"/>
          <p14:tracePt t="90664" x="5822950" y="4648200"/>
          <p14:tracePt t="90681" x="5765800" y="4648200"/>
          <p14:tracePt t="90697" x="5683250" y="4660900"/>
          <p14:tracePt t="90714" x="5632450" y="4667250"/>
          <p14:tracePt t="90731" x="5562600" y="4667250"/>
          <p14:tracePt t="90748" x="5499100" y="4667250"/>
          <p14:tracePt t="90765" x="5429250" y="4667250"/>
          <p14:tracePt t="90782" x="5302250" y="4660900"/>
          <p14:tracePt t="90798" x="5232400" y="4654550"/>
          <p14:tracePt t="90814" x="5143500" y="4648200"/>
          <p14:tracePt t="90831" x="5092700" y="4635500"/>
          <p14:tracePt t="90849" x="5016500" y="4616450"/>
          <p14:tracePt t="90864" x="4965700" y="4597400"/>
          <p14:tracePt t="90881" x="4914900" y="4572000"/>
          <p14:tracePt t="90897" x="4851400" y="4540250"/>
          <p14:tracePt t="90914" x="4826000" y="4521200"/>
          <p14:tracePt t="90933" x="4800600" y="4508500"/>
          <p14:tracePt t="90948" x="4794250" y="4502150"/>
          <p14:tracePt t="90964" x="4787900" y="4495800"/>
          <p14:tracePt t="91049" x="4787900" y="4489450"/>
          <p14:tracePt t="91122" x="4787900" y="4483100"/>
          <p14:tracePt t="91134" x="4794250" y="4476750"/>
          <p14:tracePt t="91155" x="4800600" y="4476750"/>
          <p14:tracePt t="91162" x="4806950" y="4470400"/>
          <p14:tracePt t="91169" x="4813300" y="4470400"/>
          <p14:tracePt t="91189" x="4813300" y="4464050"/>
          <p14:tracePt t="91307" x="4806950" y="4464050"/>
          <p14:tracePt t="91321" x="4800600" y="4457700"/>
          <p14:tracePt t="91328" x="4800600" y="4451350"/>
          <p14:tracePt t="91341" x="4794250" y="4451350"/>
          <p14:tracePt t="91349" x="4787900" y="4445000"/>
          <p14:tracePt t="91397" x="4787900" y="4438650"/>
          <p14:tracePt t="91404" x="4787900" y="4432300"/>
          <p14:tracePt t="91414" x="4787900" y="4425950"/>
          <p14:tracePt t="91431" x="4800600" y="4406900"/>
          <p14:tracePt t="91448" x="4845050" y="4362450"/>
          <p14:tracePt t="91465" x="4889500" y="4324350"/>
          <p14:tracePt t="91482" x="4991100" y="4260850"/>
          <p14:tracePt t="91498" x="5060950" y="4229100"/>
          <p14:tracePt t="91514" x="5181600" y="4184650"/>
          <p14:tracePt t="91531" x="5264150" y="4159250"/>
          <p14:tracePt t="91549" x="5384800" y="4140200"/>
          <p14:tracePt t="91564" x="5441950" y="4127500"/>
          <p14:tracePt t="91581" x="5461000" y="4127500"/>
          <p14:tracePt t="91597" x="5480050" y="4127500"/>
          <p14:tracePt t="91614" x="5486400" y="4127500"/>
          <p14:tracePt t="91709" x="5492750" y="4127500"/>
          <p14:tracePt t="92020" x="5499100" y="4127500"/>
          <p14:tracePt t="92039" x="5505450" y="4127500"/>
          <p14:tracePt t="92777" x="5524500" y="4127500"/>
          <p14:tracePt t="92783" x="5549900" y="4127500"/>
          <p14:tracePt t="92797" x="5613400" y="4133850"/>
          <p14:tracePt t="92815" x="5695950" y="4140200"/>
          <p14:tracePt t="92831" x="5797550" y="4165600"/>
          <p14:tracePt t="92848" x="5854700" y="4171950"/>
          <p14:tracePt t="92865" x="5943600" y="4191000"/>
          <p14:tracePt t="92898" x="6045200" y="4203700"/>
          <p14:tracePt t="92901" x="6064250" y="4210050"/>
          <p14:tracePt t="92931" x="6153150" y="4210050"/>
          <p14:tracePt t="92964" x="6267450" y="4210050"/>
          <p14:tracePt t="92981" x="6318250" y="4203700"/>
          <p14:tracePt t="92997" x="6375400" y="4184650"/>
          <p14:tracePt t="93014" x="6426200" y="4171950"/>
          <p14:tracePt t="93033" x="6483350" y="4159250"/>
          <p14:tracePt t="93048" x="6521450" y="4152900"/>
          <p14:tracePt t="93065" x="6559550" y="4152900"/>
          <p14:tracePt t="93081" x="6597650" y="4152900"/>
          <p14:tracePt t="93097" x="6604000" y="4152900"/>
          <p14:tracePt t="93130" x="6610350" y="4152900"/>
          <p14:tracePt t="93234" x="6604000" y="4152900"/>
          <p14:tracePt t="93241" x="6578600" y="4152900"/>
          <p14:tracePt t="93247" x="6553200" y="4152900"/>
          <p14:tracePt t="93265" x="6489700" y="4146550"/>
          <p14:tracePt t="93282" x="6318250" y="4140200"/>
          <p14:tracePt t="93297" x="6165850" y="4121150"/>
          <p14:tracePt t="93316" x="6026150" y="4121150"/>
          <p14:tracePt t="93331" x="5835650" y="4121150"/>
          <p14:tracePt t="93348" x="5727700" y="4121150"/>
          <p14:tracePt t="93364" x="5568950" y="4121150"/>
          <p14:tracePt t="93382" x="5480050" y="4140200"/>
          <p14:tracePt t="93387" x="5435600" y="4146550"/>
          <p14:tracePt t="93399" x="5365750" y="4159250"/>
          <p14:tracePt t="93414" x="5314950" y="4178300"/>
          <p14:tracePt t="93431" x="5270500" y="4197350"/>
          <p14:tracePt t="93447" x="5219700" y="4222750"/>
          <p14:tracePt t="93465" x="5200650" y="4222750"/>
          <p14:tracePt t="93483" x="5187950" y="4229100"/>
          <p14:tracePt t="93497" x="5181600" y="4235450"/>
          <p14:tracePt t="93532" x="5175250" y="4235450"/>
          <p14:tracePt t="93566" x="5181600" y="4241800"/>
          <p14:tracePt t="93580" x="5187950" y="4241800"/>
          <p14:tracePt t="93587" x="5194300" y="4248150"/>
          <p14:tracePt t="93598" x="5200650" y="4248150"/>
          <p14:tracePt t="93614" x="5245100" y="4260850"/>
          <p14:tracePt t="93631" x="5283200" y="4267200"/>
          <p14:tracePt t="93648" x="5340350" y="4273550"/>
          <p14:tracePt t="93664" x="5391150" y="4273550"/>
          <p14:tracePt t="93681" x="5454650" y="4273550"/>
          <p14:tracePt t="93698" x="5607050" y="4260850"/>
          <p14:tracePt t="93714" x="5702300" y="4254500"/>
          <p14:tracePt t="93732" x="5835650" y="4248150"/>
          <p14:tracePt t="93747" x="5905500" y="4248150"/>
          <p14:tracePt t="93766" x="5975350" y="4241800"/>
          <p14:tracePt t="93781" x="6038850" y="4229100"/>
          <p14:tracePt t="93798" x="6070600" y="4222750"/>
          <p14:tracePt t="93816" x="6089650" y="4216400"/>
          <p14:tracePt t="93872" x="6083300" y="4210050"/>
          <p14:tracePt t="93878" x="6076950" y="4203700"/>
          <p14:tracePt t="93887" x="6064250" y="4203700"/>
          <p14:tracePt t="93898" x="5994400" y="4184650"/>
          <p14:tracePt t="93915" x="5873750" y="4159250"/>
          <p14:tracePt t="93931" x="5740400" y="4146550"/>
          <p14:tracePt t="93948" x="5511800" y="4133850"/>
          <p14:tracePt t="93965" x="5359400" y="4133850"/>
          <p14:tracePt t="93982" x="5187950" y="4152900"/>
          <p14:tracePt t="93999" x="5111750" y="4159250"/>
          <p14:tracePt t="94017" x="5029200" y="4165600"/>
          <p14:tracePt t="94031" x="5010150" y="4171950"/>
          <p14:tracePt t="94048" x="4997450" y="4171950"/>
          <p14:tracePt t="94064" x="4991100" y="4178300"/>
          <p14:tracePt t="94101" x="4991100" y="4191000"/>
          <p14:tracePt t="94114" x="4997450" y="4197350"/>
          <p14:tracePt t="94131" x="5003800" y="4229100"/>
          <p14:tracePt t="94148" x="5035550" y="4254500"/>
          <p14:tracePt t="94164" x="5048250" y="4273550"/>
          <p14:tracePt t="94180" x="5073650" y="4286250"/>
          <p14:tracePt t="94197" x="5099050" y="4292600"/>
          <p14:tracePt t="94214" x="5118100" y="4298950"/>
          <p14:tracePt t="94231" x="5143500" y="4305300"/>
          <p14:tracePt t="94247" x="5149850" y="4311650"/>
          <p14:tracePt t="94663" x="5207000" y="4305300"/>
          <p14:tracePt t="94669" x="5314950" y="4292600"/>
          <p14:tracePt t="94681" x="5422900" y="4273550"/>
          <p14:tracePt t="94698" x="5727700" y="4235450"/>
          <p14:tracePt t="94732" x="6197600" y="4210050"/>
          <p14:tracePt t="94764" x="6515100" y="4197350"/>
          <p14:tracePt t="94799" x="6686550" y="4184650"/>
          <p14:tracePt t="94814" x="6718300" y="4184650"/>
          <p14:tracePt t="94831" x="6731000" y="4184650"/>
          <p14:tracePt t="94847" x="6743700" y="4184650"/>
          <p14:tracePt t="94947" x="6737350" y="4184650"/>
          <p14:tracePt t="94973" x="6718300" y="4184650"/>
          <p14:tracePt t="94981" x="6699250" y="4184650"/>
          <p14:tracePt t="94988" x="6673850" y="4178300"/>
          <p14:tracePt t="94998" x="6642100" y="4178300"/>
          <p14:tracePt t="95014" x="6464300" y="4159250"/>
          <p14:tracePt t="95031" x="6318250" y="4152900"/>
          <p14:tracePt t="95049" x="6076950" y="4152900"/>
          <p14:tracePt t="95064" x="5886450" y="4152900"/>
          <p14:tracePt t="95081" x="5670550" y="4165600"/>
          <p14:tracePt t="95098" x="5346700" y="4197350"/>
          <p14:tracePt t="95115" x="5130800" y="4222750"/>
          <p14:tracePt t="95131" x="4845050" y="4248150"/>
          <p14:tracePt t="95148" x="4705350" y="4260850"/>
          <p14:tracePt t="95167" x="4495800" y="4273550"/>
          <p14:tracePt t="95181" x="4387850" y="4273550"/>
          <p14:tracePt t="95198" x="4298950" y="4273550"/>
          <p14:tracePt t="95214" x="4216400" y="4273550"/>
          <p14:tracePt t="95231" x="4197350" y="4273550"/>
          <p14:tracePt t="95247" x="4191000" y="4273550"/>
          <p14:tracePt t="95291" x="4191000" y="4267200"/>
          <p14:tracePt t="95297" x="4210050" y="4267200"/>
          <p14:tracePt t="95314" x="4248150" y="4267200"/>
          <p14:tracePt t="95330" x="4311650" y="4260850"/>
          <p14:tracePt t="95348" x="4483100" y="4260850"/>
          <p14:tracePt t="95364" x="4591050" y="4260850"/>
          <p14:tracePt t="95381" x="4826000" y="4267200"/>
          <p14:tracePt t="95398" x="5003800" y="4286250"/>
          <p14:tracePt t="95417" x="5232400" y="4318000"/>
          <p14:tracePt t="95422" x="5289550" y="4330700"/>
          <p14:tracePt t="95432" x="5340350" y="4330700"/>
          <p14:tracePt t="95449" x="5416550" y="4337050"/>
          <p14:tracePt t="95465" x="5461000" y="4337050"/>
          <p14:tracePt t="95481" x="5473700" y="4337050"/>
          <p14:tracePt t="95569" x="5467350" y="4337050"/>
          <p14:tracePt t="95576" x="5454650" y="4337050"/>
          <p14:tracePt t="95582" x="5429250" y="4337050"/>
          <p14:tracePt t="95598" x="5365750" y="4337050"/>
          <p14:tracePt t="95615" x="5264150" y="4343400"/>
          <p14:tracePt t="95631" x="5041900" y="4381500"/>
          <p14:tracePt t="95648" x="4876800" y="4406900"/>
          <p14:tracePt t="95666" x="4705350" y="4445000"/>
          <p14:tracePt t="95681" x="4610100" y="4476750"/>
          <p14:tracePt t="95698" x="4527550" y="4502150"/>
          <p14:tracePt t="95714" x="4457700" y="4527550"/>
          <p14:tracePt t="95731" x="4432300" y="4540250"/>
          <p14:tracePt t="95748" x="4400550" y="4546600"/>
          <p14:tracePt t="95765" x="4381500" y="4546600"/>
          <p14:tracePt t="95799" x="4375150" y="4546600"/>
          <p14:tracePt t="95868" x="4375150" y="45529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r>
              <a:rPr lang="nb-NO" altLang="en-US" sz="4000" b="1" i="1">
                <a:solidFill>
                  <a:srgbClr val="FFCC00"/>
                </a:solidFill>
              </a:rPr>
              <a:t>Types of epidemiological studies </a:t>
            </a:r>
            <a:endParaRPr lang="en-US" altLang="en-US" sz="4000" b="1" i="1">
              <a:solidFill>
                <a:srgbClr val="FFCC00"/>
              </a:solidFill>
            </a:endParaRPr>
          </a:p>
        </p:txBody>
      </p:sp>
      <p:sp>
        <p:nvSpPr>
          <p:cNvPr id="4099" name="Text Box 3"/>
          <p:cNvSpPr txBox="1">
            <a:spLocks noChangeArrowheads="1"/>
          </p:cNvSpPr>
          <p:nvPr/>
        </p:nvSpPr>
        <p:spPr bwMode="auto">
          <a:xfrm>
            <a:off x="457200" y="1905000"/>
            <a:ext cx="6934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rgbClr val="FFCC00"/>
                </a:solidFill>
              </a:rPr>
              <a:t> Ecological studies. </a:t>
            </a:r>
          </a:p>
          <a:p>
            <a:pPr>
              <a:spcBef>
                <a:spcPct val="50000"/>
              </a:spcBef>
              <a:buFontTx/>
              <a:buChar char="•"/>
            </a:pPr>
            <a:r>
              <a:rPr lang="nb-NO" altLang="en-US" sz="2400">
                <a:solidFill>
                  <a:srgbClr val="FFCC00"/>
                </a:solidFill>
              </a:rPr>
              <a:t> Case reports or case series</a:t>
            </a:r>
          </a:p>
          <a:p>
            <a:pPr>
              <a:spcBef>
                <a:spcPct val="50000"/>
              </a:spcBef>
              <a:buFontTx/>
              <a:buChar char="•"/>
            </a:pPr>
            <a:r>
              <a:rPr lang="nb-NO" altLang="en-US" sz="2400">
                <a:solidFill>
                  <a:srgbClr val="FFCC00"/>
                </a:solidFill>
              </a:rPr>
              <a:t> Cross-sectional surveys</a:t>
            </a:r>
            <a:endParaRPr lang="en-US" altLang="en-US" sz="2400">
              <a:solidFill>
                <a:srgbClr val="FFCC00"/>
              </a:solidFill>
            </a:endParaRPr>
          </a:p>
        </p:txBody>
      </p:sp>
      <p:sp>
        <p:nvSpPr>
          <p:cNvPr id="4100" name="Text Box 4"/>
          <p:cNvSpPr txBox="1">
            <a:spLocks noChangeArrowheads="1"/>
          </p:cNvSpPr>
          <p:nvPr/>
        </p:nvSpPr>
        <p:spPr bwMode="auto">
          <a:xfrm>
            <a:off x="533400" y="4191000"/>
            <a:ext cx="3240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nb-NO" altLang="en-US" sz="2400">
                <a:solidFill>
                  <a:srgbClr val="FFCC00"/>
                </a:solidFill>
              </a:rPr>
              <a:t> Case- control studies</a:t>
            </a:r>
            <a:endParaRPr lang="en-US" altLang="en-US" sz="2400">
              <a:solidFill>
                <a:srgbClr val="FFCC00"/>
              </a:solidFill>
            </a:endParaRPr>
          </a:p>
        </p:txBody>
      </p:sp>
      <p:sp>
        <p:nvSpPr>
          <p:cNvPr id="4101" name="Text Box 5"/>
          <p:cNvSpPr txBox="1">
            <a:spLocks noChangeArrowheads="1"/>
          </p:cNvSpPr>
          <p:nvPr/>
        </p:nvSpPr>
        <p:spPr bwMode="auto">
          <a:xfrm>
            <a:off x="533400" y="4648200"/>
            <a:ext cx="3951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nb-NO" altLang="en-US" sz="2400">
                <a:solidFill>
                  <a:srgbClr val="FFCC00"/>
                </a:solidFill>
              </a:rPr>
              <a:t> Prospective cohort studies</a:t>
            </a:r>
            <a:endParaRPr lang="en-US" altLang="en-US" sz="2400">
              <a:solidFill>
                <a:srgbClr val="FFCC00"/>
              </a:solidFill>
            </a:endParaRPr>
          </a:p>
        </p:txBody>
      </p:sp>
      <p:sp>
        <p:nvSpPr>
          <p:cNvPr id="4102" name="Text Box 6"/>
          <p:cNvSpPr txBox="1">
            <a:spLocks noChangeArrowheads="1"/>
          </p:cNvSpPr>
          <p:nvPr/>
        </p:nvSpPr>
        <p:spPr bwMode="auto">
          <a:xfrm>
            <a:off x="533400" y="51816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rgbClr val="FFCC00"/>
                </a:solidFill>
              </a:rPr>
              <a:t> Experiments</a:t>
            </a:r>
            <a:endParaRPr lang="en-US" altLang="en-US" sz="2400">
              <a:solidFill>
                <a:srgbClr val="FFCC00"/>
              </a:solidFill>
            </a:endParaRPr>
          </a:p>
        </p:txBody>
      </p:sp>
      <p:sp>
        <p:nvSpPr>
          <p:cNvPr id="4103" name="Text Box 7"/>
          <p:cNvSpPr txBox="1">
            <a:spLocks noChangeArrowheads="1"/>
          </p:cNvSpPr>
          <p:nvPr/>
        </p:nvSpPr>
        <p:spPr bwMode="auto">
          <a:xfrm>
            <a:off x="228600" y="1371600"/>
            <a:ext cx="3451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800" b="1" i="1">
                <a:solidFill>
                  <a:schemeClr val="bg1"/>
                </a:solidFill>
              </a:rPr>
              <a:t>Descriptive studies</a:t>
            </a:r>
            <a:endParaRPr lang="en-US" altLang="en-US" sz="2800" b="1" i="1">
              <a:solidFill>
                <a:schemeClr val="bg1"/>
              </a:solidFill>
            </a:endParaRPr>
          </a:p>
        </p:txBody>
      </p:sp>
      <p:sp>
        <p:nvSpPr>
          <p:cNvPr id="4104" name="Text Box 8"/>
          <p:cNvSpPr txBox="1">
            <a:spLocks noChangeArrowheads="1"/>
          </p:cNvSpPr>
          <p:nvPr/>
        </p:nvSpPr>
        <p:spPr bwMode="auto">
          <a:xfrm>
            <a:off x="228600" y="3657600"/>
            <a:ext cx="3032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800" b="1" i="1">
                <a:solidFill>
                  <a:schemeClr val="bg1"/>
                </a:solidFill>
              </a:rPr>
              <a:t>Etiologic studies</a:t>
            </a:r>
            <a:endParaRPr lang="en-US" altLang="en-US" sz="2800" b="1" i="1">
              <a:solidFill>
                <a:schemeClr val="bg1"/>
              </a:solidFill>
            </a:endParaRPr>
          </a:p>
        </p:txBody>
      </p:sp>
      <p:sp>
        <p:nvSpPr>
          <p:cNvPr id="4105" name="AutoShape 9"/>
          <p:cNvSpPr>
            <a:spLocks/>
          </p:cNvSpPr>
          <p:nvPr/>
        </p:nvSpPr>
        <p:spPr bwMode="auto">
          <a:xfrm>
            <a:off x="4648200" y="4191000"/>
            <a:ext cx="685800" cy="838200"/>
          </a:xfrm>
          <a:prstGeom prst="rightBrace">
            <a:avLst>
              <a:gd name="adj1" fmla="val 10185"/>
              <a:gd name="adj2" fmla="val 50000"/>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Text Box 10"/>
          <p:cNvSpPr txBox="1">
            <a:spLocks noChangeArrowheads="1"/>
          </p:cNvSpPr>
          <p:nvPr/>
        </p:nvSpPr>
        <p:spPr bwMode="auto">
          <a:xfrm>
            <a:off x="5410200" y="4419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400" i="1">
                <a:solidFill>
                  <a:schemeClr val="bg1"/>
                </a:solidFill>
              </a:rPr>
              <a:t>Observational</a:t>
            </a:r>
            <a:endParaRPr lang="en-US" altLang="en-US" sz="2400" i="1">
              <a:solidFill>
                <a:schemeClr val="bg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0167"/>
    </mc:Choice>
    <mc:Fallback>
      <p:transition spd="slow" advTm="80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0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0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4099" grpId="0"/>
      <p:bldP spid="4100" grpId="0"/>
      <p:bldP spid="4101" grpId="0"/>
      <p:bldP spid="4102" grpId="0"/>
      <p:bldP spid="4103" grpId="0"/>
      <p:bldP spid="4104" grpId="0"/>
      <p:bldP spid="4106" grpId="0"/>
    </p:bldLst>
  </p:timing>
  <p:extLst>
    <p:ext uri="{3A86A75C-4F4B-4683-9AE1-C65F6400EC91}">
      <p14:laserTraceLst xmlns:p14="http://schemas.microsoft.com/office/powerpoint/2010/main">
        <p14:tracePtLst>
          <p14:tracePt t="15216" x="2717800" y="5048250"/>
          <p14:tracePt t="15222" x="2698750" y="5010150"/>
          <p14:tracePt t="15236" x="2660650" y="4921250"/>
          <p14:tracePt t="15253" x="2616200" y="4813300"/>
          <p14:tracePt t="15269" x="2559050" y="4699000"/>
          <p14:tracePt t="15286" x="2495550" y="4540250"/>
          <p14:tracePt t="15303" x="2463800" y="4438650"/>
          <p14:tracePt t="15336" x="2419350" y="4108450"/>
          <p14:tracePt t="15369" x="2406650" y="3854450"/>
          <p14:tracePt t="15403" x="2438400" y="3606800"/>
          <p14:tracePt t="15419" x="2444750" y="3505200"/>
          <p14:tracePt t="15436" x="2470150" y="3371850"/>
          <p14:tracePt t="15453" x="2489200" y="3282950"/>
          <p14:tracePt t="15469" x="2508250" y="3200400"/>
          <p14:tracePt t="15486" x="2527300" y="3111500"/>
          <p14:tracePt t="15503" x="2533650" y="3067050"/>
          <p14:tracePt t="15519" x="2552700" y="3003550"/>
          <p14:tracePt t="15536" x="2578100" y="2952750"/>
          <p14:tracePt t="15552" x="2616200" y="2889250"/>
          <p14:tracePt t="15569" x="2660650" y="2781300"/>
          <p14:tracePt t="15586" x="2692400" y="2686050"/>
          <p14:tracePt t="15602" x="2730500" y="2559050"/>
          <p14:tracePt t="15619" x="2749550" y="2508250"/>
          <p14:tracePt t="15636" x="2762250" y="2470150"/>
          <p14:tracePt t="15653" x="2781300" y="2419350"/>
          <p14:tracePt t="15669" x="2794000" y="2393950"/>
          <p14:tracePt t="15686" x="2806700" y="2368550"/>
          <p14:tracePt t="15703" x="2813050" y="2355850"/>
          <p14:tracePt t="15812" x="2819400" y="2349500"/>
          <p14:tracePt t="16666" x="2813050" y="2368550"/>
          <p14:tracePt t="16672" x="2794000" y="2393950"/>
          <p14:tracePt t="16686" x="2749550" y="2451100"/>
          <p14:tracePt t="16702" x="2705100" y="2520950"/>
          <p14:tracePt t="16719" x="2660650" y="2584450"/>
          <p14:tracePt t="16736" x="2584450" y="2654300"/>
          <p14:tracePt t="16753" x="2540000" y="2705100"/>
          <p14:tracePt t="16786" x="2432050" y="2781300"/>
          <p14:tracePt t="16819" x="2343150" y="2825750"/>
          <p14:tracePt t="16853" x="2266950" y="2844800"/>
          <p14:tracePt t="16869" x="2247900" y="2844800"/>
          <p14:tracePt t="16887" x="2222500" y="2857500"/>
          <p14:tracePt t="16903" x="2203450" y="2857500"/>
          <p14:tracePt t="16919" x="2184400" y="2857500"/>
          <p14:tracePt t="16936" x="2165350" y="2870200"/>
          <p14:tracePt t="16953" x="2159000" y="2870200"/>
          <p14:tracePt t="16969" x="2152650" y="2876550"/>
          <p14:tracePt t="17031" x="2139950" y="2876550"/>
          <p14:tracePt t="17038" x="2133600" y="2876550"/>
          <p14:tracePt t="17052" x="2127250" y="2876550"/>
          <p14:tracePt t="17060" x="2114550" y="2876550"/>
          <p14:tracePt t="17074" x="2108200" y="2876550"/>
          <p14:tracePt t="17086" x="2101850" y="2876550"/>
          <p14:tracePt t="17103" x="2095500" y="2882900"/>
          <p14:tracePt t="17227" x="2101850" y="2882900"/>
          <p14:tracePt t="17233" x="2108200" y="2882900"/>
          <p14:tracePt t="17240" x="2114550" y="2882900"/>
          <p14:tracePt t="17252" x="2133600" y="2882900"/>
          <p14:tracePt t="17269" x="2190750" y="2882900"/>
          <p14:tracePt t="17286" x="2247900" y="2882900"/>
          <p14:tracePt t="17302" x="2349500" y="2870200"/>
          <p14:tracePt t="17319" x="2425700" y="2863850"/>
          <p14:tracePt t="17336" x="2552700" y="2857500"/>
          <p14:tracePt t="17353" x="2654300" y="2857500"/>
          <p14:tracePt t="17369" x="2736850" y="2857500"/>
          <p14:tracePt t="17386" x="2838450" y="2857500"/>
          <p14:tracePt t="17403" x="2895600" y="2857500"/>
          <p14:tracePt t="17419" x="2927350" y="2863850"/>
          <p14:tracePt t="17436" x="2984500" y="2876550"/>
          <p14:tracePt t="17453" x="3022600" y="2882900"/>
          <p14:tracePt t="17469" x="3060700" y="2895600"/>
          <p14:tracePt t="17486" x="3092450" y="2908300"/>
          <p14:tracePt t="17502" x="3124200" y="2914650"/>
          <p14:tracePt t="17519" x="3155950" y="2927350"/>
          <p14:tracePt t="17536" x="3175000" y="2940050"/>
          <p14:tracePt t="17552" x="3200400" y="2952750"/>
          <p14:tracePt t="17569" x="3219450" y="2952750"/>
          <p14:tracePt t="17587" x="3232150" y="2965450"/>
          <p14:tracePt t="17603" x="3251200" y="2965450"/>
          <p14:tracePt t="17619" x="3263900" y="2971800"/>
          <p14:tracePt t="17636" x="3282950" y="2971800"/>
          <p14:tracePt t="17652" x="3289300" y="2971800"/>
          <p14:tracePt t="17669" x="3295650" y="2971800"/>
          <p14:tracePt t="17755" x="3302000" y="2971800"/>
          <p14:tracePt t="18645" x="3282950" y="2984500"/>
          <p14:tracePt t="18654" x="3225800" y="2997200"/>
          <p14:tracePt t="18669" x="3124200" y="3028950"/>
          <p14:tracePt t="18686" x="2990850" y="3060700"/>
          <p14:tracePt t="18702" x="2743200" y="3111500"/>
          <p14:tracePt t="18719" x="2540000" y="3149600"/>
          <p14:tracePt t="18753" x="2051050" y="3200400"/>
          <p14:tracePt t="18786" x="1670050" y="3244850"/>
          <p14:tracePt t="18819" x="1460500" y="3282950"/>
          <p14:tracePt t="18822" x="1403350" y="3289300"/>
          <p14:tracePt t="18836" x="1333500" y="3302000"/>
          <p14:tracePt t="18853" x="1276350" y="3308350"/>
          <p14:tracePt t="18869" x="1225550" y="3321050"/>
          <p14:tracePt t="18886" x="1212850" y="3321050"/>
          <p14:tracePt t="18904" x="1200150" y="3327400"/>
          <p14:tracePt t="19030" x="1193800" y="3327400"/>
          <p14:tracePt t="19043" x="1187450" y="3327400"/>
          <p14:tracePt t="19053" x="1174750" y="3333750"/>
          <p14:tracePt t="19070" x="1143000" y="3333750"/>
          <p14:tracePt t="19086" x="1104900" y="3346450"/>
          <p14:tracePt t="19103" x="1073150" y="3352800"/>
          <p14:tracePt t="19119" x="1047750" y="3365500"/>
          <p14:tracePt t="19136" x="1041400" y="3365500"/>
          <p14:tracePt t="19152" x="1035050" y="3365500"/>
          <p14:tracePt t="19258" x="1041400" y="3365500"/>
          <p14:tracePt t="19265" x="1047750" y="3365500"/>
          <p14:tracePt t="19271" x="1054100" y="3365500"/>
          <p14:tracePt t="19286" x="1066800" y="3378200"/>
          <p14:tracePt t="19302" x="1085850" y="3384550"/>
          <p14:tracePt t="19319" x="1111250" y="3390900"/>
          <p14:tracePt t="19336" x="1130300" y="3397250"/>
          <p14:tracePt t="19352" x="1149350" y="3403600"/>
          <p14:tracePt t="19369" x="1187450" y="3409950"/>
          <p14:tracePt t="19386" x="1225550" y="3409950"/>
          <p14:tracePt t="19402" x="1282700" y="3409950"/>
          <p14:tracePt t="19419" x="1327150" y="3409950"/>
          <p14:tracePt t="19436" x="1377950" y="3416300"/>
          <p14:tracePt t="19453" x="1447800" y="3416300"/>
          <p14:tracePt t="19469" x="1504950" y="3416300"/>
          <p14:tracePt t="19486" x="1568450" y="3416300"/>
          <p14:tracePt t="19503" x="1612900" y="3416300"/>
          <p14:tracePt t="19519" x="1657350" y="3416300"/>
          <p14:tracePt t="19536" x="1727200" y="3409950"/>
          <p14:tracePt t="19553" x="1778000" y="3409950"/>
          <p14:tracePt t="19569" x="1847850" y="3403600"/>
          <p14:tracePt t="19586" x="1892300" y="3397250"/>
          <p14:tracePt t="19604" x="1943100" y="3390900"/>
          <p14:tracePt t="19619" x="1974850" y="3384550"/>
          <p14:tracePt t="19636" x="2019300" y="3384550"/>
          <p14:tracePt t="19653" x="2095500" y="3384550"/>
          <p14:tracePt t="19669" x="2152650" y="3384550"/>
          <p14:tracePt t="19686" x="2247900" y="3384550"/>
          <p14:tracePt t="19703" x="2305050" y="3384550"/>
          <p14:tracePt t="19719" x="2362200" y="3390900"/>
          <p14:tracePt t="19736" x="2444750" y="3397250"/>
          <p14:tracePt t="19753" x="2508250" y="3397250"/>
          <p14:tracePt t="19770" x="2603500" y="3403600"/>
          <p14:tracePt t="19786" x="2667000" y="3409950"/>
          <p14:tracePt t="19803" x="2724150" y="3422650"/>
          <p14:tracePt t="19806" x="2736850" y="3422650"/>
          <p14:tracePt t="19819" x="2787650" y="3435350"/>
          <p14:tracePt t="19836" x="2819400" y="3441700"/>
          <p14:tracePt t="19853" x="2882900" y="3460750"/>
          <p14:tracePt t="19869" x="2927350" y="3467100"/>
          <p14:tracePt t="19886" x="2984500" y="3479800"/>
          <p14:tracePt t="19903" x="3079750" y="3505200"/>
          <p14:tracePt t="19919" x="3117850" y="3517900"/>
          <p14:tracePt t="19936" x="3149600" y="3530600"/>
          <p14:tracePt t="19953" x="3155950" y="3530600"/>
          <p14:tracePt t="19969" x="3162300" y="3530600"/>
          <p14:tracePt t="20027" x="3162300" y="3536950"/>
          <p14:tracePt t="20096" x="3168650" y="3536950"/>
          <p14:tracePt t="20444" x="3181350" y="3536950"/>
          <p14:tracePt t="20451" x="3200400" y="3536950"/>
          <p14:tracePt t="20458" x="3219450" y="3536950"/>
          <p14:tracePt t="20469" x="3225800" y="3536950"/>
          <p14:tracePt t="20486" x="3270250" y="3543300"/>
          <p14:tracePt t="20503" x="3295650" y="3543300"/>
          <p14:tracePt t="20519" x="3314700" y="3543300"/>
          <p14:tracePt t="20552" x="3327400" y="3549650"/>
          <p14:tracePt t="25912" x="3308350" y="3549650"/>
          <p14:tracePt t="25919" x="3282950" y="3549650"/>
          <p14:tracePt t="25927" x="3251200" y="3549650"/>
          <p14:tracePt t="25937" x="3219450" y="3549650"/>
          <p14:tracePt t="25953" x="3067050" y="3549650"/>
          <p14:tracePt t="25970" x="2927350" y="3543300"/>
          <p14:tracePt t="25986" x="2781300" y="3543300"/>
          <p14:tracePt t="26019" x="2400300" y="3543300"/>
          <p14:tracePt t="26053" x="2076450" y="3543300"/>
          <p14:tracePt t="26086" x="1790700" y="3530600"/>
          <p14:tracePt t="26103" x="1689100" y="3530600"/>
          <p14:tracePt t="26120" x="1581150" y="3543300"/>
          <p14:tracePt t="26137" x="1498600" y="3549650"/>
          <p14:tracePt t="26153" x="1384300" y="3594100"/>
          <p14:tracePt t="26170" x="1308100" y="3632200"/>
          <p14:tracePt t="26186" x="1238250" y="3676650"/>
          <p14:tracePt t="26203" x="1136650" y="3740150"/>
          <p14:tracePt t="26219" x="1092200" y="3771900"/>
          <p14:tracePt t="26236" x="1035050" y="3816350"/>
          <p14:tracePt t="26253" x="996950" y="3841750"/>
          <p14:tracePt t="26271" x="952500" y="3867150"/>
          <p14:tracePt t="26286" x="927100" y="3898900"/>
          <p14:tracePt t="26303" x="914400" y="3924300"/>
          <p14:tracePt t="26320" x="908050" y="3981450"/>
          <p14:tracePt t="26336" x="914400" y="4044950"/>
          <p14:tracePt t="26353" x="939800" y="4102100"/>
          <p14:tracePt t="26355" x="958850" y="4133850"/>
          <p14:tracePt t="26370" x="1041400" y="4216400"/>
          <p14:tracePt t="26386" x="1130300" y="4298950"/>
          <p14:tracePt t="26403" x="1339850" y="4425950"/>
          <p14:tracePt t="26420" x="1504950" y="4508500"/>
          <p14:tracePt t="26436" x="1631950" y="4552950"/>
          <p14:tracePt t="26453" x="1828800" y="4597400"/>
          <p14:tracePt t="26470" x="1974850" y="4584700"/>
          <p14:tracePt t="26486" x="2209800" y="4508500"/>
          <p14:tracePt t="26503" x="2330450" y="4445000"/>
          <p14:tracePt t="26519" x="2546350" y="4337050"/>
          <p14:tracePt t="26536" x="2679700" y="4254500"/>
          <p14:tracePt t="26553" x="2800350" y="4152900"/>
          <p14:tracePt t="26569" x="2914650" y="4038600"/>
          <p14:tracePt t="26586" x="2940050" y="4000500"/>
          <p14:tracePt t="26603" x="2933700" y="3962400"/>
          <p14:tracePt t="26619" x="2895600" y="3911600"/>
          <p14:tracePt t="26637" x="2825750" y="3860800"/>
          <p14:tracePt t="26653" x="2609850" y="3765550"/>
          <p14:tracePt t="26669" x="2425700" y="3695700"/>
          <p14:tracePt t="26686" x="2114550" y="3625850"/>
          <p14:tracePt t="26704" x="1905000" y="3619500"/>
          <p14:tracePt t="26720" x="1727200" y="3619500"/>
          <p14:tracePt t="26736" x="1485900" y="3663950"/>
          <p14:tracePt t="26753" x="1390650" y="3676650"/>
          <p14:tracePt t="26770" x="1289050" y="3721100"/>
          <p14:tracePt t="26787" x="1263650" y="3733800"/>
          <p14:tracePt t="26803" x="1244600" y="3740150"/>
          <p14:tracePt t="26819" x="1244600" y="3759200"/>
          <p14:tracePt t="26837" x="1238250" y="3784600"/>
          <p14:tracePt t="26840" x="1238250" y="3803650"/>
          <p14:tracePt t="26853" x="1238250" y="3854450"/>
          <p14:tracePt t="26869" x="1250950" y="3911600"/>
          <p14:tracePt t="26887" x="1282700" y="3975100"/>
          <p14:tracePt t="26903" x="1384300" y="4089400"/>
          <p14:tracePt t="26919" x="1504950" y="4184650"/>
          <p14:tracePt t="26936" x="1663700" y="4267200"/>
          <p14:tracePt t="26953" x="1816100" y="4305300"/>
          <p14:tracePt t="26970" x="1955800" y="4330700"/>
          <p14:tracePt t="26986" x="2190750" y="4337050"/>
          <p14:tracePt t="27003" x="2311400" y="4330700"/>
          <p14:tracePt t="27020" x="2508250" y="4273550"/>
          <p14:tracePt t="27037" x="2654300" y="4216400"/>
          <p14:tracePt t="27053" x="2800350" y="4133850"/>
          <p14:tracePt t="27070" x="2965450" y="4000500"/>
          <p14:tracePt t="27087" x="3028950" y="3937000"/>
          <p14:tracePt t="27103" x="3079750" y="3892550"/>
          <p14:tracePt t="27120" x="3086100" y="3879850"/>
          <p14:tracePt t="27136" x="3060700" y="3848100"/>
          <p14:tracePt t="27153" x="2971800" y="3790950"/>
          <p14:tracePt t="27169" x="2857500" y="3746500"/>
          <p14:tracePt t="27186" x="2609850" y="3683000"/>
          <p14:tracePt t="27203" x="2438400" y="3663950"/>
          <p14:tracePt t="27221" x="2197100" y="3670300"/>
          <p14:tracePt t="27237" x="2025650" y="3695700"/>
          <p14:tracePt t="27253" x="1892300" y="3727450"/>
          <p14:tracePt t="27270" x="1771650" y="3771900"/>
          <p14:tracePt t="27286" x="1739900" y="3784600"/>
          <p14:tracePt t="27304" x="1727200" y="3784600"/>
          <p14:tracePt t="27337" x="1727200" y="3790950"/>
          <p14:tracePt t="27353" x="1727200" y="3803650"/>
          <p14:tracePt t="28741" x="1714500" y="3803650"/>
          <p14:tracePt t="28748" x="1708150" y="3803650"/>
          <p14:tracePt t="28756" x="1689100" y="3803650"/>
          <p14:tracePt t="28770" x="1644650" y="3797300"/>
          <p14:tracePt t="28786" x="1581150" y="3784600"/>
          <p14:tracePt t="28803" x="1466850" y="3759200"/>
          <p14:tracePt t="28820" x="1377950" y="3740150"/>
          <p14:tracePt t="28853" x="1143000" y="3651250"/>
          <p14:tracePt t="28886" x="908050" y="3594100"/>
          <p14:tracePt t="28920" x="736600" y="3568700"/>
          <p14:tracePt t="28937" x="673100" y="3568700"/>
          <p14:tracePt t="28953" x="615950" y="3568700"/>
          <p14:tracePt t="28970" x="539750" y="3587750"/>
          <p14:tracePt t="28987" x="488950" y="3606800"/>
          <p14:tracePt t="29003" x="425450" y="3632200"/>
          <p14:tracePt t="29020" x="406400" y="3651250"/>
          <p14:tracePt t="29036" x="387350" y="3670300"/>
          <p14:tracePt t="29053" x="368300" y="3689350"/>
          <p14:tracePt t="29070" x="368300" y="3702050"/>
          <p14:tracePt t="29086" x="368300" y="3740150"/>
          <p14:tracePt t="29103" x="368300" y="3765550"/>
          <p14:tracePt t="29120" x="381000" y="3803650"/>
          <p14:tracePt t="29137" x="406400" y="3860800"/>
          <p14:tracePt t="29153" x="425450" y="3905250"/>
          <p14:tracePt t="29170" x="482600" y="3975100"/>
          <p14:tracePt t="29187" x="539750" y="4019550"/>
          <p14:tracePt t="29203" x="622300" y="4064000"/>
          <p14:tracePt t="29220" x="774700" y="4127500"/>
          <p14:tracePt t="29237" x="876300" y="4159250"/>
          <p14:tracePt t="29253" x="1041400" y="4197350"/>
          <p14:tracePt t="29270" x="1168400" y="4203700"/>
          <p14:tracePt t="29287" x="1276350" y="4203700"/>
          <p14:tracePt t="29303" x="1409700" y="4191000"/>
          <p14:tracePt t="29320" x="1511300" y="4152900"/>
          <p14:tracePt t="29336" x="1670050" y="4102100"/>
          <p14:tracePt t="29353" x="1733550" y="4076700"/>
          <p14:tracePt t="29371" x="1765300" y="4051300"/>
          <p14:tracePt t="29386" x="1771650" y="4051300"/>
          <p14:tracePt t="29403" x="1771650" y="4038600"/>
          <p14:tracePt t="29420" x="1765300" y="4000500"/>
          <p14:tracePt t="29436" x="1739900" y="3968750"/>
          <p14:tracePt t="29454" x="1682750" y="3917950"/>
          <p14:tracePt t="29470" x="1644650" y="3886200"/>
          <p14:tracePt t="29487" x="1593850" y="3867150"/>
          <p14:tracePt t="29503" x="1517650" y="3829050"/>
          <p14:tracePt t="29520" x="1460500" y="3816350"/>
          <p14:tracePt t="29537" x="1346200" y="3803650"/>
          <p14:tracePt t="29553" x="1250950" y="3784600"/>
          <p14:tracePt t="29570" x="1149350" y="3784600"/>
          <p14:tracePt t="29586" x="1003300" y="3784600"/>
          <p14:tracePt t="29603" x="933450" y="3803650"/>
          <p14:tracePt t="29621" x="850900" y="3810000"/>
          <p14:tracePt t="29637" x="819150" y="3816350"/>
          <p14:tracePt t="29653" x="806450" y="3816350"/>
          <p14:tracePt t="29670" x="806450" y="3829050"/>
          <p14:tracePt t="30315" x="787400" y="3829050"/>
          <p14:tracePt t="30323" x="755650" y="3829050"/>
          <p14:tracePt t="30328" x="711200" y="3835400"/>
          <p14:tracePt t="30336" x="679450" y="3841750"/>
          <p14:tracePt t="30354" x="590550" y="3867150"/>
          <p14:tracePt t="30370" x="482600" y="3898900"/>
          <p14:tracePt t="30387" x="438150" y="3930650"/>
          <p14:tracePt t="30420" x="342900" y="4025900"/>
          <p14:tracePt t="30453" x="304800" y="4102100"/>
          <p14:tracePt t="30486" x="304800" y="4197350"/>
          <p14:tracePt t="30503" x="336550" y="4260850"/>
          <p14:tracePt t="30520" x="355600" y="4292600"/>
          <p14:tracePt t="30536" x="412750" y="4349750"/>
          <p14:tracePt t="30553" x="463550" y="4381500"/>
          <p14:tracePt t="30571" x="527050" y="4419600"/>
          <p14:tracePt t="30587" x="635000" y="4457700"/>
          <p14:tracePt t="30603" x="711200" y="4476750"/>
          <p14:tracePt t="30620" x="800100" y="4483100"/>
          <p14:tracePt t="30637" x="838200" y="4483100"/>
          <p14:tracePt t="30655" x="901700" y="4470400"/>
          <p14:tracePt t="30670" x="952500" y="4457700"/>
          <p14:tracePt t="30687" x="1016000" y="4425950"/>
          <p14:tracePt t="30703" x="1117600" y="4368800"/>
          <p14:tracePt t="30720" x="1168400" y="4337050"/>
          <p14:tracePt t="30736" x="1225550" y="4286250"/>
          <p14:tracePt t="30753" x="1231900" y="4267200"/>
          <p14:tracePt t="30770" x="1244600" y="4241800"/>
          <p14:tracePt t="30786" x="1263650" y="4178300"/>
          <p14:tracePt t="30803" x="1270000" y="4133850"/>
          <p14:tracePt t="30820" x="1270000" y="4057650"/>
          <p14:tracePt t="30837" x="1250950" y="4013200"/>
          <p14:tracePt t="30853" x="1225550" y="3981450"/>
          <p14:tracePt t="30870" x="1149350" y="3930650"/>
          <p14:tracePt t="30886" x="1066800" y="3905250"/>
          <p14:tracePt t="30903" x="1016000" y="3898900"/>
          <p14:tracePt t="31496" x="1003300" y="3898900"/>
          <p14:tracePt t="31503" x="990600" y="3892550"/>
          <p14:tracePt t="31509" x="977900" y="3886200"/>
          <p14:tracePt t="31520" x="971550" y="3879850"/>
          <p14:tracePt t="31537" x="927100" y="3854450"/>
          <p14:tracePt t="31553" x="882650" y="3835400"/>
          <p14:tracePt t="31570" x="806450" y="3822700"/>
          <p14:tracePt t="31603" x="711200" y="3803650"/>
          <p14:tracePt t="31637" x="609600" y="3803650"/>
          <p14:tracePt t="31670" x="444500" y="3822700"/>
          <p14:tracePt t="31687" x="361950" y="3835400"/>
          <p14:tracePt t="31703" x="279400" y="3867150"/>
          <p14:tracePt t="31720" x="241300" y="3892550"/>
          <p14:tracePt t="31736" x="215900" y="3911600"/>
          <p14:tracePt t="31753" x="196850" y="3937000"/>
          <p14:tracePt t="31770" x="190500" y="3956050"/>
          <p14:tracePt t="31786" x="190500" y="3968750"/>
          <p14:tracePt t="31803" x="190500" y="3975100"/>
          <p14:tracePt t="31820" x="203200" y="4000500"/>
          <p14:tracePt t="31837" x="222250" y="4032250"/>
          <p14:tracePt t="31854" x="260350" y="4070350"/>
          <p14:tracePt t="31870" x="349250" y="4140200"/>
          <p14:tracePt t="31887" x="431800" y="4184650"/>
          <p14:tracePt t="31903" x="577850" y="4260850"/>
          <p14:tracePt t="31920" x="679450" y="4311650"/>
          <p14:tracePt t="31936" x="863600" y="4337050"/>
          <p14:tracePt t="31953" x="990600" y="4343400"/>
          <p14:tracePt t="31970" x="1092200" y="4337050"/>
          <p14:tracePt t="31987" x="1212850" y="4305300"/>
          <p14:tracePt t="32003" x="1301750" y="4267200"/>
          <p14:tracePt t="32020" x="1422400" y="4197350"/>
          <p14:tracePt t="32037" x="1460500" y="4171950"/>
          <p14:tracePt t="32053" x="1498600" y="4152900"/>
          <p14:tracePt t="32070" x="1504950" y="4146550"/>
          <p14:tracePt t="32087" x="1504950" y="4140200"/>
          <p14:tracePt t="32104" x="1479550" y="4102100"/>
          <p14:tracePt t="32120" x="1416050" y="4051300"/>
          <p14:tracePt t="32137" x="1339850" y="3987800"/>
          <p14:tracePt t="32153" x="1212850" y="3905250"/>
          <p14:tracePt t="32170" x="1130300" y="3860800"/>
          <p14:tracePt t="32186" x="971550" y="3810000"/>
          <p14:tracePt t="32203" x="876300" y="3810000"/>
          <p14:tracePt t="32220" x="800100" y="3810000"/>
          <p14:tracePt t="32237" x="698500" y="3829050"/>
          <p14:tracePt t="32253" x="628650" y="3841750"/>
          <p14:tracePt t="32270" x="546100" y="3867150"/>
          <p14:tracePt t="32287" x="469900" y="3905250"/>
          <p14:tracePt t="32303" x="406400" y="3930650"/>
          <p14:tracePt t="32320" x="330200" y="3987800"/>
          <p14:tracePt t="32337" x="298450" y="4013200"/>
          <p14:tracePt t="32353" x="292100" y="4064000"/>
          <p14:tracePt t="32370" x="292100" y="4108450"/>
          <p14:tracePt t="32374" x="304800" y="4133850"/>
          <p14:tracePt t="32387" x="323850" y="4171950"/>
          <p14:tracePt t="32404" x="425450" y="4267200"/>
          <p14:tracePt t="32420" x="527050" y="4330700"/>
          <p14:tracePt t="32437" x="698500" y="4387850"/>
          <p14:tracePt t="32454" x="831850" y="4413250"/>
          <p14:tracePt t="32471" x="1054100" y="4413250"/>
          <p14:tracePt t="32487" x="1174750" y="4381500"/>
          <p14:tracePt t="32504" x="1270000" y="4330700"/>
          <p14:tracePt t="32520" x="1365250" y="4235450"/>
          <p14:tracePt t="32537" x="1422400" y="4140200"/>
          <p14:tracePt t="32555" x="1460500" y="4044950"/>
          <p14:tracePt t="32570" x="1466850" y="4000500"/>
          <p14:tracePt t="32587" x="1460500" y="3943350"/>
          <p14:tracePt t="32603" x="1397000" y="3829050"/>
          <p14:tracePt t="32620" x="1295400" y="3733800"/>
          <p14:tracePt t="32638" x="1098550" y="3581400"/>
          <p14:tracePt t="32654" x="952500" y="3498850"/>
          <p14:tracePt t="32670" x="831850" y="3460750"/>
          <p14:tracePt t="32687" x="685800" y="3448050"/>
          <p14:tracePt t="32704" x="596900" y="3467100"/>
          <p14:tracePt t="32720" x="469900" y="3568700"/>
          <p14:tracePt t="32737" x="374650" y="3670300"/>
          <p14:tracePt t="32754" x="311150" y="3765550"/>
          <p14:tracePt t="32770" x="266700" y="3860800"/>
          <p14:tracePt t="32787" x="254000" y="3911600"/>
          <p14:tracePt t="32803" x="266700" y="3994150"/>
          <p14:tracePt t="32820" x="323850" y="4070350"/>
          <p14:tracePt t="32836" x="406400" y="4133850"/>
          <p14:tracePt t="32853" x="596900" y="4235450"/>
          <p14:tracePt t="32870" x="730250" y="4267200"/>
          <p14:tracePt t="32872" x="787400" y="4273550"/>
          <p14:tracePt t="32887" x="965200" y="4273550"/>
          <p14:tracePt t="32903" x="1117600" y="4248150"/>
          <p14:tracePt t="32920" x="1238250" y="4197350"/>
          <p14:tracePt t="32937" x="1371600" y="4095750"/>
          <p14:tracePt t="32954" x="1416050" y="4038600"/>
          <p14:tracePt t="32970" x="1435100" y="3981450"/>
          <p14:tracePt t="32987" x="1435100" y="3930650"/>
          <p14:tracePt t="33003" x="1403350" y="3886200"/>
          <p14:tracePt t="33020" x="1320800" y="3816350"/>
          <p14:tracePt t="33037" x="1244600" y="3765550"/>
          <p14:tracePt t="33053" x="1073150" y="3721100"/>
          <p14:tracePt t="33070" x="958850" y="3714750"/>
          <p14:tracePt t="33087" x="844550" y="3733800"/>
          <p14:tracePt t="33103" x="704850" y="3803650"/>
          <p14:tracePt t="33120" x="628650" y="3848100"/>
          <p14:tracePt t="33136" x="571500" y="3924300"/>
          <p14:tracePt t="33154" x="552450" y="3968750"/>
          <p14:tracePt t="33171" x="558800" y="4013200"/>
          <p14:tracePt t="33187" x="571500" y="4038600"/>
          <p14:tracePt t="33203" x="603250" y="4070350"/>
          <p14:tracePt t="33220" x="654050" y="4108450"/>
          <p14:tracePt t="33237" x="685800" y="4114800"/>
          <p14:tracePt t="33254" x="692150" y="4127500"/>
          <p14:tracePt t="33270" x="698500" y="4127500"/>
          <p14:tracePt t="33286" x="698500" y="4133850"/>
          <p14:tracePt t="33471" x="698500" y="4127500"/>
          <p14:tracePt t="49045" x="736600" y="4083050"/>
          <p14:tracePt t="49054" x="806450" y="4013200"/>
          <p14:tracePt t="49071" x="1123950" y="3778250"/>
          <p14:tracePt t="49088" x="1384300" y="3651250"/>
          <p14:tracePt t="49105" x="1689100" y="3568700"/>
          <p14:tracePt t="49121" x="2222500" y="3486150"/>
          <p14:tracePt t="49138" x="2597150" y="3473450"/>
          <p14:tracePt t="49171" x="3460750" y="3498850"/>
          <p14:tracePt t="49205" x="3956050" y="3613150"/>
          <p14:tracePt t="49238" x="4152900" y="3721100"/>
          <p14:tracePt t="49254" x="4159250" y="3733800"/>
          <p14:tracePt t="49271" x="4159250" y="3784600"/>
          <p14:tracePt t="49288" x="4133850" y="3848100"/>
          <p14:tracePt t="49304" x="4102100" y="3911600"/>
          <p14:tracePt t="49321" x="4019550" y="3994150"/>
          <p14:tracePt t="49338" x="3975100" y="4051300"/>
          <p14:tracePt t="49355" x="3924300" y="4095750"/>
          <p14:tracePt t="49371" x="3911600" y="4102100"/>
          <p14:tracePt t="49388" x="3905250" y="4102100"/>
          <p14:tracePt t="49421" x="3917950" y="4102100"/>
          <p14:tracePt t="49438" x="4083050" y="4083050"/>
          <p14:tracePt t="49454" x="4318000" y="4064000"/>
          <p14:tracePt t="49471" x="4584700" y="4083050"/>
          <p14:tracePt t="49488" x="4711700" y="4152900"/>
          <p14:tracePt t="49840" x="4800600" y="4171950"/>
          <p14:tracePt t="49847" x="4895850" y="4197350"/>
          <p14:tracePt t="49854" x="5003800" y="4222750"/>
          <p14:tracePt t="49871" x="5245100" y="4311650"/>
          <p14:tracePt t="49887" x="5594350" y="4451350"/>
          <p14:tracePt t="49904" x="5778500" y="4540250"/>
          <p14:tracePt t="49921" x="5988050" y="4635500"/>
          <p14:tracePt t="49938" x="6051550" y="4673600"/>
          <p14:tracePt t="49954" x="6083300" y="4679950"/>
          <p14:tracePt t="49971" x="6102350" y="4692650"/>
          <p14:tracePt t="50004" x="6102350" y="4699000"/>
          <p14:tracePt t="50047" x="6089650" y="4705350"/>
          <p14:tracePt t="50054" x="6083300" y="4705350"/>
          <p14:tracePt t="50061" x="6076950" y="4705350"/>
          <p14:tracePt t="50071" x="6057900" y="4711700"/>
          <p14:tracePt t="50087" x="5988050" y="4711700"/>
          <p14:tracePt t="50105" x="5930900" y="4711700"/>
          <p14:tracePt t="50122" x="5873750" y="4705350"/>
          <p14:tracePt t="50138" x="5829300" y="4699000"/>
          <p14:tracePt t="50154" x="5791200" y="4699000"/>
          <p14:tracePt t="50171" x="5708650" y="4686300"/>
          <p14:tracePt t="50188" x="5607050" y="4667250"/>
          <p14:tracePt t="50205" x="5429250" y="4629150"/>
          <p14:tracePt t="50221" x="5321300" y="4603750"/>
          <p14:tracePt t="50238" x="5219700" y="4591050"/>
          <p14:tracePt t="50254" x="5035550" y="4559300"/>
          <p14:tracePt t="50271" x="4908550" y="4540250"/>
          <p14:tracePt t="50288" x="4724400" y="4521200"/>
          <p14:tracePt t="50304" x="4603750" y="4514850"/>
          <p14:tracePt t="50321" x="4489450" y="4514850"/>
          <p14:tracePt t="50338" x="4349750" y="4514850"/>
          <p14:tracePt t="50354" x="4267200" y="4533900"/>
          <p14:tracePt t="50371" x="4165600" y="4540250"/>
          <p14:tracePt t="50387" x="4102100" y="4540250"/>
          <p14:tracePt t="50404" x="4032250" y="4546600"/>
          <p14:tracePt t="50421" x="3981450" y="4546600"/>
          <p14:tracePt t="50438" x="3968750" y="4546600"/>
          <p14:tracePt t="50455" x="3962400" y="4546600"/>
          <p14:tracePt t="50595" x="3962400" y="4540250"/>
          <p14:tracePt t="51571" x="4006850" y="4527550"/>
          <p14:tracePt t="51578" x="4070350" y="4514850"/>
          <p14:tracePt t="51589" x="4165600" y="4495800"/>
          <p14:tracePt t="51604" x="4445000" y="4476750"/>
          <p14:tracePt t="51621" x="4641850" y="4476750"/>
          <p14:tracePt t="51638" x="4857750" y="4508500"/>
          <p14:tracePt t="51655" x="5137150" y="4572000"/>
          <p14:tracePt t="51671" x="5327650" y="4622800"/>
          <p14:tracePt t="51705" x="5626100" y="4718050"/>
          <p14:tracePt t="51738" x="5727700" y="4743450"/>
          <p14:tracePt t="51771" x="5746750" y="4743450"/>
          <p14:tracePt t="51862" x="5740400" y="4743450"/>
          <p14:tracePt t="51868" x="5727700" y="4743450"/>
          <p14:tracePt t="51877" x="5708650" y="4743450"/>
          <p14:tracePt t="51889" x="5638800" y="4718050"/>
          <p14:tracePt t="51905" x="5505450" y="4686300"/>
          <p14:tracePt t="51922" x="5346700" y="4660900"/>
          <p14:tracePt t="51938" x="5067300" y="4641850"/>
          <p14:tracePt t="51955" x="4870450" y="4641850"/>
          <p14:tracePt t="51971" x="4603750" y="4660900"/>
          <p14:tracePt t="51987" x="4476750" y="4673600"/>
          <p14:tracePt t="52004" x="4356100" y="4686300"/>
          <p14:tracePt t="52021" x="4222750" y="4705350"/>
          <p14:tracePt t="52039" x="4152900" y="4718050"/>
          <p14:tracePt t="52056" x="4095750" y="4724400"/>
          <p14:tracePt t="52071" x="4076700" y="4724400"/>
          <p14:tracePt t="52088" x="4064000" y="4724400"/>
          <p14:tracePt t="52121" x="4083050" y="4724400"/>
          <p14:tracePt t="52138" x="4114800" y="4724400"/>
          <p14:tracePt t="52155" x="4152900" y="4730750"/>
          <p14:tracePt t="52171" x="4191000" y="4737100"/>
          <p14:tracePt t="52188" x="4267200" y="4749800"/>
          <p14:tracePt t="52205" x="4305300" y="4749800"/>
          <p14:tracePt t="52221" x="4356100" y="4756150"/>
          <p14:tracePt t="52238" x="4400550" y="4768850"/>
          <p14:tracePt t="52254" x="4432300" y="4781550"/>
          <p14:tracePt t="52271" x="4489450" y="4787900"/>
          <p14:tracePt t="52288" x="4527550" y="4800600"/>
          <p14:tracePt t="52304" x="4584700" y="4806950"/>
          <p14:tracePt t="52321" x="4616450" y="4813300"/>
          <p14:tracePt t="52338" x="4641850" y="4826000"/>
          <p14:tracePt t="52355" x="4648200" y="4832350"/>
          <p14:tracePt t="56986" x="4648200" y="4826000"/>
          <p14:tracePt t="56998" x="4648200" y="4819650"/>
          <p14:tracePt t="57004" x="4648200" y="4806950"/>
          <p14:tracePt t="57021" x="4648200" y="4787900"/>
          <p14:tracePt t="57038" x="4648200" y="4762500"/>
          <p14:tracePt t="57055" x="4641850" y="4730750"/>
          <p14:tracePt t="57071" x="4641850" y="4718050"/>
          <p14:tracePt t="57105" x="4641850" y="4667250"/>
          <p14:tracePt t="57138" x="4654550" y="4616450"/>
          <p14:tracePt t="57171" x="4673600" y="4559300"/>
          <p14:tracePt t="57188" x="4679950" y="4527550"/>
          <p14:tracePt t="57206" x="4692650" y="4470400"/>
          <p14:tracePt t="57222" x="4718050" y="4419600"/>
          <p14:tracePt t="57238" x="4743450" y="4337050"/>
          <p14:tracePt t="57254" x="4794250" y="4210050"/>
          <p14:tracePt t="57271" x="4826000" y="4121150"/>
          <p14:tracePt t="57288" x="4857750" y="4025900"/>
          <p14:tracePt t="57305" x="4914900" y="3886200"/>
          <p14:tracePt t="57322" x="4972050" y="3771900"/>
          <p14:tracePt t="57338" x="5092700" y="3562350"/>
          <p14:tracePt t="57355" x="5200650" y="3422650"/>
          <p14:tracePt t="57373" x="5353050" y="3244850"/>
          <p14:tracePt t="57388" x="5422900" y="3130550"/>
          <p14:tracePt t="57405" x="5480050" y="3035300"/>
          <p14:tracePt t="57421" x="5492750" y="2933700"/>
          <p14:tracePt t="57438" x="5492750" y="2889250"/>
          <p14:tracePt t="57441" x="5492750" y="2882900"/>
          <p14:tracePt t="57456" x="5473700" y="2851150"/>
          <p14:tracePt t="57472" x="5448300" y="2825750"/>
          <p14:tracePt t="57488" x="5441950" y="2813050"/>
          <p14:tracePt t="57505" x="5416550" y="2794000"/>
          <p14:tracePt t="57522" x="5416550" y="2781300"/>
          <p14:tracePt t="57813" x="5391150" y="2743200"/>
          <p14:tracePt t="57821" x="5372100" y="2692400"/>
          <p14:tracePt t="57827" x="5334000" y="2635250"/>
          <p14:tracePt t="57839" x="5302250" y="2590800"/>
          <p14:tracePt t="57855" x="5168900" y="2374900"/>
          <p14:tracePt t="57872" x="5054600" y="2216150"/>
          <p14:tracePt t="57888" x="4921250" y="2076450"/>
          <p14:tracePt t="57905" x="4686300" y="1873250"/>
          <p14:tracePt t="57921" x="4514850" y="1739900"/>
          <p14:tracePt t="57938" x="4267200" y="1606550"/>
          <p14:tracePt t="57955" x="4095750" y="1517650"/>
          <p14:tracePt t="57972" x="3879850" y="1441450"/>
          <p14:tracePt t="57988" x="3733800" y="1409700"/>
          <p14:tracePt t="58005" x="3581400" y="1403350"/>
          <p14:tracePt t="58021" x="3397250" y="1403350"/>
          <p14:tracePt t="58038" x="3302000" y="1416050"/>
          <p14:tracePt t="58055" x="3162300" y="1466850"/>
          <p14:tracePt t="58071" x="3067050" y="1517650"/>
          <p14:tracePt t="58088" x="2978150" y="1568450"/>
          <p14:tracePt t="58104" x="2863850" y="1631950"/>
          <p14:tracePt t="58122" x="2819400" y="1682750"/>
          <p14:tracePt t="58138" x="2749550" y="1765300"/>
          <p14:tracePt t="58155" x="2698750" y="1828800"/>
          <p14:tracePt t="58171" x="2654300" y="1905000"/>
          <p14:tracePt t="58188" x="2603500" y="2000250"/>
          <p14:tracePt t="58205" x="2571750" y="2076450"/>
          <p14:tracePt t="58222" x="2533650" y="2190750"/>
          <p14:tracePt t="58238" x="2508250" y="2273300"/>
          <p14:tracePt t="58255" x="2495550" y="2374900"/>
          <p14:tracePt t="58271" x="2476500" y="2527300"/>
          <p14:tracePt t="58288" x="2470150" y="2609850"/>
          <p14:tracePt t="58304" x="2482850" y="2762250"/>
          <p14:tracePt t="58321" x="2501900" y="2863850"/>
          <p14:tracePt t="58338" x="2527300" y="2952750"/>
          <p14:tracePt t="58355" x="2597150" y="3105150"/>
          <p14:tracePt t="58372" x="2647950" y="3181350"/>
          <p14:tracePt t="58388" x="2743200" y="3302000"/>
          <p14:tracePt t="58405" x="2819400" y="3371850"/>
          <p14:tracePt t="58421" x="2895600" y="3441700"/>
          <p14:tracePt t="58438" x="3035300" y="3511550"/>
          <p14:tracePt t="58455" x="3117850" y="3549650"/>
          <p14:tracePt t="58457" x="3155950" y="3556000"/>
          <p14:tracePt t="58471" x="3225800" y="3581400"/>
          <p14:tracePt t="58488" x="3276600" y="3581400"/>
          <p14:tracePt t="58505" x="3352800" y="3543300"/>
          <p14:tracePt t="58521" x="3479800" y="3435350"/>
          <p14:tracePt t="58538" x="3613150" y="3321050"/>
          <p14:tracePt t="58555" x="3759200" y="3175000"/>
          <p14:tracePt t="58571" x="3829050" y="3079750"/>
          <p14:tracePt t="58588" x="3898900" y="2952750"/>
          <p14:tracePt t="58605" x="3962400" y="2762250"/>
          <p14:tracePt t="58621" x="3981450" y="2641600"/>
          <p14:tracePt t="58638" x="3968750" y="2451100"/>
          <p14:tracePt t="58655" x="3924300" y="2298700"/>
          <p14:tracePt t="58672" x="3816350" y="2057400"/>
          <p14:tracePt t="58688" x="3708400" y="1885950"/>
          <p14:tracePt t="58705" x="3556000" y="1689100"/>
          <p14:tracePt t="58721" x="3359150" y="1441450"/>
          <p14:tracePt t="58738" x="3257550" y="1346200"/>
          <p14:tracePt t="58756" x="3105150" y="1238250"/>
          <p14:tracePt t="58771" x="3022600" y="1206500"/>
          <p14:tracePt t="58788" x="2946400" y="1206500"/>
          <p14:tracePt t="58805" x="2832100" y="1238250"/>
          <p14:tracePt t="58822" x="2768600" y="1282700"/>
          <p14:tracePt t="58838" x="2679700" y="1358900"/>
          <p14:tracePt t="58855" x="2622550" y="1435100"/>
          <p14:tracePt t="58872" x="2571750" y="1517650"/>
          <p14:tracePt t="58888" x="2501900" y="1651000"/>
          <p14:tracePt t="58905" x="2482850" y="1720850"/>
          <p14:tracePt t="58922" x="2444750" y="1828800"/>
          <p14:tracePt t="58938" x="2438400" y="1873250"/>
          <p14:tracePt t="58955" x="2432050" y="1930400"/>
          <p14:tracePt t="58958" x="2432050" y="1955800"/>
          <p14:tracePt t="58971" x="2432050" y="2006600"/>
          <p14:tracePt t="58988" x="2432050" y="2063750"/>
          <p14:tracePt t="59005" x="2451100" y="2178050"/>
          <p14:tracePt t="59022" x="2463800" y="2247900"/>
          <p14:tracePt t="59038" x="2482850" y="2336800"/>
          <p14:tracePt t="59055" x="2533650" y="2463800"/>
          <p14:tracePt t="59072" x="2571750" y="2540000"/>
          <p14:tracePt t="59089" x="2590800" y="2571750"/>
          <p14:tracePt t="60248" x="2597150" y="2533650"/>
          <p14:tracePt t="60254" x="2609850" y="2476500"/>
          <p14:tracePt t="60261" x="2628900" y="2413000"/>
          <p14:tracePt t="60271" x="2647950" y="2343150"/>
          <p14:tracePt t="60288" x="2667000" y="2222500"/>
          <p14:tracePt t="60305" x="2679700" y="2082800"/>
          <p14:tracePt t="60322" x="2660650" y="2012950"/>
          <p14:tracePt t="60355" x="2565400" y="1866900"/>
          <p14:tracePt t="60388" x="2355850" y="1720850"/>
          <p14:tracePt t="60422" x="2025650" y="1638300"/>
          <p14:tracePt t="60438" x="1885950" y="1631950"/>
          <p14:tracePt t="60455" x="1676400" y="1631950"/>
          <p14:tracePt t="60472" x="1524000" y="1663700"/>
          <p14:tracePt t="60488" x="1416050" y="1720850"/>
          <p14:tracePt t="60505" x="1270000" y="1854200"/>
          <p14:tracePt t="60522" x="1174750" y="1987550"/>
          <p14:tracePt t="60538" x="1054100" y="2266950"/>
          <p14:tracePt t="60555" x="990600" y="2482850"/>
          <p14:tracePt t="60571" x="933450" y="2711450"/>
          <p14:tracePt t="60588" x="901700" y="3028950"/>
          <p14:tracePt t="60605" x="908050" y="3206750"/>
          <p14:tracePt t="60621" x="1009650" y="3460750"/>
          <p14:tracePt t="60638" x="1104900" y="3575050"/>
          <p14:tracePt t="60655" x="1225550" y="3651250"/>
          <p14:tracePt t="60672" x="1422400" y="3702050"/>
          <p14:tracePt t="60689" x="1593850" y="3702050"/>
          <p14:tracePt t="60705" x="1828800" y="3657600"/>
          <p14:tracePt t="60722" x="2006600" y="3581400"/>
          <p14:tracePt t="60739" x="2247900" y="3409950"/>
          <p14:tracePt t="60755" x="2368550" y="3289300"/>
          <p14:tracePt t="60772" x="2451100" y="3175000"/>
          <p14:tracePt t="60788" x="2540000" y="2965450"/>
          <p14:tracePt t="60805" x="2571750" y="2800350"/>
          <p14:tracePt t="60822" x="2578100" y="2578100"/>
          <p14:tracePt t="60838" x="2546350" y="2425700"/>
          <p14:tracePt t="60855" x="2501900" y="2273300"/>
          <p14:tracePt t="60872" x="2368550" y="2108200"/>
          <p14:tracePt t="60888" x="2241550" y="2006600"/>
          <p14:tracePt t="60906" x="2057400" y="1898650"/>
          <p14:tracePt t="60922" x="1924050" y="1860550"/>
          <p14:tracePt t="60939" x="1784350" y="1847850"/>
          <p14:tracePt t="60941" x="1720850" y="1847850"/>
          <p14:tracePt t="60955" x="1568450" y="1879600"/>
          <p14:tracePt t="60972" x="1447800" y="1930400"/>
          <p14:tracePt t="60988" x="1365250" y="1974850"/>
          <p14:tracePt t="61005" x="1263650" y="2076450"/>
          <p14:tracePt t="61022" x="1219200" y="2159000"/>
          <p14:tracePt t="61038" x="1174750" y="2324100"/>
          <p14:tracePt t="61055" x="1155700" y="2444750"/>
          <p14:tracePt t="61071" x="1162050" y="2609850"/>
          <p14:tracePt t="61088" x="1200150" y="2717800"/>
          <p14:tracePt t="61105" x="1257300" y="2832100"/>
          <p14:tracePt t="61122" x="1333500" y="2984500"/>
          <p14:tracePt t="61138" x="1397000" y="3073400"/>
          <p14:tracePt t="61155" x="1454150" y="3136900"/>
          <p14:tracePt t="61172" x="1562100" y="3238500"/>
          <p14:tracePt t="61189" x="1625600" y="3289300"/>
          <p14:tracePt t="61205" x="1682750" y="3314700"/>
          <p14:tracePt t="61221" x="1695450" y="3327400"/>
          <p14:tracePt t="61238" x="1708150" y="3327400"/>
          <p14:tracePt t="63063" x="1708150" y="3321050"/>
          <p14:tracePt t="63070" x="1708150" y="3295650"/>
          <p14:tracePt t="63078" x="1708150" y="3270250"/>
          <p14:tracePt t="63089" x="1708150" y="3238500"/>
          <p14:tracePt t="63105" x="1708150" y="3117850"/>
          <p14:tracePt t="63122" x="1727200" y="3028950"/>
          <p14:tracePt t="63138" x="1765300" y="2927350"/>
          <p14:tracePt t="63172" x="1866900" y="2667000"/>
          <p14:tracePt t="63205" x="1993900" y="2381250"/>
          <p14:tracePt t="63239" x="2133600" y="2184400"/>
          <p14:tracePt t="63255" x="2171700" y="2139950"/>
          <p14:tracePt t="63271" x="2209800" y="2101850"/>
          <p14:tracePt t="63289" x="2216150" y="2095500"/>
          <p14:tracePt t="63305" x="2228850" y="2089150"/>
          <p14:tracePt t="63368" x="2235200" y="2089150"/>
          <p14:tracePt t="63374" x="2241550" y="2082800"/>
          <p14:tracePt t="63381" x="2241550" y="2076450"/>
          <p14:tracePt t="63388" x="2241550" y="2070100"/>
          <p14:tracePt t="63405" x="2247900" y="2051050"/>
          <p14:tracePt t="63422" x="2260600" y="2006600"/>
          <p14:tracePt t="63439" x="2273300" y="1968500"/>
          <p14:tracePt t="63455" x="2292350" y="1943100"/>
          <p14:tracePt t="63458" x="2298700" y="1924050"/>
          <p14:tracePt t="63472" x="2305050" y="1898650"/>
          <p14:tracePt t="63489" x="2324100" y="1885950"/>
          <p14:tracePt t="63505" x="2355850" y="1866900"/>
          <p14:tracePt t="63522" x="2368550" y="1860550"/>
          <p14:tracePt t="63538" x="2381250" y="1854200"/>
          <p14:tracePt t="63555" x="2393950" y="1854200"/>
          <p14:tracePt t="63572" x="2393950" y="1860550"/>
          <p14:tracePt t="63589" x="2413000" y="1905000"/>
          <p14:tracePt t="63605" x="2425700" y="1962150"/>
          <p14:tracePt t="63622" x="2438400" y="2044700"/>
          <p14:tracePt t="63638" x="2444750" y="2197100"/>
          <p14:tracePt t="63655" x="2444750" y="2273300"/>
          <p14:tracePt t="63672" x="2432050" y="2343150"/>
          <p14:tracePt t="63689" x="2419350" y="2393950"/>
          <p14:tracePt t="63705" x="2419350" y="2400300"/>
          <p14:tracePt t="63722" x="2419350" y="2413000"/>
          <p14:tracePt t="63833" x="2419350" y="2419350"/>
          <p14:tracePt t="63840" x="2413000" y="2425700"/>
          <p14:tracePt t="63855" x="2406650" y="2432050"/>
          <p14:tracePt t="63872" x="2393950" y="2482850"/>
          <p14:tracePt t="63889" x="2349500" y="2628900"/>
          <p14:tracePt t="63905" x="2317750" y="2730500"/>
          <p14:tracePt t="63922" x="2260600" y="2889250"/>
          <p14:tracePt t="63939" x="2228850" y="3003550"/>
          <p14:tracePt t="63955" x="2197100" y="3092450"/>
          <p14:tracePt t="63958" x="2190750" y="3136900"/>
          <p14:tracePt t="63972" x="2171700" y="3200400"/>
          <p14:tracePt t="63989" x="2152650" y="3244850"/>
          <p14:tracePt t="64005" x="2127250" y="3289300"/>
          <p14:tracePt t="64022" x="2114550" y="3314700"/>
          <p14:tracePt t="64038" x="2114550" y="3333750"/>
          <p14:tracePt t="64055" x="2101850" y="3346450"/>
          <p14:tracePt t="64072" x="2101850" y="3352800"/>
          <p14:tracePt t="64378" x="2101850" y="3346450"/>
          <p14:tracePt t="64832" x="2101850" y="3340100"/>
          <p14:tracePt t="64838" x="2101850" y="3333750"/>
          <p14:tracePt t="64856" x="2101850" y="3327400"/>
          <p14:tracePt t="64872" x="2095500" y="3302000"/>
          <p14:tracePt t="64889" x="2095500" y="3276600"/>
          <p14:tracePt t="64906" x="2095500" y="3238500"/>
          <p14:tracePt t="64922" x="2095500" y="3187700"/>
          <p14:tracePt t="64939" x="2095500" y="3155950"/>
          <p14:tracePt t="64941" x="2095500" y="3136900"/>
          <p14:tracePt t="64972" x="2101850" y="3054350"/>
          <p14:tracePt t="65005" x="2152650" y="2908300"/>
          <p14:tracePt t="65039" x="2184400" y="2736850"/>
          <p14:tracePt t="65055" x="2190750" y="2692400"/>
          <p14:tracePt t="65073" x="2216150" y="2616200"/>
          <p14:tracePt t="65089" x="2241550" y="2552700"/>
          <p14:tracePt t="65105" x="2260600" y="2489200"/>
          <p14:tracePt t="65122" x="2311400" y="2393950"/>
          <p14:tracePt t="65139" x="2343150" y="2317750"/>
          <p14:tracePt t="65155" x="2368550" y="2254250"/>
          <p14:tracePt t="65172" x="2387600" y="2216150"/>
          <p14:tracePt t="65189" x="2393950" y="2197100"/>
          <p14:tracePt t="65205" x="2419350" y="2165350"/>
          <p14:tracePt t="65222" x="2432050" y="2146300"/>
          <p14:tracePt t="65239" x="2451100" y="2133600"/>
          <p14:tracePt t="65255" x="2451100" y="2120900"/>
          <p14:tracePt t="65559" x="2470150" y="2114550"/>
          <p14:tracePt t="65566" x="2489200" y="2108200"/>
          <p14:tracePt t="65573" x="2495550" y="2108200"/>
          <p14:tracePt t="65589" x="2527300" y="2108200"/>
          <p14:tracePt t="65605" x="2590800" y="2108200"/>
          <p14:tracePt t="65622" x="2622550" y="2120900"/>
          <p14:tracePt t="65638" x="2660650" y="2146300"/>
          <p14:tracePt t="65655" x="2730500" y="2216150"/>
          <p14:tracePt t="65672" x="2794000" y="2292350"/>
          <p14:tracePt t="65689" x="2876550" y="2393950"/>
          <p14:tracePt t="65705" x="2914650" y="2451100"/>
          <p14:tracePt t="65722" x="2933700" y="2482850"/>
          <p14:tracePt t="65738" x="2940050" y="2501900"/>
          <p14:tracePt t="65755" x="2946400" y="2508250"/>
          <p14:tracePt t="65772" x="2940050" y="2514600"/>
          <p14:tracePt t="65789" x="2933700" y="2520950"/>
          <p14:tracePt t="65805" x="2933700" y="2527300"/>
          <p14:tracePt t="65822" x="2927350" y="2527300"/>
          <p14:tracePt t="65855" x="2914650" y="2527300"/>
          <p14:tracePt t="65872" x="2901950" y="2527300"/>
          <p14:tracePt t="65888" x="2889250" y="2527300"/>
          <p14:tracePt t="65905" x="2876550" y="2527300"/>
          <p14:tracePt t="65922" x="2870200" y="2527300"/>
          <p14:tracePt t="66044" x="2863850" y="2527300"/>
          <p14:tracePt t="66051" x="2863850" y="2520950"/>
          <p14:tracePt t="66073" x="2863850" y="2514600"/>
          <p14:tracePt t="66078" x="2863850" y="2501900"/>
          <p14:tracePt t="66091" x="2863850" y="2489200"/>
          <p14:tracePt t="66106" x="2863850" y="2482850"/>
          <p14:tracePt t="66122" x="2876550" y="2470150"/>
          <p14:tracePt t="66139" x="2882900" y="2457450"/>
          <p14:tracePt t="66155" x="2901950" y="2451100"/>
          <p14:tracePt t="66172" x="2908300" y="2451100"/>
          <p14:tracePt t="66189" x="2927350" y="2444750"/>
          <p14:tracePt t="66222" x="2933700" y="2444750"/>
          <p14:tracePt t="66465" x="2940050" y="2444750"/>
          <p14:tracePt t="66507" x="2946400" y="2444750"/>
          <p14:tracePt t="66632" x="2946400" y="2438400"/>
          <p14:tracePt t="66653" x="2952750" y="2432050"/>
          <p14:tracePt t="66659" x="2952750" y="2425700"/>
          <p14:tracePt t="66672" x="2952750" y="2419350"/>
          <p14:tracePt t="66705" x="2965450" y="2374900"/>
          <p14:tracePt t="66722" x="2965450" y="2343150"/>
          <p14:tracePt t="66739" x="2971800" y="2324100"/>
          <p14:tracePt t="66755" x="2971800" y="2311400"/>
          <p14:tracePt t="66772" x="2971800" y="2279650"/>
          <p14:tracePt t="66788" x="2965450" y="2260600"/>
          <p14:tracePt t="66805" x="2933700" y="2222500"/>
          <p14:tracePt t="66822" x="2901950" y="2203450"/>
          <p14:tracePt t="66839" x="2857500" y="2178050"/>
          <p14:tracePt t="66855" x="2781300" y="2146300"/>
          <p14:tracePt t="66872" x="2736850" y="2127250"/>
          <p14:tracePt t="66888" x="2667000" y="2127250"/>
          <p14:tracePt t="66905" x="2609850" y="2127250"/>
          <p14:tracePt t="66923" x="2501900" y="2159000"/>
          <p14:tracePt t="66939" x="2432050" y="2190750"/>
          <p14:tracePt t="66956" x="2368550" y="2216150"/>
          <p14:tracePt t="66958" x="2349500" y="2222500"/>
          <p14:tracePt t="66972" x="2317750" y="2247900"/>
          <p14:tracePt t="66988" x="2292350" y="2266950"/>
          <p14:tracePt t="67005" x="2286000" y="2279650"/>
          <p14:tracePt t="67022" x="2279650" y="2286000"/>
          <p14:tracePt t="67055" x="2279650" y="2292350"/>
          <p14:tracePt t="67073" x="2292350" y="2298700"/>
          <p14:tracePt t="67089" x="2324100" y="2298700"/>
          <p14:tracePt t="67105" x="2349500" y="2298700"/>
          <p14:tracePt t="67122" x="2393950" y="2298700"/>
          <p14:tracePt t="67139" x="2457450" y="2298700"/>
          <p14:tracePt t="67156" x="2495550" y="2292350"/>
          <p14:tracePt t="67172" x="2546350" y="2286000"/>
          <p14:tracePt t="67189" x="2578100" y="2273300"/>
          <p14:tracePt t="67205" x="2603500" y="2266950"/>
          <p14:tracePt t="67222" x="2641600" y="2235200"/>
          <p14:tracePt t="67239" x="2679700" y="2209800"/>
          <p14:tracePt t="67255" x="2717800" y="2178050"/>
          <p14:tracePt t="67272" x="2755900" y="2152650"/>
          <p14:tracePt t="67289" x="2794000" y="2127250"/>
          <p14:tracePt t="67305" x="2813050" y="2108200"/>
          <p14:tracePt t="67322" x="2819400" y="2101850"/>
          <p14:tracePt t="67338" x="2838450" y="2089150"/>
          <p14:tracePt t="67355" x="2844800" y="2076450"/>
          <p14:tracePt t="67372" x="2851150" y="2070100"/>
          <p14:tracePt t="67437" x="2838450" y="2070100"/>
          <p14:tracePt t="67446" x="2832100" y="2063750"/>
          <p14:tracePt t="67457" x="2800350" y="2063750"/>
          <p14:tracePt t="67472" x="2762250" y="2057400"/>
          <p14:tracePt t="67489" x="2711450" y="2057400"/>
          <p14:tracePt t="67505" x="2641600" y="2063750"/>
          <p14:tracePt t="67522" x="2590800" y="2063750"/>
          <p14:tracePt t="67538" x="2495550" y="2063750"/>
          <p14:tracePt t="67555" x="2406650" y="2063750"/>
          <p14:tracePt t="67572" x="2324100" y="2063750"/>
          <p14:tracePt t="67589" x="2209800" y="2063750"/>
          <p14:tracePt t="67605" x="2165350" y="2070100"/>
          <p14:tracePt t="67623" x="2108200" y="2089150"/>
          <p14:tracePt t="67639" x="2089150" y="2101850"/>
          <p14:tracePt t="67656" x="2063750" y="2120900"/>
          <p14:tracePt t="67672" x="2051050" y="2146300"/>
          <p14:tracePt t="67689" x="2044700" y="2159000"/>
          <p14:tracePt t="67706" x="2038350" y="2184400"/>
          <p14:tracePt t="67722" x="2032000" y="2197100"/>
          <p14:tracePt t="67738" x="2032000" y="2216150"/>
          <p14:tracePt t="67755" x="2038350" y="2228850"/>
          <p14:tracePt t="67772" x="2051050" y="2235200"/>
          <p14:tracePt t="67789" x="2063750" y="2247900"/>
          <p14:tracePt t="67806" x="2082800" y="2247900"/>
          <p14:tracePt t="67822" x="2089150" y="2247900"/>
          <p14:tracePt t="67839" x="2101850" y="2241550"/>
          <p14:tracePt t="67856" x="2108200" y="2241550"/>
          <p14:tracePt t="67872" x="2120900" y="2235200"/>
          <p14:tracePt t="67889" x="2133600" y="2222500"/>
          <p14:tracePt t="67905" x="2159000" y="2203450"/>
          <p14:tracePt t="67922" x="2209800" y="2171700"/>
          <p14:tracePt t="67939" x="2241550" y="2165350"/>
          <p14:tracePt t="67955" x="2298700" y="2152650"/>
          <p14:tracePt t="67972" x="2330450" y="2146300"/>
          <p14:tracePt t="67989" x="2362200" y="2146300"/>
          <p14:tracePt t="68005" x="2393950" y="2146300"/>
          <p14:tracePt t="68022" x="2413000" y="2159000"/>
          <p14:tracePt t="68039" x="2444750" y="2184400"/>
          <p14:tracePt t="68056" x="2476500" y="2197100"/>
          <p14:tracePt t="68072" x="2495550" y="2228850"/>
          <p14:tracePt t="68089" x="2546350" y="2279650"/>
          <p14:tracePt t="68106" x="2584450" y="2330450"/>
          <p14:tracePt t="68122" x="2641600" y="2406650"/>
          <p14:tracePt t="68139" x="2679700" y="2457450"/>
          <p14:tracePt t="68156" x="2705100" y="2501900"/>
          <p14:tracePt t="68172" x="2736850" y="2552700"/>
          <p14:tracePt t="68189" x="2743200" y="2584450"/>
          <p14:tracePt t="68205" x="2755900" y="2616200"/>
          <p14:tracePt t="68222" x="2762250" y="2622550"/>
          <p14:tracePt t="68256" x="2762250" y="2628900"/>
          <p14:tracePt t="68295" x="2768600" y="2622550"/>
          <p14:tracePt t="68302" x="2768600" y="2616200"/>
          <p14:tracePt t="68309" x="2774950" y="2609850"/>
          <p14:tracePt t="68323" x="2794000" y="2584450"/>
          <p14:tracePt t="68339" x="2806700" y="2559050"/>
          <p14:tracePt t="68356" x="2819400" y="2527300"/>
          <p14:tracePt t="68372" x="2832100" y="2476500"/>
          <p14:tracePt t="68389" x="2838450" y="2432050"/>
          <p14:tracePt t="68406" x="2844800" y="2381250"/>
          <p14:tracePt t="68422" x="2844800" y="2355850"/>
          <p14:tracePt t="68439" x="2844800" y="2336800"/>
          <p14:tracePt t="68455" x="2832100" y="2311400"/>
          <p14:tracePt t="68472" x="2819400" y="2298700"/>
          <p14:tracePt t="68489" x="2794000" y="2286000"/>
          <p14:tracePt t="68506" x="2730500" y="2260600"/>
          <p14:tracePt t="68522" x="2673350" y="2247900"/>
          <p14:tracePt t="68539" x="2584450" y="2241550"/>
          <p14:tracePt t="68555" x="2533650" y="2241550"/>
          <p14:tracePt t="68572" x="2432050" y="2273300"/>
          <p14:tracePt t="68589" x="2368550" y="2311400"/>
          <p14:tracePt t="68605" x="2292350" y="2355850"/>
          <p14:tracePt t="68622" x="2178050" y="2438400"/>
          <p14:tracePt t="68639" x="2114550" y="2501900"/>
          <p14:tracePt t="68655" x="2038350" y="2603500"/>
          <p14:tracePt t="68672" x="2000250" y="2647950"/>
          <p14:tracePt t="68688" x="1968500" y="2692400"/>
          <p14:tracePt t="68705" x="1917700" y="2749550"/>
          <p14:tracePt t="68722" x="1898650" y="2781300"/>
          <p14:tracePt t="68738" x="1879600" y="2832100"/>
          <p14:tracePt t="68755" x="1866900" y="2857500"/>
          <p14:tracePt t="68772" x="1860550" y="2901950"/>
          <p14:tracePt t="68789" x="1854200" y="2933700"/>
          <p14:tracePt t="68806" x="1854200" y="2965450"/>
          <p14:tracePt t="68822" x="1854200" y="3009900"/>
          <p14:tracePt t="68839" x="1854200" y="3028950"/>
          <p14:tracePt t="68855" x="1854200" y="3041650"/>
          <p14:tracePt t="68872" x="1847850" y="3048000"/>
          <p14:tracePt t="68920" x="1854200" y="3035300"/>
          <p14:tracePt t="68937" x="1860550" y="2984500"/>
          <p14:tracePt t="68942" x="1866900" y="2940050"/>
          <p14:tracePt t="68956" x="1911350" y="2819400"/>
          <p14:tracePt t="68972" x="1968500" y="2698750"/>
          <p14:tracePt t="68988" x="2051050" y="2514600"/>
          <p14:tracePt t="69006" x="2127250" y="2387600"/>
          <p14:tracePt t="69023" x="2273300" y="2247900"/>
          <p14:tracePt t="69038" x="2368550" y="2197100"/>
          <p14:tracePt t="69056" x="2457450" y="2165350"/>
          <p14:tracePt t="69072" x="2571750" y="2152650"/>
          <p14:tracePt t="69089" x="2622550" y="2152650"/>
          <p14:tracePt t="69106" x="2692400" y="2159000"/>
          <p14:tracePt t="69122" x="2736850" y="2159000"/>
          <p14:tracePt t="69139" x="2768600" y="2171700"/>
          <p14:tracePt t="69155" x="2800350" y="2197100"/>
          <p14:tracePt t="69172" x="2813050" y="2222500"/>
          <p14:tracePt t="69189" x="2825750" y="2273300"/>
          <p14:tracePt t="69206" x="2825750" y="2317750"/>
          <p14:tracePt t="69222" x="2806700" y="2374900"/>
          <p14:tracePt t="69239" x="2749550" y="2476500"/>
          <p14:tracePt t="69255" x="2698750" y="2533650"/>
          <p14:tracePt t="69272" x="2635250" y="2590800"/>
          <p14:tracePt t="69289" x="2571750" y="2628900"/>
          <p14:tracePt t="69305" x="2508250" y="2660650"/>
          <p14:tracePt t="69322" x="2374900" y="2692400"/>
          <p14:tracePt t="69339" x="2298700" y="2692400"/>
          <p14:tracePt t="69355" x="2203450" y="2679700"/>
          <p14:tracePt t="69372" x="2159000" y="2647950"/>
          <p14:tracePt t="69389" x="2120900" y="2616200"/>
          <p14:tracePt t="69406" x="2076450" y="2571750"/>
          <p14:tracePt t="69422" x="2044700" y="2527300"/>
          <p14:tracePt t="69439" x="2019300" y="2476500"/>
          <p14:tracePt t="71445" x="2070100" y="2349500"/>
          <p14:tracePt t="71459" x="2139950" y="2216150"/>
          <p14:tracePt t="71472" x="2209800" y="2095500"/>
          <p14:tracePt t="71489" x="2305050" y="1943100"/>
          <p14:tracePt t="71506" x="2419350" y="1784350"/>
          <p14:tracePt t="71522" x="2584450" y="1606550"/>
          <p14:tracePt t="71556" x="2762250" y="1498600"/>
          <p14:tracePt t="71589" x="2952750" y="1460500"/>
          <p14:tracePt t="71622" x="3098800" y="1524000"/>
          <p14:tracePt t="71639" x="3117850" y="1663700"/>
          <p14:tracePt t="71656" x="3117850" y="1816100"/>
          <p14:tracePt t="71672" x="3073400" y="1955800"/>
          <p14:tracePt t="71689" x="2965450" y="2228850"/>
          <p14:tracePt t="71706" x="2901950" y="2393950"/>
          <p14:tracePt t="71722" x="2774950" y="2647950"/>
          <p14:tracePt t="71739" x="2711450" y="2794000"/>
          <p14:tracePt t="71755" x="2628900" y="2965450"/>
          <p14:tracePt t="71772" x="2597150" y="3009900"/>
          <p14:tracePt t="71789" x="2571750" y="3041650"/>
          <p14:tracePt t="71805" x="2546350" y="3048000"/>
          <p14:tracePt t="71823" x="2533650" y="3048000"/>
          <p14:tracePt t="71840" x="2514600" y="3028950"/>
          <p14:tracePt t="71856" x="2508250" y="2997200"/>
          <p14:tracePt t="71872" x="2495550" y="2946400"/>
          <p14:tracePt t="71889" x="2476500" y="2863850"/>
          <p14:tracePt t="71906" x="2476500" y="2794000"/>
          <p14:tracePt t="71922" x="2470150" y="2724150"/>
          <p14:tracePt t="71939" x="2470150" y="2679700"/>
          <p14:tracePt t="71955" x="2470150" y="2622550"/>
          <p14:tracePt t="71972" x="2482850" y="2501900"/>
          <p14:tracePt t="71989" x="2489200" y="2400300"/>
          <p14:tracePt t="72006" x="2495550" y="2273300"/>
          <p14:tracePt t="72022" x="2495550" y="2190750"/>
          <p14:tracePt t="72039" x="2495550" y="2127250"/>
          <p14:tracePt t="72055" x="2489200" y="2082800"/>
          <p14:tracePt t="72072" x="2489200" y="2070100"/>
          <p14:tracePt t="72089" x="2489200" y="2057400"/>
          <p14:tracePt t="72122" x="2489200" y="2076450"/>
          <p14:tracePt t="72139" x="2476500" y="2178050"/>
          <p14:tracePt t="72156" x="2451100" y="2330450"/>
          <p14:tracePt t="72172" x="2368550" y="2705100"/>
          <p14:tracePt t="72189" x="2273300" y="3048000"/>
          <p14:tracePt t="72205" x="2197100" y="3390900"/>
          <p14:tracePt t="72222" x="2095500" y="3797300"/>
          <p14:tracePt t="72239" x="2044700" y="4019550"/>
          <p14:tracePt t="72256" x="2000250" y="4216400"/>
          <p14:tracePt t="72272" x="1968500" y="4305300"/>
          <p14:tracePt t="72289" x="1949450" y="4362450"/>
          <p14:tracePt t="72306" x="1943100" y="4387850"/>
          <p14:tracePt t="72322" x="1943100" y="4394200"/>
          <p14:tracePt t="72356" x="1943100" y="4356100"/>
          <p14:tracePt t="72372" x="1943100" y="4292600"/>
          <p14:tracePt t="72389" x="1962150" y="4038600"/>
          <p14:tracePt t="72406" x="1987550" y="3835400"/>
          <p14:tracePt t="72422" x="2025650" y="3479800"/>
          <p14:tracePt t="72439" x="2051050" y="3263900"/>
          <p14:tracePt t="72455" x="2070100" y="3073400"/>
          <p14:tracePt t="72458" x="2082800" y="2971800"/>
          <p14:tracePt t="72472" x="2108200" y="2806700"/>
          <p14:tracePt t="72489" x="2146300" y="2654300"/>
          <p14:tracePt t="72505" x="2190750" y="2476500"/>
          <p14:tracePt t="72522" x="2241550" y="2362200"/>
          <p14:tracePt t="72539" x="2292350" y="2228850"/>
          <p14:tracePt t="72555" x="2311400" y="2184400"/>
          <p14:tracePt t="72572" x="2324100" y="2165350"/>
          <p14:tracePt t="72589" x="2330450" y="2159000"/>
          <p14:tracePt t="72622" x="2343150" y="2159000"/>
          <p14:tracePt t="72639" x="2349500" y="2178050"/>
          <p14:tracePt t="72655" x="2362200" y="2209800"/>
          <p14:tracePt t="72672" x="2381250" y="2355850"/>
          <p14:tracePt t="72689" x="2381250" y="2489200"/>
          <p14:tracePt t="72705" x="2349500" y="2800350"/>
          <p14:tracePt t="72722" x="2292350" y="3028950"/>
          <p14:tracePt t="72739" x="2235200" y="3295650"/>
          <p14:tracePt t="72756" x="2165350" y="3657600"/>
          <p14:tracePt t="72772" x="2139950" y="3784600"/>
          <p14:tracePt t="72789" x="2127250" y="3911600"/>
          <p14:tracePt t="72805" x="2127250" y="3937000"/>
          <p14:tracePt t="72822" x="2127250" y="3943350"/>
          <p14:tracePt t="72839" x="2127250" y="3949700"/>
          <p14:tracePt t="72872" x="2133600" y="3930650"/>
          <p14:tracePt t="72879" x="2146300" y="3892550"/>
          <p14:tracePt t="72889" x="2159000" y="3848100"/>
          <p14:tracePt t="72905" x="2190750" y="3714750"/>
          <p14:tracePt t="72922" x="2266950" y="3422650"/>
          <p14:tracePt t="72939" x="2292350" y="3251200"/>
          <p14:tracePt t="72955" x="2324100" y="2971800"/>
          <p14:tracePt t="72972" x="2349500" y="2800350"/>
          <p14:tracePt t="72989" x="2393950" y="2546350"/>
          <p14:tracePt t="73005" x="2438400" y="2374900"/>
          <p14:tracePt t="73022" x="2482850" y="2209800"/>
          <p14:tracePt t="73039" x="2533650" y="2051050"/>
          <p14:tracePt t="73055" x="2552700" y="2000250"/>
          <p14:tracePt t="73072" x="2571750" y="1968500"/>
          <p14:tracePt t="73089" x="2578100" y="1962150"/>
          <p14:tracePt t="73122" x="2584450" y="1968500"/>
          <p14:tracePt t="73139" x="2584450" y="2006600"/>
          <p14:tracePt t="73155" x="2584450" y="2070100"/>
          <p14:tracePt t="73172" x="2565400" y="2254250"/>
          <p14:tracePt t="73189" x="2520950" y="2432050"/>
          <p14:tracePt t="73205" x="2444750" y="2724150"/>
          <p14:tracePt t="73222" x="2393950" y="2908300"/>
          <p14:tracePt t="73239" x="2330450" y="3079750"/>
          <p14:tracePt t="73255" x="2254250" y="3289300"/>
          <p14:tracePt t="73272" x="2228850" y="3390900"/>
          <p14:tracePt t="73289" x="2203450" y="3486150"/>
          <p14:tracePt t="73305" x="2197100" y="3517900"/>
          <p14:tracePt t="73322" x="2197100" y="3536950"/>
          <p14:tracePt t="73339" x="2190750" y="3549650"/>
          <p14:tracePt t="73385" x="2190750" y="3543300"/>
          <p14:tracePt t="73398" x="2197100" y="3530600"/>
          <p14:tracePt t="73406" x="2203450" y="3511550"/>
          <p14:tracePt t="73422" x="2241550" y="3416300"/>
          <p14:tracePt t="73439" x="2292350" y="3282950"/>
          <p14:tracePt t="73455" x="2387600" y="3022600"/>
          <p14:tracePt t="73472" x="2457450" y="2838450"/>
          <p14:tracePt t="73489" x="2552700" y="2533650"/>
          <p14:tracePt t="73505" x="2609850" y="2330450"/>
          <p14:tracePt t="73522" x="2679700" y="2133600"/>
          <p14:tracePt t="73539" x="2774950" y="1892300"/>
          <p14:tracePt t="73555" x="2832100" y="1778000"/>
          <p14:tracePt t="73572" x="2882900" y="1657350"/>
          <p14:tracePt t="73589" x="2914650" y="1612900"/>
          <p14:tracePt t="73605" x="2933700" y="1593850"/>
          <p14:tracePt t="73622" x="2946400" y="1568450"/>
          <p14:tracePt t="73746" x="2946400" y="1574800"/>
          <p14:tracePt t="73754" x="2940050" y="1587500"/>
          <p14:tracePt t="73759" x="2933700" y="1600200"/>
          <p14:tracePt t="73772" x="2901950" y="1663700"/>
          <p14:tracePt t="73789" x="2851150" y="1765300"/>
          <p14:tracePt t="73805" x="2781300" y="1930400"/>
          <p14:tracePt t="73822" x="2667000" y="2216150"/>
          <p14:tracePt t="73839" x="2616200" y="2400300"/>
          <p14:tracePt t="73856" x="2565400" y="2622550"/>
          <p14:tracePt t="73872" x="2540000" y="2736850"/>
          <p14:tracePt t="73889" x="2527300" y="2813050"/>
          <p14:tracePt t="73905" x="2514600" y="2908300"/>
          <p14:tracePt t="73922" x="2508250" y="2959100"/>
          <p14:tracePt t="73939" x="2495550" y="3022600"/>
          <p14:tracePt t="73955" x="2495550" y="3067050"/>
          <p14:tracePt t="73972" x="2495550" y="3105150"/>
          <p14:tracePt t="73989" x="2489200" y="3130550"/>
          <p14:tracePt t="75091" x="2489200" y="3149600"/>
          <p14:tracePt t="75098" x="2489200" y="3168650"/>
          <p14:tracePt t="75106" x="2489200" y="3194050"/>
          <p14:tracePt t="75122" x="2489200" y="3270250"/>
          <p14:tracePt t="75139" x="2489200" y="3378200"/>
          <p14:tracePt t="75156" x="2482850" y="3435350"/>
          <p14:tracePt t="75173" x="2476500" y="3492500"/>
          <p14:tracePt t="75206" x="2470150" y="3568700"/>
          <p14:tracePt t="75239" x="2470150" y="3575050"/>
          <p14:tracePt t="75340" x="2470150" y="3568700"/>
          <p14:tracePt t="75346" x="2470150" y="3562350"/>
          <p14:tracePt t="75417" x="2457450" y="3562350"/>
          <p14:tracePt t="75431" x="2444750" y="3568700"/>
          <p14:tracePt t="75439" x="2425700" y="3587750"/>
          <p14:tracePt t="75456" x="2387600" y="3625850"/>
          <p14:tracePt t="75473" x="2298700" y="3746500"/>
          <p14:tracePt t="75489" x="2235200" y="3854450"/>
          <p14:tracePt t="75506" x="2152650" y="4006850"/>
          <p14:tracePt t="75522" x="2108200" y="4070350"/>
          <p14:tracePt t="75539" x="2082800" y="4114800"/>
          <p14:tracePt t="75556" x="2070100" y="4140200"/>
          <p14:tracePt t="75573" x="2063750" y="4146550"/>
          <p14:tracePt t="75638" x="2063750" y="4140200"/>
          <p14:tracePt t="75645" x="2063750" y="4127500"/>
          <p14:tracePt t="75656" x="2063750" y="4121150"/>
          <p14:tracePt t="75672" x="2082800" y="4064000"/>
          <p14:tracePt t="75689" x="2089150" y="4013200"/>
          <p14:tracePt t="75707" x="2089150" y="3968750"/>
          <p14:tracePt t="75722" x="2089150" y="3956050"/>
          <p14:tracePt t="75739" x="2082800" y="3937000"/>
          <p14:tracePt t="75756" x="2063750" y="3924300"/>
          <p14:tracePt t="75773" x="2038350" y="3911600"/>
          <p14:tracePt t="75790" x="1981200" y="3905250"/>
          <p14:tracePt t="75806" x="1930400" y="3892550"/>
          <p14:tracePt t="75822" x="1885950" y="3886200"/>
          <p14:tracePt t="75839" x="1816100" y="3879850"/>
          <p14:tracePt t="75856" x="1778000" y="3879850"/>
          <p14:tracePt t="75873" x="1714500" y="3892550"/>
          <p14:tracePt t="75889" x="1651000" y="3924300"/>
          <p14:tracePt t="75906" x="1587500" y="3968750"/>
          <p14:tracePt t="75922" x="1492250" y="4057650"/>
          <p14:tracePt t="75939" x="1428750" y="4133850"/>
          <p14:tracePt t="75941" x="1409700" y="4178300"/>
          <p14:tracePt t="75956" x="1358900" y="4279900"/>
          <p14:tracePt t="75972" x="1333500" y="4394200"/>
          <p14:tracePt t="75989" x="1327150" y="4508500"/>
          <p14:tracePt t="76007" x="1352550" y="4737100"/>
          <p14:tracePt t="76022" x="1428750" y="4953000"/>
          <p14:tracePt t="76039" x="1625600" y="5353050"/>
          <p14:tracePt t="76056" x="1739900" y="5549900"/>
          <p14:tracePt t="76072" x="1847850" y="5715000"/>
          <p14:tracePt t="76089" x="1968500" y="5880100"/>
          <p14:tracePt t="76106" x="2025650" y="5930900"/>
          <p14:tracePt t="76122" x="2120900" y="5949950"/>
          <p14:tracePt t="76139" x="2209800" y="5943600"/>
          <p14:tracePt t="76156" x="2355850" y="5829300"/>
          <p14:tracePt t="76172" x="2476500" y="5689600"/>
          <p14:tracePt t="76189" x="2571750" y="5530850"/>
          <p14:tracePt t="76206" x="2736850" y="5226050"/>
          <p14:tracePt t="76222" x="2819400" y="5041900"/>
          <p14:tracePt t="76239" x="2870200" y="4857750"/>
          <p14:tracePt t="76256" x="2908300" y="4597400"/>
          <p14:tracePt t="76273" x="2895600" y="4451350"/>
          <p14:tracePt t="76289" x="2819400" y="4241800"/>
          <p14:tracePt t="76306" x="2717800" y="4083050"/>
          <p14:tracePt t="76322" x="2590800" y="3930650"/>
          <p14:tracePt t="76339" x="2393950" y="3740150"/>
          <p14:tracePt t="76356" x="2247900" y="3657600"/>
          <p14:tracePt t="76372" x="2051050" y="3600450"/>
          <p14:tracePt t="76389" x="1962150" y="3587750"/>
          <p14:tracePt t="76407" x="1854200" y="3625850"/>
          <p14:tracePt t="76424" x="1778000" y="3689350"/>
          <p14:tracePt t="76439" x="1720850" y="3790950"/>
          <p14:tracePt t="76442" x="1695450" y="3848100"/>
          <p14:tracePt t="76456" x="1657350" y="3962400"/>
          <p14:tracePt t="76473" x="1638300" y="4089400"/>
          <p14:tracePt t="76489" x="1631950" y="4210050"/>
          <p14:tracePt t="76506" x="1663700" y="4413250"/>
          <p14:tracePt t="76522" x="1714500" y="4559300"/>
          <p14:tracePt t="76539" x="1835150" y="4730750"/>
          <p14:tracePt t="76556" x="1924050" y="4851400"/>
          <p14:tracePt t="76574" x="2095500" y="5022850"/>
          <p14:tracePt t="76589" x="2241550" y="5124450"/>
          <p14:tracePt t="76606" x="2374900" y="5194300"/>
          <p14:tracePt t="76622" x="2514600" y="5219700"/>
          <p14:tracePt t="76639" x="2571750" y="5207000"/>
          <p14:tracePt t="76656" x="2698750" y="5073650"/>
          <p14:tracePt t="76673" x="2787650" y="4927600"/>
          <p14:tracePt t="76689" x="2838450" y="4768850"/>
          <p14:tracePt t="76706" x="2889250" y="4533900"/>
          <p14:tracePt t="76722" x="2882900" y="4394200"/>
          <p14:tracePt t="76739" x="2819400" y="4254500"/>
          <p14:tracePt t="76756" x="2743200" y="4184650"/>
          <p14:tracePt t="76772" x="2654300" y="4133850"/>
          <p14:tracePt t="76789" x="2546350" y="4083050"/>
          <p14:tracePt t="76806" x="2476500" y="4064000"/>
          <p14:tracePt t="76822" x="2387600" y="4076700"/>
          <p14:tracePt t="76839" x="2336800" y="4114800"/>
          <p14:tracePt t="76856" x="2292350" y="4152900"/>
          <p14:tracePt t="76873" x="2254250" y="4235450"/>
          <p14:tracePt t="76889" x="2241550" y="4318000"/>
          <p14:tracePt t="76906" x="2247900" y="4457700"/>
          <p14:tracePt t="76925" x="2298700" y="45529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0"/>
            <a:ext cx="8229600" cy="1143000"/>
          </a:xfrm>
        </p:spPr>
        <p:txBody>
          <a:bodyPr/>
          <a:lstStyle/>
          <a:p>
            <a:r>
              <a:rPr lang="nb-NO" altLang="en-US">
                <a:solidFill>
                  <a:srgbClr val="FFCC00"/>
                </a:solidFill>
              </a:rPr>
              <a:t>Study designs</a:t>
            </a:r>
            <a:endParaRPr lang="en-US" altLang="en-US">
              <a:solidFill>
                <a:srgbClr val="FFCC00"/>
              </a:solidFill>
            </a:endParaRPr>
          </a:p>
        </p:txBody>
      </p:sp>
      <p:sp>
        <p:nvSpPr>
          <p:cNvPr id="25603" name="Rectangle 3"/>
          <p:cNvSpPr>
            <a:spLocks noGrp="1" noChangeArrowheads="1"/>
          </p:cNvSpPr>
          <p:nvPr>
            <p:ph type="body" idx="1"/>
          </p:nvPr>
        </p:nvSpPr>
        <p:spPr>
          <a:xfrm>
            <a:off x="228600" y="1066800"/>
            <a:ext cx="8686800" cy="685800"/>
          </a:xfrm>
        </p:spPr>
        <p:txBody>
          <a:bodyPr/>
          <a:lstStyle/>
          <a:p>
            <a:pPr>
              <a:lnSpc>
                <a:spcPct val="90000"/>
              </a:lnSpc>
            </a:pPr>
            <a:r>
              <a:rPr lang="nb-NO" altLang="en-US" sz="2400">
                <a:solidFill>
                  <a:schemeClr val="bg1"/>
                </a:solidFill>
              </a:rPr>
              <a:t>The relative strengths of studies for identifying risk factors</a:t>
            </a:r>
            <a:endParaRPr lang="en-US" altLang="en-US" sz="2400">
              <a:solidFill>
                <a:schemeClr val="bg1"/>
              </a:solidFill>
            </a:endParaRPr>
          </a:p>
        </p:txBody>
      </p:sp>
      <p:sp>
        <p:nvSpPr>
          <p:cNvPr id="25604" name="AutoShape 4"/>
          <p:cNvSpPr>
            <a:spLocks noChangeArrowheads="1"/>
          </p:cNvSpPr>
          <p:nvPr/>
        </p:nvSpPr>
        <p:spPr bwMode="auto">
          <a:xfrm>
            <a:off x="609600" y="1905000"/>
            <a:ext cx="6096000" cy="4419600"/>
          </a:xfrm>
          <a:prstGeom prst="triangle">
            <a:avLst>
              <a:gd name="adj" fmla="val 50000"/>
            </a:avLst>
          </a:prstGeom>
          <a:noFill/>
          <a:ln w="571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5" name="Text Box 5"/>
          <p:cNvSpPr txBox="1">
            <a:spLocks noChangeArrowheads="1"/>
          </p:cNvSpPr>
          <p:nvPr/>
        </p:nvSpPr>
        <p:spPr bwMode="auto">
          <a:xfrm>
            <a:off x="2971800" y="5638800"/>
            <a:ext cx="1509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Case report</a:t>
            </a:r>
            <a:endParaRPr lang="en-US" altLang="en-US" sz="2000">
              <a:solidFill>
                <a:schemeClr val="bg1"/>
              </a:solidFill>
              <a:cs typeface="Arial" panose="020B0604020202020204" pitchFamily="34" charset="0"/>
            </a:endParaRPr>
          </a:p>
        </p:txBody>
      </p:sp>
      <p:sp>
        <p:nvSpPr>
          <p:cNvPr id="25606" name="Text Box 6"/>
          <p:cNvSpPr txBox="1">
            <a:spLocks noChangeArrowheads="1"/>
          </p:cNvSpPr>
          <p:nvPr/>
        </p:nvSpPr>
        <p:spPr bwMode="auto">
          <a:xfrm>
            <a:off x="2971800" y="5257800"/>
            <a:ext cx="1525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Case series</a:t>
            </a:r>
            <a:endParaRPr lang="en-US" altLang="en-US" sz="2000">
              <a:solidFill>
                <a:schemeClr val="bg1"/>
              </a:solidFill>
              <a:cs typeface="Arial" panose="020B0604020202020204" pitchFamily="34" charset="0"/>
            </a:endParaRPr>
          </a:p>
        </p:txBody>
      </p:sp>
      <p:sp>
        <p:nvSpPr>
          <p:cNvPr id="25607" name="Text Box 7"/>
          <p:cNvSpPr txBox="1">
            <a:spLocks noChangeArrowheads="1"/>
          </p:cNvSpPr>
          <p:nvPr/>
        </p:nvSpPr>
        <p:spPr bwMode="auto">
          <a:xfrm>
            <a:off x="2743200" y="4876800"/>
            <a:ext cx="1920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Cross sectional</a:t>
            </a:r>
            <a:endParaRPr lang="en-US" altLang="en-US" sz="2000">
              <a:solidFill>
                <a:schemeClr val="bg1"/>
              </a:solidFill>
              <a:cs typeface="Arial" panose="020B0604020202020204" pitchFamily="34" charset="0"/>
            </a:endParaRPr>
          </a:p>
        </p:txBody>
      </p:sp>
      <p:sp>
        <p:nvSpPr>
          <p:cNvPr id="25608" name="Line 8"/>
          <p:cNvSpPr>
            <a:spLocks noChangeShapeType="1"/>
          </p:cNvSpPr>
          <p:nvPr/>
        </p:nvSpPr>
        <p:spPr bwMode="auto">
          <a:xfrm>
            <a:off x="228600" y="4724400"/>
            <a:ext cx="67056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9" name="Text Box 9"/>
          <p:cNvSpPr txBox="1">
            <a:spLocks noChangeArrowheads="1"/>
          </p:cNvSpPr>
          <p:nvPr/>
        </p:nvSpPr>
        <p:spPr bwMode="auto">
          <a:xfrm>
            <a:off x="2879725" y="4202113"/>
            <a:ext cx="162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Case-control</a:t>
            </a:r>
            <a:endParaRPr lang="en-US" altLang="en-US" sz="2000">
              <a:solidFill>
                <a:schemeClr val="bg1"/>
              </a:solidFill>
              <a:cs typeface="Arial" panose="020B0604020202020204" pitchFamily="34" charset="0"/>
            </a:endParaRPr>
          </a:p>
        </p:txBody>
      </p:sp>
      <p:sp>
        <p:nvSpPr>
          <p:cNvPr id="25610" name="Text Box 10"/>
          <p:cNvSpPr txBox="1">
            <a:spLocks noChangeArrowheads="1"/>
          </p:cNvSpPr>
          <p:nvPr/>
        </p:nvSpPr>
        <p:spPr bwMode="auto">
          <a:xfrm>
            <a:off x="2819400" y="3784600"/>
            <a:ext cx="182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Cohort studies</a:t>
            </a:r>
            <a:endParaRPr lang="en-US" altLang="en-US" sz="2000">
              <a:solidFill>
                <a:schemeClr val="bg1"/>
              </a:solidFill>
              <a:cs typeface="Arial" panose="020B0604020202020204" pitchFamily="34" charset="0"/>
            </a:endParaRPr>
          </a:p>
        </p:txBody>
      </p:sp>
      <p:sp>
        <p:nvSpPr>
          <p:cNvPr id="25611" name="Text Box 11"/>
          <p:cNvSpPr txBox="1">
            <a:spLocks noChangeArrowheads="1"/>
          </p:cNvSpPr>
          <p:nvPr/>
        </p:nvSpPr>
        <p:spPr bwMode="auto">
          <a:xfrm>
            <a:off x="2895600" y="3175000"/>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Experiments</a:t>
            </a:r>
            <a:endParaRPr lang="en-US" altLang="en-US" sz="2000">
              <a:solidFill>
                <a:schemeClr val="bg1"/>
              </a:solidFill>
              <a:cs typeface="Arial" panose="020B0604020202020204" pitchFamily="34" charset="0"/>
            </a:endParaRPr>
          </a:p>
        </p:txBody>
      </p:sp>
      <p:sp>
        <p:nvSpPr>
          <p:cNvPr id="25612" name="AutoShape 12"/>
          <p:cNvSpPr>
            <a:spLocks noChangeArrowheads="1"/>
          </p:cNvSpPr>
          <p:nvPr/>
        </p:nvSpPr>
        <p:spPr bwMode="auto">
          <a:xfrm>
            <a:off x="7315200" y="2362200"/>
            <a:ext cx="533400" cy="3886200"/>
          </a:xfrm>
          <a:prstGeom prst="upArrow">
            <a:avLst>
              <a:gd name="adj1" fmla="val 50000"/>
              <a:gd name="adj2" fmla="val 18214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613" name="Text Box 13"/>
          <p:cNvSpPr txBox="1">
            <a:spLocks noChangeArrowheads="1"/>
          </p:cNvSpPr>
          <p:nvPr/>
        </p:nvSpPr>
        <p:spPr bwMode="auto">
          <a:xfrm>
            <a:off x="6781800" y="62484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b-NO" altLang="en-US" sz="2000">
                <a:solidFill>
                  <a:schemeClr val="bg1"/>
                </a:solidFill>
                <a:cs typeface="Arial" panose="020B0604020202020204" pitchFamily="34" charset="0"/>
              </a:rPr>
              <a:t>strength</a:t>
            </a:r>
            <a:endParaRPr lang="en-US" altLang="en-US" sz="2000">
              <a:solidFill>
                <a:schemeClr val="bg1"/>
              </a:solidFill>
              <a:cs typeface="Arial" panose="020B0604020202020204" pitchFamily="34" charset="0"/>
            </a:endParaRPr>
          </a:p>
        </p:txBody>
      </p:sp>
      <p:sp>
        <p:nvSpPr>
          <p:cNvPr id="25614" name="Text Box 14"/>
          <p:cNvSpPr txBox="1">
            <a:spLocks noChangeArrowheads="1"/>
          </p:cNvSpPr>
          <p:nvPr/>
        </p:nvSpPr>
        <p:spPr bwMode="auto">
          <a:xfrm>
            <a:off x="7772400" y="55626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b="1">
                <a:solidFill>
                  <a:schemeClr val="bg1"/>
                </a:solidFill>
                <a:cs typeface="Arial" panose="020B0604020202020204" pitchFamily="34" charset="0"/>
              </a:rPr>
              <a:t>Low</a:t>
            </a:r>
            <a:endParaRPr lang="en-US" altLang="en-US" sz="2000" b="1">
              <a:solidFill>
                <a:schemeClr val="bg1"/>
              </a:solidFill>
              <a:cs typeface="Arial" panose="020B0604020202020204" pitchFamily="34" charset="0"/>
            </a:endParaRPr>
          </a:p>
        </p:txBody>
      </p:sp>
      <p:sp>
        <p:nvSpPr>
          <p:cNvPr id="25615" name="Text Box 15"/>
          <p:cNvSpPr txBox="1">
            <a:spLocks noChangeArrowheads="1"/>
          </p:cNvSpPr>
          <p:nvPr/>
        </p:nvSpPr>
        <p:spPr bwMode="auto">
          <a:xfrm>
            <a:off x="7924800" y="304800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b="1">
                <a:solidFill>
                  <a:schemeClr val="bg1"/>
                </a:solidFill>
                <a:cs typeface="Arial" panose="020B0604020202020204" pitchFamily="34" charset="0"/>
              </a:rPr>
              <a:t>High</a:t>
            </a:r>
            <a:endParaRPr lang="en-US" altLang="en-US" sz="2000" b="1">
              <a:solidFill>
                <a:schemeClr val="bg1"/>
              </a:solidFill>
              <a:cs typeface="Arial" panose="020B0604020202020204" pitchFamily="34" charset="0"/>
            </a:endParaRPr>
          </a:p>
        </p:txBody>
      </p:sp>
      <p:sp>
        <p:nvSpPr>
          <p:cNvPr id="25616" name="Text Box 16"/>
          <p:cNvSpPr txBox="1">
            <a:spLocks noChangeArrowheads="1"/>
          </p:cNvSpPr>
          <p:nvPr/>
        </p:nvSpPr>
        <p:spPr bwMode="auto">
          <a:xfrm rot="-3242099">
            <a:off x="-193674" y="4873625"/>
            <a:ext cx="205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400" b="1">
                <a:solidFill>
                  <a:srgbClr val="FFCC00"/>
                </a:solidFill>
                <a:cs typeface="Arial" panose="020B0604020202020204" pitchFamily="34" charset="0"/>
              </a:rPr>
              <a:t>Source of hypothesis</a:t>
            </a:r>
            <a:endParaRPr lang="en-US" altLang="en-US" sz="2400" b="1">
              <a:solidFill>
                <a:srgbClr val="FFCC00"/>
              </a:solidFill>
              <a:cs typeface="Arial" panose="020B0604020202020204" pitchFamily="34" charset="0"/>
            </a:endParaRPr>
          </a:p>
        </p:txBody>
      </p:sp>
      <p:sp>
        <p:nvSpPr>
          <p:cNvPr id="25617" name="Text Box 17"/>
          <p:cNvSpPr txBox="1">
            <a:spLocks noChangeArrowheads="1"/>
          </p:cNvSpPr>
          <p:nvPr/>
        </p:nvSpPr>
        <p:spPr bwMode="auto">
          <a:xfrm rot="-24559611">
            <a:off x="1031082" y="2558256"/>
            <a:ext cx="21193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400" b="1">
                <a:solidFill>
                  <a:srgbClr val="FFCC00"/>
                </a:solidFill>
                <a:cs typeface="Arial" panose="020B0604020202020204" pitchFamily="34" charset="0"/>
              </a:rPr>
              <a:t>Establishing cause</a:t>
            </a:r>
            <a:endParaRPr lang="en-US" altLang="en-US" sz="2400" b="1">
              <a:solidFill>
                <a:srgbClr val="FFCC00"/>
              </a:solidFill>
              <a:cs typeface="Arial" panose="020B0604020202020204" pitchFamily="34" charset="0"/>
            </a:endParaRPr>
          </a:p>
        </p:txBody>
      </p:sp>
      <p:sp>
        <p:nvSpPr>
          <p:cNvPr id="25618" name="Text Box 18"/>
          <p:cNvSpPr txBox="1">
            <a:spLocks noChangeArrowheads="1"/>
          </p:cNvSpPr>
          <p:nvPr/>
        </p:nvSpPr>
        <p:spPr bwMode="auto">
          <a:xfrm>
            <a:off x="3048000" y="59436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Ecological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193"/>
    </mc:Choice>
    <mc:Fallback>
      <p:transition spd="slow" advTm="6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6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25613" grpId="0"/>
      <p:bldP spid="25614" grpId="0"/>
      <p:bldP spid="25615" grpId="0"/>
      <p:bldP spid="25616" grpId="0"/>
      <p:bldP spid="25617" grpId="0"/>
    </p:bldLst>
  </p:timing>
  <p:extLst>
    <p:ext uri="{3A86A75C-4F4B-4683-9AE1-C65F6400EC91}">
      <p14:laserTraceLst xmlns:p14="http://schemas.microsoft.com/office/powerpoint/2010/main">
        <p14:tracePtLst>
          <p14:tracePt t="11272" x="2336800" y="4622800"/>
          <p14:tracePt t="11278" x="2381250" y="4686300"/>
          <p14:tracePt t="11289" x="2438400" y="4800600"/>
          <p14:tracePt t="11305" x="2603500" y="5200650"/>
          <p14:tracePt t="11322" x="2724150" y="5549900"/>
          <p14:tracePt t="11339" x="2844800" y="5924550"/>
          <p14:tracePt t="11356" x="3035300" y="6400800"/>
          <p14:tracePt t="11389" x="3314700" y="6851650"/>
          <p14:tracePt t="11422" x="3473450" y="6851650"/>
          <p14:tracePt t="11456" x="3600450" y="6838950"/>
          <p14:tracePt t="11472" x="3683000" y="6781800"/>
          <p14:tracePt t="11490" x="3759200" y="6654800"/>
          <p14:tracePt t="11506" x="3867150" y="6432550"/>
          <p14:tracePt t="11522" x="3930650" y="6267450"/>
          <p14:tracePt t="11539" x="3987800" y="6121400"/>
          <p14:tracePt t="11555" x="4064000" y="5924550"/>
          <p14:tracePt t="11572" x="4095750" y="5822950"/>
          <p14:tracePt t="11589" x="4127500" y="5759450"/>
          <p14:tracePt t="11605" x="4140200" y="5734050"/>
          <p14:tracePt t="11622" x="4146550" y="5727700"/>
          <p14:tracePt t="11638" x="4152900" y="5715000"/>
          <p14:tracePt t="11655" x="4152900" y="5702300"/>
          <p14:tracePt t="11672" x="4152900" y="5676900"/>
          <p14:tracePt t="11691" x="4152900" y="5664200"/>
          <p14:tracePt t="11705" x="4152900" y="5651500"/>
          <p14:tracePt t="11722" x="4152900" y="5626100"/>
          <p14:tracePt t="11739" x="4152900" y="5607050"/>
          <p14:tracePt t="11755" x="4159250" y="5562600"/>
          <p14:tracePt t="11772" x="4159250" y="5524500"/>
          <p14:tracePt t="11788" x="4171950" y="5486400"/>
          <p14:tracePt t="11805" x="4184650" y="5422900"/>
          <p14:tracePt t="11822" x="4191000" y="5378450"/>
          <p14:tracePt t="11838" x="4191000" y="5327650"/>
          <p14:tracePt t="11855" x="4191000" y="5308600"/>
          <p14:tracePt t="11872" x="4191000" y="5276850"/>
          <p14:tracePt t="11888" x="4191000" y="5251450"/>
          <p14:tracePt t="11906" x="4191000" y="5207000"/>
          <p14:tracePt t="11922" x="4165600" y="5124450"/>
          <p14:tracePt t="11939" x="4140200" y="5041900"/>
          <p14:tracePt t="11956" x="4076700" y="4933950"/>
          <p14:tracePt t="11972" x="4038600" y="4883150"/>
          <p14:tracePt t="11989" x="4013200" y="4851400"/>
          <p14:tracePt t="12005" x="3968750" y="4819650"/>
          <p14:tracePt t="12022" x="3943350" y="4806950"/>
          <p14:tracePt t="12039" x="3892550" y="4787900"/>
          <p14:tracePt t="12055" x="3854450" y="4775200"/>
          <p14:tracePt t="12072" x="3816350" y="4775200"/>
          <p14:tracePt t="12089" x="3746500" y="4775200"/>
          <p14:tracePt t="12106" x="3708400" y="4787900"/>
          <p14:tracePt t="12122" x="3651250" y="4806950"/>
          <p14:tracePt t="12139" x="3632200" y="4826000"/>
          <p14:tracePt t="12155" x="3613150" y="4838700"/>
          <p14:tracePt t="12172" x="3600450" y="4857750"/>
          <p14:tracePt t="12206" x="3587750" y="4870450"/>
          <p14:tracePt t="12222" x="3581400" y="4870450"/>
          <p14:tracePt t="12239" x="3568700" y="4876800"/>
          <p14:tracePt t="12257" x="3549650" y="4902200"/>
          <p14:tracePt t="12272" x="3524250" y="4927600"/>
          <p14:tracePt t="12289" x="3498850" y="4959350"/>
          <p14:tracePt t="12306" x="3479800" y="4997450"/>
          <p14:tracePt t="12322" x="3460750" y="5022850"/>
          <p14:tracePt t="12325" x="3454400" y="5041900"/>
          <p14:tracePt t="12339" x="3441700" y="5080000"/>
          <p14:tracePt t="12355" x="3422650" y="5105400"/>
          <p14:tracePt t="12372" x="3390900" y="5143500"/>
          <p14:tracePt t="12389" x="3378200" y="5168900"/>
          <p14:tracePt t="12405" x="3365500" y="5194300"/>
          <p14:tracePt t="12422" x="3352800" y="5226050"/>
          <p14:tracePt t="12439" x="3340100" y="5251450"/>
          <p14:tracePt t="12455" x="3333750" y="5289550"/>
          <p14:tracePt t="12472" x="3327400" y="5308600"/>
          <p14:tracePt t="12489" x="3327400" y="5327650"/>
          <p14:tracePt t="12505" x="3327400" y="5353050"/>
          <p14:tracePt t="12522" x="3327400" y="5359400"/>
          <p14:tracePt t="12539" x="3327400" y="5372100"/>
          <p14:tracePt t="12555" x="3327400" y="5378450"/>
          <p14:tracePt t="12616" x="3333750" y="5378450"/>
          <p14:tracePt t="12637" x="3340100" y="5378450"/>
          <p14:tracePt t="12656" x="3346450" y="5378450"/>
          <p14:tracePt t="12670" x="3352800" y="5378450"/>
          <p14:tracePt t="12677" x="3359150" y="5378450"/>
          <p14:tracePt t="12688" x="3365500" y="5378450"/>
          <p14:tracePt t="12705" x="3378200" y="5384800"/>
          <p14:tracePt t="12722" x="3390900" y="5391150"/>
          <p14:tracePt t="12740" x="3409950" y="5397500"/>
          <p14:tracePt t="12755" x="3422650" y="5397500"/>
          <p14:tracePt t="12772" x="3441700" y="5397500"/>
          <p14:tracePt t="12789" x="3454400" y="5397500"/>
          <p14:tracePt t="12806" x="3467100" y="5397500"/>
          <p14:tracePt t="12822" x="3498850" y="5391150"/>
          <p14:tracePt t="12839" x="3543300" y="5372100"/>
          <p14:tracePt t="12855" x="3594100" y="5346700"/>
          <p14:tracePt t="12872" x="3689350" y="5308600"/>
          <p14:tracePt t="12889" x="3778250" y="5283200"/>
          <p14:tracePt t="12905" x="3937000" y="5251450"/>
          <p14:tracePt t="12922" x="4006850" y="5238750"/>
          <p14:tracePt t="12939" x="4044950" y="5238750"/>
          <p14:tracePt t="12955" x="4095750" y="5238750"/>
          <p14:tracePt t="12972" x="4114800" y="5245100"/>
          <p14:tracePt t="12989" x="4133850" y="5245100"/>
          <p14:tracePt t="13006" x="4146550" y="5245100"/>
          <p14:tracePt t="13022" x="4146550" y="5238750"/>
          <p14:tracePt t="13039" x="4152900" y="5232400"/>
          <p14:tracePt t="13088" x="4159250" y="5232400"/>
          <p14:tracePt t="13101" x="4159250" y="5226050"/>
          <p14:tracePt t="13108" x="4159250" y="5213350"/>
          <p14:tracePt t="13122" x="4159250" y="5181600"/>
          <p14:tracePt t="13139" x="4159250" y="5149850"/>
          <p14:tracePt t="13155" x="4140200" y="5099050"/>
          <p14:tracePt t="13172" x="4108450" y="5054600"/>
          <p14:tracePt t="13189" x="4076700" y="5029200"/>
          <p14:tracePt t="13205" x="3994150" y="5016500"/>
          <p14:tracePt t="13222" x="3911600" y="5010150"/>
          <p14:tracePt t="13239" x="3746500" y="5029200"/>
          <p14:tracePt t="13256" x="3625850" y="5048250"/>
          <p14:tracePt t="13273" x="3454400" y="5099050"/>
          <p14:tracePt t="13289" x="3352800" y="5130800"/>
          <p14:tracePt t="13306" x="3257550" y="5162550"/>
          <p14:tracePt t="13322" x="3168650" y="5207000"/>
          <p14:tracePt t="13339" x="3136900" y="5251450"/>
          <p14:tracePt t="13355" x="3105150" y="5295900"/>
          <p14:tracePt t="13372" x="3086100" y="5397500"/>
          <p14:tracePt t="13389" x="3079750" y="5518150"/>
          <p14:tracePt t="13405" x="3105150" y="5695950"/>
          <p14:tracePt t="13422" x="3168650" y="5829300"/>
          <p14:tracePt t="13440" x="3340100" y="6076950"/>
          <p14:tracePt t="13456" x="3479800" y="6216650"/>
          <p14:tracePt t="13472" x="3625850" y="6337300"/>
          <p14:tracePt t="13489" x="3841750" y="6477000"/>
          <p14:tracePt t="13506" x="4019550" y="6534150"/>
          <p14:tracePt t="13523" x="4210050" y="6553200"/>
          <p14:tracePt t="13539" x="4337050" y="6540500"/>
          <p14:tracePt t="13556" x="4470400" y="6502400"/>
          <p14:tracePt t="13572" x="4635500" y="6419850"/>
          <p14:tracePt t="13589" x="4692650" y="6356350"/>
          <p14:tracePt t="13607" x="4737100" y="6210300"/>
          <p14:tracePt t="13622" x="4743450" y="6076950"/>
          <p14:tracePt t="13639" x="4743450" y="5937250"/>
          <p14:tracePt t="13655" x="4648200" y="5708650"/>
          <p14:tracePt t="13672" x="4565650" y="5549900"/>
          <p14:tracePt t="13690" x="4438650" y="5365750"/>
          <p14:tracePt t="13705" x="4356100" y="5289550"/>
          <p14:tracePt t="13722" x="4298950" y="5232400"/>
          <p14:tracePt t="13738" x="4222750" y="5200650"/>
          <p14:tracePt t="13756" x="4133850" y="5187950"/>
          <p14:tracePt t="13772" x="3962400" y="5200650"/>
          <p14:tracePt t="13789" x="3829050" y="5264150"/>
          <p14:tracePt t="13806" x="3702050" y="5327650"/>
          <p14:tracePt t="13808" x="3644900" y="5359400"/>
          <p14:tracePt t="13822" x="3530600" y="5435600"/>
          <p14:tracePt t="13839" x="3422650" y="5499100"/>
          <p14:tracePt t="13855" x="3289300" y="5619750"/>
          <p14:tracePt t="13872" x="3238500" y="5676900"/>
          <p14:tracePt t="13889" x="3194050" y="5740400"/>
          <p14:tracePt t="13905" x="3162300" y="5816600"/>
          <p14:tracePt t="13922" x="3155950" y="5867400"/>
          <p14:tracePt t="13939" x="3175000" y="5988050"/>
          <p14:tracePt t="13955" x="3213100" y="6089650"/>
          <p14:tracePt t="13972" x="3263900" y="6184900"/>
          <p14:tracePt t="13989" x="3308350" y="6267450"/>
          <p14:tracePt t="14460" x="3333750" y="6216650"/>
          <p14:tracePt t="14467" x="3365500" y="6159500"/>
          <p14:tracePt t="14473" x="3403600" y="6102350"/>
          <p14:tracePt t="14489" x="3467100" y="6007100"/>
          <p14:tracePt t="14505" x="3530600" y="5918200"/>
          <p14:tracePt t="14522" x="3619500" y="5797550"/>
          <p14:tracePt t="14539" x="3689350" y="5708650"/>
          <p14:tracePt t="14555" x="3765550" y="5651500"/>
          <p14:tracePt t="14589" x="3911600" y="5511800"/>
          <p14:tracePt t="14622" x="3949700" y="5422900"/>
          <p14:tracePt t="14656" x="3911600" y="5289550"/>
          <p14:tracePt t="14672" x="3873500" y="5213350"/>
          <p14:tracePt t="14689" x="3784600" y="5118100"/>
          <p14:tracePt t="14706" x="3721100" y="5080000"/>
          <p14:tracePt t="14724" x="3632200" y="5022850"/>
          <p14:tracePt t="14739" x="3568700" y="4991100"/>
          <p14:tracePt t="14755" x="3492500" y="4972050"/>
          <p14:tracePt t="14772" x="3409950" y="4953000"/>
          <p14:tracePt t="14789" x="3282950" y="4965700"/>
          <p14:tracePt t="14805" x="3213100" y="4991100"/>
          <p14:tracePt t="14822" x="3098800" y="5041900"/>
          <p14:tracePt t="14839" x="3022600" y="5092700"/>
          <p14:tracePt t="14855" x="2921000" y="5200650"/>
          <p14:tracePt t="14872" x="2876550" y="5276850"/>
          <p14:tracePt t="14889" x="2832100" y="5391150"/>
          <p14:tracePt t="14906" x="2819400" y="5473700"/>
          <p14:tracePt t="14922" x="2819400" y="5549900"/>
          <p14:tracePt t="14939" x="2863850" y="5676900"/>
          <p14:tracePt t="14956" x="2940050" y="5784850"/>
          <p14:tracePt t="14972" x="3067050" y="5905500"/>
          <p14:tracePt t="14989" x="3232150" y="6013450"/>
          <p14:tracePt t="15005" x="3333750" y="6051550"/>
          <p14:tracePt t="15022" x="3486150" y="6064250"/>
          <p14:tracePt t="15039" x="3536950" y="6064250"/>
          <p14:tracePt t="15056" x="3657600" y="6045200"/>
          <p14:tracePt t="15072" x="3746500" y="6000750"/>
          <p14:tracePt t="15089" x="3810000" y="5956300"/>
          <p14:tracePt t="15105" x="3879850" y="5873750"/>
          <p14:tracePt t="15122" x="3911600" y="5810250"/>
          <p14:tracePt t="15139" x="3930650" y="5759450"/>
          <p14:tracePt t="15156" x="3930650" y="5727700"/>
          <p14:tracePt t="15173" x="3930650" y="5708650"/>
          <p14:tracePt t="15190" x="3930650" y="5702300"/>
          <p14:tracePt t="15206" x="3930650" y="5695950"/>
          <p14:tracePt t="15243" x="3930650" y="5689600"/>
          <p14:tracePt t="15255" x="3930650" y="5676900"/>
          <p14:tracePt t="15272" x="3911600" y="5645150"/>
          <p14:tracePt t="15289" x="3898900" y="5581650"/>
          <p14:tracePt t="15305" x="3886200" y="5435600"/>
          <p14:tracePt t="15322" x="3886200" y="5308600"/>
          <p14:tracePt t="15339" x="3886200" y="5175250"/>
          <p14:tracePt t="15356" x="3930650" y="4927600"/>
          <p14:tracePt t="15372" x="3956050" y="4762500"/>
          <p14:tracePt t="15389" x="4006850" y="4514850"/>
          <p14:tracePt t="15405" x="4038600" y="4356100"/>
          <p14:tracePt t="15422" x="4089400" y="4127500"/>
          <p14:tracePt t="15439" x="4108450" y="4057650"/>
          <p14:tracePt t="15455" x="4121150" y="4013200"/>
          <p14:tracePt t="15472" x="4140200" y="3981450"/>
          <p14:tracePt t="15489" x="4140200" y="3968750"/>
          <p14:tracePt t="15506" x="4140200" y="3943350"/>
          <p14:tracePt t="15522" x="4133850" y="3917950"/>
          <p14:tracePt t="15539" x="4121150" y="3905250"/>
          <p14:tracePt t="15555" x="4089400" y="3892550"/>
          <p14:tracePt t="15572" x="4025900" y="3924300"/>
          <p14:tracePt t="15589" x="3994150" y="3924300"/>
          <p14:tracePt t="15845" x="3994150" y="3873500"/>
          <p14:tracePt t="15852" x="4006850" y="3816350"/>
          <p14:tracePt t="15859" x="4019550" y="3752850"/>
          <p14:tracePt t="15873" x="4032250" y="3625850"/>
          <p14:tracePt t="15889" x="4032250" y="3473450"/>
          <p14:tracePt t="15906" x="4025900" y="3333750"/>
          <p14:tracePt t="15922" x="3987800" y="3187700"/>
          <p14:tracePt t="15956" x="3898900" y="3098800"/>
          <p14:tracePt t="15989" x="3657600" y="2997200"/>
          <p14:tracePt t="16022" x="3403600" y="2971800"/>
          <p14:tracePt t="16040" x="3225800" y="3009900"/>
          <p14:tracePt t="16055" x="3130550" y="3041650"/>
          <p14:tracePt t="16072" x="3048000" y="3098800"/>
          <p14:tracePt t="16089" x="2933700" y="3225800"/>
          <p14:tracePt t="16106" x="2870200" y="3352800"/>
          <p14:tracePt t="16122" x="2794000" y="3530600"/>
          <p14:tracePt t="16139" x="2762250" y="3651250"/>
          <p14:tracePt t="16155" x="2755900" y="3771900"/>
          <p14:tracePt t="16172" x="2762250" y="3937000"/>
          <p14:tracePt t="16189" x="2794000" y="4013200"/>
          <p14:tracePt t="16206" x="2870200" y="4127500"/>
          <p14:tracePt t="16222" x="2946400" y="4197350"/>
          <p14:tracePt t="16239" x="3028950" y="4254500"/>
          <p14:tracePt t="16256" x="3130550" y="4286250"/>
          <p14:tracePt t="16272" x="3282950" y="4292600"/>
          <p14:tracePt t="16290" x="3498850" y="4248150"/>
          <p14:tracePt t="16306" x="3613150" y="4210050"/>
          <p14:tracePt t="16322" x="3778250" y="4133850"/>
          <p14:tracePt t="16324" x="3848100" y="4076700"/>
          <p14:tracePt t="16339" x="3968750" y="3981450"/>
          <p14:tracePt t="16356" x="4044950" y="3898900"/>
          <p14:tracePt t="16372" x="4121150" y="3784600"/>
          <p14:tracePt t="16389" x="4152900" y="3721100"/>
          <p14:tracePt t="16406" x="4171950" y="3670300"/>
          <p14:tracePt t="16422" x="4178300" y="3581400"/>
          <p14:tracePt t="16439" x="4178300" y="3505200"/>
          <p14:tracePt t="16457" x="4165600" y="3429000"/>
          <p14:tracePt t="16472" x="4102100" y="3289300"/>
          <p14:tracePt t="16489" x="4070350" y="3244850"/>
          <p14:tracePt t="16506" x="4000500" y="3187700"/>
          <p14:tracePt t="16522" x="3937000" y="3143250"/>
          <p14:tracePt t="16539" x="3841750" y="3092450"/>
          <p14:tracePt t="16556" x="3714750" y="3048000"/>
          <p14:tracePt t="16572" x="3632200" y="3035300"/>
          <p14:tracePt t="16589" x="3543300" y="3041650"/>
          <p14:tracePt t="16606" x="3429000" y="3124200"/>
          <p14:tracePt t="16622" x="3295650" y="3270250"/>
          <p14:tracePt t="16639" x="3219450" y="3416300"/>
          <p14:tracePt t="16655" x="3168650" y="3581400"/>
          <p14:tracePt t="16672" x="3136900" y="3797300"/>
          <p14:tracePt t="16689" x="3136900" y="3937000"/>
          <p14:tracePt t="16705" x="3175000" y="4121150"/>
          <p14:tracePt t="16723" x="3225800" y="4229100"/>
          <p14:tracePt t="16740" x="3314700" y="4330700"/>
          <p14:tracePt t="16755" x="3378200" y="4381500"/>
          <p14:tracePt t="16772" x="3460750" y="4419600"/>
          <p14:tracePt t="16789" x="3606800" y="4451350"/>
          <p14:tracePt t="16806" x="3759200" y="4451350"/>
          <p14:tracePt t="16823" x="3943350" y="4406900"/>
          <p14:tracePt t="16840" x="4064000" y="4349750"/>
          <p14:tracePt t="16855" x="4140200" y="4292600"/>
          <p14:tracePt t="16872" x="4248150" y="4197350"/>
          <p14:tracePt t="16889" x="4298950" y="4127500"/>
          <p14:tracePt t="16907" x="4362450" y="4006850"/>
          <p14:tracePt t="16922" x="4375150" y="3943350"/>
          <p14:tracePt t="16939" x="4362450" y="3854450"/>
          <p14:tracePt t="16955" x="4324350" y="3683000"/>
          <p14:tracePt t="16972" x="4267200" y="3581400"/>
          <p14:tracePt t="16990" x="4171950" y="3448050"/>
          <p14:tracePt t="17006" x="4095750" y="3378200"/>
          <p14:tracePt t="17022" x="4044950" y="3346450"/>
          <p14:tracePt t="17039" x="3937000" y="3327400"/>
          <p14:tracePt t="17055" x="3860800" y="3327400"/>
          <p14:tracePt t="17073" x="3797300" y="3333750"/>
          <p14:tracePt t="17089" x="3702050" y="3371850"/>
          <p14:tracePt t="17106" x="3657600" y="3403600"/>
          <p14:tracePt t="17122" x="3600450" y="3486150"/>
          <p14:tracePt t="17139" x="3556000" y="3549650"/>
          <p14:tracePt t="17155" x="3505200" y="3638550"/>
          <p14:tracePt t="17172" x="3486150" y="3689350"/>
          <p14:tracePt t="17189" x="3479800" y="3721100"/>
          <p14:tracePt t="17206" x="3473450" y="3759200"/>
          <p14:tracePt t="17222" x="3473450" y="3765550"/>
          <p14:tracePt t="17240" x="3473450" y="3778250"/>
          <p14:tracePt t="17608" x="3473450" y="3816350"/>
          <p14:tracePt t="17614" x="3473450" y="3860800"/>
          <p14:tracePt t="17622" x="3467100" y="3924300"/>
          <p14:tracePt t="17640" x="3460750" y="4064000"/>
          <p14:tracePt t="17656" x="3460750" y="4235450"/>
          <p14:tracePt t="17673" x="3448050" y="4495800"/>
          <p14:tracePt t="17689" x="3448050" y="4679950"/>
          <p14:tracePt t="17706" x="3454400" y="5003800"/>
          <p14:tracePt t="17739" x="3454400" y="5384800"/>
          <p14:tracePt t="17773" x="3467100" y="5702300"/>
          <p14:tracePt t="17805" x="3492500" y="5911850"/>
          <p14:tracePt t="17822" x="3498850" y="6051550"/>
          <p14:tracePt t="17839" x="3511550" y="6134100"/>
          <p14:tracePt t="17856" x="3530600" y="6216650"/>
          <p14:tracePt t="17872" x="3543300" y="6242050"/>
          <p14:tracePt t="17889" x="3556000" y="6267450"/>
          <p14:tracePt t="17906" x="3562350" y="6273800"/>
          <p14:tracePt t="17922" x="3575050" y="6273800"/>
          <p14:tracePt t="17939" x="3606800" y="6242050"/>
          <p14:tracePt t="17955" x="3638550" y="6210300"/>
          <p14:tracePt t="17972" x="3657600" y="6191250"/>
          <p14:tracePt t="17989" x="3695700" y="6178550"/>
          <p14:tracePt t="18006" x="3714750" y="6178550"/>
          <p14:tracePt t="18023" x="3765550" y="6223000"/>
          <p14:tracePt t="18039" x="3784600" y="6267450"/>
          <p14:tracePt t="18055" x="3784600" y="6343650"/>
          <p14:tracePt t="18072" x="3759200" y="6457950"/>
          <p14:tracePt t="18089" x="3721100" y="6546850"/>
          <p14:tracePt t="18106" x="3683000" y="6642100"/>
          <p14:tracePt t="18123" x="3657600" y="6673850"/>
          <p14:tracePt t="18139" x="3632200" y="6705600"/>
          <p14:tracePt t="18156" x="3606800" y="6718300"/>
          <p14:tracePt t="18172" x="3587750" y="6724650"/>
          <p14:tracePt t="18189" x="3568700" y="6724650"/>
          <p14:tracePt t="18206" x="3562350" y="6724650"/>
          <p14:tracePt t="18223" x="3556000" y="6711950"/>
          <p14:tracePt t="18239" x="3549650" y="6699250"/>
          <p14:tracePt t="18258" x="3549650" y="6686550"/>
          <p14:tracePt t="18272" x="3549650" y="6648450"/>
          <p14:tracePt t="18289" x="3549650" y="6623050"/>
          <p14:tracePt t="18305" x="3556000" y="6604000"/>
          <p14:tracePt t="18322" x="3575050" y="6565900"/>
          <p14:tracePt t="18339" x="3581400" y="6546850"/>
          <p14:tracePt t="18356" x="3594100" y="6515100"/>
          <p14:tracePt t="18372" x="3600450" y="6496050"/>
          <p14:tracePt t="18389" x="3606800" y="6464300"/>
          <p14:tracePt t="18406" x="3625850" y="6407150"/>
          <p14:tracePt t="18422" x="3632200" y="6362700"/>
          <p14:tracePt t="18439" x="3663950" y="6248400"/>
          <p14:tracePt t="18456" x="3676650" y="6153150"/>
          <p14:tracePt t="18474" x="3689350" y="5988050"/>
          <p14:tracePt t="18489" x="3689350" y="5880100"/>
          <p14:tracePt t="18505" x="3689350" y="5784850"/>
          <p14:tracePt t="18522" x="3702050" y="5676900"/>
          <p14:tracePt t="18539" x="3714750" y="5613400"/>
          <p14:tracePt t="18557" x="3727450" y="5556250"/>
          <p14:tracePt t="18573" x="3733800" y="5530850"/>
          <p14:tracePt t="18589" x="3733800" y="5499100"/>
          <p14:tracePt t="18606" x="3740150" y="5461000"/>
          <p14:tracePt t="18622" x="3740150" y="5441950"/>
          <p14:tracePt t="18640" x="3746500" y="5403850"/>
          <p14:tracePt t="18656" x="3752850" y="5384800"/>
          <p14:tracePt t="18672" x="3759200" y="5365750"/>
          <p14:tracePt t="18689" x="3765550" y="5346700"/>
          <p14:tracePt t="18706" x="3778250" y="5346700"/>
          <p14:tracePt t="18722" x="3797300" y="5391150"/>
          <p14:tracePt t="18739" x="3790950" y="5467350"/>
          <p14:tracePt t="18756" x="3771900" y="5581650"/>
          <p14:tracePt t="18772" x="3683000" y="5778500"/>
          <p14:tracePt t="18789" x="3638550" y="5905500"/>
          <p14:tracePt t="18805" x="3575050" y="6051550"/>
          <p14:tracePt t="18822" x="3549650" y="6121400"/>
          <p14:tracePt t="18839" x="3524250" y="6178550"/>
          <p14:tracePt t="18856" x="3505200" y="6216650"/>
          <p14:tracePt t="18873" x="3498850" y="6223000"/>
          <p14:tracePt t="18889" x="3492500" y="6229350"/>
          <p14:tracePt t="18906" x="3486150" y="6216650"/>
          <p14:tracePt t="18923" x="3479800" y="6178550"/>
          <p14:tracePt t="18939" x="3479800" y="6115050"/>
          <p14:tracePt t="18956" x="3479800" y="6019800"/>
          <p14:tracePt t="18972" x="3486150" y="5791200"/>
          <p14:tracePt t="18989" x="3505200" y="5651500"/>
          <p14:tracePt t="19006" x="3530600" y="5492750"/>
          <p14:tracePt t="19022" x="3536950" y="5391150"/>
          <p14:tracePt t="19039" x="3536950" y="5327650"/>
          <p14:tracePt t="19056" x="3543300" y="5276850"/>
          <p14:tracePt t="19072" x="3543300" y="5264150"/>
          <p14:tracePt t="19106" x="3556000" y="5257800"/>
          <p14:tracePt t="19122" x="3562350" y="5276850"/>
          <p14:tracePt t="19139" x="3568700" y="5448300"/>
          <p14:tracePt t="19156" x="3568700" y="5607050"/>
          <p14:tracePt t="19174" x="3556000" y="5746750"/>
          <p14:tracePt t="19189" x="3536950" y="5956300"/>
          <p14:tracePt t="19205" x="3524250" y="6013450"/>
          <p14:tracePt t="19222" x="3524250" y="6051550"/>
          <p14:tracePt t="19239" x="3524250" y="6057900"/>
          <p14:tracePt t="19255" x="3524250" y="6045200"/>
          <p14:tracePt t="19273" x="3524250" y="6007100"/>
          <p14:tracePt t="19289" x="3543300" y="5905500"/>
          <p14:tracePt t="19306" x="3568700" y="5689600"/>
          <p14:tracePt t="19322" x="3581400" y="5575300"/>
          <p14:tracePt t="19340" x="3613150" y="5384800"/>
          <p14:tracePt t="19356" x="3632200" y="5257800"/>
          <p14:tracePt t="19372" x="3644900" y="5181600"/>
          <p14:tracePt t="19389" x="3663950" y="5092700"/>
          <p14:tracePt t="19406" x="3676650" y="5054600"/>
          <p14:tracePt t="19422" x="3695700" y="5003800"/>
          <p14:tracePt t="19439" x="3714750" y="4972050"/>
          <p14:tracePt t="19456" x="3721100" y="4946650"/>
          <p14:tracePt t="19472" x="3733800" y="4927600"/>
          <p14:tracePt t="19489" x="3733800" y="4914900"/>
          <p14:tracePt t="19541" x="3727450" y="4933950"/>
          <p14:tracePt t="19548" x="3721100" y="4953000"/>
          <p14:tracePt t="19556" x="3708400" y="4991100"/>
          <p14:tracePt t="19573" x="3657600" y="5118100"/>
          <p14:tracePt t="19589" x="3511550" y="5518150"/>
          <p14:tracePt t="19606" x="3448050" y="5721350"/>
          <p14:tracePt t="19622" x="3397250" y="5886450"/>
          <p14:tracePt t="19639" x="3346450" y="6121400"/>
          <p14:tracePt t="19656" x="3333750" y="6235700"/>
          <p14:tracePt t="19672" x="3302000" y="6375400"/>
          <p14:tracePt t="19689" x="3289300" y="6419850"/>
          <p14:tracePt t="19705" x="3282950" y="6438900"/>
          <p14:tracePt t="19723" x="3282950" y="6451600"/>
          <p14:tracePt t="19756" x="3282950" y="6445250"/>
          <p14:tracePt t="19773" x="3276600" y="6413500"/>
          <p14:tracePt t="19790" x="3276600" y="6318250"/>
          <p14:tracePt t="19806" x="3295650" y="6064250"/>
          <p14:tracePt t="19822" x="3314700" y="5873750"/>
          <p14:tracePt t="19839" x="3352800" y="5600700"/>
          <p14:tracePt t="19856" x="3365500" y="5403850"/>
          <p14:tracePt t="19874" x="3403600" y="5149850"/>
          <p14:tracePt t="19889" x="3416300" y="5041900"/>
          <p14:tracePt t="19906" x="3429000" y="4991100"/>
          <p14:tracePt t="19922" x="3441700" y="4959350"/>
          <p14:tracePt t="19939" x="3448050" y="4946650"/>
          <p14:tracePt t="19956" x="3454400" y="4946650"/>
          <p14:tracePt t="19973" x="3473450" y="4978400"/>
          <p14:tracePt t="19989" x="3473450" y="5029200"/>
          <p14:tracePt t="20006" x="3467100" y="5156200"/>
          <p14:tracePt t="20022" x="3422650" y="5340350"/>
          <p14:tracePt t="20039" x="3327400" y="5657850"/>
          <p14:tracePt t="20056" x="3263900" y="5867400"/>
          <p14:tracePt t="20072" x="3213100" y="6032500"/>
          <p14:tracePt t="20089" x="3175000" y="6197600"/>
          <p14:tracePt t="20106" x="3162300" y="6273800"/>
          <p14:tracePt t="20122" x="3149600" y="6318250"/>
          <p14:tracePt t="20139" x="3149600" y="6324600"/>
          <p14:tracePt t="20156" x="3149600" y="6330950"/>
          <p14:tracePt t="20199" x="3155950" y="6324600"/>
          <p14:tracePt t="20207" x="3162300" y="6305550"/>
          <p14:tracePt t="20223" x="3181350" y="6235700"/>
          <p14:tracePt t="20239" x="3213100" y="6121400"/>
          <p14:tracePt t="20256" x="3282950" y="5873750"/>
          <p14:tracePt t="20272" x="3308350" y="5753100"/>
          <p14:tracePt t="20289" x="3340100" y="5575300"/>
          <p14:tracePt t="20305" x="3346450" y="5467350"/>
          <p14:tracePt t="20322" x="3359150" y="5378450"/>
          <p14:tracePt t="20339" x="3378200" y="5295900"/>
          <p14:tracePt t="20356" x="3384550" y="5257800"/>
          <p14:tracePt t="20358" x="3390900" y="5251450"/>
          <p14:tracePt t="20372" x="3397250" y="5232400"/>
          <p14:tracePt t="20389" x="3397250" y="5226050"/>
          <p14:tracePt t="20428" x="3397250" y="5219700"/>
          <p14:tracePt t="20831" x="3397250" y="5276850"/>
          <p14:tracePt t="20838" x="3397250" y="5384800"/>
          <p14:tracePt t="20856" x="3397250" y="5556250"/>
          <p14:tracePt t="20860" x="3397250" y="5645150"/>
          <p14:tracePt t="20873" x="3397250" y="5816600"/>
          <p14:tracePt t="20889" x="3397250" y="5905500"/>
          <p14:tracePt t="20906" x="3397250" y="5962650"/>
          <p14:tracePt t="20923" x="3397250" y="5969000"/>
          <p14:tracePt t="20956" x="3397250" y="5975350"/>
          <p14:tracePt t="21010" x="3397250" y="5969000"/>
          <p14:tracePt t="21018" x="3403600" y="5956300"/>
          <p14:tracePt t="21039" x="3416300" y="5867400"/>
          <p14:tracePt t="21072" x="3448050" y="5556250"/>
          <p14:tracePt t="21089" x="3460750" y="5429250"/>
          <p14:tracePt t="21106" x="3467100" y="5264150"/>
          <p14:tracePt t="21123" x="3473450" y="5187950"/>
          <p14:tracePt t="21139" x="3479800" y="5124450"/>
          <p14:tracePt t="21156" x="3486150" y="5073650"/>
          <p14:tracePt t="21173" x="3492500" y="5048250"/>
          <p14:tracePt t="21189" x="3492500" y="5041900"/>
          <p14:tracePt t="21206" x="3498850" y="5029200"/>
          <p14:tracePt t="21239" x="3505200" y="5029200"/>
          <p14:tracePt t="21303" x="3511550" y="5035550"/>
          <p14:tracePt t="21310" x="3511550" y="5048250"/>
          <p14:tracePt t="21323" x="3511550" y="5086350"/>
          <p14:tracePt t="21339" x="3511550" y="5175250"/>
          <p14:tracePt t="21356" x="3467100" y="5410200"/>
          <p14:tracePt t="21372" x="3441700" y="5575300"/>
          <p14:tracePt t="21389" x="3429000" y="5715000"/>
          <p14:tracePt t="21406" x="3403600" y="5886450"/>
          <p14:tracePt t="21422" x="3397250" y="5975350"/>
          <p14:tracePt t="21440" x="3390900" y="6051550"/>
          <p14:tracePt t="21456" x="3390900" y="6083300"/>
          <p14:tracePt t="21472" x="3390900" y="6096000"/>
          <p14:tracePt t="21489" x="3390900" y="6102350"/>
          <p14:tracePt t="21509" x="3390900" y="6108700"/>
          <p14:tracePt t="21864" x="3384550" y="6076950"/>
          <p14:tracePt t="21871" x="3384550" y="6013450"/>
          <p14:tracePt t="21878" x="3384550" y="5930900"/>
          <p14:tracePt t="21890" x="3384550" y="5791200"/>
          <p14:tracePt t="21906" x="3390900" y="5626100"/>
          <p14:tracePt t="21922" x="3403600" y="5422900"/>
          <p14:tracePt t="21939" x="3422650" y="5073650"/>
          <p14:tracePt t="21956" x="3435350" y="4902200"/>
          <p14:tracePt t="21990" x="3460750" y="4635500"/>
          <p14:tracePt t="22023" x="3498850" y="4483100"/>
          <p14:tracePt t="22057" x="3556000" y="4337050"/>
          <p14:tracePt t="22073" x="3575050" y="4273550"/>
          <p14:tracePt t="22089" x="3600450" y="4229100"/>
          <p14:tracePt t="22106" x="3632200" y="4146550"/>
          <p14:tracePt t="22123" x="3651250" y="4102100"/>
          <p14:tracePt t="22139" x="3689350" y="4025900"/>
          <p14:tracePt t="22156" x="3714750" y="3968750"/>
          <p14:tracePt t="22172" x="3727450" y="3937000"/>
          <p14:tracePt t="22189" x="3765550" y="3848100"/>
          <p14:tracePt t="22206" x="3797300" y="3778250"/>
          <p14:tracePt t="22222" x="3848100" y="3657600"/>
          <p14:tracePt t="22240" x="3867150" y="3581400"/>
          <p14:tracePt t="22256" x="3886200" y="3498850"/>
          <p14:tracePt t="22272" x="3905250" y="3359150"/>
          <p14:tracePt t="22289" x="3924300" y="3276600"/>
          <p14:tracePt t="22306" x="3924300" y="3175000"/>
          <p14:tracePt t="22323" x="3924300" y="3143250"/>
          <p14:tracePt t="22339" x="3911600" y="3105150"/>
          <p14:tracePt t="22356" x="3886200" y="3067050"/>
          <p14:tracePt t="22372" x="3854450" y="3035300"/>
          <p14:tracePt t="22389" x="3816350" y="2984500"/>
          <p14:tracePt t="22406" x="3778250" y="2952750"/>
          <p14:tracePt t="22424" x="3740150" y="2927350"/>
          <p14:tracePt t="22439" x="3714750" y="2921000"/>
          <p14:tracePt t="22456" x="3702050" y="2921000"/>
          <p14:tracePt t="22472" x="3575050" y="2965450"/>
          <p14:tracePt t="22489" x="3486150" y="3048000"/>
          <p14:tracePt t="22506" x="3378200" y="3168650"/>
          <p14:tracePt t="22523" x="3206750" y="3365500"/>
          <p14:tracePt t="22540" x="3105150" y="3498850"/>
          <p14:tracePt t="22556" x="3035300" y="3613150"/>
          <p14:tracePt t="22572" x="2990850" y="3765550"/>
          <p14:tracePt t="22590" x="2965450" y="3917950"/>
          <p14:tracePt t="22606" x="2978150" y="4025900"/>
          <p14:tracePt t="22622" x="3009900" y="4140200"/>
          <p14:tracePt t="22639" x="3079750" y="4286250"/>
          <p14:tracePt t="22656" x="3155950" y="4394200"/>
          <p14:tracePt t="22673" x="3289300" y="4508500"/>
          <p14:tracePt t="22689" x="3378200" y="4565650"/>
          <p14:tracePt t="22706" x="3467100" y="4603750"/>
          <p14:tracePt t="22723" x="3619500" y="4622800"/>
          <p14:tracePt t="22740" x="3765550" y="4559300"/>
          <p14:tracePt t="22758" x="3949700" y="4432300"/>
          <p14:tracePt t="22773" x="4051300" y="4337050"/>
          <p14:tracePt t="22789" x="4121150" y="4229100"/>
          <p14:tracePt t="22806" x="4222750" y="4025900"/>
          <p14:tracePt t="22823" x="4273550" y="3873500"/>
          <p14:tracePt t="22840" x="4292600" y="3689350"/>
          <p14:tracePt t="22856" x="4273550" y="3549650"/>
          <p14:tracePt t="22873" x="4241800" y="3429000"/>
          <p14:tracePt t="22889" x="4171950" y="3276600"/>
          <p14:tracePt t="22906" x="4114800" y="3219450"/>
          <p14:tracePt t="22922" x="4044950" y="3181350"/>
          <p14:tracePt t="22940" x="3994150" y="3175000"/>
          <p14:tracePt t="22956" x="3987800" y="3175000"/>
          <p14:tracePt t="22973" x="3765550" y="3219450"/>
          <p14:tracePt t="22989" x="3663950" y="3251200"/>
          <p14:tracePt t="23006" x="3562350" y="3314700"/>
          <p14:tracePt t="23023" x="3517900" y="3352800"/>
          <p14:tracePt t="23039" x="3492500" y="3390900"/>
          <p14:tracePt t="23056" x="3467100" y="3448050"/>
          <p14:tracePt t="23072" x="3454400" y="3492500"/>
          <p14:tracePt t="23089" x="3441700" y="3556000"/>
          <p14:tracePt t="23106" x="3441700" y="3581400"/>
          <p14:tracePt t="23122" x="3441700" y="3600450"/>
          <p14:tracePt t="23139" x="3441700" y="3619500"/>
          <p14:tracePt t="23156" x="3448050" y="3632200"/>
          <p14:tracePt t="23173" x="3454400" y="3670300"/>
          <p14:tracePt t="23189" x="3460750" y="3708400"/>
          <p14:tracePt t="23206" x="3467100" y="3790950"/>
          <p14:tracePt t="23222" x="3479800" y="3854450"/>
          <p14:tracePt t="23240" x="3505200" y="3930650"/>
          <p14:tracePt t="23256" x="3556000" y="4019550"/>
          <p14:tracePt t="23273" x="3600450" y="4076700"/>
          <p14:tracePt t="23289" x="3644900" y="4121150"/>
          <p14:tracePt t="23306" x="3714750" y="4159250"/>
          <p14:tracePt t="23323" x="3752850" y="4165600"/>
          <p14:tracePt t="23339" x="3810000" y="4165600"/>
          <p14:tracePt t="23356" x="3886200" y="4114800"/>
          <p14:tracePt t="23373" x="3937000" y="4057650"/>
          <p14:tracePt t="23389" x="3949700" y="4038600"/>
          <p14:tracePt t="23406" x="3949700" y="4019550"/>
          <p14:tracePt t="23422" x="3956050" y="4013200"/>
          <p14:tracePt t="23456" x="3956050" y="4006850"/>
          <p14:tracePt t="23666" x="3956050" y="4013200"/>
          <p14:tracePt t="23749" x="3956050" y="4019550"/>
          <p14:tracePt t="23764" x="3956050" y="4025900"/>
          <p14:tracePt t="23773" x="3956050" y="4032250"/>
          <p14:tracePt t="23789" x="3956050" y="4038600"/>
          <p14:tracePt t="23806" x="3956050" y="4076700"/>
          <p14:tracePt t="23823" x="3949700" y="4121150"/>
          <p14:tracePt t="23856" x="3949700" y="4337050"/>
          <p14:tracePt t="23890" x="3962400" y="4718050"/>
          <p14:tracePt t="23923" x="4006850" y="5137150"/>
          <p14:tracePt t="23940" x="4032250" y="5340350"/>
          <p14:tracePt t="23956" x="4076700" y="5594350"/>
          <p14:tracePt t="23973" x="4108450" y="5727700"/>
          <p14:tracePt t="23989" x="4133850" y="5835650"/>
          <p14:tracePt t="24006" x="4171950" y="5962650"/>
          <p14:tracePt t="24023" x="4197350" y="6026150"/>
          <p14:tracePt t="24039" x="4248150" y="6115050"/>
          <p14:tracePt t="24056" x="4273550" y="6146800"/>
          <p14:tracePt t="24074" x="4286250" y="6153150"/>
          <p14:tracePt t="24442" x="4279900" y="6153150"/>
          <p14:tracePt t="24457" x="4273550" y="6140450"/>
          <p14:tracePt t="24465" x="4241800" y="6121400"/>
          <p14:tracePt t="24473" x="4229100" y="6115050"/>
          <p14:tracePt t="24506" x="4064000" y="6026150"/>
          <p14:tracePt t="24540" x="3816350" y="5930900"/>
          <p14:tracePt t="24573" x="3581400" y="5892800"/>
          <p14:tracePt t="24590" x="3486150" y="5886450"/>
          <p14:tracePt t="24606" x="3409950" y="5886450"/>
          <p14:tracePt t="24623" x="3270250" y="5873750"/>
          <p14:tracePt t="24640" x="3200400" y="5873750"/>
          <p14:tracePt t="24656" x="3143250" y="5873750"/>
          <p14:tracePt t="24673" x="3092450" y="5873750"/>
          <p14:tracePt t="24689" x="3003550" y="5886450"/>
          <p14:tracePt t="24706" x="2971800" y="5892800"/>
          <p14:tracePt t="24723" x="2952750" y="5892800"/>
          <p14:tracePt t="24739" x="2933700" y="5892800"/>
          <p14:tracePt t="24757" x="2927350" y="5892800"/>
          <p14:tracePt t="24774" x="2895600" y="5918200"/>
          <p14:tracePt t="24790" x="2851150" y="5956300"/>
          <p14:tracePt t="24806" x="2819400" y="5988050"/>
          <p14:tracePt t="24823" x="2781300" y="6038850"/>
          <p14:tracePt t="24839" x="2762250" y="6076950"/>
          <p14:tracePt t="24857" x="2749550" y="6134100"/>
          <p14:tracePt t="24873" x="2743200" y="6191250"/>
          <p14:tracePt t="24889" x="2743200" y="6248400"/>
          <p14:tracePt t="24906" x="2755900" y="6350000"/>
          <p14:tracePt t="24923" x="2787650" y="6413500"/>
          <p14:tracePt t="24939" x="2851150" y="6508750"/>
          <p14:tracePt t="24956" x="2908300" y="6559550"/>
          <p14:tracePt t="24973" x="2978150" y="6597650"/>
          <p14:tracePt t="24989" x="3111500" y="6648450"/>
          <p14:tracePt t="25006" x="3244850" y="6661150"/>
          <p14:tracePt t="25024" x="3403600" y="6667500"/>
          <p14:tracePt t="25039" x="3543300" y="6667500"/>
          <p14:tracePt t="25056" x="3822700" y="6635750"/>
          <p14:tracePt t="25073" x="4006850" y="6597650"/>
          <p14:tracePt t="25090" x="4140200" y="6553200"/>
          <p14:tracePt t="25106" x="4260850" y="6502400"/>
          <p14:tracePt t="25123" x="4330700" y="6464300"/>
          <p14:tracePt t="25139" x="4368800" y="6432550"/>
          <p14:tracePt t="25156" x="4400550" y="6413500"/>
          <p14:tracePt t="25173" x="4413250" y="6407150"/>
          <p14:tracePt t="25210" x="4413250" y="6400800"/>
          <p14:tracePt t="25225" x="4413250" y="6394450"/>
          <p14:tracePt t="25239" x="4413250" y="6369050"/>
          <p14:tracePt t="25256" x="4400550" y="6330950"/>
          <p14:tracePt t="25273" x="4362450" y="6280150"/>
          <p14:tracePt t="25289" x="4330700" y="6254750"/>
          <p14:tracePt t="25306" x="4286250" y="6229350"/>
          <p14:tracePt t="25322" x="4260850" y="6216650"/>
          <p14:tracePt t="25339" x="4229100" y="6203950"/>
          <p14:tracePt t="25356" x="4191000" y="6197600"/>
          <p14:tracePt t="25373" x="4133850" y="6191250"/>
          <p14:tracePt t="25389" x="4057650" y="6191250"/>
          <p14:tracePt t="25406" x="3898900" y="6172200"/>
          <p14:tracePt t="25423" x="3810000" y="6165850"/>
          <p14:tracePt t="25439" x="3632200" y="6146800"/>
          <p14:tracePt t="25456" x="3556000" y="6140450"/>
          <p14:tracePt t="25474" x="3429000" y="6121400"/>
          <p14:tracePt t="25489" x="3384550" y="6121400"/>
          <p14:tracePt t="25506" x="3359150" y="6121400"/>
          <p14:tracePt t="25523" x="3282950" y="6121400"/>
          <p14:tracePt t="25539" x="3251200" y="6134100"/>
          <p14:tracePt t="25556" x="3225800" y="6140450"/>
          <p14:tracePt t="25572" x="3181350" y="6159500"/>
          <p14:tracePt t="25589" x="3162300" y="6178550"/>
          <p14:tracePt t="25606" x="3130550" y="6203950"/>
          <p14:tracePt t="25623" x="3117850" y="6229350"/>
          <p14:tracePt t="25640" x="3086100" y="6261100"/>
          <p14:tracePt t="25656" x="3067050" y="6286500"/>
          <p14:tracePt t="25673" x="3054350" y="6318250"/>
          <p14:tracePt t="25690" x="3041650" y="6350000"/>
          <p14:tracePt t="25706" x="3041650" y="6369050"/>
          <p14:tracePt t="25723" x="3079750" y="6400800"/>
          <p14:tracePt t="25739" x="3130550" y="6426200"/>
          <p14:tracePt t="25756" x="3200400" y="6457950"/>
          <p14:tracePt t="25773" x="3333750" y="6502400"/>
          <p14:tracePt t="25790" x="3441700" y="6527800"/>
          <p14:tracePt t="25807" x="3594100" y="6559550"/>
          <p14:tracePt t="25823" x="3676650" y="6572250"/>
          <p14:tracePt t="25839" x="3740150" y="6572250"/>
          <p14:tracePt t="25856" x="3816350" y="6559550"/>
          <p14:tracePt t="25873" x="3968750" y="6540500"/>
          <p14:tracePt t="25889" x="4057650" y="6502400"/>
          <p14:tracePt t="25906" x="4095750" y="6483350"/>
          <p14:tracePt t="25923" x="4133850" y="6464300"/>
          <p14:tracePt t="25939" x="4171950" y="6432550"/>
          <p14:tracePt t="25956" x="4171950" y="6413500"/>
          <p14:tracePt t="25973" x="4178300" y="6388100"/>
          <p14:tracePt t="25990" x="4184650" y="6375400"/>
          <p14:tracePt t="26006" x="4184650" y="6356350"/>
          <p14:tracePt t="26023" x="4184650" y="6337300"/>
          <p14:tracePt t="26040" x="4184650" y="6324600"/>
          <p14:tracePt t="26056" x="4178300" y="6305550"/>
          <p14:tracePt t="26073" x="4165600" y="6292850"/>
          <p14:tracePt t="26090" x="4159250" y="6273800"/>
          <p14:tracePt t="26106" x="4152900" y="6261100"/>
          <p14:tracePt t="26123" x="4146550" y="6261100"/>
          <p14:tracePt t="26139" x="4140200" y="6261100"/>
          <p14:tracePt t="26156" x="4133850" y="6254750"/>
          <p14:tracePt t="26174" x="4095750" y="6235700"/>
          <p14:tracePt t="26189" x="4070350" y="6223000"/>
          <p14:tracePt t="26206" x="4057650" y="6223000"/>
          <p14:tracePt t="26223" x="4044950" y="6216650"/>
          <p14:tracePt t="26240" x="4032250" y="6216650"/>
          <p14:tracePt t="26273" x="4019550" y="6210300"/>
          <p14:tracePt t="26289" x="4013200" y="6210300"/>
          <p14:tracePt t="26306" x="4000500" y="6210300"/>
          <p14:tracePt t="26323" x="3987800" y="6210300"/>
          <p14:tracePt t="26346" x="3981450" y="6203950"/>
          <p14:tracePt t="26388" x="3981450" y="6197600"/>
          <p14:tracePt t="26896" x="3937000" y="6197600"/>
          <p14:tracePt t="26911" x="3917950" y="6197600"/>
          <p14:tracePt t="26917" x="3892550" y="6197600"/>
          <p14:tracePt t="26930" x="3860800" y="6197600"/>
          <p14:tracePt t="26944" x="3841750" y="6197600"/>
          <p14:tracePt t="26956" x="3816350" y="6197600"/>
          <p14:tracePt t="26973" x="3797300" y="6203950"/>
          <p14:tracePt t="26989" x="3759200" y="6210300"/>
          <p14:tracePt t="27023" x="3606800" y="6254750"/>
          <p14:tracePt t="27056" x="3511550" y="6311900"/>
          <p14:tracePt t="27089" x="3448050" y="6388100"/>
          <p14:tracePt t="27106" x="3429000" y="6419850"/>
          <p14:tracePt t="27123" x="3416300" y="6470650"/>
          <p14:tracePt t="27140" x="3409950" y="6508750"/>
          <p14:tracePt t="27156" x="3409950" y="6546850"/>
          <p14:tracePt t="27173" x="3409950" y="6565900"/>
          <p14:tracePt t="27189" x="3409950" y="6578600"/>
          <p14:tracePt t="27206" x="3435350" y="6604000"/>
          <p14:tracePt t="27223" x="3454400" y="6604000"/>
          <p14:tracePt t="27240" x="3498850" y="6604000"/>
          <p14:tracePt t="27256" x="3543300" y="6604000"/>
          <p14:tracePt t="27273" x="3625850" y="6565900"/>
          <p14:tracePt t="27289" x="3702050" y="6534150"/>
          <p14:tracePt t="27306" x="3714750" y="6527800"/>
          <p14:tracePt t="27323" x="3727450" y="6521450"/>
          <p14:tracePt t="27340" x="3727450" y="6515100"/>
          <p14:tracePt t="27356" x="3740150" y="6508750"/>
          <p14:tracePt t="27373" x="3746500" y="6489700"/>
          <p14:tracePt t="27390" x="3746500" y="6477000"/>
          <p14:tracePt t="27406" x="3746500" y="6451600"/>
          <p14:tracePt t="27423" x="3746500" y="6438900"/>
          <p14:tracePt t="27439" x="3746500" y="6432550"/>
          <p14:tracePt t="27964" x="3733800" y="6432550"/>
          <p14:tracePt t="27980" x="3721100" y="6432550"/>
          <p14:tracePt t="27991" x="3708400" y="6432550"/>
          <p14:tracePt t="27996" x="3695700" y="6432550"/>
          <p14:tracePt t="28024" x="3689350" y="6432550"/>
          <p14:tracePt t="28039" x="3676650" y="6432550"/>
          <p14:tracePt t="28052" x="3670300" y="6432550"/>
          <p14:tracePt t="28066" x="3644900" y="6438900"/>
          <p14:tracePt t="28090" x="3575050" y="6445250"/>
          <p14:tracePt t="28123" x="3511550" y="6451600"/>
          <p14:tracePt t="28156" x="3441700" y="6451600"/>
          <p14:tracePt t="28173" x="3416300" y="6451600"/>
          <p14:tracePt t="28189" x="3371850" y="6451600"/>
          <p14:tracePt t="28206" x="3289300" y="6432550"/>
          <p14:tracePt t="28223" x="3251200" y="6413500"/>
          <p14:tracePt t="28239" x="3187700" y="6394450"/>
          <p14:tracePt t="28256" x="3168650" y="6394450"/>
          <p14:tracePt t="28273" x="3124200" y="6381750"/>
          <p14:tracePt t="28290" x="3105150" y="6375400"/>
          <p14:tracePt t="28306" x="3092450" y="6369050"/>
          <p14:tracePt t="28323" x="3067050" y="6369050"/>
          <p14:tracePt t="28340" x="3060700" y="6369050"/>
          <p14:tracePt t="28357" x="3054350" y="6362700"/>
          <p14:tracePt t="28373" x="3048000" y="6362700"/>
          <p14:tracePt t="28393" x="3041650" y="6362700"/>
          <p14:tracePt t="28449" x="3035300" y="6362700"/>
          <p14:tracePt t="28460" x="3022600" y="6356350"/>
          <p14:tracePt t="28474" x="3016250" y="6356350"/>
          <p14:tracePt t="28481" x="2997200" y="6343650"/>
          <p14:tracePt t="28489" x="2984500" y="6337300"/>
          <p14:tracePt t="28506" x="2959100" y="6318250"/>
          <p14:tracePt t="28523" x="2914650" y="6286500"/>
          <p14:tracePt t="28540" x="2895600" y="6248400"/>
          <p14:tracePt t="28556" x="2870200" y="6203950"/>
          <p14:tracePt t="28573" x="2851150" y="6134100"/>
          <p14:tracePt t="28590" x="2838450" y="6083300"/>
          <p14:tracePt t="28607" x="2832100" y="6045200"/>
          <p14:tracePt t="28623" x="2832100" y="6026150"/>
          <p14:tracePt t="28640" x="2832100" y="6013450"/>
          <p14:tracePt t="28656" x="2851150" y="5975350"/>
          <p14:tracePt t="28673" x="2870200" y="5956300"/>
          <p14:tracePt t="28689" x="2908300" y="5911850"/>
          <p14:tracePt t="28706" x="2940050" y="5892800"/>
          <p14:tracePt t="28723" x="2965450" y="5886450"/>
          <p14:tracePt t="28739" x="3009900" y="5867400"/>
          <p14:tracePt t="28756" x="3041650" y="5867400"/>
          <p14:tracePt t="28773" x="3073400" y="5867400"/>
          <p14:tracePt t="28790" x="3117850" y="5867400"/>
          <p14:tracePt t="28806" x="3162300" y="5867400"/>
          <p14:tracePt t="28823" x="3282950" y="5886450"/>
          <p14:tracePt t="28840" x="3302000" y="5886450"/>
          <p14:tracePt t="28856" x="3371850" y="5905500"/>
          <p14:tracePt t="28873" x="3384550" y="5905500"/>
          <p14:tracePt t="28889" x="3397250" y="5911850"/>
          <p14:tracePt t="28906" x="3409950" y="5918200"/>
          <p14:tracePt t="28947" x="3416300" y="5924550"/>
          <p14:tracePt t="30756" x="3416300" y="5918200"/>
          <p14:tracePt t="30762" x="3416300" y="5905500"/>
          <p14:tracePt t="30774" x="3416300" y="5886450"/>
          <p14:tracePt t="30790" x="3416300" y="5854700"/>
          <p14:tracePt t="30806" x="3416300" y="5842000"/>
          <p14:tracePt t="30823" x="3416300" y="5835650"/>
          <p14:tracePt t="30850" x="3416300" y="5822950"/>
          <p14:tracePt t="30865" x="3416300" y="5810250"/>
          <p14:tracePt t="30890" x="3422650" y="5778500"/>
          <p14:tracePt t="30923" x="3429000" y="5734050"/>
          <p14:tracePt t="30956" x="3435350" y="5721350"/>
          <p14:tracePt t="30973" x="3435350" y="5702300"/>
          <p14:tracePt t="30990" x="3435350" y="5676900"/>
          <p14:tracePt t="31006" x="3435350" y="5645150"/>
          <p14:tracePt t="31023" x="3435350" y="5619750"/>
          <p14:tracePt t="31040" x="3429000" y="5568950"/>
          <p14:tracePt t="31057" x="3422650" y="5537200"/>
          <p14:tracePt t="31073" x="3416300" y="5492750"/>
          <p14:tracePt t="31090" x="3409950" y="5467350"/>
          <p14:tracePt t="31106" x="3409950" y="5448300"/>
          <p14:tracePt t="31123" x="3409950" y="5441950"/>
          <p14:tracePt t="31925" x="3390900" y="5441950"/>
          <p14:tracePt t="31932" x="3352800" y="5448300"/>
          <p14:tracePt t="31940" x="3321050" y="5454650"/>
          <p14:tracePt t="31957" x="3270250" y="5461000"/>
          <p14:tracePt t="31973" x="3225800" y="5461000"/>
          <p14:tracePt t="31990" x="3143250" y="5461000"/>
          <p14:tracePt t="32006" x="3092450" y="5454650"/>
          <p14:tracePt t="32023" x="3022600" y="5441950"/>
          <p14:tracePt t="32057" x="2959100" y="5429250"/>
          <p14:tracePt t="32090" x="2927350" y="5410200"/>
          <p14:tracePt t="32123" x="2895600" y="5397500"/>
          <p14:tracePt t="32140" x="2882900" y="5384800"/>
          <p14:tracePt t="32157" x="2876550" y="5372100"/>
          <p14:tracePt t="32173" x="2857500" y="5359400"/>
          <p14:tracePt t="32190" x="2844800" y="5346700"/>
          <p14:tracePt t="32206" x="2844800" y="5340350"/>
          <p14:tracePt t="32223" x="2838450" y="5340350"/>
          <p14:tracePt t="32286" x="2838450" y="5334000"/>
          <p14:tracePt t="32300" x="2838450" y="5327650"/>
          <p14:tracePt t="32320" x="2838450" y="5314950"/>
          <p14:tracePt t="32327" x="2832100" y="5308600"/>
          <p14:tracePt t="32341" x="2832100" y="5302250"/>
          <p14:tracePt t="32357" x="2832100" y="5295900"/>
          <p14:tracePt t="32373" x="2832100" y="5289550"/>
          <p14:tracePt t="32390" x="2838450" y="5276850"/>
          <p14:tracePt t="32406" x="2851150" y="5257800"/>
          <p14:tracePt t="32424" x="2870200" y="5226050"/>
          <p14:tracePt t="32440" x="2889250" y="5213350"/>
          <p14:tracePt t="32456" x="2901950" y="5200650"/>
          <p14:tracePt t="32473" x="2921000" y="5187950"/>
          <p14:tracePt t="32490" x="2933700" y="5181600"/>
          <p14:tracePt t="32507" x="2952750" y="5168900"/>
          <p14:tracePt t="32523" x="2965450" y="5162550"/>
          <p14:tracePt t="32540" x="2971800" y="5162550"/>
          <p14:tracePt t="32591" x="2978150" y="5156200"/>
          <p14:tracePt t="33125" x="2984500" y="5149850"/>
          <p14:tracePt t="33153" x="2990850" y="5149850"/>
          <p14:tracePt t="33165" x="3003550" y="5149850"/>
          <p14:tracePt t="33173" x="3016250" y="5149850"/>
          <p14:tracePt t="33179" x="3028950" y="5149850"/>
          <p14:tracePt t="33190" x="3048000" y="5149850"/>
          <p14:tracePt t="33207" x="3098800" y="5149850"/>
          <p14:tracePt t="33240" x="3168650" y="5168900"/>
          <p14:tracePt t="33273" x="3232150" y="5175250"/>
          <p14:tracePt t="33307" x="3302000" y="5181600"/>
          <p14:tracePt t="33323" x="3340100" y="5175250"/>
          <p14:tracePt t="33340" x="3390900" y="5149850"/>
          <p14:tracePt t="33357" x="3435350" y="5130800"/>
          <p14:tracePt t="33373" x="3498850" y="5105400"/>
          <p14:tracePt t="33390" x="3530600" y="5105400"/>
          <p14:tracePt t="33407" x="3556000" y="5092700"/>
          <p14:tracePt t="33423" x="3581400" y="5080000"/>
          <p14:tracePt t="33440" x="3587750" y="5080000"/>
          <p14:tracePt t="33457" x="3594100" y="5073650"/>
          <p14:tracePt t="33473" x="3594100" y="5067300"/>
          <p14:tracePt t="33490" x="3594100" y="5048250"/>
          <p14:tracePt t="33507" x="3562350" y="5010150"/>
          <p14:tracePt t="33523" x="3498850" y="4965700"/>
          <p14:tracePt t="33540" x="3327400" y="4889500"/>
          <p14:tracePt t="33557" x="3257550" y="4870450"/>
          <p14:tracePt t="33573" x="3181350" y="4851400"/>
          <p14:tracePt t="33590" x="3060700" y="4845050"/>
          <p14:tracePt t="33607" x="2971800" y="4845050"/>
          <p14:tracePt t="33623" x="2895600" y="4845050"/>
          <p14:tracePt t="33640" x="2832100" y="4857750"/>
          <p14:tracePt t="33656" x="2787650" y="4870450"/>
          <p14:tracePt t="33673" x="2724150" y="4902200"/>
          <p14:tracePt t="33690" x="2686050" y="4933950"/>
          <p14:tracePt t="33706" x="2660650" y="4978400"/>
          <p14:tracePt t="33723" x="2654300" y="5010150"/>
          <p14:tracePt t="33740" x="2654300" y="5054600"/>
          <p14:tracePt t="33756" x="2673350" y="5080000"/>
          <p14:tracePt t="33773" x="2698750" y="5118100"/>
          <p14:tracePt t="33790" x="2806700" y="5168900"/>
          <p14:tracePt t="33807" x="2965450" y="5187950"/>
          <p14:tracePt t="33824" x="3378200" y="5168900"/>
          <p14:tracePt t="33840" x="3778250" y="5099050"/>
          <p14:tracePt t="33856" x="4133850" y="5016500"/>
          <p14:tracePt t="33873" x="4641850" y="4857750"/>
          <p14:tracePt t="33890" x="4743450" y="4819650"/>
          <p14:tracePt t="33907" x="4768850" y="4813300"/>
          <p14:tracePt t="33923" x="4775200" y="4806950"/>
          <p14:tracePt t="34445" x="4762500" y="4806950"/>
          <p14:tracePt t="34452" x="4718050" y="4806950"/>
          <p14:tracePt t="34461" x="4686300" y="4806950"/>
          <p14:tracePt t="34473" x="4591050" y="4806950"/>
          <p14:tracePt t="34506" x="4425950" y="4813300"/>
          <p14:tracePt t="34540" x="4197350" y="4838700"/>
          <p14:tracePt t="34573" x="3937000" y="4857750"/>
          <p14:tracePt t="34590" x="3835400" y="4864100"/>
          <p14:tracePt t="34606" x="3676650" y="4857750"/>
          <p14:tracePt t="34623" x="3587750" y="4845050"/>
          <p14:tracePt t="34640" x="3467100" y="4838700"/>
          <p14:tracePt t="34656" x="3409950" y="4832350"/>
          <p14:tracePt t="34673" x="3359150" y="4832350"/>
          <p14:tracePt t="34690" x="3314700" y="4832350"/>
          <p14:tracePt t="34707" x="3302000" y="4826000"/>
          <p14:tracePt t="34723" x="3295650" y="4826000"/>
          <p14:tracePt t="34759" x="3295650" y="4832350"/>
          <p14:tracePt t="34773" x="3302000" y="4838700"/>
          <p14:tracePt t="34790" x="3308350" y="4845050"/>
          <p14:tracePt t="34806" x="3321050" y="4864100"/>
          <p14:tracePt t="34823" x="3321050" y="4870450"/>
          <p14:tracePt t="34840" x="3321050" y="4883150"/>
          <p14:tracePt t="34857" x="3333750" y="4895850"/>
          <p14:tracePt t="34873" x="3346450" y="4908550"/>
          <p14:tracePt t="34890" x="3390900" y="4933950"/>
          <p14:tracePt t="34907" x="3454400" y="4965700"/>
          <p14:tracePt t="34923" x="3524250" y="4984750"/>
          <p14:tracePt t="34940" x="3657600" y="5010150"/>
          <p14:tracePt t="34957" x="3714750" y="5010150"/>
          <p14:tracePt t="34973" x="3797300" y="5022850"/>
          <p14:tracePt t="34990" x="3841750" y="5035550"/>
          <p14:tracePt t="35007" x="3892550" y="5041900"/>
          <p14:tracePt t="35023" x="3994150" y="5086350"/>
          <p14:tracePt t="35040" x="4070350" y="5099050"/>
          <p14:tracePt t="35056" x="4171950" y="5118100"/>
          <p14:tracePt t="35074" x="4229100" y="5124450"/>
          <p14:tracePt t="35090" x="4273550" y="5130800"/>
          <p14:tracePt t="35106" x="4330700" y="5130800"/>
          <p14:tracePt t="35124" x="4362450" y="5130800"/>
          <p14:tracePt t="35140" x="4419600" y="5124450"/>
          <p14:tracePt t="35157" x="4451350" y="5111750"/>
          <p14:tracePt t="35174" x="4464050" y="5099050"/>
          <p14:tracePt t="35190" x="4470400" y="5092700"/>
          <p14:tracePt t="35207" x="4470400" y="5080000"/>
          <p14:tracePt t="35223" x="4457700" y="5048250"/>
          <p14:tracePt t="35240" x="4438650" y="5022850"/>
          <p14:tracePt t="35257" x="4381500" y="4959350"/>
          <p14:tracePt t="35273" x="4343400" y="4921250"/>
          <p14:tracePt t="35290" x="4305300" y="4889500"/>
          <p14:tracePt t="35307" x="4235450" y="4851400"/>
          <p14:tracePt t="35323" x="4165600" y="4826000"/>
          <p14:tracePt t="35340" x="4089400" y="4813300"/>
          <p14:tracePt t="35357" x="3968750" y="4813300"/>
          <p14:tracePt t="35373" x="3879850" y="4813300"/>
          <p14:tracePt t="35375" x="3835400" y="4819650"/>
          <p14:tracePt t="35390" x="3752850" y="4826000"/>
          <p14:tracePt t="35407" x="3663950" y="4832350"/>
          <p14:tracePt t="35423" x="3556000" y="4838700"/>
          <p14:tracePt t="35440" x="3486150" y="4838700"/>
          <p14:tracePt t="35457" x="3429000" y="4845050"/>
          <p14:tracePt t="35473" x="3340100" y="4851400"/>
          <p14:tracePt t="35490" x="3302000" y="4857750"/>
          <p14:tracePt t="35508" x="3225800" y="4876800"/>
          <p14:tracePt t="35523" x="3187700" y="4895850"/>
          <p14:tracePt t="35540" x="3162300" y="4914900"/>
          <p14:tracePt t="35557" x="3111500" y="4946650"/>
          <p14:tracePt t="35573" x="3086100" y="4978400"/>
          <p14:tracePt t="35590" x="3054350" y="5022850"/>
          <p14:tracePt t="35607" x="3041650" y="5060950"/>
          <p14:tracePt t="35623" x="3028950" y="5092700"/>
          <p14:tracePt t="35640" x="3028950" y="5130800"/>
          <p14:tracePt t="35657" x="3035300" y="5162550"/>
          <p14:tracePt t="35673" x="3073400" y="5200650"/>
          <p14:tracePt t="35690" x="3086100" y="5219700"/>
          <p14:tracePt t="35707" x="3124200" y="5232400"/>
          <p14:tracePt t="35723" x="3200400" y="5251450"/>
          <p14:tracePt t="35740" x="3270250" y="5270500"/>
          <p14:tracePt t="35756" x="3378200" y="5283200"/>
          <p14:tracePt t="35773" x="3467100" y="5283200"/>
          <p14:tracePt t="35790" x="3562350" y="5289550"/>
          <p14:tracePt t="35807" x="3702050" y="5289550"/>
          <p14:tracePt t="35823" x="3778250" y="5289550"/>
          <p14:tracePt t="35840" x="3867150" y="5289550"/>
          <p14:tracePt t="35856" x="3924300" y="5283200"/>
          <p14:tracePt t="35873" x="3987800" y="5270500"/>
          <p14:tracePt t="35875" x="4006850" y="5264150"/>
          <p14:tracePt t="35890" x="4057650" y="5251450"/>
          <p14:tracePt t="35907" x="4108450" y="5226050"/>
          <p14:tracePt t="35923" x="4152900" y="5200650"/>
          <p14:tracePt t="35940" x="4159250" y="5187950"/>
          <p14:tracePt t="35958" x="4171950" y="5175250"/>
          <p14:tracePt t="35973" x="4171950" y="5162550"/>
          <p14:tracePt t="35990" x="4171950" y="5130800"/>
          <p14:tracePt t="36007" x="4171950" y="5073650"/>
          <p14:tracePt t="36024" x="4171950" y="5035550"/>
          <p14:tracePt t="36040" x="4165600" y="4984750"/>
          <p14:tracePt t="36057" x="4152900" y="4959350"/>
          <p14:tracePt t="36073" x="4133850" y="4933950"/>
          <p14:tracePt t="36090" x="4108450" y="4908550"/>
          <p14:tracePt t="36106" x="4070350" y="4889500"/>
          <p14:tracePt t="36124" x="4019550" y="4864100"/>
          <p14:tracePt t="36140" x="3968750" y="4851400"/>
          <p14:tracePt t="36157" x="3937000" y="4838700"/>
          <p14:tracePt t="36173" x="3892550" y="4838700"/>
          <p14:tracePt t="36190" x="3867150" y="4845050"/>
          <p14:tracePt t="36207" x="3854450" y="4851400"/>
          <p14:tracePt t="36223" x="3848100" y="4851400"/>
          <p14:tracePt t="36240" x="3848100" y="4857750"/>
          <p14:tracePt t="36368" x="3848100" y="4864100"/>
          <p14:tracePt t="36382" x="3848100" y="4870450"/>
          <p14:tracePt t="36410" x="3848100" y="4883150"/>
          <p14:tracePt t="36417" x="3854450" y="4889500"/>
          <p14:tracePt t="36424" x="3854450" y="4895850"/>
          <p14:tracePt t="36440" x="3860800" y="4908550"/>
          <p14:tracePt t="36457" x="3867150" y="4927600"/>
          <p14:tracePt t="36474" x="3867150" y="4946650"/>
          <p14:tracePt t="36490" x="3873500" y="4953000"/>
          <p14:tracePt t="36507" x="3873500" y="4959350"/>
          <p14:tracePt t="36523" x="3873500" y="4965700"/>
          <p14:tracePt t="36540" x="3873500" y="4972050"/>
          <p14:tracePt t="36557" x="3873500" y="4978400"/>
          <p14:tracePt t="36573" x="3879850" y="4991100"/>
          <p14:tracePt t="36590" x="3892550" y="5016500"/>
          <p14:tracePt t="36607" x="3905250" y="5035550"/>
          <p14:tracePt t="36623" x="3943350" y="5067300"/>
          <p14:tracePt t="36640" x="3975100" y="5092700"/>
          <p14:tracePt t="36657" x="4019550" y="5118100"/>
          <p14:tracePt t="36674" x="4102100" y="5156200"/>
          <p14:tracePt t="36690" x="4152900" y="5175250"/>
          <p14:tracePt t="36707" x="4241800" y="5200650"/>
          <p14:tracePt t="36723" x="4292600" y="5213350"/>
          <p14:tracePt t="36740" x="4343400" y="5226050"/>
          <p14:tracePt t="36757" x="4362450" y="5226050"/>
          <p14:tracePt t="36773" x="4375150" y="5226050"/>
          <p14:tracePt t="36790" x="4394200" y="5232400"/>
          <p14:tracePt t="36807" x="4406900" y="5245100"/>
          <p14:tracePt t="39412" x="4406900" y="5238750"/>
          <p14:tracePt t="39419" x="4406900" y="5232400"/>
          <p14:tracePt t="39433" x="4406900" y="5226050"/>
          <p14:tracePt t="39440" x="4406900" y="5219700"/>
          <p14:tracePt t="39461" x="4406900" y="5213350"/>
          <p14:tracePt t="39481" x="4406900" y="5207000"/>
          <p14:tracePt t="39530" x="4406900" y="5194300"/>
          <p14:tracePt t="39544" x="4406900" y="5187950"/>
          <p14:tracePt t="39558" x="4406900" y="5181600"/>
          <p14:tracePt t="39590" x="4406900" y="5175250"/>
          <p14:tracePt t="39607" x="4406900" y="5149850"/>
          <p14:tracePt t="39624" x="4413250" y="5137150"/>
          <p14:tracePt t="39640" x="4419600" y="5099050"/>
          <p14:tracePt t="39657" x="4419600" y="5080000"/>
          <p14:tracePt t="39674" x="4419600" y="5067300"/>
          <p14:tracePt t="39690" x="4419600" y="5048250"/>
          <p14:tracePt t="39707" x="4419600" y="5035550"/>
          <p14:tracePt t="39723" x="4413250" y="5016500"/>
          <p14:tracePt t="39741" x="4413250" y="5010150"/>
          <p14:tracePt t="39757" x="4394200" y="4997450"/>
          <p14:tracePt t="39774" x="4356100" y="4984750"/>
          <p14:tracePt t="39790" x="4324350" y="4972050"/>
          <p14:tracePt t="39808" x="4267200" y="4972050"/>
          <p14:tracePt t="39824" x="4229100" y="4972050"/>
          <p14:tracePt t="39840" x="4197350" y="4972050"/>
          <p14:tracePt t="39857" x="4140200" y="4972050"/>
          <p14:tracePt t="39874" x="4108450" y="4978400"/>
          <p14:tracePt t="39890" x="4076700" y="4984750"/>
          <p14:tracePt t="39907" x="4064000" y="4997450"/>
          <p14:tracePt t="39924" x="4051300" y="5003800"/>
          <p14:tracePt t="39940" x="4013200" y="5041900"/>
          <p14:tracePt t="39957" x="3994150" y="5054600"/>
          <p14:tracePt t="39974" x="3968750" y="5080000"/>
          <p14:tracePt t="39990" x="3949700" y="5086350"/>
          <p14:tracePt t="40007" x="3937000" y="5092700"/>
          <p14:tracePt t="40023" x="3930650" y="5092700"/>
          <p14:tracePt t="40057" x="3924300" y="5099050"/>
          <p14:tracePt t="40092" x="3917950" y="5092700"/>
          <p14:tracePt t="40107" x="3917950" y="5086350"/>
          <p14:tracePt t="40124" x="3917950" y="5054600"/>
          <p14:tracePt t="40140" x="3930650" y="4991100"/>
          <p14:tracePt t="40157" x="3943350" y="4940300"/>
          <p14:tracePt t="40174" x="3968750" y="4889500"/>
          <p14:tracePt t="40190" x="3994150" y="4838700"/>
          <p14:tracePt t="40207" x="4000500" y="4813300"/>
          <p14:tracePt t="40223" x="4019550" y="4800600"/>
          <p14:tracePt t="40240" x="4019550" y="4794250"/>
          <p14:tracePt t="40257" x="4025900" y="4794250"/>
          <p14:tracePt t="40342" x="4019550" y="4800600"/>
          <p14:tracePt t="40355" x="4013200" y="4806950"/>
          <p14:tracePt t="40362" x="4000500" y="4806950"/>
          <p14:tracePt t="40376" x="3994150" y="4813300"/>
          <p14:tracePt t="40390" x="3981450" y="4819650"/>
          <p14:tracePt t="40407" x="3968750" y="4819650"/>
          <p14:tracePt t="40423" x="3956050" y="4826000"/>
          <p14:tracePt t="40441" x="3937000" y="4826000"/>
          <p14:tracePt t="40457" x="3924300" y="4826000"/>
          <p14:tracePt t="40474" x="3905250" y="4826000"/>
          <p14:tracePt t="40490" x="3898900" y="4826000"/>
          <p14:tracePt t="40508" x="3892550" y="4826000"/>
          <p14:tracePt t="40543" x="3886200" y="4826000"/>
          <p14:tracePt t="40570" x="3886200" y="4819650"/>
          <p14:tracePt t="40591" x="3879850" y="4819650"/>
          <p14:tracePt t="40619" x="3879850" y="4813300"/>
          <p14:tracePt t="40647" x="3873500" y="4813300"/>
          <p14:tracePt t="40683" x="3867150" y="4813300"/>
          <p14:tracePt t="40689" x="3860800" y="4813300"/>
          <p14:tracePt t="40696" x="3854450" y="4813300"/>
          <p14:tracePt t="40707" x="3848100" y="4813300"/>
          <p14:tracePt t="40724" x="3810000" y="4813300"/>
          <p14:tracePt t="40740" x="3771900" y="4813300"/>
          <p14:tracePt t="40758" x="3721100" y="4813300"/>
          <p14:tracePt t="40774" x="3683000" y="4806950"/>
          <p14:tracePt t="40790" x="3644900" y="4781550"/>
          <p14:tracePt t="40807" x="3581400" y="4724400"/>
          <p14:tracePt t="40824" x="3536950" y="4660900"/>
          <p14:tracePt t="40840" x="3486150" y="4540250"/>
          <p14:tracePt t="40857" x="3460750" y="4457700"/>
          <p14:tracePt t="40874" x="3441700" y="4349750"/>
          <p14:tracePt t="40890" x="3435350" y="4178300"/>
          <p14:tracePt t="40907" x="3441700" y="4070350"/>
          <p14:tracePt t="40923" x="3486150" y="3892550"/>
          <p14:tracePt t="40940" x="3524250" y="3759200"/>
          <p14:tracePt t="40957" x="3562350" y="3644900"/>
          <p14:tracePt t="40974" x="3644900" y="3467100"/>
          <p14:tracePt t="40990" x="3695700" y="3371850"/>
          <p14:tracePt t="41007" x="3733800" y="3302000"/>
          <p14:tracePt t="41024" x="3752850" y="3270250"/>
          <p14:tracePt t="41042" x="3790950" y="3251200"/>
          <p14:tracePt t="41057" x="3803650" y="3244850"/>
          <p14:tracePt t="41073" x="3822700" y="3238500"/>
          <p14:tracePt t="41090" x="3835400" y="3238500"/>
          <p14:tracePt t="41125" x="3841750" y="3238500"/>
          <p14:tracePt t="41674" x="3835400" y="3251200"/>
          <p14:tracePt t="41681" x="3822700" y="3276600"/>
          <p14:tracePt t="41691" x="3810000" y="3289300"/>
          <p14:tracePt t="41707" x="3790950" y="3327400"/>
          <p14:tracePt t="41724" x="3752850" y="3390900"/>
          <p14:tracePt t="41740" x="3721100" y="3435350"/>
          <p14:tracePt t="41757" x="3689350" y="3492500"/>
          <p14:tracePt t="41774" x="3663950" y="3536950"/>
          <p14:tracePt t="41807" x="3613150" y="3651250"/>
          <p14:tracePt t="41840" x="3562350" y="3892550"/>
          <p14:tracePt t="41874" x="3556000" y="4165600"/>
          <p14:tracePt t="41890" x="3562350" y="4254500"/>
          <p14:tracePt t="41907" x="3594100" y="4356100"/>
          <p14:tracePt t="41911" x="3606800" y="4387850"/>
          <p14:tracePt t="41924" x="3644900" y="4464050"/>
          <p14:tracePt t="41940" x="3676650" y="4527550"/>
          <p14:tracePt t="41957" x="3714750" y="4584700"/>
          <p14:tracePt t="41974" x="3746500" y="4616450"/>
          <p14:tracePt t="41990" x="3752850" y="4629150"/>
          <p14:tracePt t="42007" x="3765550" y="4635500"/>
          <p14:tracePt t="42040" x="3765550" y="4641850"/>
          <p14:tracePt t="42575" x="3803650" y="4641850"/>
          <p14:tracePt t="42584" x="3848100" y="4635500"/>
          <p14:tracePt t="42597" x="3937000" y="4622800"/>
          <p14:tracePt t="42607" x="3981450" y="4622800"/>
          <p14:tracePt t="42624" x="4064000" y="4616450"/>
          <p14:tracePt t="42641" x="4127500" y="4610100"/>
          <p14:tracePt t="42657" x="4197350" y="4603750"/>
          <p14:tracePt t="42690" x="4254500" y="4584700"/>
          <p14:tracePt t="42724" x="4279900" y="4559300"/>
          <p14:tracePt t="42757" x="4286250" y="4514850"/>
          <p14:tracePt t="42775" x="4260850" y="4445000"/>
          <p14:tracePt t="42791" x="4216400" y="4387850"/>
          <p14:tracePt t="42807" x="4159250" y="4311650"/>
          <p14:tracePt t="42824" x="4019550" y="4191000"/>
          <p14:tracePt t="42841" x="3911600" y="4108450"/>
          <p14:tracePt t="42858" x="3689350" y="3956050"/>
          <p14:tracePt t="42874" x="3530600" y="3848100"/>
          <p14:tracePt t="42890" x="3384550" y="3771900"/>
          <p14:tracePt t="42907" x="3194050" y="3708400"/>
          <p14:tracePt t="42924" x="3092450" y="3689350"/>
          <p14:tracePt t="42941" x="2997200" y="3689350"/>
          <p14:tracePt t="42957" x="2940050" y="3708400"/>
          <p14:tracePt t="42974" x="2889250" y="3733800"/>
          <p14:tracePt t="42990" x="2838450" y="3778250"/>
          <p14:tracePt t="43007" x="2787650" y="3822700"/>
          <p14:tracePt t="43025" x="2730500" y="3911600"/>
          <p14:tracePt t="43041" x="2686050" y="3975100"/>
          <p14:tracePt t="43057" x="2647950" y="4038600"/>
          <p14:tracePt t="43074" x="2609850" y="4146550"/>
          <p14:tracePt t="43090" x="2584450" y="4222750"/>
          <p14:tracePt t="43107" x="2565400" y="4330700"/>
          <p14:tracePt t="43124" x="2565400" y="4375150"/>
          <p14:tracePt t="43140" x="2571750" y="4425950"/>
          <p14:tracePt t="43157" x="2609850" y="4495800"/>
          <p14:tracePt t="43174" x="2647950" y="4546600"/>
          <p14:tracePt t="43190" x="2730500" y="4603750"/>
          <p14:tracePt t="43207" x="2806700" y="4654550"/>
          <p14:tracePt t="43224" x="2914650" y="4705350"/>
          <p14:tracePt t="43240" x="3124200" y="4762500"/>
          <p14:tracePt t="43257" x="3276600" y="4794250"/>
          <p14:tracePt t="43274" x="3581400" y="4819650"/>
          <p14:tracePt t="43292" x="3746500" y="4819650"/>
          <p14:tracePt t="43308" x="3911600" y="4806950"/>
          <p14:tracePt t="43324" x="3981450" y="4775200"/>
          <p14:tracePt t="43341" x="4044950" y="4743450"/>
          <p14:tracePt t="43357" x="4127500" y="4654550"/>
          <p14:tracePt t="43374" x="4165600" y="4603750"/>
          <p14:tracePt t="43390" x="4210050" y="4552950"/>
          <p14:tracePt t="43407" x="4229100" y="4521200"/>
          <p14:tracePt t="43424" x="4248150" y="4489450"/>
          <p14:tracePt t="43441" x="4286250" y="4445000"/>
          <p14:tracePt t="43457" x="4292600" y="4425950"/>
          <p14:tracePt t="43473" x="4305300" y="4419600"/>
          <p14:tracePt t="43490" x="4305300" y="4413250"/>
          <p14:tracePt t="43572" x="4305300" y="4406900"/>
          <p14:tracePt t="43586" x="4298950" y="4406900"/>
          <p14:tracePt t="43593" x="4279900" y="4394200"/>
          <p14:tracePt t="43607" x="4235450" y="4368800"/>
          <p14:tracePt t="43624" x="4171950" y="4324350"/>
          <p14:tracePt t="43640" x="4064000" y="4279900"/>
          <p14:tracePt t="43657" x="3987800" y="4267200"/>
          <p14:tracePt t="43675" x="3848100" y="4260850"/>
          <p14:tracePt t="43691" x="3746500" y="4260850"/>
          <p14:tracePt t="43707" x="3663950" y="4260850"/>
          <p14:tracePt t="43724" x="3556000" y="4260850"/>
          <p14:tracePt t="43740" x="3505200" y="4267200"/>
          <p14:tracePt t="43758" x="3467100" y="4273550"/>
          <p14:tracePt t="43774" x="3448050" y="4292600"/>
          <p14:tracePt t="43791" x="3441700" y="4298950"/>
          <p14:tracePt t="43807" x="3435350" y="4298950"/>
          <p14:tracePt t="44330" x="3409950" y="4305300"/>
          <p14:tracePt t="44334" x="3371850" y="4318000"/>
          <p14:tracePt t="44343" x="3346450" y="4324350"/>
          <p14:tracePt t="44358" x="3302000" y="4337050"/>
          <p14:tracePt t="44374" x="3270250" y="4356100"/>
          <p14:tracePt t="44390" x="3232150" y="4381500"/>
          <p14:tracePt t="44407" x="3206750" y="4400550"/>
          <p14:tracePt t="44411" x="3194050" y="4413250"/>
          <p14:tracePt t="44424" x="3181350" y="4425950"/>
          <p14:tracePt t="44458" x="3155950" y="4464050"/>
          <p14:tracePt t="44490" x="3117850" y="4540250"/>
          <p14:tracePt t="44524" x="3111500" y="4597400"/>
          <p14:tracePt t="44540" x="3117850" y="4610100"/>
          <p14:tracePt t="44557" x="3130550" y="4622800"/>
          <p14:tracePt t="44574" x="3149600" y="4635500"/>
          <p14:tracePt t="44590" x="3213100" y="4654550"/>
          <p14:tracePt t="44607" x="3270250" y="4667250"/>
          <p14:tracePt t="44624" x="3346450" y="4673600"/>
          <p14:tracePt t="44641" x="3492500" y="4692650"/>
          <p14:tracePt t="44657" x="3600450" y="4705350"/>
          <p14:tracePt t="44674" x="3740150" y="4718050"/>
          <p14:tracePt t="44691" x="3860800" y="4724400"/>
          <p14:tracePt t="44707" x="4000500" y="4724400"/>
          <p14:tracePt t="44724" x="4171950" y="4718050"/>
          <p14:tracePt t="44741" x="4229100" y="4711700"/>
          <p14:tracePt t="44757" x="4298950" y="4686300"/>
          <p14:tracePt t="44774" x="4330700" y="4654550"/>
          <p14:tracePt t="44790" x="4368800" y="4616450"/>
          <p14:tracePt t="44807" x="4413250" y="4565650"/>
          <p14:tracePt t="44824" x="4438650" y="4527550"/>
          <p14:tracePt t="44841" x="4464050" y="4502150"/>
          <p14:tracePt t="44857" x="4470400" y="4489450"/>
          <p14:tracePt t="44874" x="4470400" y="4470400"/>
          <p14:tracePt t="44890" x="4470400" y="4464050"/>
          <p14:tracePt t="44907" x="4451350" y="4451350"/>
          <p14:tracePt t="44925" x="4413250" y="4425950"/>
          <p14:tracePt t="44940" x="4394200" y="4406900"/>
          <p14:tracePt t="44957" x="4362450" y="4394200"/>
          <p14:tracePt t="44974" x="4318000" y="4375150"/>
          <p14:tracePt t="44991" x="4292600" y="4362450"/>
          <p14:tracePt t="45007" x="4222750" y="4349750"/>
          <p14:tracePt t="45024" x="4165600" y="4337050"/>
          <p14:tracePt t="45040" x="4102100" y="4330700"/>
          <p14:tracePt t="45057" x="4000500" y="4324350"/>
          <p14:tracePt t="45074" x="3943350" y="4324350"/>
          <p14:tracePt t="45091" x="3860800" y="4343400"/>
          <p14:tracePt t="45107" x="3816350" y="4362450"/>
          <p14:tracePt t="45124" x="3765550" y="4368800"/>
          <p14:tracePt t="45140" x="3695700" y="4381500"/>
          <p14:tracePt t="45157" x="3651250" y="4387850"/>
          <p14:tracePt t="45174" x="3613150" y="4387850"/>
          <p14:tracePt t="45191" x="3600450" y="4387850"/>
          <p14:tracePt t="45207" x="3587750" y="4394200"/>
          <p14:tracePt t="45224" x="3581400" y="4394200"/>
          <p14:tracePt t="45257" x="3575050" y="4394200"/>
          <p14:tracePt t="45361" x="3575050" y="4400550"/>
          <p14:tracePt t="45382" x="3575050" y="4406900"/>
          <p14:tracePt t="45424" x="3575050" y="4413250"/>
          <p14:tracePt t="47163" x="3575050" y="4400550"/>
          <p14:tracePt t="47170" x="3575050" y="4394200"/>
          <p14:tracePt t="47184" x="3568700" y="4387850"/>
          <p14:tracePt t="47192" x="3562350" y="4375150"/>
          <p14:tracePt t="47207" x="3556000" y="4368800"/>
          <p14:tracePt t="47224" x="3556000" y="4362450"/>
          <p14:tracePt t="47241" x="3536950" y="4337050"/>
          <p14:tracePt t="47274" x="3524250" y="4273550"/>
          <p14:tracePt t="47307" x="3498850" y="4171950"/>
          <p14:tracePt t="47340" x="3479800" y="4095750"/>
          <p14:tracePt t="47358" x="3473450" y="4044950"/>
          <p14:tracePt t="47374" x="3467100" y="4025900"/>
          <p14:tracePt t="47391" x="3467100" y="3987800"/>
          <p14:tracePt t="47407" x="3460750" y="3962400"/>
          <p14:tracePt t="47424" x="3460750" y="3937000"/>
          <p14:tracePt t="47427" x="3460750" y="3917950"/>
          <p14:tracePt t="47440" x="3460750" y="3892550"/>
          <p14:tracePt t="47458" x="3460750" y="3841750"/>
          <p14:tracePt t="47474" x="3460750" y="3810000"/>
          <p14:tracePt t="47491" x="3460750" y="3759200"/>
          <p14:tracePt t="47507" x="3467100" y="3721100"/>
          <p14:tracePt t="47524" x="3467100" y="3663950"/>
          <p14:tracePt t="47540" x="3467100" y="3619500"/>
          <p14:tracePt t="47557" x="3479800" y="3581400"/>
          <p14:tracePt t="47574" x="3486150" y="3536950"/>
          <p14:tracePt t="47590" x="3486150" y="3511550"/>
          <p14:tracePt t="47607" x="3492500" y="3486150"/>
          <p14:tracePt t="47624" x="3498850" y="3473450"/>
          <p14:tracePt t="47642" x="3505200" y="3454400"/>
          <p14:tracePt t="47657" x="3505200" y="3441700"/>
          <p14:tracePt t="47674" x="3505200" y="3435350"/>
          <p14:tracePt t="47690" x="3505200" y="3429000"/>
          <p14:tracePt t="47707" x="3505200" y="3422650"/>
          <p14:tracePt t="48024" x="3543300" y="3422650"/>
          <p14:tracePt t="48031" x="3600450" y="3435350"/>
          <p14:tracePt t="48041" x="3657600" y="3441700"/>
          <p14:tracePt t="48058" x="3752850" y="3460750"/>
          <p14:tracePt t="48074" x="3848100" y="3467100"/>
          <p14:tracePt t="48091" x="3886200" y="3467100"/>
          <p14:tracePt t="48107" x="3930650" y="3454400"/>
          <p14:tracePt t="48124" x="3962400" y="3435350"/>
          <p14:tracePt t="48158" x="4013200" y="3384550"/>
          <p14:tracePt t="48191" x="4019550" y="3327400"/>
          <p14:tracePt t="48224" x="3994150" y="3244850"/>
          <p14:tracePt t="48241" x="3975100" y="3219450"/>
          <p14:tracePt t="48257" x="3943350" y="3194050"/>
          <p14:tracePt t="48274" x="3879850" y="3149600"/>
          <p14:tracePt t="48291" x="3803650" y="3105150"/>
          <p14:tracePt t="48307" x="3683000" y="3041650"/>
          <p14:tracePt t="48324" x="3587750" y="2990850"/>
          <p14:tracePt t="48342" x="3473450" y="2946400"/>
          <p14:tracePt t="48358" x="3409950" y="2927350"/>
          <p14:tracePt t="48374" x="3340100" y="2908300"/>
          <p14:tracePt t="48391" x="3257550" y="2895600"/>
          <p14:tracePt t="48408" x="3206750" y="2889250"/>
          <p14:tracePt t="48424" x="3155950" y="2895600"/>
          <p14:tracePt t="48440" x="3124200" y="2914650"/>
          <p14:tracePt t="48457" x="3092450" y="2959100"/>
          <p14:tracePt t="48474" x="3048000" y="3067050"/>
          <p14:tracePt t="48491" x="3041650" y="3117850"/>
          <p14:tracePt t="48508" x="3028950" y="3206750"/>
          <p14:tracePt t="48524" x="3028950" y="3276600"/>
          <p14:tracePt t="48541" x="3041650" y="3333750"/>
          <p14:tracePt t="48557" x="3092450" y="3441700"/>
          <p14:tracePt t="48574" x="3155950" y="3517900"/>
          <p14:tracePt t="48591" x="3289300" y="3600450"/>
          <p14:tracePt t="48608" x="3397250" y="3644900"/>
          <p14:tracePt t="48624" x="3517900" y="3670300"/>
          <p14:tracePt t="48641" x="3714750" y="3676650"/>
          <p14:tracePt t="48658" x="3860800" y="3676650"/>
          <p14:tracePt t="48674" x="4095750" y="3638550"/>
          <p14:tracePt t="48691" x="4235450" y="3606800"/>
          <p14:tracePt t="48707" x="4349750" y="3581400"/>
          <p14:tracePt t="48724" x="4445000" y="3530600"/>
          <p14:tracePt t="48741" x="4483100" y="3505200"/>
          <p14:tracePt t="48757" x="4508500" y="3435350"/>
          <p14:tracePt t="48774" x="4514850" y="3384550"/>
          <p14:tracePt t="48791" x="4502150" y="3327400"/>
          <p14:tracePt t="48807" x="4445000" y="3263900"/>
          <p14:tracePt t="48824" x="4375150" y="3213100"/>
          <p14:tracePt t="48841" x="4248150" y="3143250"/>
          <p14:tracePt t="48858" x="4114800" y="3092450"/>
          <p14:tracePt t="48874" x="3949700" y="3060700"/>
          <p14:tracePt t="48890" x="3714750" y="3041650"/>
          <p14:tracePt t="48908" x="3606800" y="3041650"/>
          <p14:tracePt t="48924" x="3448050" y="3041650"/>
          <p14:tracePt t="48941" x="3340100" y="3060700"/>
          <p14:tracePt t="48957" x="3251200" y="3067050"/>
          <p14:tracePt t="48974" x="3149600" y="3079750"/>
          <p14:tracePt t="48991" x="3117850" y="3092450"/>
          <p14:tracePt t="49007" x="3060700" y="3117850"/>
          <p14:tracePt t="49024" x="3035300" y="3143250"/>
          <p14:tracePt t="49042" x="3016250" y="3168650"/>
          <p14:tracePt t="49058" x="2997200" y="3200400"/>
          <p14:tracePt t="49074" x="2990850" y="3219450"/>
          <p14:tracePt t="49090" x="2978150" y="3251200"/>
          <p14:tracePt t="49107" x="2978150" y="3270250"/>
          <p14:tracePt t="49125" x="2971800" y="3289300"/>
          <p14:tracePt t="49141" x="2971800" y="3314700"/>
          <p14:tracePt t="49157" x="2971800" y="3327400"/>
          <p14:tracePt t="49174" x="2971800" y="3352800"/>
          <p14:tracePt t="49191" x="2978150" y="3365500"/>
          <p14:tracePt t="49208" x="2997200" y="3390900"/>
          <p14:tracePt t="49224" x="3016250" y="3416300"/>
          <p14:tracePt t="49241" x="3035300" y="3429000"/>
          <p14:tracePt t="49257" x="3086100" y="3448050"/>
          <p14:tracePt t="49274" x="3155950" y="3454400"/>
          <p14:tracePt t="49291" x="3346450" y="3486150"/>
          <p14:tracePt t="49307" x="3460750" y="3505200"/>
          <p14:tracePt t="49324" x="3581400" y="3524250"/>
          <p14:tracePt t="49341" x="3727450" y="3562350"/>
          <p14:tracePt t="49358" x="3822700" y="3562350"/>
          <p14:tracePt t="49375" x="3905250" y="3562350"/>
          <p14:tracePt t="49391" x="3930650" y="3556000"/>
          <p14:tracePt t="49407" x="3949700" y="3536950"/>
          <p14:tracePt t="49411" x="3949700" y="3530600"/>
          <p14:tracePt t="49424" x="3949700" y="3517900"/>
          <p14:tracePt t="49784" x="3968750" y="3511550"/>
          <p14:tracePt t="49791" x="4013200" y="3498850"/>
          <p14:tracePt t="49797" x="4051300" y="3479800"/>
          <p14:tracePt t="49807" x="4076700" y="3460750"/>
          <p14:tracePt t="49824" x="4140200" y="3441700"/>
          <p14:tracePt t="49841" x="4197350" y="3416300"/>
          <p14:tracePt t="49858" x="4229100" y="3403600"/>
          <p14:tracePt t="49891" x="4254500" y="3390900"/>
          <p14:tracePt t="49925" x="4254500" y="3365500"/>
          <p14:tracePt t="49957" x="4178300" y="3270250"/>
          <p14:tracePt t="49974" x="4127500" y="3213100"/>
          <p14:tracePt t="49992" x="4051300" y="3143250"/>
          <p14:tracePt t="50008" x="3994150" y="3105150"/>
          <p14:tracePt t="50024" x="3930650" y="3060700"/>
          <p14:tracePt t="50041" x="3816350" y="3016250"/>
          <p14:tracePt t="50058" x="3714750" y="2990850"/>
          <p14:tracePt t="50075" x="3581400" y="2978150"/>
          <p14:tracePt t="50091" x="3505200" y="2978150"/>
          <p14:tracePt t="50107" x="3422650" y="2990850"/>
          <p14:tracePt t="50124" x="3340100" y="3016250"/>
          <p14:tracePt t="50141" x="3282950" y="3028950"/>
          <p14:tracePt t="50158" x="3206750" y="3060700"/>
          <p14:tracePt t="50174" x="3168650" y="3073400"/>
          <p14:tracePt t="50191" x="3143250" y="3098800"/>
          <p14:tracePt t="50207" x="3111500" y="3136900"/>
          <p14:tracePt t="50224" x="3098800" y="3162300"/>
          <p14:tracePt t="50241" x="3086100" y="3213100"/>
          <p14:tracePt t="50258" x="3086100" y="3244850"/>
          <p14:tracePt t="50274" x="3092450" y="3302000"/>
          <p14:tracePt t="50291" x="3130550" y="3390900"/>
          <p14:tracePt t="50308" x="3181350" y="3441700"/>
          <p14:tracePt t="50325" x="3270250" y="3505200"/>
          <p14:tracePt t="50341" x="3365500" y="3549650"/>
          <p14:tracePt t="50358" x="3454400" y="3581400"/>
          <p14:tracePt t="50374" x="3613150" y="3632200"/>
          <p14:tracePt t="50391" x="3733800" y="3644900"/>
          <p14:tracePt t="50407" x="3937000" y="3651250"/>
          <p14:tracePt t="50424" x="4032250" y="3651250"/>
          <p14:tracePt t="50442" x="4165600" y="3632200"/>
          <p14:tracePt t="50458" x="4216400" y="3619500"/>
          <p14:tracePt t="50475" x="4311650" y="3581400"/>
          <p14:tracePt t="50491" x="4425950" y="3524250"/>
          <p14:tracePt t="50507" x="4533900" y="3467100"/>
          <p14:tracePt t="50524" x="4572000" y="3429000"/>
          <p14:tracePt t="50541" x="4603750" y="3365500"/>
          <p14:tracePt t="50557" x="4610100" y="3333750"/>
          <p14:tracePt t="50574" x="4610100" y="3282950"/>
          <p14:tracePt t="50591" x="4591050" y="3232150"/>
          <p14:tracePt t="50607" x="4572000" y="3194050"/>
          <p14:tracePt t="50624" x="4514850" y="3130550"/>
          <p14:tracePt t="50641" x="4451350" y="3079750"/>
          <p14:tracePt t="50658" x="4330700" y="3022600"/>
          <p14:tracePt t="50674" x="4248150" y="2984500"/>
          <p14:tracePt t="50691" x="4178300" y="2965450"/>
          <p14:tracePt t="50707" x="4044950" y="2946400"/>
          <p14:tracePt t="50724" x="3956050" y="2946400"/>
          <p14:tracePt t="50742" x="3822700" y="2959100"/>
          <p14:tracePt t="50758" x="3733800" y="2984500"/>
          <p14:tracePt t="50774" x="3663950" y="3003550"/>
          <p14:tracePt t="50791" x="3556000" y="3041650"/>
          <p14:tracePt t="50807" x="3505200" y="3067050"/>
          <p14:tracePt t="50824" x="3454400" y="3098800"/>
          <p14:tracePt t="50841" x="3429000" y="3105150"/>
          <p14:tracePt t="50857" x="3409950" y="3124200"/>
          <p14:tracePt t="50874" x="3390900" y="3149600"/>
          <p14:tracePt t="50891" x="3384550" y="3168650"/>
          <p14:tracePt t="50908" x="3371850" y="3213100"/>
          <p14:tracePt t="50924" x="3359150" y="3257550"/>
          <p14:tracePt t="50941" x="3352800" y="3302000"/>
          <p14:tracePt t="50943" x="3352800" y="3314700"/>
          <p14:tracePt t="50958" x="3346450" y="3365500"/>
          <p14:tracePt t="50974" x="3346450" y="3403600"/>
          <p14:tracePt t="50991" x="3346450" y="3448050"/>
          <p14:tracePt t="51008" x="3365500" y="3486150"/>
          <p14:tracePt t="51024" x="3378200" y="3498850"/>
          <p14:tracePt t="51041" x="3429000" y="3524250"/>
          <p14:tracePt t="51058" x="3492500" y="3524250"/>
          <p14:tracePt t="51074" x="3625850" y="3505200"/>
          <p14:tracePt t="51091" x="3721100" y="3498850"/>
          <p14:tracePt t="51107" x="3810000" y="3492500"/>
          <p14:tracePt t="51124" x="3937000" y="3473450"/>
          <p14:tracePt t="51141" x="3987800" y="3454400"/>
          <p14:tracePt t="51157" x="4044950" y="3435350"/>
          <p14:tracePt t="51174" x="4070350" y="3409950"/>
          <p14:tracePt t="51191" x="4095750" y="3390900"/>
          <p14:tracePt t="51208" x="4127500" y="3346450"/>
          <p14:tracePt t="51224" x="4133850" y="3346450"/>
          <p14:tracePt t="51241" x="4133850" y="3333750"/>
          <p14:tracePt t="53576" x="4133850" y="3327400"/>
          <p14:tracePt t="53583" x="4121150" y="3321050"/>
          <p14:tracePt t="53591" x="4108450" y="3308350"/>
          <p14:tracePt t="53608" x="4083050" y="3282950"/>
          <p14:tracePt t="53625" x="4025900" y="3244850"/>
          <p14:tracePt t="53641" x="3981450" y="3213100"/>
          <p14:tracePt t="53658" x="3917950" y="3181350"/>
          <p14:tracePt t="53675" x="3810000" y="3143250"/>
          <p14:tracePt t="53707" x="3600450" y="3092450"/>
          <p14:tracePt t="53741" x="3473450" y="3086100"/>
          <p14:tracePt t="53774" x="3346450" y="3086100"/>
          <p14:tracePt t="53791" x="3276600" y="3098800"/>
          <p14:tracePt t="53808" x="3238500" y="3117850"/>
          <p14:tracePt t="53824" x="3194050" y="3136900"/>
          <p14:tracePt t="53841" x="3175000" y="3149600"/>
          <p14:tracePt t="53859" x="3149600" y="3181350"/>
          <p14:tracePt t="53875" x="3136900" y="3206750"/>
          <p14:tracePt t="53891" x="3130550" y="3232150"/>
          <p14:tracePt t="53908" x="3117850" y="3295650"/>
          <p14:tracePt t="53925" x="3117850" y="3321050"/>
          <p14:tracePt t="53942" x="3105150" y="3371850"/>
          <p14:tracePt t="53958" x="3105150" y="3403600"/>
          <p14:tracePt t="53974" x="3105150" y="3435350"/>
          <p14:tracePt t="53991" x="3111500" y="3473450"/>
          <p14:tracePt t="54007" x="3117850" y="3498850"/>
          <p14:tracePt t="54024" x="3149600" y="3536950"/>
          <p14:tracePt t="54041" x="3168650" y="3549650"/>
          <p14:tracePt t="54058" x="3200400" y="3562350"/>
          <p14:tracePt t="54074" x="3263900" y="3581400"/>
          <p14:tracePt t="54091" x="3314700" y="3587750"/>
          <p14:tracePt t="54107" x="3403600" y="3587750"/>
          <p14:tracePt t="54125" x="3467100" y="3587750"/>
          <p14:tracePt t="54141" x="3530600" y="3587750"/>
          <p14:tracePt t="54158" x="3670300" y="3587750"/>
          <p14:tracePt t="54174" x="3759200" y="3594100"/>
          <p14:tracePt t="54191" x="3886200" y="3606800"/>
          <p14:tracePt t="54208" x="3956050" y="3606800"/>
          <p14:tracePt t="54225" x="4013200" y="3606800"/>
          <p14:tracePt t="54241" x="4102100" y="3594100"/>
          <p14:tracePt t="54258" x="4152900" y="3575050"/>
          <p14:tracePt t="54275" x="4222750" y="3536950"/>
          <p14:tracePt t="54291" x="4260850" y="3517900"/>
          <p14:tracePt t="54308" x="4273550" y="3511550"/>
          <p14:tracePt t="54324" x="4279900" y="3492500"/>
          <p14:tracePt t="54341" x="4279900" y="3479800"/>
          <p14:tracePt t="54358" x="4279900" y="3422650"/>
          <p14:tracePt t="54374" x="4260850" y="3384550"/>
          <p14:tracePt t="54391" x="4229100" y="3333750"/>
          <p14:tracePt t="54408" x="4152900" y="3244850"/>
          <p14:tracePt t="54425" x="4102100" y="3181350"/>
          <p14:tracePt t="54441" x="4006850" y="3092450"/>
          <p14:tracePt t="54458" x="3962400" y="3060700"/>
          <p14:tracePt t="54475" x="3917950" y="3035300"/>
          <p14:tracePt t="54491" x="3860800" y="3003550"/>
          <p14:tracePt t="54508" x="3816350" y="2984500"/>
          <p14:tracePt t="54524" x="3771900" y="2965450"/>
          <p14:tracePt t="54541" x="3740150" y="2965450"/>
          <p14:tracePt t="54558" x="3714750" y="2965450"/>
          <p14:tracePt t="54574" x="3683000" y="2965450"/>
          <p14:tracePt t="54591" x="3657600" y="2965450"/>
          <p14:tracePt t="54608" x="3606800" y="2978150"/>
          <p14:tracePt t="54625" x="3568700" y="2990850"/>
          <p14:tracePt t="54642" x="3511550" y="3016250"/>
          <p14:tracePt t="54658" x="3460750" y="3035300"/>
          <p14:tracePt t="54675" x="3397250" y="3054350"/>
          <p14:tracePt t="54691" x="3302000" y="3098800"/>
          <p14:tracePt t="54708" x="3238500" y="3130550"/>
          <p14:tracePt t="54726" x="3136900" y="3187700"/>
          <p14:tracePt t="54741" x="3092450" y="3219450"/>
          <p14:tracePt t="54758" x="3073400" y="3244850"/>
          <p14:tracePt t="54774" x="3060700" y="3263900"/>
          <p14:tracePt t="54791" x="3054350" y="3276600"/>
          <p14:tracePt t="54808" x="3054350" y="3314700"/>
          <p14:tracePt t="54825" x="3054350" y="3333750"/>
          <p14:tracePt t="54841" x="3073400" y="3359150"/>
          <p14:tracePt t="54858" x="3105150" y="3403600"/>
          <p14:tracePt t="54875" x="3149600" y="3429000"/>
          <p14:tracePt t="54893" x="3225800" y="3467100"/>
          <p14:tracePt t="54908" x="3378200" y="3505200"/>
          <p14:tracePt t="54925" x="3486150" y="3517900"/>
          <p14:tracePt t="54941" x="3663950" y="3536950"/>
          <p14:tracePt t="54958" x="3810000" y="3543300"/>
          <p14:tracePt t="54960" x="3886200" y="3543300"/>
          <p14:tracePt t="54975" x="4025900" y="3536950"/>
          <p14:tracePt t="54991" x="4152900" y="3511550"/>
          <p14:tracePt t="55008" x="4298950" y="3486150"/>
          <p14:tracePt t="55024" x="4445000" y="3448050"/>
          <p14:tracePt t="55041" x="4508500" y="3435350"/>
          <p14:tracePt t="55058" x="4559300" y="3416300"/>
          <p14:tracePt t="55074" x="4565650" y="3403600"/>
          <p14:tracePt t="55091" x="4572000" y="3397250"/>
          <p14:tracePt t="55107" x="4559300" y="3352800"/>
          <p14:tracePt t="55125" x="4527550" y="3314700"/>
          <p14:tracePt t="55141" x="4470400" y="3257550"/>
          <p14:tracePt t="55158" x="4425950" y="3225800"/>
          <p14:tracePt t="55174" x="4387850" y="3200400"/>
          <p14:tracePt t="55191" x="4318000" y="3175000"/>
          <p14:tracePt t="55208" x="4254500" y="3149600"/>
          <p14:tracePt t="55224" x="4171950" y="3124200"/>
          <p14:tracePt t="55241" x="4102100" y="3117850"/>
          <p14:tracePt t="55258" x="4019550" y="3111500"/>
          <p14:tracePt t="55275" x="3873500" y="3111500"/>
          <p14:tracePt t="55291" x="3797300" y="3117850"/>
          <p14:tracePt t="55308" x="3721100" y="3136900"/>
          <p14:tracePt t="55325" x="3683000" y="3162300"/>
          <p14:tracePt t="55341" x="3613150" y="3219450"/>
          <p14:tracePt t="55812" x="3568700" y="3219450"/>
          <p14:tracePt t="55819" x="3530600" y="3219450"/>
          <p14:tracePt t="55826" x="3467100" y="3219450"/>
          <p14:tracePt t="55841" x="3333750" y="3238500"/>
          <p14:tracePt t="55858" x="3213100" y="3263900"/>
          <p14:tracePt t="55875" x="3124200" y="3302000"/>
          <p14:tracePt t="55891" x="3022600" y="3346450"/>
          <p14:tracePt t="55924" x="2940050" y="3448050"/>
          <p14:tracePt t="55958" x="2940050" y="3524250"/>
          <p14:tracePt t="55960" x="2946400" y="3543300"/>
          <p14:tracePt t="55991" x="3016250" y="3619500"/>
          <p14:tracePt t="56008" x="3105150" y="3670300"/>
          <p14:tracePt t="56024" x="3213100" y="3708400"/>
          <p14:tracePt t="56041" x="3390900" y="3740150"/>
          <p14:tracePt t="56058" x="3498850" y="3752850"/>
          <p14:tracePt t="56075" x="3575050" y="3759200"/>
          <p14:tracePt t="56091" x="3670300" y="3765550"/>
          <p14:tracePt t="56108" x="3733800" y="3752850"/>
          <p14:tracePt t="56124" x="3848100" y="3721100"/>
          <p14:tracePt t="56141" x="3911600" y="3695700"/>
          <p14:tracePt t="56158" x="3956050" y="3670300"/>
          <p14:tracePt t="56175" x="4006850" y="3638550"/>
          <p14:tracePt t="56191" x="4032250" y="3606800"/>
          <p14:tracePt t="56208" x="4070350" y="3543300"/>
          <p14:tracePt t="56225" x="4089400" y="3511550"/>
          <p14:tracePt t="56241" x="4108450" y="3473450"/>
          <p14:tracePt t="56258" x="4127500" y="3429000"/>
          <p14:tracePt t="56275" x="4133850" y="3397250"/>
          <p14:tracePt t="56291" x="4127500" y="3340100"/>
          <p14:tracePt t="56308" x="4114800" y="3302000"/>
          <p14:tracePt t="56324" x="4089400" y="3263900"/>
          <p14:tracePt t="56341" x="4032250" y="3200400"/>
          <p14:tracePt t="56358" x="3975100" y="3149600"/>
          <p14:tracePt t="56374" x="3867150" y="3098800"/>
          <p14:tracePt t="56391" x="3771900" y="3060700"/>
          <p14:tracePt t="56409" x="3670300" y="3022600"/>
          <p14:tracePt t="56425" x="3524250" y="2990850"/>
          <p14:tracePt t="56441" x="3397250" y="2984500"/>
          <p14:tracePt t="56458" x="3194050" y="2984500"/>
          <p14:tracePt t="56475" x="3073400" y="3009900"/>
          <p14:tracePt t="56492" x="2946400" y="3054350"/>
          <p14:tracePt t="56508" x="2863850" y="3092450"/>
          <p14:tracePt t="56525" x="2787650" y="3136900"/>
          <p14:tracePt t="56541" x="2705100" y="3206750"/>
          <p14:tracePt t="56558" x="2654300" y="3257550"/>
          <p14:tracePt t="56575" x="2603500" y="3333750"/>
          <p14:tracePt t="56591" x="2578100" y="3397250"/>
          <p14:tracePt t="56608" x="2565400" y="3454400"/>
          <p14:tracePt t="56625" x="2565400" y="3543300"/>
          <p14:tracePt t="56641" x="2590800" y="3613150"/>
          <p14:tracePt t="56658" x="2628900" y="3689350"/>
          <p14:tracePt t="56675" x="2736850" y="3797300"/>
          <p14:tracePt t="56691" x="2857500" y="3860800"/>
          <p14:tracePt t="56708" x="3098800" y="3949700"/>
          <p14:tracePt t="56725" x="3295650" y="3994150"/>
          <p14:tracePt t="56741" x="3536950" y="4019550"/>
          <p14:tracePt t="56758" x="3663950" y="4019550"/>
          <p14:tracePt t="56775" x="3797300" y="4006850"/>
          <p14:tracePt t="56791" x="4006850" y="3949700"/>
          <p14:tracePt t="56808" x="4114800" y="3898900"/>
          <p14:tracePt t="56824" x="4222750" y="3860800"/>
          <p14:tracePt t="56841" x="4324350" y="3797300"/>
          <p14:tracePt t="56858" x="4362450" y="3733800"/>
          <p14:tracePt t="56874" x="4419600" y="3613150"/>
          <p14:tracePt t="56891" x="4432300" y="3543300"/>
          <p14:tracePt t="56908" x="4432300" y="3441700"/>
          <p14:tracePt t="56925" x="4413250" y="3365500"/>
          <p14:tracePt t="56941" x="4394200" y="3270250"/>
          <p14:tracePt t="56958" x="4375150" y="3200400"/>
          <p14:tracePt t="56975" x="4349750" y="3149600"/>
          <p14:tracePt t="56991" x="4254500" y="3079750"/>
          <p14:tracePt t="57008" x="4152900" y="3048000"/>
          <p14:tracePt t="57024" x="4044950" y="3022600"/>
          <p14:tracePt t="57041" x="3829050" y="3009900"/>
          <p14:tracePt t="57058" x="3689350" y="3009900"/>
          <p14:tracePt t="57074" x="3517900" y="3009900"/>
          <p14:tracePt t="57091" x="3365500" y="3035300"/>
          <p14:tracePt t="57108" x="3194050" y="3067050"/>
          <p14:tracePt t="57125" x="3124200" y="3086100"/>
          <p14:tracePt t="57141" x="3067050" y="3105150"/>
          <p14:tracePt t="57158" x="3009900" y="3124200"/>
          <p14:tracePt t="57174" x="2984500" y="3143250"/>
          <p14:tracePt t="57191" x="2952750" y="3175000"/>
          <p14:tracePt t="57208" x="2946400" y="3206750"/>
          <p14:tracePt t="57225" x="2940050" y="3238500"/>
          <p14:tracePt t="57241" x="2952750" y="3282950"/>
          <p14:tracePt t="57258" x="2965450" y="3314700"/>
          <p14:tracePt t="57275" x="2984500" y="3352800"/>
          <p14:tracePt t="57291" x="3003550" y="3371850"/>
          <p14:tracePt t="57308" x="3022600" y="3397250"/>
          <p14:tracePt t="57325" x="3054350" y="3435350"/>
          <p14:tracePt t="57341" x="3086100" y="3460750"/>
          <p14:tracePt t="57359" x="3130550" y="3492500"/>
          <p14:tracePt t="57375" x="3175000" y="3511550"/>
          <p14:tracePt t="57391" x="3200400" y="3524250"/>
          <p14:tracePt t="57408" x="3238500" y="3536950"/>
          <p14:tracePt t="57425" x="3263900" y="3536950"/>
          <p14:tracePt t="57442" x="3314700" y="3530600"/>
          <p14:tracePt t="57458" x="3346450" y="3517900"/>
          <p14:tracePt t="57475" x="3371850" y="3511550"/>
          <p14:tracePt t="57491" x="3403600" y="3505200"/>
          <p14:tracePt t="57508" x="3422650" y="3486150"/>
          <p14:tracePt t="57525" x="3448050" y="3467100"/>
          <p14:tracePt t="57541" x="3479800" y="3454400"/>
          <p14:tracePt t="57558" x="3498850" y="3448050"/>
          <p14:tracePt t="57575" x="3536950" y="3429000"/>
          <p14:tracePt t="57591" x="3575050" y="3422650"/>
          <p14:tracePt t="57608" x="3632200" y="3403600"/>
          <p14:tracePt t="57625" x="3683000" y="3390900"/>
          <p14:tracePt t="57641" x="3784600" y="3359150"/>
          <p14:tracePt t="57658" x="3854450" y="3346450"/>
          <p14:tracePt t="57675" x="3930650" y="3333750"/>
          <p14:tracePt t="57691" x="4025900" y="3321050"/>
          <p14:tracePt t="57708" x="4051300" y="3314700"/>
          <p14:tracePt t="57724" x="4064000" y="3314700"/>
          <p14:tracePt t="57741" x="4064000" y="33083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609600" y="2057400"/>
            <a:ext cx="8534400" cy="4525963"/>
          </a:xfrm>
        </p:spPr>
        <p:txBody>
          <a:bodyPr/>
          <a:lstStyle/>
          <a:p>
            <a:r>
              <a:rPr lang="nb-NO" altLang="en-US" b="1">
                <a:solidFill>
                  <a:srgbClr val="FFCC00"/>
                </a:solidFill>
              </a:rPr>
              <a:t>Used to formulate hypothesis not to test them.</a:t>
            </a:r>
          </a:p>
          <a:p>
            <a:r>
              <a:rPr lang="nb-NO" altLang="en-US" b="1">
                <a:solidFill>
                  <a:srgbClr val="FFCC00"/>
                </a:solidFill>
              </a:rPr>
              <a:t>Less-expensive since they use readily available data.</a:t>
            </a:r>
          </a:p>
          <a:p>
            <a:r>
              <a:rPr lang="nb-NO" altLang="en-US" b="1">
                <a:solidFill>
                  <a:srgbClr val="FFCC00"/>
                </a:solidFill>
              </a:rPr>
              <a:t>Describe patterns of disease occurrence.</a:t>
            </a:r>
            <a:endParaRPr lang="en-US" altLang="en-US" b="1">
              <a:solidFill>
                <a:srgbClr val="FFCC00"/>
              </a:solidFill>
            </a:endParaRPr>
          </a:p>
        </p:txBody>
      </p:sp>
      <p:sp>
        <p:nvSpPr>
          <p:cNvPr id="7171" name="Rectangle 3"/>
          <p:cNvSpPr>
            <a:spLocks noGrp="1" noChangeArrowheads="1"/>
          </p:cNvSpPr>
          <p:nvPr>
            <p:ph type="title"/>
          </p:nvPr>
        </p:nvSpPr>
        <p:spPr>
          <a:noFill/>
          <a:ln/>
        </p:spPr>
        <p:txBody>
          <a:bodyPr/>
          <a:lstStyle/>
          <a:p>
            <a:r>
              <a:rPr lang="nb-NO" altLang="en-US" sz="4000" b="1" i="1">
                <a:solidFill>
                  <a:srgbClr val="FFCC00"/>
                </a:solidFill>
              </a:rPr>
              <a:t>Types of epidemiological studies</a:t>
            </a:r>
            <a:r>
              <a:rPr lang="nb-NO" altLang="en-US" sz="4000" b="1" i="1">
                <a:solidFill>
                  <a:srgbClr val="FF9900"/>
                </a:solidFill>
              </a:rPr>
              <a:t/>
            </a:r>
            <a:br>
              <a:rPr lang="nb-NO" altLang="en-US" sz="4000" b="1" i="1">
                <a:solidFill>
                  <a:srgbClr val="FF9900"/>
                </a:solidFill>
              </a:rPr>
            </a:br>
            <a:r>
              <a:rPr lang="nb-NO" altLang="en-US" sz="4000" b="1" i="1">
                <a:solidFill>
                  <a:schemeClr val="bg1"/>
                </a:solidFill>
              </a:rPr>
              <a:t>Descriptive studies</a:t>
            </a:r>
            <a:r>
              <a:rPr lang="nb-NO" altLang="en-US" sz="4000">
                <a:solidFill>
                  <a:srgbClr val="FF9900"/>
                </a:solidFill>
              </a:rPr>
              <a:t> </a:t>
            </a:r>
            <a:endParaRPr lang="en-US" altLang="en-US" sz="4000">
              <a:solidFill>
                <a:srgbClr val="FF99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4534"/>
    </mc:Choice>
    <mc:Fallback>
      <p:transition spd="slow" advTm="7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522" x="4064000" y="3302000"/>
          <p14:tracePt t="8535" x="4064000" y="3295650"/>
          <p14:tracePt t="8543" x="4070350" y="3282950"/>
          <p14:tracePt t="8548" x="4076700" y="3276600"/>
          <p14:tracePt t="8565" x="4076700" y="3257550"/>
          <p14:tracePt t="8581" x="4083050" y="3232150"/>
          <p14:tracePt t="8598" x="4095750" y="3200400"/>
          <p14:tracePt t="8614" x="4108450" y="3187700"/>
          <p14:tracePt t="8648" x="4127500" y="3149600"/>
          <p14:tracePt t="8681" x="4165600" y="3105150"/>
          <p14:tracePt t="8715" x="4203700" y="3073400"/>
          <p14:tracePt t="8731" x="4216400" y="3067050"/>
          <p14:tracePt t="8748" x="4241800" y="3048000"/>
          <p14:tracePt t="8764" x="4260850" y="3048000"/>
          <p14:tracePt t="8781" x="4273550" y="3041650"/>
          <p14:tracePt t="8784" x="4286250" y="3041650"/>
          <p14:tracePt t="8798" x="4286250" y="3035300"/>
          <p14:tracePt t="8916" x="4292600" y="3028950"/>
          <p14:tracePt t="8929" x="4298950" y="3028950"/>
          <p14:tracePt t="8943" x="4305300" y="3022600"/>
          <p14:tracePt t="8950" x="4311650" y="3016250"/>
          <p14:tracePt t="8964" x="4330700" y="3009900"/>
          <p14:tracePt t="8981" x="4356100" y="2997200"/>
          <p14:tracePt t="8998" x="4387850" y="2971800"/>
          <p14:tracePt t="9015" x="4406900" y="2965450"/>
          <p14:tracePt t="9031" x="4425950" y="2959100"/>
          <p14:tracePt t="9048" x="4476750" y="2959100"/>
          <p14:tracePt t="9065" x="4527550" y="2952750"/>
          <p14:tracePt t="9081" x="4603750" y="2952750"/>
          <p14:tracePt t="9098" x="4667250" y="2971800"/>
          <p14:tracePt t="9116" x="4718050" y="2990850"/>
          <p14:tracePt t="9132" x="4800600" y="3028950"/>
          <p14:tracePt t="9148" x="4832350" y="3041650"/>
          <p14:tracePt t="9165" x="4864100" y="3060700"/>
          <p14:tracePt t="9181" x="4870450" y="3060700"/>
          <p14:tracePt t="9263" x="4876800" y="3067050"/>
          <p14:tracePt t="9311" x="4870450" y="3067050"/>
          <p14:tracePt t="9324" x="4864100" y="3073400"/>
          <p14:tracePt t="9331" x="4857750" y="3073400"/>
          <p14:tracePt t="9348" x="4851400" y="3073400"/>
          <p14:tracePt t="9365" x="4832350" y="3073400"/>
          <p14:tracePt t="9513" x="4826000" y="3073400"/>
          <p14:tracePt t="9519" x="4819650" y="3073400"/>
          <p14:tracePt t="9540" x="4806950" y="3073400"/>
          <p14:tracePt t="9548" x="4794250" y="3073400"/>
          <p14:tracePt t="9565" x="4768850" y="3073400"/>
          <p14:tracePt t="9582" x="4718050" y="3073400"/>
          <p14:tracePt t="9598" x="4673600" y="3079750"/>
          <p14:tracePt t="9615" x="4610100" y="3086100"/>
          <p14:tracePt t="9632" x="4578350" y="3086100"/>
          <p14:tracePt t="9648" x="4546600" y="3086100"/>
          <p14:tracePt t="9665" x="4514850" y="3092450"/>
          <p14:tracePt t="9682" x="4502150" y="3092450"/>
          <p14:tracePt t="9698" x="4495800" y="3092450"/>
          <p14:tracePt t="9731" x="4489450" y="3092450"/>
          <p14:tracePt t="10327" x="4476750" y="3092450"/>
          <p14:tracePt t="10341" x="4451350" y="3092450"/>
          <p14:tracePt t="10349" x="4432300" y="3086100"/>
          <p14:tracePt t="10365" x="4413250" y="3086100"/>
          <p14:tracePt t="10381" x="4375150" y="3086100"/>
          <p14:tracePt t="10398" x="4343400" y="3079750"/>
          <p14:tracePt t="10415" x="4305300" y="3079750"/>
          <p14:tracePt t="10431" x="4286250" y="3073400"/>
          <p14:tracePt t="10465" x="4229100" y="3073400"/>
          <p14:tracePt t="10498" x="4216400" y="3067050"/>
          <p14:tracePt t="10533" x="4210050" y="3060700"/>
          <p14:tracePt t="10548" x="4203700" y="3060700"/>
          <p14:tracePt t="10565" x="4197350" y="3048000"/>
          <p14:tracePt t="10598" x="4191000" y="3041650"/>
          <p14:tracePt t="10617" x="4191000" y="3028950"/>
          <p14:tracePt t="10632" x="4191000" y="3022600"/>
          <p14:tracePt t="10649" x="4191000" y="3009900"/>
          <p14:tracePt t="10665" x="4191000" y="2997200"/>
          <p14:tracePt t="10698" x="4191000" y="2990850"/>
          <p14:tracePt t="10715" x="4197350" y="2990850"/>
          <p14:tracePt t="10731" x="4203700" y="2984500"/>
          <p14:tracePt t="10748" x="4216400" y="2978150"/>
          <p14:tracePt t="10764" x="4222750" y="2978150"/>
          <p14:tracePt t="11390" x="4267200" y="2959100"/>
          <p14:tracePt t="11396" x="4337050" y="2927350"/>
          <p14:tracePt t="11402" x="4413250" y="2901950"/>
          <p14:tracePt t="11416" x="4476750" y="2882900"/>
          <p14:tracePt t="11431" x="4654550" y="2857500"/>
          <p14:tracePt t="11448" x="4711700" y="2851150"/>
          <p14:tracePt t="11465" x="4787900" y="2863850"/>
          <p14:tracePt t="11498" x="4838700" y="2889250"/>
          <p14:tracePt t="11531" x="4838700" y="2914650"/>
          <p14:tracePt t="11565" x="4806950" y="2940050"/>
          <p14:tracePt t="11581" x="4768850" y="2971800"/>
          <p14:tracePt t="11598" x="4730750" y="2990850"/>
          <p14:tracePt t="11615" x="4705350" y="2990850"/>
          <p14:tracePt t="11632" x="4660900" y="2990850"/>
          <p14:tracePt t="11648" x="4616450" y="2990850"/>
          <p14:tracePt t="11665" x="4508500" y="3009900"/>
          <p14:tracePt t="11682" x="4438650" y="3009900"/>
          <p14:tracePt t="11698" x="4343400" y="3016250"/>
          <p14:tracePt t="11715" x="4165600" y="3048000"/>
          <p14:tracePt t="11731" x="4051300" y="3073400"/>
          <p14:tracePt t="11748" x="3886200" y="3105150"/>
          <p14:tracePt t="11765" x="3784600" y="3136900"/>
          <p14:tracePt t="11781" x="3657600" y="3175000"/>
          <p14:tracePt t="11798" x="3600450" y="3200400"/>
          <p14:tracePt t="11815" x="3575050" y="3213100"/>
          <p14:tracePt t="11831" x="3549650" y="3225800"/>
          <p14:tracePt t="11848" x="3543300" y="3225800"/>
          <p14:tracePt t="11882" x="3543300" y="3238500"/>
          <p14:tracePt t="11900" x="3556000" y="3244850"/>
          <p14:tracePt t="11915" x="3587750" y="3270250"/>
          <p14:tracePt t="12235" x="3581400" y="3263900"/>
          <p14:tracePt t="12241" x="3575050" y="3244850"/>
          <p14:tracePt t="12248" x="3568700" y="3232150"/>
          <p14:tracePt t="12265" x="3562350" y="3187700"/>
          <p14:tracePt t="12281" x="3562350" y="3124200"/>
          <p14:tracePt t="12298" x="3562350" y="3073400"/>
          <p14:tracePt t="12315" x="3575050" y="3016250"/>
          <p14:tracePt t="12348" x="3670300" y="2825750"/>
          <p14:tracePt t="12382" x="3924300" y="2603500"/>
          <p14:tracePt t="12415" x="4216400" y="2470150"/>
          <p14:tracePt t="12431" x="4349750" y="2463800"/>
          <p14:tracePt t="12448" x="4521200" y="2495550"/>
          <p14:tracePt t="12465" x="4654550" y="2571750"/>
          <p14:tracePt t="12481" x="4800600" y="2667000"/>
          <p14:tracePt t="12498" x="4883150" y="2749550"/>
          <p14:tracePt t="12515" x="4959350" y="2851150"/>
          <p14:tracePt t="12531" x="5067300" y="3054350"/>
          <p14:tracePt t="12548" x="5099050" y="3155950"/>
          <p14:tracePt t="12565" x="5092700" y="3276600"/>
          <p14:tracePt t="12582" x="5054600" y="3371850"/>
          <p14:tracePt t="12598" x="4997450" y="3473450"/>
          <p14:tracePt t="12615" x="4889500" y="3632200"/>
          <p14:tracePt t="12632" x="4813300" y="3708400"/>
          <p14:tracePt t="12649" x="4679950" y="3810000"/>
          <p14:tracePt t="12665" x="4565650" y="3867150"/>
          <p14:tracePt t="12681" x="4445000" y="3898900"/>
          <p14:tracePt t="12698" x="4279900" y="3924300"/>
          <p14:tracePt t="12715" x="4146550" y="3937000"/>
          <p14:tracePt t="12732" x="3994150" y="3937000"/>
          <p14:tracePt t="12748" x="3892550" y="3924300"/>
          <p14:tracePt t="12766" x="3778250" y="3886200"/>
          <p14:tracePt t="12781" x="3714750" y="3860800"/>
          <p14:tracePt t="12799" x="3663950" y="3841750"/>
          <p14:tracePt t="12815" x="3600450" y="3797300"/>
          <p14:tracePt t="12832" x="3556000" y="3759200"/>
          <p14:tracePt t="12848" x="3492500" y="3702050"/>
          <p14:tracePt t="12865" x="3454400" y="3663950"/>
          <p14:tracePt t="12881" x="3429000" y="3619500"/>
          <p14:tracePt t="12898" x="3409950" y="3556000"/>
          <p14:tracePt t="12915" x="3397250" y="3511550"/>
          <p14:tracePt t="12931" x="3390900" y="3454400"/>
          <p14:tracePt t="12948" x="3390900" y="3422650"/>
          <p14:tracePt t="12966" x="3409950" y="3371850"/>
          <p14:tracePt t="12981" x="3454400" y="3282950"/>
          <p14:tracePt t="12998" x="3517900" y="3206750"/>
          <p14:tracePt t="13015" x="3644900" y="3060700"/>
          <p14:tracePt t="13032" x="3714750" y="2997200"/>
          <p14:tracePt t="13048" x="3778250" y="2946400"/>
          <p14:tracePt t="13065" x="3867150" y="2908300"/>
          <p14:tracePt t="13082" x="3924300" y="2908300"/>
          <p14:tracePt t="13098" x="4038600" y="2908300"/>
          <p14:tracePt t="13115" x="4114800" y="2921000"/>
          <p14:tracePt t="13133" x="4191000" y="2940050"/>
          <p14:tracePt t="13148" x="4229100" y="2952750"/>
          <p14:tracePt t="13165" x="4248150" y="2959100"/>
          <p14:tracePt t="13182" x="4267200" y="2978150"/>
          <p14:tracePt t="13198" x="4273550" y="2978150"/>
          <p14:tracePt t="13287" x="4273550" y="2984500"/>
          <p14:tracePt t="13803" x="4260850" y="2984500"/>
          <p14:tracePt t="13809" x="4248150" y="2997200"/>
          <p14:tracePt t="13817" x="4229100" y="3009900"/>
          <p14:tracePt t="13832" x="4184650" y="3035300"/>
          <p14:tracePt t="13849" x="4146550" y="3060700"/>
          <p14:tracePt t="13865" x="4102100" y="3079750"/>
          <p14:tracePt t="13882" x="4076700" y="3092450"/>
          <p14:tracePt t="13915" x="4000500" y="3105150"/>
          <p14:tracePt t="13948" x="3911600" y="3111500"/>
          <p14:tracePt t="13982" x="3810000" y="3111500"/>
          <p14:tracePt t="13998" x="3784600" y="3105150"/>
          <p14:tracePt t="14016" x="3752850" y="3092450"/>
          <p14:tracePt t="14032" x="3740150" y="3086100"/>
          <p14:tracePt t="14048" x="3733800" y="3079750"/>
          <p14:tracePt t="14065" x="3727450" y="3067050"/>
          <p14:tracePt t="14082" x="3727450" y="3054350"/>
          <p14:tracePt t="14099" x="3727450" y="3016250"/>
          <p14:tracePt t="14115" x="3727450" y="2997200"/>
          <p14:tracePt t="14132" x="3727450" y="2959100"/>
          <p14:tracePt t="14148" x="3746500" y="2908300"/>
          <p14:tracePt t="14165" x="3765550" y="2863850"/>
          <p14:tracePt t="14182" x="3797300" y="2806700"/>
          <p14:tracePt t="14199" x="3835400" y="2768600"/>
          <p14:tracePt t="14215" x="3879850" y="2724150"/>
          <p14:tracePt t="14232" x="3949700" y="2673350"/>
          <p14:tracePt t="14248" x="3994150" y="2654300"/>
          <p14:tracePt t="14265" x="4070350" y="2635250"/>
          <p14:tracePt t="14282" x="4121150" y="2635250"/>
          <p14:tracePt t="14299" x="4165600" y="2635250"/>
          <p14:tracePt t="14302" x="4191000" y="2641600"/>
          <p14:tracePt t="14315" x="4241800" y="2660650"/>
          <p14:tracePt t="14332" x="4298950" y="2705100"/>
          <p14:tracePt t="14348" x="4368800" y="2794000"/>
          <p14:tracePt t="14365" x="4406900" y="2863850"/>
          <p14:tracePt t="14382" x="4425950" y="2946400"/>
          <p14:tracePt t="14398" x="4457700" y="3060700"/>
          <p14:tracePt t="14415" x="4464050" y="3117850"/>
          <p14:tracePt t="14432" x="4451350" y="3219450"/>
          <p14:tracePt t="14449" x="4419600" y="3282950"/>
          <p14:tracePt t="14465" x="4381500" y="3352800"/>
          <p14:tracePt t="14482" x="4324350" y="3467100"/>
          <p14:tracePt t="14499" x="4273550" y="3524250"/>
          <p14:tracePt t="14515" x="4191000" y="3594100"/>
          <p14:tracePt t="14532" x="4133850" y="3613150"/>
          <p14:tracePt t="14550" x="4057650" y="3632200"/>
          <p14:tracePt t="14565" x="3994150" y="3632200"/>
          <p14:tracePt t="14582" x="3917950" y="3632200"/>
          <p14:tracePt t="14598" x="3803650" y="3606800"/>
          <p14:tracePt t="14615" x="3759200" y="3587750"/>
          <p14:tracePt t="14631" x="3695700" y="3562350"/>
          <p14:tracePt t="14649" x="3676650" y="3536950"/>
          <p14:tracePt t="14665" x="3651250" y="3511550"/>
          <p14:tracePt t="14682" x="3638550" y="3460750"/>
          <p14:tracePt t="14699" x="3632200" y="3441700"/>
          <p14:tracePt t="14715" x="3619500" y="3409950"/>
          <p14:tracePt t="14732" x="3613150" y="3397250"/>
          <p14:tracePt t="14749" x="3613150" y="3390900"/>
          <p14:tracePt t="14765" x="3613150" y="3384550"/>
          <p14:tracePt t="14782" x="3613150" y="3371850"/>
          <p14:tracePt t="14798" x="3613150" y="3359150"/>
          <p14:tracePt t="14800" x="3613150" y="3352800"/>
          <p14:tracePt t="14820" x="3619500" y="3346450"/>
          <p14:tracePt t="15209" x="3619500" y="3340100"/>
          <p14:tracePt t="15225" x="3619500" y="3333750"/>
          <p14:tracePt t="15236" x="3613150" y="3333750"/>
          <p14:tracePt t="15242" x="3613150" y="3327400"/>
          <p14:tracePt t="15265" x="3594100" y="3314700"/>
          <p14:tracePt t="15298" x="3549650" y="3263900"/>
          <p14:tracePt t="15315" x="3524250" y="3244850"/>
          <p14:tracePt t="15333" x="3498850" y="3206750"/>
          <p14:tracePt t="15349" x="3479800" y="3187700"/>
          <p14:tracePt t="15365" x="3467100" y="3162300"/>
          <p14:tracePt t="15382" x="3441700" y="3117850"/>
          <p14:tracePt t="15398" x="3435350" y="3098800"/>
          <p14:tracePt t="15416" x="3422650" y="3073400"/>
          <p14:tracePt t="15432" x="3409950" y="3048000"/>
          <p14:tracePt t="15449" x="3403600" y="3028950"/>
          <p14:tracePt t="15465" x="3397250" y="2997200"/>
          <p14:tracePt t="15482" x="3384550" y="2971800"/>
          <p14:tracePt t="15498" x="3359150" y="2933700"/>
          <p14:tracePt t="15515" x="3352800" y="2901950"/>
          <p14:tracePt t="15532" x="3346450" y="2876550"/>
          <p14:tracePt t="15548" x="3333750" y="2838450"/>
          <p14:tracePt t="15565" x="3333750" y="2806700"/>
          <p14:tracePt t="15582" x="3340100" y="2781300"/>
          <p14:tracePt t="15599" x="3365500" y="2762250"/>
          <p14:tracePt t="15615" x="3390900" y="2730500"/>
          <p14:tracePt t="15632" x="3448050" y="2692400"/>
          <p14:tracePt t="15648" x="3492500" y="2667000"/>
          <p14:tracePt t="15665" x="3556000" y="2635250"/>
          <p14:tracePt t="15682" x="3600450" y="2622550"/>
          <p14:tracePt t="15698" x="3651250" y="2609850"/>
          <p14:tracePt t="15715" x="3721100" y="2597150"/>
          <p14:tracePt t="15732" x="3790950" y="2597150"/>
          <p14:tracePt t="15748" x="3898900" y="2616200"/>
          <p14:tracePt t="15765" x="3987800" y="2622550"/>
          <p14:tracePt t="15782" x="4108450" y="2628900"/>
          <p14:tracePt t="15799" x="4178300" y="2635250"/>
          <p14:tracePt t="15815" x="4254500" y="2647950"/>
          <p14:tracePt t="15832" x="4368800" y="2660650"/>
          <p14:tracePt t="15849" x="4445000" y="2673350"/>
          <p14:tracePt t="15865" x="4552950" y="2679700"/>
          <p14:tracePt t="15882" x="4622800" y="2679700"/>
          <p14:tracePt t="15899" x="4679950" y="2679700"/>
          <p14:tracePt t="15915" x="4756150" y="2692400"/>
          <p14:tracePt t="15932" x="4806950" y="2705100"/>
          <p14:tracePt t="15949" x="4889500" y="2724150"/>
          <p14:tracePt t="15965" x="4927600" y="2736850"/>
          <p14:tracePt t="15982" x="4953000" y="2743200"/>
          <p14:tracePt t="15998" x="4965700" y="2755900"/>
          <p14:tracePt t="16015" x="4978400" y="2755900"/>
          <p14:tracePt t="16032" x="4978400" y="2762250"/>
          <p14:tracePt t="16982" x="4972050" y="2762250"/>
          <p14:tracePt t="16997" x="4965700" y="2762250"/>
          <p14:tracePt t="17004" x="4959350" y="2762250"/>
          <p14:tracePt t="17015" x="4940300" y="2762250"/>
          <p14:tracePt t="17032" x="4895850" y="2749550"/>
          <p14:tracePt t="17048" x="4870450" y="2736850"/>
          <p14:tracePt t="17065" x="4851400" y="2736850"/>
          <p14:tracePt t="17098" x="4845050" y="2736850"/>
          <p14:tracePt t="17132" x="4826000" y="2736850"/>
          <p14:tracePt t="17165" x="4730750" y="2736850"/>
          <p14:tracePt t="17182" x="4699000" y="2736850"/>
          <p14:tracePt t="17199" x="4654550" y="2730500"/>
          <p14:tracePt t="17216" x="4629150" y="2730500"/>
          <p14:tracePt t="17232" x="4597400" y="2730500"/>
          <p14:tracePt t="17248" x="4565650" y="2730500"/>
          <p14:tracePt t="17265" x="4527550" y="2730500"/>
          <p14:tracePt t="17282" x="4483100" y="2724150"/>
          <p14:tracePt t="17299" x="4457700" y="2724150"/>
          <p14:tracePt t="17315" x="4432300" y="2724150"/>
          <p14:tracePt t="17317" x="4413250" y="2717800"/>
          <p14:tracePt t="17332" x="4381500" y="2711450"/>
          <p14:tracePt t="17349" x="4362450" y="2711450"/>
          <p14:tracePt t="17365" x="4337050" y="2711450"/>
          <p14:tracePt t="17382" x="4324350" y="2711450"/>
          <p14:tracePt t="17398" x="4305300" y="2711450"/>
          <p14:tracePt t="17415" x="4286250" y="2711450"/>
          <p14:tracePt t="17432" x="4267200" y="2711450"/>
          <p14:tracePt t="17448" x="4235450" y="2717800"/>
          <p14:tracePt t="17465" x="4216400" y="2717800"/>
          <p14:tracePt t="17482" x="4197350" y="2724150"/>
          <p14:tracePt t="17499" x="4191000" y="2724150"/>
          <p14:tracePt t="18052" x="4222750" y="2717800"/>
          <p14:tracePt t="18058" x="4286250" y="2717800"/>
          <p14:tracePt t="18065" x="4349750" y="2717800"/>
          <p14:tracePt t="18082" x="4470400" y="2724150"/>
          <p14:tracePt t="18098" x="4635500" y="2730500"/>
          <p14:tracePt t="18115" x="4730750" y="2730500"/>
          <p14:tracePt t="18132" x="4813300" y="2736850"/>
          <p14:tracePt t="18165" x="4953000" y="2736850"/>
          <p14:tracePt t="18199" x="5035550" y="2730500"/>
          <p14:tracePt t="18232" x="5086350" y="2724150"/>
          <p14:tracePt t="18249" x="5099050" y="2724150"/>
          <p14:tracePt t="18282" x="5105400" y="2724150"/>
          <p14:tracePt t="18738" x="5105400" y="2730500"/>
          <p14:tracePt t="18779" x="5111750" y="2736850"/>
          <p14:tracePt t="21648" x="5111750" y="2730500"/>
          <p14:tracePt t="21765" x="5118100" y="2724150"/>
          <p14:tracePt t="21788" x="5118100" y="2717800"/>
          <p14:tracePt t="21802" x="5124450" y="2711450"/>
          <p14:tracePt t="21808" x="5130800" y="2711450"/>
          <p14:tracePt t="21827" x="5130800" y="2705100"/>
          <p14:tracePt t="21840" x="5137150" y="2698750"/>
          <p14:tracePt t="21849" x="5143500" y="2692400"/>
          <p14:tracePt t="21875" x="5149850" y="2692400"/>
          <p14:tracePt t="21899" x="5156200" y="2679700"/>
          <p14:tracePt t="21932" x="5162550" y="2679700"/>
          <p14:tracePt t="21982" x="5156200" y="2673350"/>
          <p14:tracePt t="21999" x="5118100" y="2654300"/>
          <p14:tracePt t="22015" x="5067300" y="2635250"/>
          <p14:tracePt t="22032" x="4978400" y="2603500"/>
          <p14:tracePt t="22049" x="4787900" y="2559050"/>
          <p14:tracePt t="22065" x="4667250" y="2533650"/>
          <p14:tracePt t="22082" x="4578350" y="2501900"/>
          <p14:tracePt t="22099" x="4419600" y="2476500"/>
          <p14:tracePt t="22116" x="4311650" y="2457450"/>
          <p14:tracePt t="22132" x="4152900" y="2444750"/>
          <p14:tracePt t="22149" x="4032250" y="2451100"/>
          <p14:tracePt t="22165" x="3835400" y="2489200"/>
          <p14:tracePt t="22182" x="3714750" y="2514600"/>
          <p14:tracePt t="22199" x="3606800" y="2540000"/>
          <p14:tracePt t="22215" x="3473450" y="2565400"/>
          <p14:tracePt t="22233" x="3390900" y="2584450"/>
          <p14:tracePt t="22249" x="3276600" y="2609850"/>
          <p14:tracePt t="22265" x="3219450" y="2622550"/>
          <p14:tracePt t="22282" x="3155950" y="2635250"/>
          <p14:tracePt t="22299" x="3086100" y="2660650"/>
          <p14:tracePt t="22316" x="3041650" y="2667000"/>
          <p14:tracePt t="22333" x="2984500" y="2686050"/>
          <p14:tracePt t="22349" x="2940050" y="2698750"/>
          <p14:tracePt t="22365" x="2908300" y="2717800"/>
          <p14:tracePt t="22382" x="2863850" y="2724150"/>
          <p14:tracePt t="22399" x="2832100" y="2730500"/>
          <p14:tracePt t="22416" x="2819400" y="2736850"/>
          <p14:tracePt t="22433" x="2813050" y="2736850"/>
          <p14:tracePt t="22486" x="2819400" y="2743200"/>
          <p14:tracePt t="22493" x="2838450" y="2749550"/>
          <p14:tracePt t="22500" x="2844800" y="2762250"/>
          <p14:tracePt t="22516" x="2895600" y="2774950"/>
          <p14:tracePt t="22532" x="2978150" y="2794000"/>
          <p14:tracePt t="22549" x="3136900" y="2819400"/>
          <p14:tracePt t="22565" x="3257550" y="2825750"/>
          <p14:tracePt t="22582" x="3397250" y="2825750"/>
          <p14:tracePt t="22599" x="3460750" y="2813050"/>
          <p14:tracePt t="22615" x="3511550" y="2787650"/>
          <p14:tracePt t="22632" x="3594100" y="2730500"/>
          <p14:tracePt t="22649" x="3638550" y="2686050"/>
          <p14:tracePt t="22665" x="3670300" y="2635250"/>
          <p14:tracePt t="22682" x="3683000" y="2603500"/>
          <p14:tracePt t="22700" x="3670300" y="2546350"/>
          <p14:tracePt t="22716" x="3644900" y="2508250"/>
          <p14:tracePt t="22733" x="3600450" y="2457450"/>
          <p14:tracePt t="22749" x="3498850" y="2400300"/>
          <p14:tracePt t="22765" x="3409950" y="2381250"/>
          <p14:tracePt t="22782" x="3308350" y="2381250"/>
          <p14:tracePt t="22799" x="3130550" y="2419350"/>
          <p14:tracePt t="22816" x="3016250" y="2489200"/>
          <p14:tracePt t="22832" x="2863850" y="2616200"/>
          <p14:tracePt t="22849" x="2762250" y="2717800"/>
          <p14:tracePt t="22865" x="2692400" y="2813050"/>
          <p14:tracePt t="22882" x="2597150" y="2959100"/>
          <p14:tracePt t="22899" x="2540000" y="3041650"/>
          <p14:tracePt t="22916" x="2501900" y="3130550"/>
          <p14:tracePt t="22932" x="2489200" y="3175000"/>
          <p14:tracePt t="22950" x="2489200" y="3219450"/>
          <p14:tracePt t="22966" x="2489200" y="3232150"/>
          <p14:tracePt t="22983" x="2501900" y="3251200"/>
          <p14:tracePt t="22999" x="2533650" y="3270250"/>
          <p14:tracePt t="23016" x="2571750" y="3276600"/>
          <p14:tracePt t="23032" x="2660650" y="3276600"/>
          <p14:tracePt t="23049" x="2749550" y="3251200"/>
          <p14:tracePt t="23065" x="2832100" y="3232150"/>
          <p14:tracePt t="23082" x="2914650" y="3194050"/>
          <p14:tracePt t="23099" x="2952750" y="3175000"/>
          <p14:tracePt t="23116" x="2997200" y="3149600"/>
          <p14:tracePt t="23132" x="3009900" y="3136900"/>
          <p14:tracePt t="23149" x="3016250" y="3111500"/>
          <p14:tracePt t="23166" x="3041650" y="3048000"/>
          <p14:tracePt t="23182" x="3041650" y="2997200"/>
          <p14:tracePt t="23199" x="3041650" y="2927350"/>
          <p14:tracePt t="23216" x="3035300" y="2889250"/>
          <p14:tracePt t="23232" x="3016250" y="2863850"/>
          <p14:tracePt t="23249" x="2971800" y="2838450"/>
          <p14:tracePt t="23266" x="2952750" y="2832100"/>
          <p14:tracePt t="23282" x="2927350" y="2832100"/>
          <p14:tracePt t="23299" x="2908300" y="2851150"/>
          <p14:tracePt t="23315" x="2889250" y="2870200"/>
          <p14:tracePt t="23318" x="2876550" y="2889250"/>
          <p14:tracePt t="23332" x="2870200" y="2921000"/>
          <p14:tracePt t="23349" x="2851150" y="2959100"/>
          <p14:tracePt t="23365" x="2838450" y="3003550"/>
          <p14:tracePt t="23382" x="2832100" y="3028950"/>
          <p14:tracePt t="23399" x="2825750" y="3048000"/>
          <p14:tracePt t="23416" x="2825750" y="3060700"/>
          <p14:tracePt t="23838" x="2825750" y="3054350"/>
          <p14:tracePt t="24573" x="2832100" y="3041650"/>
          <p14:tracePt t="24586" x="2838450" y="3028950"/>
          <p14:tracePt t="24593" x="2844800" y="3016250"/>
          <p14:tracePt t="24602" x="2851150" y="2997200"/>
          <p14:tracePt t="24616" x="2882900" y="2946400"/>
          <p14:tracePt t="24632" x="2927350" y="2882900"/>
          <p14:tracePt t="24649" x="2997200" y="2787650"/>
          <p14:tracePt t="24666" x="3067050" y="2724150"/>
          <p14:tracePt t="24699" x="3295650" y="2571750"/>
          <p14:tracePt t="24733" x="3587750" y="2451100"/>
          <p14:tracePt t="24765" x="3822700" y="2400300"/>
          <p14:tracePt t="24783" x="3886200" y="2387600"/>
          <p14:tracePt t="24800" x="3930650" y="2387600"/>
          <p14:tracePt t="24816" x="3987800" y="2387600"/>
          <p14:tracePt t="24832" x="4006850" y="2393950"/>
          <p14:tracePt t="24835" x="4019550" y="2400300"/>
          <p14:tracePt t="24849" x="4025900" y="2400300"/>
          <p14:tracePt t="24866" x="4032250" y="2400300"/>
          <p14:tracePt t="24883" x="4032250" y="2406650"/>
          <p14:tracePt t="24939" x="4019550" y="2413000"/>
          <p14:tracePt t="24945" x="4000500" y="2419350"/>
          <p14:tracePt t="24952" x="3987800" y="2432050"/>
          <p14:tracePt t="24966" x="3924300" y="2451100"/>
          <p14:tracePt t="24982" x="3835400" y="2482850"/>
          <p14:tracePt t="24999" x="3740150" y="2520950"/>
          <p14:tracePt t="25016" x="3613150" y="2571750"/>
          <p14:tracePt t="25032" x="3543300" y="2603500"/>
          <p14:tracePt t="25049" x="3460750" y="2635250"/>
          <p14:tracePt t="25066" x="3429000" y="2660650"/>
          <p14:tracePt t="25082" x="3390900" y="2679700"/>
          <p14:tracePt t="25099" x="3327400" y="2749550"/>
          <p14:tracePt t="25116" x="3289300" y="2781300"/>
          <p14:tracePt t="25132" x="3238500" y="2838450"/>
          <p14:tracePt t="25149" x="3225800" y="2863850"/>
          <p14:tracePt t="25165" x="3206750" y="2876550"/>
          <p14:tracePt t="25182" x="3206750" y="2882900"/>
          <p14:tracePt t="25199" x="3200400" y="2889250"/>
          <p14:tracePt t="25215" x="3194050" y="2901950"/>
          <p14:tracePt t="25232" x="3187700" y="2914650"/>
          <p14:tracePt t="25249" x="3187700" y="2921000"/>
          <p14:tracePt t="25266" x="3187700" y="2927350"/>
          <p14:tracePt t="25284" x="3187700" y="2933700"/>
          <p14:tracePt t="25327" x="3194050" y="2933700"/>
          <p14:tracePt t="25361" x="3194050" y="2927350"/>
          <p14:tracePt t="25383" x="3200400" y="2927350"/>
          <p14:tracePt t="25403" x="3213100" y="2908300"/>
          <p14:tracePt t="25410" x="3219450" y="2901950"/>
          <p14:tracePt t="25417" x="3225800" y="2882900"/>
          <p14:tracePt t="25432" x="3270250" y="2819400"/>
          <p14:tracePt t="25449" x="3333750" y="2730500"/>
          <p14:tracePt t="25466" x="3454400" y="2584450"/>
          <p14:tracePt t="25482" x="3543300" y="2489200"/>
          <p14:tracePt t="25500" x="3702050" y="2374900"/>
          <p14:tracePt t="25516" x="3822700" y="2305050"/>
          <p14:tracePt t="25532" x="3937000" y="2266950"/>
          <p14:tracePt t="25549" x="4070350" y="2254250"/>
          <p14:tracePt t="25566" x="4133850" y="2254250"/>
          <p14:tracePt t="25583" x="4254500" y="2286000"/>
          <p14:tracePt t="25599" x="4305300" y="2324100"/>
          <p14:tracePt t="25616" x="4349750" y="2355850"/>
          <p14:tracePt t="25632" x="4394200" y="2387600"/>
          <p14:tracePt t="25649" x="4400550" y="2393950"/>
          <p14:tracePt t="25666" x="4400550" y="2400300"/>
          <p14:tracePt t="25701" x="4400550" y="2406650"/>
          <p14:tracePt t="25729" x="4400550" y="2413000"/>
          <p14:tracePt t="25736" x="4400550" y="2419350"/>
          <p14:tracePt t="25813" x="4400550" y="2425700"/>
          <p14:tracePt t="25820" x="4394200" y="2432050"/>
          <p14:tracePt t="25868" x="4387850" y="2438400"/>
          <p14:tracePt t="25883" x="4381500" y="2438400"/>
          <p14:tracePt t="25889" x="4362450" y="2444750"/>
          <p14:tracePt t="25899" x="4343400" y="2444750"/>
          <p14:tracePt t="25915" x="4279900" y="2463800"/>
          <p14:tracePt t="25932" x="4216400" y="2463800"/>
          <p14:tracePt t="25949" x="4133850" y="2470150"/>
          <p14:tracePt t="25966" x="3987800" y="2476500"/>
          <p14:tracePt t="25982" x="3867150" y="2482850"/>
          <p14:tracePt t="25999" x="3708400" y="2482850"/>
          <p14:tracePt t="26016" x="3632200" y="2495550"/>
          <p14:tracePt t="26033" x="3549650" y="2508250"/>
          <p14:tracePt t="26049" x="3511550" y="2514600"/>
          <p14:tracePt t="26066" x="3492500" y="2514600"/>
          <p14:tracePt t="26082" x="3479800" y="2520950"/>
          <p14:tracePt t="26124" x="3473450" y="2520950"/>
          <p14:tracePt t="26166" x="3473450" y="2514600"/>
          <p14:tracePt t="26173" x="3486150" y="2501900"/>
          <p14:tracePt t="26182" x="3492500" y="2495550"/>
          <p14:tracePt t="26199" x="3556000" y="2451100"/>
          <p14:tracePt t="26215" x="3638550" y="2387600"/>
          <p14:tracePt t="26232" x="3733800" y="2336800"/>
          <p14:tracePt t="26249" x="3879850" y="2279650"/>
          <p14:tracePt t="26266" x="3968750" y="2266950"/>
          <p14:tracePt t="26282" x="4051300" y="2266950"/>
          <p14:tracePt t="26299" x="4095750" y="2279650"/>
          <p14:tracePt t="26316" x="4127500" y="2298700"/>
          <p14:tracePt t="26332" x="4159250" y="2317750"/>
          <p14:tracePt t="26349" x="4165600" y="2343150"/>
          <p14:tracePt t="26366" x="4165600" y="2362200"/>
          <p14:tracePt t="26383" x="4165600" y="2393950"/>
          <p14:tracePt t="26399" x="4165600" y="2413000"/>
          <p14:tracePt t="26416" x="4133850" y="2444750"/>
          <p14:tracePt t="26433" x="4108450" y="2470150"/>
          <p14:tracePt t="26449" x="4064000" y="2514600"/>
          <p14:tracePt t="26465" x="4032250" y="2552700"/>
          <p14:tracePt t="26482" x="3987800" y="2578100"/>
          <p14:tracePt t="26499" x="3930650" y="2622550"/>
          <p14:tracePt t="26516" x="3911600" y="2641600"/>
          <p14:tracePt t="26532" x="3886200" y="2647950"/>
          <p14:tracePt t="26549" x="3867150" y="2654300"/>
          <p14:tracePt t="26566" x="3848100" y="2660650"/>
          <p14:tracePt t="26582" x="3829050" y="2660650"/>
          <p14:tracePt t="26615" x="3822700" y="2660650"/>
          <p14:tracePt t="26658" x="3822700" y="2654300"/>
          <p14:tracePt t="26666" x="3822700" y="2647950"/>
          <p14:tracePt t="26672" x="3822700" y="2635250"/>
          <p14:tracePt t="26683" x="3822700" y="2622550"/>
          <p14:tracePt t="26699" x="3860800" y="2546350"/>
          <p14:tracePt t="26716" x="3898900" y="2489200"/>
          <p14:tracePt t="26733" x="3949700" y="2438400"/>
          <p14:tracePt t="26749" x="4019550" y="2393950"/>
          <p14:tracePt t="26766" x="4064000" y="2374900"/>
          <p14:tracePt t="26782" x="4121150" y="2368550"/>
          <p14:tracePt t="26799" x="4152900" y="2368550"/>
          <p14:tracePt t="26817" x="4216400" y="2406650"/>
          <p14:tracePt t="26833" x="4267200" y="2432050"/>
          <p14:tracePt t="26849" x="4324350" y="2482850"/>
          <p14:tracePt t="26852" x="4337050" y="2508250"/>
          <p14:tracePt t="26866" x="4362450" y="2571750"/>
          <p14:tracePt t="26882" x="4387850" y="2641600"/>
          <p14:tracePt t="26899" x="4394200" y="2673350"/>
          <p14:tracePt t="26916" x="4387850" y="2711450"/>
          <p14:tracePt t="26932" x="4356100" y="2736850"/>
          <p14:tracePt t="26949" x="4292600" y="2774950"/>
          <p14:tracePt t="26966" x="4216400" y="2787650"/>
          <p14:tracePt t="26983" x="4108450" y="2794000"/>
          <p14:tracePt t="26999" x="4025900" y="2781300"/>
          <p14:tracePt t="27016" x="3911600" y="2736850"/>
          <p14:tracePt t="27032" x="3733800" y="2667000"/>
          <p14:tracePt t="27049" x="3625850" y="2603500"/>
          <p14:tracePt t="27066" x="3524250" y="2533650"/>
          <p14:tracePt t="27083" x="3422650" y="2463800"/>
          <p14:tracePt t="27099" x="3378200" y="2432050"/>
          <p14:tracePt t="27116" x="3346450" y="2413000"/>
          <p14:tracePt t="27133" x="3340100" y="2413000"/>
          <p14:tracePt t="27199" x="3352800" y="2419350"/>
          <p14:tracePt t="27205" x="3371850" y="2438400"/>
          <p14:tracePt t="27216" x="3384550" y="2457450"/>
          <p14:tracePt t="27232" x="3416300" y="2508250"/>
          <p14:tracePt t="27249" x="3448050" y="2559050"/>
          <p14:tracePt t="27266" x="3473450" y="2597150"/>
          <p14:tracePt t="27282" x="3517900" y="2647950"/>
          <p14:tracePt t="27299" x="3536950" y="2660650"/>
          <p14:tracePt t="27315" x="3600450" y="2686050"/>
          <p14:tracePt t="27333" x="3663950" y="2698750"/>
          <p14:tracePt t="27349" x="3771900" y="2711450"/>
          <p14:tracePt t="27351" x="3835400" y="2724150"/>
          <p14:tracePt t="27366" x="3956050" y="2736850"/>
          <p14:tracePt t="27383" x="4146550" y="2749550"/>
          <p14:tracePt t="27399" x="4400550" y="2762250"/>
          <p14:tracePt t="27416" x="4533900" y="2781300"/>
          <p14:tracePt t="27433" x="4699000" y="2806700"/>
          <p14:tracePt t="27449" x="4787900" y="2819400"/>
          <p14:tracePt t="27466" x="4864100" y="2825750"/>
          <p14:tracePt t="27482" x="4940300" y="2838450"/>
          <p14:tracePt t="27499" x="4965700" y="2838450"/>
          <p14:tracePt t="27516" x="4972050" y="2838450"/>
          <p14:tracePt t="27532" x="4978400" y="2838450"/>
          <p14:tracePt t="27802" x="4978400" y="2844800"/>
          <p14:tracePt t="29078" x="4978400" y="2851150"/>
          <p14:tracePt t="33220" x="4978400" y="2844800"/>
          <p14:tracePt t="33227" x="4978400" y="2825750"/>
          <p14:tracePt t="33235" x="4991100" y="2806700"/>
          <p14:tracePt t="33249" x="5016500" y="2762250"/>
          <p14:tracePt t="33267" x="5048250" y="2730500"/>
          <p14:tracePt t="33283" x="5118100" y="2641600"/>
          <p14:tracePt t="33299" x="5207000" y="2565400"/>
          <p14:tracePt t="33333" x="5537200" y="2362200"/>
          <p14:tracePt t="33367" x="5861050" y="2222500"/>
          <p14:tracePt t="33399" x="6064250" y="2184400"/>
          <p14:tracePt t="33416" x="6096000" y="2178050"/>
          <p14:tracePt t="33435" x="6127750" y="2171700"/>
          <p14:tracePt t="33449" x="6140450" y="2171700"/>
          <p14:tracePt t="33466" x="6146800" y="2171700"/>
          <p14:tracePt t="33483" x="6146800" y="2165350"/>
          <p14:tracePt t="33499" x="6146800" y="2152650"/>
          <p14:tracePt t="33517" x="6140450" y="2120900"/>
          <p14:tracePt t="33533" x="6108700" y="2089150"/>
          <p14:tracePt t="33549" x="6045200" y="2000250"/>
          <p14:tracePt t="33566" x="5899150" y="1873250"/>
          <p14:tracePt t="33582" x="5772150" y="1797050"/>
          <p14:tracePt t="33600" x="5588000" y="1695450"/>
          <p14:tracePt t="33616" x="5461000" y="1651000"/>
          <p14:tracePt t="33633" x="5314950" y="1631950"/>
          <p14:tracePt t="33651" x="5111750" y="1612900"/>
          <p14:tracePt t="33666" x="4978400" y="1612900"/>
          <p14:tracePt t="33683" x="4775200" y="1663700"/>
          <p14:tracePt t="33699" x="4641850" y="1714500"/>
          <p14:tracePt t="33716" x="4552950" y="1771650"/>
          <p14:tracePt t="33733" x="4425950" y="1879600"/>
          <p14:tracePt t="33749" x="4362450" y="1955800"/>
          <p14:tracePt t="33766" x="4292600" y="2057400"/>
          <p14:tracePt t="33783" x="4254500" y="2114550"/>
          <p14:tracePt t="33799" x="4235450" y="2171700"/>
          <p14:tracePt t="33816" x="4222750" y="2247900"/>
          <p14:tracePt t="33833" x="4222750" y="2305050"/>
          <p14:tracePt t="33849" x="4273550" y="2381250"/>
          <p14:tracePt t="33866" x="4330700" y="2438400"/>
          <p14:tracePt t="33883" x="4413250" y="2501900"/>
          <p14:tracePt t="33884" x="4470400" y="2533650"/>
          <p14:tracePt t="33899" x="4597400" y="2603500"/>
          <p14:tracePt t="33916" x="4768850" y="2673350"/>
          <p14:tracePt t="33933" x="5041900" y="2749550"/>
          <p14:tracePt t="33949" x="5226050" y="2794000"/>
          <p14:tracePt t="33966" x="5429250" y="2813050"/>
          <p14:tracePt t="33983" x="5683250" y="2806700"/>
          <p14:tracePt t="33999" x="5829300" y="2800350"/>
          <p14:tracePt t="34016" x="6038850" y="2749550"/>
          <p14:tracePt t="34033" x="6153150" y="2705100"/>
          <p14:tracePt t="34049" x="6223000" y="2660650"/>
          <p14:tracePt t="34066" x="6305550" y="2597150"/>
          <p14:tracePt t="34083" x="6330950" y="2552700"/>
          <p14:tracePt t="34099" x="6356350" y="2495550"/>
          <p14:tracePt t="34116" x="6356350" y="2457450"/>
          <p14:tracePt t="34133" x="6330950" y="2374900"/>
          <p14:tracePt t="34149" x="6286500" y="2311400"/>
          <p14:tracePt t="34166" x="6235700" y="2254250"/>
          <p14:tracePt t="34183" x="6127750" y="2159000"/>
          <p14:tracePt t="34199" x="5994400" y="2070100"/>
          <p14:tracePt t="34217" x="5810250" y="1981200"/>
          <p14:tracePt t="34233" x="5702300" y="1949450"/>
          <p14:tracePt t="34249" x="5588000" y="1924050"/>
          <p14:tracePt t="34266" x="5403850" y="1917700"/>
          <p14:tracePt t="34283" x="5295900" y="1936750"/>
          <p14:tracePt t="34300" x="5130800" y="1987550"/>
          <p14:tracePt t="34316" x="5016500" y="2038350"/>
          <p14:tracePt t="34333" x="4921250" y="2095500"/>
          <p14:tracePt t="34349" x="4781550" y="2171700"/>
          <p14:tracePt t="34366" x="4724400" y="2222500"/>
          <p14:tracePt t="34384" x="4667250" y="2286000"/>
          <p14:tracePt t="34399" x="4629150" y="2343150"/>
          <p14:tracePt t="34416" x="4610100" y="2400300"/>
          <p14:tracePt t="34433" x="4584700" y="2476500"/>
          <p14:tracePt t="34449" x="4584700" y="2520950"/>
          <p14:tracePt t="34466" x="4597400" y="2584450"/>
          <p14:tracePt t="34483" x="4622800" y="2616200"/>
          <p14:tracePt t="34499" x="4667250" y="2660650"/>
          <p14:tracePt t="34516" x="4775200" y="2730500"/>
          <p14:tracePt t="34533" x="4889500" y="2781300"/>
          <p14:tracePt t="34549" x="5073650" y="2844800"/>
          <p14:tracePt t="34567" x="5200650" y="2889250"/>
          <p14:tracePt t="34583" x="5378450" y="2927350"/>
          <p14:tracePt t="34599" x="5454650" y="2933700"/>
          <p14:tracePt t="34616" x="5499100" y="2933700"/>
          <p14:tracePt t="34633" x="5530850" y="2908300"/>
          <p14:tracePt t="34649" x="5543550" y="2876550"/>
          <p14:tracePt t="34666" x="5549900" y="2857500"/>
          <p14:tracePt t="34683" x="5556250" y="2838450"/>
          <p14:tracePt t="38548" x="5556250" y="2825750"/>
          <p14:tracePt t="38562" x="5556250" y="2819400"/>
          <p14:tracePt t="38570" x="5556250" y="2813050"/>
          <p14:tracePt t="38583" x="5556250" y="2794000"/>
          <p14:tracePt t="38600" x="5556250" y="2781300"/>
          <p14:tracePt t="38616" x="5556250" y="2762250"/>
          <p14:tracePt t="38633" x="5556250" y="2743200"/>
          <p14:tracePt t="38667" x="5568950" y="2730500"/>
          <p14:tracePt t="38700" x="5575300" y="2730500"/>
          <p14:tracePt t="38733" x="5632450" y="2762250"/>
          <p14:tracePt t="38750" x="5664200" y="2813050"/>
          <p14:tracePt t="38766" x="5689600" y="2863850"/>
          <p14:tracePt t="38783" x="5695950" y="3003550"/>
          <p14:tracePt t="38799" x="5695950" y="3092450"/>
          <p14:tracePt t="38816" x="5657850" y="3219450"/>
          <p14:tracePt t="38833" x="5632450" y="3289300"/>
          <p14:tracePt t="38850" x="5575300" y="3365500"/>
          <p14:tracePt t="38867" x="5530850" y="3403600"/>
          <p14:tracePt t="38883" x="5492750" y="3429000"/>
          <p14:tracePt t="38886" x="5467350" y="3448050"/>
          <p14:tracePt t="38900" x="5397500" y="3467100"/>
          <p14:tracePt t="38916" x="5334000" y="3473450"/>
          <p14:tracePt t="38933" x="5257800" y="3473450"/>
          <p14:tracePt t="38950" x="5143500" y="3473450"/>
          <p14:tracePt t="38967" x="5086350" y="3473450"/>
          <p14:tracePt t="38983" x="5010150" y="3460750"/>
          <p14:tracePt t="39000" x="4946650" y="3448050"/>
          <p14:tracePt t="39017" x="4857750" y="3429000"/>
          <p14:tracePt t="39033" x="4806950" y="3409950"/>
          <p14:tracePt t="39050" x="4756150" y="3390900"/>
          <p14:tracePt t="39066" x="4699000" y="3371850"/>
          <p14:tracePt t="39083" x="4667250" y="3359150"/>
          <p14:tracePt t="39100" x="4641850" y="3352800"/>
          <p14:tracePt t="39116" x="4622800" y="3352800"/>
          <p14:tracePt t="39133" x="4610100" y="3352800"/>
          <p14:tracePt t="39150" x="4578350" y="3352800"/>
          <p14:tracePt t="39167" x="4552950" y="3352800"/>
          <p14:tracePt t="39183" x="4502150" y="3365500"/>
          <p14:tracePt t="39200" x="4476750" y="3371850"/>
          <p14:tracePt t="39216" x="4457700" y="3378200"/>
          <p14:tracePt t="39233" x="4432300" y="3378200"/>
          <p14:tracePt t="39250" x="4425950" y="3378200"/>
          <p14:tracePt t="39267" x="4413250" y="3378200"/>
          <p14:tracePt t="39283" x="4406900" y="3371850"/>
          <p14:tracePt t="39300" x="4400550" y="3365500"/>
          <p14:tracePt t="39316" x="4394200" y="3327400"/>
          <p14:tracePt t="39333" x="4394200" y="3251200"/>
          <p14:tracePt t="39350" x="4432300" y="2997200"/>
          <p14:tracePt t="39367" x="4476750" y="2774950"/>
          <p14:tracePt t="39383" x="4559300" y="2463800"/>
          <p14:tracePt t="39400" x="4673600" y="2101850"/>
          <p14:tracePt t="39416" x="4787900" y="1841500"/>
          <p14:tracePt t="39433" x="5016500" y="1441450"/>
          <p14:tracePt t="39450" x="5168900" y="1238250"/>
          <p14:tracePt t="39466" x="5302250" y="1085850"/>
          <p14:tracePt t="39483" x="5435600" y="984250"/>
          <p14:tracePt t="39500" x="5486400" y="958850"/>
          <p14:tracePt t="39517" x="5543550" y="952500"/>
          <p14:tracePt t="39533" x="5575300" y="958850"/>
          <p14:tracePt t="39550" x="5607050" y="990600"/>
          <p14:tracePt t="39566" x="5619750" y="1035050"/>
          <p14:tracePt t="39583" x="5619750" y="1085850"/>
          <p14:tracePt t="39600" x="5575300" y="1219200"/>
          <p14:tracePt t="39616" x="5518150" y="1320800"/>
          <p14:tracePt t="39634" x="5372100" y="1504950"/>
          <p14:tracePt t="39650" x="5264150" y="1625600"/>
          <p14:tracePt t="39667" x="5143500" y="1733550"/>
          <p14:tracePt t="39683" x="4946650" y="1892300"/>
          <p14:tracePt t="39700" x="4819650" y="1981200"/>
          <p14:tracePt t="39717" x="4622800" y="2108200"/>
          <p14:tracePt t="39733" x="4521200" y="2184400"/>
          <p14:tracePt t="39750" x="4432300" y="2235200"/>
          <p14:tracePt t="39766" x="4330700" y="2292350"/>
          <p14:tracePt t="39783" x="4286250" y="2324100"/>
          <p14:tracePt t="39801" x="4241800" y="2362200"/>
          <p14:tracePt t="39817" x="4210050" y="2393950"/>
          <p14:tracePt t="39833" x="4197350" y="2413000"/>
          <p14:tracePt t="39849" x="4184650" y="2463800"/>
          <p14:tracePt t="39866" x="4184650" y="2501900"/>
          <p14:tracePt t="39883" x="4197350" y="2520950"/>
          <p14:tracePt t="39900" x="4203700" y="2520950"/>
          <p14:tracePt t="40184" x="4171950" y="2546350"/>
          <p14:tracePt t="40191" x="4121150" y="2578100"/>
          <p14:tracePt t="40199" x="4064000" y="2628900"/>
          <p14:tracePt t="40217" x="3943350" y="2730500"/>
          <p14:tracePt t="40233" x="3778250" y="2870200"/>
          <p14:tracePt t="40250" x="3683000" y="2940050"/>
          <p14:tracePt t="40266" x="3625850" y="2984500"/>
          <p14:tracePt t="40283" x="3587750" y="3003550"/>
          <p14:tracePt t="40316" x="3575050" y="3016250"/>
          <p14:tracePt t="40350" x="3575050" y="3009900"/>
          <p14:tracePt t="40384" x="3733800" y="2851150"/>
          <p14:tracePt t="40401" x="3873500" y="2736850"/>
          <p14:tracePt t="40417" x="3956050" y="2686050"/>
          <p14:tracePt t="40433" x="4019550" y="2647950"/>
          <p14:tracePt t="40450" x="4089400" y="2641600"/>
          <p14:tracePt t="40467" x="4127500" y="2641600"/>
          <p14:tracePt t="40483" x="4178300" y="2698750"/>
          <p14:tracePt t="40500" x="4216400" y="2781300"/>
          <p14:tracePt t="40518" x="4235450" y="2914650"/>
          <p14:tracePt t="40534" x="4235450" y="2990850"/>
          <p14:tracePt t="40550" x="4216400" y="3067050"/>
          <p14:tracePt t="40567" x="4165600" y="3194050"/>
          <p14:tracePt t="40583" x="4102100" y="3276600"/>
          <p14:tracePt t="40601" x="4006850" y="3390900"/>
          <p14:tracePt t="40617" x="3943350" y="3441700"/>
          <p14:tracePt t="40634" x="3879850" y="3492500"/>
          <p14:tracePt t="40650" x="3759200" y="3549650"/>
          <p14:tracePt t="40667" x="3689350" y="3568700"/>
          <p14:tracePt t="40684" x="3581400" y="3594100"/>
          <p14:tracePt t="40700" x="3524250" y="3606800"/>
          <p14:tracePt t="40717" x="3454400" y="3625850"/>
          <p14:tracePt t="40733" x="3346450" y="3632200"/>
          <p14:tracePt t="40750" x="3270250" y="3632200"/>
          <p14:tracePt t="40768" x="3168650" y="3619500"/>
          <p14:tracePt t="40784" x="3117850" y="3619500"/>
          <p14:tracePt t="40800" x="3079750" y="3619500"/>
          <p14:tracePt t="40817" x="3022600" y="3619500"/>
          <p14:tracePt t="40834" x="2984500" y="3619500"/>
          <p14:tracePt t="40851" x="2940050" y="3619500"/>
          <p14:tracePt t="40867" x="2927350" y="3625850"/>
          <p14:tracePt t="40883" x="2921000" y="3625850"/>
          <p14:tracePt t="40900" x="2914650" y="3625850"/>
          <p14:tracePt t="40947" x="2921000" y="3625850"/>
          <p14:tracePt t="40954" x="2933700" y="3625850"/>
          <p14:tracePt t="40966" x="2946400" y="3625850"/>
          <p14:tracePt t="40983" x="3016250" y="3613150"/>
          <p14:tracePt t="41000" x="3073400" y="3600450"/>
          <p14:tracePt t="41016" x="3175000" y="3575050"/>
          <p14:tracePt t="41034" x="3263900" y="3556000"/>
          <p14:tracePt t="41051" x="3365500" y="3543300"/>
          <p14:tracePt t="41066" x="3505200" y="3543300"/>
          <p14:tracePt t="41083" x="3600450" y="3543300"/>
          <p14:tracePt t="41100" x="3740150" y="3543300"/>
          <p14:tracePt t="41117" x="3860800" y="3543300"/>
          <p14:tracePt t="41135" x="4013200" y="3549650"/>
          <p14:tracePt t="41150" x="4095750" y="3562350"/>
          <p14:tracePt t="41167" x="4184650" y="3575050"/>
          <p14:tracePt t="41183" x="4324350" y="3594100"/>
          <p14:tracePt t="41200" x="4400550" y="3606800"/>
          <p14:tracePt t="41216" x="4476750" y="3606800"/>
          <p14:tracePt t="41233" x="4521200" y="3606800"/>
          <p14:tracePt t="41250" x="4565650" y="3606800"/>
          <p14:tracePt t="41266" x="4629150" y="3606800"/>
          <p14:tracePt t="41283" x="4679950" y="3606800"/>
          <p14:tracePt t="41301" x="4768850" y="3613150"/>
          <p14:tracePt t="41317" x="4819650" y="3613150"/>
          <p14:tracePt t="41333" x="4857750" y="3619500"/>
          <p14:tracePt t="41350" x="4895850" y="3625850"/>
          <p14:tracePt t="41367" x="4914900" y="3625850"/>
          <p14:tracePt t="41384" x="4933950" y="3625850"/>
          <p14:tracePt t="41635" x="4933950" y="3632200"/>
          <p14:tracePt t="42107" x="4921250" y="3638550"/>
          <p14:tracePt t="42114" x="4889500" y="3638550"/>
          <p14:tracePt t="42120" x="4845050" y="3638550"/>
          <p14:tracePt t="42133" x="4737100" y="3638550"/>
          <p14:tracePt t="42150" x="4616450" y="3625850"/>
          <p14:tracePt t="42166" x="4470400" y="3619500"/>
          <p14:tracePt t="42184" x="4267200" y="3600450"/>
          <p14:tracePt t="42217" x="4044950" y="3587750"/>
          <p14:tracePt t="42250" x="3924300" y="3587750"/>
          <p14:tracePt t="42283" x="3867150" y="3587750"/>
          <p14:tracePt t="42300" x="3860800" y="3587750"/>
          <p14:tracePt t="42317" x="3854450" y="3594100"/>
          <p14:tracePt t="42502" x="3860800" y="3600450"/>
          <p14:tracePt t="42510" x="3867150" y="3600450"/>
          <p14:tracePt t="42517" x="3879850" y="3606800"/>
          <p14:tracePt t="42534" x="3905250" y="3619500"/>
          <p14:tracePt t="42550" x="3924300" y="3632200"/>
          <p14:tracePt t="42567" x="3943350" y="3638550"/>
          <p14:tracePt t="42583" x="3968750" y="3657600"/>
          <p14:tracePt t="42600" x="3994150" y="3676650"/>
          <p14:tracePt t="42617" x="4032250" y="3708400"/>
          <p14:tracePt t="42633" x="4051300" y="3721100"/>
          <p14:tracePt t="42650" x="4076700" y="3733800"/>
          <p14:tracePt t="42667" x="4121150" y="3759200"/>
          <p14:tracePt t="42683" x="4152900" y="3759200"/>
          <p14:tracePt t="42701" x="4222750" y="3778250"/>
          <p14:tracePt t="42717" x="4279900" y="3778250"/>
          <p14:tracePt t="42734" x="4330700" y="3784600"/>
          <p14:tracePt t="42750" x="4432300" y="3784600"/>
          <p14:tracePt t="42767" x="4521200" y="3771900"/>
          <p14:tracePt t="42784" x="4654550" y="3765550"/>
          <p14:tracePt t="42800" x="4730750" y="3759200"/>
          <p14:tracePt t="42817" x="4806950" y="3746500"/>
          <p14:tracePt t="42833" x="4940300" y="3721100"/>
          <p14:tracePt t="42850" x="5022850" y="3714750"/>
          <p14:tracePt t="42866" x="5105400" y="3702050"/>
          <p14:tracePt t="42884" x="5137150" y="3702050"/>
          <p14:tracePt t="42900" x="5162550" y="3695700"/>
          <p14:tracePt t="42917" x="5168900" y="3689350"/>
          <p14:tracePt t="42971" x="5143500" y="3676650"/>
          <p14:tracePt t="42979" x="5124450" y="3670300"/>
          <p14:tracePt t="42985" x="5092700" y="3651250"/>
          <p14:tracePt t="43000" x="4978400" y="3600450"/>
          <p14:tracePt t="43016" x="4851400" y="3543300"/>
          <p14:tracePt t="43033" x="4572000" y="3473450"/>
          <p14:tracePt t="43050" x="4330700" y="3403600"/>
          <p14:tracePt t="43066" x="4121150" y="3352800"/>
          <p14:tracePt t="43083" x="3822700" y="3308350"/>
          <p14:tracePt t="43100" x="3644900" y="3289300"/>
          <p14:tracePt t="43116" x="3378200" y="3282950"/>
          <p14:tracePt t="43133" x="3225800" y="3314700"/>
          <p14:tracePt t="43151" x="3054350" y="3359150"/>
          <p14:tracePt t="43167" x="2959100" y="3390900"/>
          <p14:tracePt t="43183" x="2882900" y="3409950"/>
          <p14:tracePt t="43200" x="2800350" y="3448050"/>
          <p14:tracePt t="43217" x="2768600" y="3473450"/>
          <p14:tracePt t="43234" x="2724150" y="3505200"/>
          <p14:tracePt t="43250" x="2711450" y="3530600"/>
          <p14:tracePt t="43267" x="2705100" y="3549650"/>
          <p14:tracePt t="43283" x="2698750" y="3594100"/>
          <p14:tracePt t="43300" x="2698750" y="3632200"/>
          <p14:tracePt t="43316" x="2724150" y="3676650"/>
          <p14:tracePt t="43333" x="2749550" y="3714750"/>
          <p14:tracePt t="43350" x="2794000" y="3746500"/>
          <p14:tracePt t="43367" x="2895600" y="3803650"/>
          <p14:tracePt t="43383" x="2984500" y="3841750"/>
          <p14:tracePt t="43400" x="3155950" y="3898900"/>
          <p14:tracePt t="43417" x="3295650" y="3937000"/>
          <p14:tracePt t="43433" x="3441700" y="3981450"/>
          <p14:tracePt t="43450" x="3657600" y="4006850"/>
          <p14:tracePt t="43467" x="3816350" y="4013200"/>
          <p14:tracePt t="43483" x="4038600" y="3994150"/>
          <p14:tracePt t="43500" x="4159250" y="3962400"/>
          <p14:tracePt t="43516" x="4241800" y="3943350"/>
          <p14:tracePt t="43533" x="4324350" y="3898900"/>
          <p14:tracePt t="43550" x="4349750" y="3892550"/>
          <p14:tracePt t="43566" x="4362450" y="3873500"/>
          <p14:tracePt t="43584" x="4362450" y="3848100"/>
          <p14:tracePt t="43600" x="4337050" y="3816350"/>
          <p14:tracePt t="43617" x="4235450" y="3702050"/>
          <p14:tracePt t="43634" x="4140200" y="3619500"/>
          <p14:tracePt t="43650" x="3956050" y="3498850"/>
          <p14:tracePt t="43667" x="3810000" y="3441700"/>
          <p14:tracePt t="43683" x="3689350" y="3403600"/>
          <p14:tracePt t="43700" x="3505200" y="3384550"/>
          <p14:tracePt t="43717" x="3378200" y="3384550"/>
          <p14:tracePt t="43733" x="3187700" y="3429000"/>
          <p14:tracePt t="43750" x="3098800" y="3467100"/>
          <p14:tracePt t="43767" x="3016250" y="3505200"/>
          <p14:tracePt t="43784" x="2914650" y="3568700"/>
          <p14:tracePt t="43800" x="2863850" y="3606800"/>
          <p14:tracePt t="43816" x="2819400" y="3657600"/>
          <p14:tracePt t="43834" x="2794000" y="3676650"/>
          <p14:tracePt t="43851" x="2781300" y="3714750"/>
          <p14:tracePt t="43867" x="2774950" y="3752850"/>
          <p14:tracePt t="43884" x="2774950" y="3778250"/>
          <p14:tracePt t="43900" x="2787650" y="3829050"/>
          <p14:tracePt t="43917" x="2813050" y="3873500"/>
          <p14:tracePt t="43919" x="2825750" y="3898900"/>
          <p14:tracePt t="43935" x="2870200" y="3943350"/>
          <p14:tracePt t="43950" x="2914650" y="3987800"/>
          <p14:tracePt t="43967" x="2965450" y="4025900"/>
          <p14:tracePt t="43983" x="3067050" y="4070350"/>
          <p14:tracePt t="44000" x="3143250" y="4076700"/>
          <p14:tracePt t="44017" x="3340100" y="4044950"/>
          <p14:tracePt t="44033" x="3384550" y="4032250"/>
          <p14:tracePt t="45046" x="3403600" y="4032250"/>
          <p14:tracePt t="45055" x="3435350" y="4025900"/>
          <p14:tracePt t="45067" x="3467100" y="4013200"/>
          <p14:tracePt t="45083" x="3511550" y="3994150"/>
          <p14:tracePt t="45100" x="3556000" y="3975100"/>
          <p14:tracePt t="45117" x="3575050" y="3968750"/>
          <p14:tracePt t="45133" x="3594100" y="3956050"/>
          <p14:tracePt t="45150" x="3613150" y="3949700"/>
          <p14:tracePt t="45183" x="3632200" y="3949700"/>
          <p14:tracePt t="45217" x="3651250" y="3956050"/>
          <p14:tracePt t="45267" x="3651250" y="3962400"/>
          <p14:tracePt t="45585" x="3651250" y="3975100"/>
          <p14:tracePt t="45592" x="3638550" y="3981450"/>
          <p14:tracePt t="45600" x="3619500" y="3987800"/>
          <p14:tracePt t="45618" x="3594100" y="4013200"/>
          <p14:tracePt t="45650" x="3473450" y="4076700"/>
          <p14:tracePt t="45684" x="3346450" y="4127500"/>
          <p14:tracePt t="45717" x="3244850" y="4165600"/>
          <p14:tracePt t="45734" x="3225800" y="4171950"/>
          <p14:tracePt t="45752" x="3213100" y="4178300"/>
          <p14:tracePt t="45767" x="3206750" y="4178300"/>
          <p14:tracePt t="45784" x="3206750" y="4184650"/>
          <p14:tracePt t="46134" x="3213100" y="4184650"/>
          <p14:tracePt t="46180" x="3213100" y="4191000"/>
          <p14:tracePt t="46223" x="3206750" y="4191000"/>
          <p14:tracePt t="46272" x="3200400" y="4197350"/>
          <p14:tracePt t="46674" x="3187700" y="4197350"/>
          <p14:tracePt t="46681" x="3181350" y="4191000"/>
          <p14:tracePt t="46695" x="3175000" y="4184650"/>
          <p14:tracePt t="46703" x="3168650" y="4184650"/>
          <p14:tracePt t="46717" x="3155950" y="4184650"/>
          <p14:tracePt t="46734" x="3143250" y="4178300"/>
          <p14:tracePt t="46750" x="3130550" y="4165600"/>
          <p14:tracePt t="46784" x="3073400" y="4133850"/>
          <p14:tracePt t="46817" x="3035300" y="4095750"/>
          <p14:tracePt t="46850" x="3016250" y="4025900"/>
          <p14:tracePt t="46868" x="3035300" y="3956050"/>
          <p14:tracePt t="46884" x="3073400" y="3873500"/>
          <p14:tracePt t="46900" x="3124200" y="3810000"/>
          <p14:tracePt t="46917" x="3206750" y="3740150"/>
          <p14:tracePt t="46934" x="3270250" y="3721100"/>
          <p14:tracePt t="46936" x="3314700" y="3708400"/>
          <p14:tracePt t="46950" x="3409950" y="3702050"/>
          <p14:tracePt t="46967" x="3530600" y="3714750"/>
          <p14:tracePt t="46983" x="3632200" y="3733800"/>
          <p14:tracePt t="47000" x="3727450" y="3784600"/>
          <p14:tracePt t="47017" x="3765550" y="3810000"/>
          <p14:tracePt t="47033" x="3778250" y="3822700"/>
          <p14:tracePt t="47050" x="3784600" y="3835400"/>
          <p14:tracePt t="47152" x="3778250" y="3835400"/>
          <p14:tracePt t="47160" x="3771900" y="3835400"/>
          <p14:tracePt t="47167" x="3765550" y="3835400"/>
          <p14:tracePt t="47184" x="3746500" y="3835400"/>
          <p14:tracePt t="47200" x="3733800" y="3829050"/>
          <p14:tracePt t="47217" x="3721100" y="3822700"/>
          <p14:tracePt t="51428" x="3752850" y="3778250"/>
          <p14:tracePt t="51434" x="3822700" y="3721100"/>
          <p14:tracePt t="51441" x="3905250" y="3670300"/>
          <p14:tracePt t="51450" x="3987800" y="3625850"/>
          <p14:tracePt t="51467" x="4146550" y="3556000"/>
          <p14:tracePt t="51484" x="4362450" y="3536950"/>
          <p14:tracePt t="51501" x="4464050" y="3587750"/>
          <p14:tracePt t="51534" x="4610100" y="3822700"/>
          <p14:tracePt t="51567" x="4476750" y="4178300"/>
          <p14:tracePt t="51602" x="4044950" y="4591050"/>
          <p14:tracePt t="51617" x="3841750" y="4737100"/>
          <p14:tracePt t="51634" x="3683000" y="4838700"/>
          <p14:tracePt t="51651" x="3511550" y="4940300"/>
          <p14:tracePt t="51667" x="3441700" y="4959350"/>
          <p14:tracePt t="51684" x="3371850" y="4965700"/>
          <p14:tracePt t="51701" x="3340100" y="4965700"/>
          <p14:tracePt t="51717" x="3321050" y="4953000"/>
          <p14:tracePt t="51734" x="3302000" y="4914900"/>
          <p14:tracePt t="51750" x="3302000" y="4883150"/>
          <p14:tracePt t="51767" x="3314700" y="4838700"/>
          <p14:tracePt t="51784" x="3327400" y="4813300"/>
          <p14:tracePt t="51800" x="3340100" y="4787900"/>
          <p14:tracePt t="51817" x="3365500" y="4749800"/>
          <p14:tracePt t="51834" x="3378200" y="4730750"/>
          <p14:tracePt t="51850" x="3390900" y="4718050"/>
          <p14:tracePt t="51867" x="3403600" y="4718050"/>
          <p14:tracePt t="51956" x="3403600" y="4711700"/>
          <p14:tracePt t="51963" x="3397250" y="4699000"/>
          <p14:tracePt t="51970" x="3397250" y="4692650"/>
          <p14:tracePt t="51984" x="3397250" y="4648200"/>
          <p14:tracePt t="52001" x="3416300" y="4559300"/>
          <p14:tracePt t="52017" x="3479800" y="4356100"/>
          <p14:tracePt t="52034" x="3556000" y="4203700"/>
          <p14:tracePt t="52050" x="3638550" y="4044950"/>
          <p14:tracePt t="52067" x="3759200" y="3873500"/>
          <p14:tracePt t="52084" x="3835400" y="3803650"/>
          <p14:tracePt t="52100" x="3924300" y="3771900"/>
          <p14:tracePt t="52117" x="3962400" y="3803650"/>
          <p14:tracePt t="52134" x="3981450" y="3854450"/>
          <p14:tracePt t="52151" x="3949700" y="3987800"/>
          <p14:tracePt t="52167" x="3905250" y="4057650"/>
          <p14:tracePt t="52184" x="3810000" y="4152900"/>
          <p14:tracePt t="52201" x="3765550" y="4191000"/>
          <p14:tracePt t="52217" x="3727450" y="4203700"/>
          <p14:tracePt t="52234" x="3708400" y="4197350"/>
          <p14:tracePt t="52251" x="3702050" y="4159250"/>
          <p14:tracePt t="52267" x="3708400" y="4095750"/>
          <p14:tracePt t="52284" x="3733800" y="4025900"/>
          <p14:tracePt t="52300" x="3810000" y="3911600"/>
          <p14:tracePt t="52317" x="3867150" y="3854450"/>
          <p14:tracePt t="52334" x="3905250" y="3829050"/>
          <p14:tracePt t="52350" x="3930650" y="3822700"/>
          <p14:tracePt t="52368" x="3937000" y="3816350"/>
          <p14:tracePt t="52406" x="3937000" y="3822700"/>
          <p14:tracePt t="55940" x="3930650" y="3822700"/>
          <p14:tracePt t="55955" x="3911600" y="3829050"/>
          <p14:tracePt t="55961" x="3905250" y="3835400"/>
          <p14:tracePt t="55969" x="3886200" y="3835400"/>
          <p14:tracePt t="55984" x="3848100" y="3841750"/>
          <p14:tracePt t="56001" x="3810000" y="3854450"/>
          <p14:tracePt t="56017" x="3752850" y="3860800"/>
          <p14:tracePt t="56051" x="3638550" y="3873500"/>
          <p14:tracePt t="56084" x="3524250" y="3886200"/>
          <p14:tracePt t="56118" x="3397250" y="3873500"/>
          <p14:tracePt t="56136" x="3333750" y="3835400"/>
          <p14:tracePt t="56151" x="3302000" y="3778250"/>
          <p14:tracePt t="56167" x="3270250" y="3689350"/>
          <p14:tracePt t="56184" x="3263900" y="3505200"/>
          <p14:tracePt t="56201" x="3263900" y="3346450"/>
          <p14:tracePt t="56218" x="3314700" y="3060700"/>
          <p14:tracePt t="56234" x="3371850" y="2844800"/>
          <p14:tracePt t="56251" x="3441700" y="2622550"/>
          <p14:tracePt t="56267" x="3587750" y="2336800"/>
          <p14:tracePt t="56284" x="3676650" y="2178050"/>
          <p14:tracePt t="56301" x="3797300" y="2006600"/>
          <p14:tracePt t="56318" x="3886200" y="1924050"/>
          <p14:tracePt t="56334" x="4000500" y="1860550"/>
          <p14:tracePt t="56351" x="4165600" y="1822450"/>
          <p14:tracePt t="56369" x="4248150" y="1822450"/>
          <p14:tracePt t="56384" x="4387850" y="1892300"/>
          <p14:tracePt t="56401" x="4476750" y="1981200"/>
          <p14:tracePt t="56417" x="4546600" y="2108200"/>
          <p14:tracePt t="56434" x="4673600" y="2362200"/>
          <p14:tracePt t="56451" x="4724400" y="2533650"/>
          <p14:tracePt t="56468" x="4749800" y="2813050"/>
          <p14:tracePt t="56484" x="4749800" y="3009900"/>
          <p14:tracePt t="56501" x="4686300" y="3302000"/>
          <p14:tracePt t="56518" x="4641850" y="3473450"/>
          <p14:tracePt t="56534" x="4591050" y="3644900"/>
          <p14:tracePt t="56551" x="4527550" y="3835400"/>
          <p14:tracePt t="56567" x="4483100" y="3898900"/>
          <p14:tracePt t="56585" x="4419600" y="3975100"/>
          <p14:tracePt t="56601" x="4394200" y="4000500"/>
          <p14:tracePt t="56618" x="4356100" y="4019550"/>
          <p14:tracePt t="56634" x="4318000" y="4032250"/>
          <p14:tracePt t="56651" x="4292600" y="4032250"/>
          <p14:tracePt t="56669" x="4254500" y="4025900"/>
          <p14:tracePt t="56684" x="4222750" y="4025900"/>
          <p14:tracePt t="56700" x="4203700" y="4019550"/>
          <p14:tracePt t="56717" x="4184650" y="4006850"/>
          <p14:tracePt t="56734" x="4178300" y="4006850"/>
          <p14:tracePt t="56767" x="4171950" y="4019550"/>
          <p14:tracePt t="56784" x="4159250" y="4057650"/>
          <p14:tracePt t="56800" x="4140200" y="4178300"/>
          <p14:tracePt t="56818" x="4108450" y="4279900"/>
          <p14:tracePt t="56834" x="4076700" y="4457700"/>
          <p14:tracePt t="56851" x="4051300" y="4552950"/>
          <p14:tracePt t="56868" x="4038600" y="4635500"/>
          <p14:tracePt t="56884" x="4019550" y="4699000"/>
          <p14:tracePt t="56901" x="4013200" y="4724400"/>
          <p14:tracePt t="56917" x="4013200" y="4730750"/>
          <p14:tracePt t="56934" x="4013200" y="4737100"/>
          <p14:tracePt t="57021" x="4019550" y="4724400"/>
          <p14:tracePt t="57036" x="4025900" y="4711700"/>
          <p14:tracePt t="57043" x="4032250" y="4699000"/>
          <p14:tracePt t="57051" x="4038600" y="4699000"/>
          <p14:tracePt t="57070" x="4044950" y="4673600"/>
          <p14:tracePt t="57084" x="4083050" y="4622800"/>
          <p14:tracePt t="57100" x="4108450" y="4603750"/>
          <p14:tracePt t="57117" x="4146550" y="4578350"/>
          <p14:tracePt t="57134" x="4235450" y="4546600"/>
          <p14:tracePt t="57151" x="4298950" y="4533900"/>
          <p14:tracePt t="57167" x="4419600" y="4533900"/>
          <p14:tracePt t="57184" x="4521200" y="4565650"/>
          <p14:tracePt t="57201" x="4667250" y="4641850"/>
          <p14:tracePt t="57218" x="4743450" y="4692650"/>
          <p14:tracePt t="57234" x="4794250" y="4737100"/>
          <p14:tracePt t="57251" x="4838700" y="4768850"/>
          <p14:tracePt t="57268" x="4838700" y="4787900"/>
          <p14:tracePt t="57285" x="4845050" y="4787900"/>
          <p14:tracePt t="57318" x="4845050" y="4794250"/>
          <p14:tracePt t="57347" x="4838700" y="4794250"/>
          <p14:tracePt t="57356" x="4826000" y="4794250"/>
          <p14:tracePt t="57368" x="4768850" y="4781550"/>
          <p14:tracePt t="57384" x="4667250" y="4749800"/>
          <p14:tracePt t="57400" x="4521200" y="4711700"/>
          <p14:tracePt t="57417" x="4292600" y="4641850"/>
          <p14:tracePt t="57434" x="4152900" y="4603750"/>
          <p14:tracePt t="57451" x="3937000" y="4559300"/>
          <p14:tracePt t="57468" x="3829050" y="4546600"/>
          <p14:tracePt t="57485" x="3708400" y="4527550"/>
          <p14:tracePt t="57488" x="3651250" y="4508500"/>
          <p14:tracePt t="57501" x="3543300" y="4502150"/>
          <p14:tracePt t="57518" x="3454400" y="4489450"/>
          <p14:tracePt t="57534" x="3359150" y="4483100"/>
          <p14:tracePt t="57551" x="3314700" y="4483100"/>
          <p14:tracePt t="57568" x="3263900" y="4483100"/>
          <p14:tracePt t="57584" x="3213100" y="4489450"/>
          <p14:tracePt t="57600" x="3194050" y="4495800"/>
          <p14:tracePt t="57617" x="3168650" y="4502150"/>
          <p14:tracePt t="57634" x="3162300" y="4508500"/>
          <p14:tracePt t="57668" x="3162300" y="4514850"/>
          <p14:tracePt t="57684" x="3162300" y="4527550"/>
          <p14:tracePt t="57701" x="3175000" y="4552950"/>
          <p14:tracePt t="57717" x="3194050" y="4578350"/>
          <p14:tracePt t="57735" x="3238500" y="4616450"/>
          <p14:tracePt t="57750" x="3276600" y="4635500"/>
          <p14:tracePt t="57768" x="3321050" y="4654550"/>
          <p14:tracePt t="57784" x="3422650" y="4686300"/>
          <p14:tracePt t="57801" x="3511550" y="4699000"/>
          <p14:tracePt t="57818" x="3663950" y="4711700"/>
          <p14:tracePt t="57834" x="3784600" y="4711700"/>
          <p14:tracePt t="57851" x="3879850" y="4705350"/>
          <p14:tracePt t="57868" x="4083050" y="4692650"/>
          <p14:tracePt t="57884" x="4222750" y="4673600"/>
          <p14:tracePt t="57901" x="4464050" y="4635500"/>
          <p14:tracePt t="57917" x="4622800" y="4610100"/>
          <p14:tracePt t="57934" x="4781550" y="4597400"/>
          <p14:tracePt t="57951" x="4984750" y="4591050"/>
          <p14:tracePt t="57968" x="5080000" y="4584700"/>
          <p14:tracePt t="57985" x="5181600" y="4572000"/>
          <p14:tracePt t="58001" x="5226050" y="4572000"/>
          <p14:tracePt t="58017" x="5251450" y="4572000"/>
          <p14:tracePt t="58034" x="5283200" y="4572000"/>
          <p14:tracePt t="58051" x="5289550" y="4572000"/>
          <p14:tracePt t="58067" x="5302250" y="4559300"/>
          <p14:tracePt t="58084" x="5308600" y="4559300"/>
          <p14:tracePt t="58101" x="5314950" y="4559300"/>
          <p14:tracePt t="58117" x="5321300" y="4559300"/>
          <p14:tracePt t="58151" x="5321300" y="4565650"/>
          <p14:tracePt t="58674" x="5340350" y="4565650"/>
          <p14:tracePt t="58680" x="5384800" y="4578350"/>
          <p14:tracePt t="58687" x="5429250" y="4584700"/>
          <p14:tracePt t="58701" x="5524500" y="4603750"/>
          <p14:tracePt t="58718" x="5600700" y="4629150"/>
          <p14:tracePt t="58734" x="5670550" y="4641850"/>
          <p14:tracePt t="58751" x="5746750" y="4660900"/>
          <p14:tracePt t="58784" x="5848350" y="4692650"/>
          <p14:tracePt t="58817" x="5962650" y="4711700"/>
          <p14:tracePt t="58851" x="6076950" y="4724400"/>
          <p14:tracePt t="58868" x="6159500" y="4730750"/>
          <p14:tracePt t="58885" x="6210300" y="4737100"/>
          <p14:tracePt t="58901" x="6292850" y="4737100"/>
          <p14:tracePt t="58918" x="6350000" y="4737100"/>
          <p14:tracePt t="58934" x="6426200" y="4737100"/>
          <p14:tracePt t="58951" x="6508750" y="4743450"/>
          <p14:tracePt t="58968" x="6559550" y="4743450"/>
          <p14:tracePt t="58984" x="6591300" y="4743450"/>
          <p14:tracePt t="59001" x="6604000" y="4743450"/>
          <p14:tracePt t="59034" x="6610350" y="4743450"/>
          <p14:tracePt t="60080" x="6604000" y="4743450"/>
          <p14:tracePt t="60087" x="6584950" y="4743450"/>
          <p14:tracePt t="60101" x="6534150" y="4730750"/>
          <p14:tracePt t="60118" x="6477000" y="4705350"/>
          <p14:tracePt t="60134" x="6350000" y="4673600"/>
          <p14:tracePt t="60151" x="6248400" y="4629150"/>
          <p14:tracePt t="60168" x="6153150" y="4591050"/>
          <p14:tracePt t="60184" x="5994400" y="4546600"/>
          <p14:tracePt t="60217" x="5727700" y="4476750"/>
          <p14:tracePt t="60252" x="5454650" y="4438650"/>
          <p14:tracePt t="60285" x="5251450" y="4413250"/>
          <p14:tracePt t="60301" x="5130800" y="4413250"/>
          <p14:tracePt t="60318" x="5067300" y="4413250"/>
          <p14:tracePt t="60334" x="4997450" y="4413250"/>
          <p14:tracePt t="60351" x="4902200" y="4413250"/>
          <p14:tracePt t="60368" x="4845050" y="4419600"/>
          <p14:tracePt t="60384" x="4768850" y="4432300"/>
          <p14:tracePt t="60401" x="4737100" y="4438650"/>
          <p14:tracePt t="60418" x="4679950" y="4470400"/>
          <p14:tracePt t="60434" x="4641850" y="4495800"/>
          <p14:tracePt t="60451" x="4610100" y="4514850"/>
          <p14:tracePt t="60468" x="4572000" y="4540250"/>
          <p14:tracePt t="60484" x="4552950" y="4559300"/>
          <p14:tracePt t="60487" x="4540250" y="4572000"/>
          <p14:tracePt t="60501" x="4527550" y="4603750"/>
          <p14:tracePt t="60518" x="4521200" y="4635500"/>
          <p14:tracePt t="60534" x="4514850" y="4667250"/>
          <p14:tracePt t="60551" x="4514850" y="4718050"/>
          <p14:tracePt t="60568" x="4527550" y="4749800"/>
          <p14:tracePt t="60584" x="4572000" y="4813300"/>
          <p14:tracePt t="60601" x="4622800" y="4857750"/>
          <p14:tracePt t="60618" x="4692650" y="4902200"/>
          <p14:tracePt t="60634" x="4838700" y="4972050"/>
          <p14:tracePt t="60651" x="4959350" y="5022850"/>
          <p14:tracePt t="60668" x="5187950" y="5092700"/>
          <p14:tracePt t="60685" x="5340350" y="5124450"/>
          <p14:tracePt t="60701" x="5524500" y="5162550"/>
          <p14:tracePt t="60718" x="5734050" y="5162550"/>
          <p14:tracePt t="60735" x="5854700" y="5149850"/>
          <p14:tracePt t="60751" x="5981700" y="5105400"/>
          <p14:tracePt t="60768" x="6064250" y="5060950"/>
          <p14:tracePt t="60784" x="6140450" y="5016500"/>
          <p14:tracePt t="60801" x="6235700" y="4914900"/>
          <p14:tracePt t="60818" x="6286500" y="4851400"/>
          <p14:tracePt t="60834" x="6330950" y="4756150"/>
          <p14:tracePt t="60851" x="6350000" y="4705350"/>
          <p14:tracePt t="60867" x="6356350" y="4667250"/>
          <p14:tracePt t="60884" x="6337300" y="4603750"/>
          <p14:tracePt t="60901" x="6286500" y="4546600"/>
          <p14:tracePt t="60917" x="6184900" y="4445000"/>
          <p14:tracePt t="60934" x="6089650" y="4375150"/>
          <p14:tracePt t="60951" x="5994400" y="4311650"/>
          <p14:tracePt t="60968" x="5842000" y="4241800"/>
          <p14:tracePt t="60984" x="5727700" y="4197350"/>
          <p14:tracePt t="60987" x="5676900" y="4191000"/>
          <p14:tracePt t="61001" x="5562600" y="4178300"/>
          <p14:tracePt t="61018" x="5467350" y="4178300"/>
          <p14:tracePt t="61034" x="5378450" y="4191000"/>
          <p14:tracePt t="61051" x="5289550" y="4229100"/>
          <p14:tracePt t="61068" x="5226050" y="4254500"/>
          <p14:tracePt t="61084" x="5149850" y="4305300"/>
          <p14:tracePt t="61101" x="5111750" y="4337050"/>
          <p14:tracePt t="61118" x="5054600" y="4381500"/>
          <p14:tracePt t="61134" x="5029200" y="4413250"/>
          <p14:tracePt t="61151" x="5016500" y="4445000"/>
          <p14:tracePt t="61168" x="5010150" y="4495800"/>
          <p14:tracePt t="61184" x="5003800" y="4533900"/>
          <p14:tracePt t="61201" x="5010150" y="4578350"/>
          <p14:tracePt t="61217" x="5022850" y="4610100"/>
          <p14:tracePt t="61234" x="5054600" y="4654550"/>
          <p14:tracePt t="61251" x="5130800" y="4724400"/>
          <p14:tracePt t="61268" x="5194300" y="4768850"/>
          <p14:tracePt t="61284" x="5283200" y="4813300"/>
          <p14:tracePt t="61301" x="5340350" y="4832350"/>
          <p14:tracePt t="61317" x="5391150" y="4857750"/>
          <p14:tracePt t="61334" x="5480050" y="4883150"/>
          <p14:tracePt t="61351" x="5575300" y="4902200"/>
          <p14:tracePt t="61367" x="5695950" y="4927600"/>
          <p14:tracePt t="61384" x="5759450" y="4927600"/>
          <p14:tracePt t="61401" x="5829300" y="4927600"/>
          <p14:tracePt t="61418" x="5937250" y="4914900"/>
          <p14:tracePt t="61435" x="6019800" y="4895850"/>
          <p14:tracePt t="61451" x="6134100" y="4864100"/>
          <p14:tracePt t="61468" x="6197600" y="4838700"/>
          <p14:tracePt t="61485" x="6223000" y="4819650"/>
          <p14:tracePt t="61488" x="6235700" y="4813300"/>
          <p14:tracePt t="61501" x="6248400" y="4794250"/>
          <p14:tracePt t="61518" x="6248400" y="4787900"/>
          <p14:tracePt t="61534" x="6248400" y="4756150"/>
          <p14:tracePt t="61551" x="6242050" y="4711700"/>
          <p14:tracePt t="61568" x="6216650" y="4660900"/>
          <p14:tracePt t="61584" x="6134100" y="4578350"/>
          <p14:tracePt t="61601" x="6038850" y="4502150"/>
          <p14:tracePt t="61617" x="5899150" y="4413250"/>
          <p14:tracePt t="61635" x="5803900" y="4362450"/>
          <p14:tracePt t="61652" x="5708650" y="4324350"/>
          <p14:tracePt t="61668" x="5568950" y="4267200"/>
          <p14:tracePt t="61684" x="5492750" y="4254500"/>
          <p14:tracePt t="61701" x="5422900" y="4254500"/>
          <p14:tracePt t="61718" x="5378450" y="4267200"/>
          <p14:tracePt t="61735" x="5334000" y="4292600"/>
          <p14:tracePt t="61751" x="5314950" y="4318000"/>
          <p14:tracePt t="61767" x="5302250" y="4343400"/>
          <p14:tracePt t="61784" x="5295900" y="44069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nb-NO" altLang="en-US" sz="4000" b="1" i="1">
                <a:solidFill>
                  <a:schemeClr val="bg1"/>
                </a:solidFill>
              </a:rPr>
              <a:t>Descriptive studies</a:t>
            </a:r>
            <a:br>
              <a:rPr lang="nb-NO" altLang="en-US" sz="4000" b="1" i="1">
                <a:solidFill>
                  <a:schemeClr val="bg1"/>
                </a:solidFill>
              </a:rPr>
            </a:br>
            <a:r>
              <a:rPr lang="nb-NO" altLang="en-US" sz="4000" b="1" i="1">
                <a:solidFill>
                  <a:srgbClr val="FFCC00"/>
                </a:solidFill>
              </a:rPr>
              <a:t>Ecological studies</a:t>
            </a:r>
            <a:endParaRPr lang="en-US" altLang="en-US" sz="4000" b="1" i="1">
              <a:solidFill>
                <a:srgbClr val="FFCC00"/>
              </a:solidFill>
            </a:endParaRPr>
          </a:p>
        </p:txBody>
      </p:sp>
      <p:sp>
        <p:nvSpPr>
          <p:cNvPr id="8195" name="Rectangle 3"/>
          <p:cNvSpPr>
            <a:spLocks noGrp="1" noChangeArrowheads="1"/>
          </p:cNvSpPr>
          <p:nvPr>
            <p:ph type="body" idx="1"/>
          </p:nvPr>
        </p:nvSpPr>
        <p:spPr/>
        <p:txBody>
          <a:bodyPr/>
          <a:lstStyle/>
          <a:p>
            <a:pPr>
              <a:spcBef>
                <a:spcPct val="50000"/>
              </a:spcBef>
            </a:pPr>
            <a:r>
              <a:rPr lang="nb-NO" altLang="en-US">
                <a:solidFill>
                  <a:srgbClr val="FFCC00"/>
                </a:solidFill>
              </a:rPr>
              <a:t>Study the pattern of disease among populations</a:t>
            </a:r>
            <a:r>
              <a:rPr lang="nb-NO" altLang="en-US" b="1">
                <a:solidFill>
                  <a:srgbClr val="FFCC00"/>
                </a:solidFill>
              </a:rPr>
              <a:t>.</a:t>
            </a:r>
            <a:endParaRPr lang="en-US" altLang="en-US" b="1">
              <a:solidFill>
                <a:srgbClr val="FFCC00"/>
              </a:solidFill>
            </a:endParaRPr>
          </a:p>
          <a:p>
            <a:r>
              <a:rPr lang="nb-NO" altLang="en-US">
                <a:solidFill>
                  <a:srgbClr val="FFCC00"/>
                </a:solidFill>
              </a:rPr>
              <a:t>Concerned with measurements that represent characteristics of entire populations as a whole.</a:t>
            </a:r>
          </a:p>
          <a:p>
            <a:r>
              <a:rPr lang="nb-NO" altLang="en-US">
                <a:solidFill>
                  <a:srgbClr val="FFCC00"/>
                </a:solidFill>
              </a:rPr>
              <a:t>Correlation coefficient r is the descriptive measure of association in ecological studies.</a:t>
            </a:r>
            <a:endParaRPr lang="en-US" altLang="en-US">
              <a:solidFill>
                <a:srgbClr val="FFCC00"/>
              </a:solidFill>
            </a:endParaRPr>
          </a:p>
        </p:txBody>
      </p:sp>
      <p:sp>
        <p:nvSpPr>
          <p:cNvPr id="8196" name="Text Box 4"/>
          <p:cNvSpPr txBox="1">
            <a:spLocks noChangeArrowheads="1"/>
          </p:cNvSpPr>
          <p:nvPr/>
        </p:nvSpPr>
        <p:spPr bwMode="auto">
          <a:xfrm>
            <a:off x="457200" y="2971800"/>
            <a:ext cx="815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8197" name="Text Box 5"/>
          <p:cNvSpPr txBox="1">
            <a:spLocks noChangeArrowheads="1"/>
          </p:cNvSpPr>
          <p:nvPr/>
        </p:nvSpPr>
        <p:spPr bwMode="auto">
          <a:xfrm>
            <a:off x="304800" y="3048000"/>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6695"/>
    </mc:Choice>
    <mc:Fallback>
      <p:transition spd="slow" advTm="76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8194" grpId="0"/>
    </p:bldLst>
  </p:timing>
  <p:extLst>
    <p:ext uri="{3A86A75C-4F4B-4683-9AE1-C65F6400EC91}">
      <p14:laserTraceLst xmlns:p14="http://schemas.microsoft.com/office/powerpoint/2010/main">
        <p14:tracePtLst>
          <p14:tracePt t="8109" x="5276850" y="4356100"/>
          <p14:tracePt t="8116" x="5251450" y="4279900"/>
          <p14:tracePt t="8123" x="5226050" y="4203700"/>
          <p14:tracePt t="8136" x="5200650" y="4114800"/>
          <p14:tracePt t="8152" x="5143500" y="3816350"/>
          <p14:tracePt t="8169" x="5137150" y="3638550"/>
          <p14:tracePt t="8185" x="5137150" y="3371850"/>
          <p14:tracePt t="8219" x="5245100" y="2863850"/>
          <p14:tracePt t="8252" x="5378450" y="2393950"/>
          <p14:tracePt t="8285" x="5588000" y="1905000"/>
          <p14:tracePt t="8302" x="5695950" y="1720850"/>
          <p14:tracePt t="8319" x="5746750" y="1657350"/>
          <p14:tracePt t="8337" x="5778500" y="1625600"/>
          <p14:tracePt t="8351" x="5848350" y="1600200"/>
          <p14:tracePt t="8368" x="5886450" y="1600200"/>
          <p14:tracePt t="8385" x="5924550" y="1612900"/>
          <p14:tracePt t="8711" x="5873750" y="1612900"/>
          <p14:tracePt t="8718" x="5784850" y="1606550"/>
          <p14:tracePt t="8725" x="5683250" y="1593850"/>
          <p14:tracePt t="8735" x="5575300" y="1587500"/>
          <p14:tracePt t="8752" x="5130800" y="1568450"/>
          <p14:tracePt t="8768" x="4940300" y="1549400"/>
          <p14:tracePt t="8785" x="4699000" y="1530350"/>
          <p14:tracePt t="8801" x="4445000" y="1524000"/>
          <p14:tracePt t="8818" x="4318000" y="1511300"/>
          <p14:tracePt t="8835" x="4184650" y="1511300"/>
          <p14:tracePt t="8851" x="4076700" y="1536700"/>
          <p14:tracePt t="8868" x="3917950" y="1587500"/>
          <p14:tracePt t="8885" x="3810000" y="1619250"/>
          <p14:tracePt t="8901" x="3714750" y="1651000"/>
          <p14:tracePt t="8918" x="3594100" y="1682750"/>
          <p14:tracePt t="8935" x="3492500" y="1714500"/>
          <p14:tracePt t="8952" x="3397250" y="1746250"/>
          <p14:tracePt t="8968" x="3263900" y="1778000"/>
          <p14:tracePt t="8985" x="3194050" y="1797050"/>
          <p14:tracePt t="9001" x="3124200" y="1809750"/>
          <p14:tracePt t="9018" x="3098800" y="1816100"/>
          <p14:tracePt t="9036" x="3060700" y="1822450"/>
          <p14:tracePt t="9051" x="3035300" y="1816100"/>
          <p14:tracePt t="9068" x="3022600" y="1803400"/>
          <p14:tracePt t="9085" x="3009900" y="1771650"/>
          <p14:tracePt t="9101" x="2990850" y="1733550"/>
          <p14:tracePt t="9119" x="2990850" y="1670050"/>
          <p14:tracePt t="9135" x="2990850" y="1612900"/>
          <p14:tracePt t="9151" x="3003550" y="1536700"/>
          <p14:tracePt t="9168" x="3073400" y="1416050"/>
          <p14:tracePt t="9185" x="3124200" y="1339850"/>
          <p14:tracePt t="9202" x="3257550" y="1181100"/>
          <p14:tracePt t="9218" x="3346450" y="1111250"/>
          <p14:tracePt t="9235" x="3467100" y="1047750"/>
          <p14:tracePt t="9251" x="3702050" y="971550"/>
          <p14:tracePt t="9269" x="3860800" y="939800"/>
          <p14:tracePt t="9285" x="4114800" y="952500"/>
          <p14:tracePt t="9302" x="4362450" y="1009650"/>
          <p14:tracePt t="9318" x="4718050" y="1143000"/>
          <p14:tracePt t="9335" x="5156200" y="1377950"/>
          <p14:tracePt t="9352" x="5384800" y="1504950"/>
          <p14:tracePt t="9369" x="5619750" y="1638300"/>
          <p14:tracePt t="9385" x="5715000" y="1708150"/>
          <p14:tracePt t="9402" x="5778500" y="1765300"/>
          <p14:tracePt t="9418" x="5829300" y="1828800"/>
          <p14:tracePt t="9435" x="5842000" y="1866900"/>
          <p14:tracePt t="9451" x="5848350" y="1892300"/>
          <p14:tracePt t="9468" x="5854700" y="1905000"/>
          <p14:tracePt t="9485" x="5848350" y="1924050"/>
          <p14:tracePt t="9501" x="5803900" y="1930400"/>
          <p14:tracePt t="9518" x="5765800" y="1936750"/>
          <p14:tracePt t="9536" x="5626100" y="1943100"/>
          <p14:tracePt t="9551" x="5492750" y="1943100"/>
          <p14:tracePt t="9568" x="5353050" y="1936750"/>
          <p14:tracePt t="9585" x="5086350" y="1924050"/>
          <p14:tracePt t="9601" x="4895850" y="1917700"/>
          <p14:tracePt t="9619" x="4610100" y="1911350"/>
          <p14:tracePt t="9635" x="4445000" y="1911350"/>
          <p14:tracePt t="9651" x="4273550" y="1898650"/>
          <p14:tracePt t="9668" x="4057650" y="1911350"/>
          <p14:tracePt t="9685" x="3943350" y="1911350"/>
          <p14:tracePt t="9702" x="3790950" y="1911350"/>
          <p14:tracePt t="9718" x="3714750" y="1905000"/>
          <p14:tracePt t="9735" x="3663950" y="1892300"/>
          <p14:tracePt t="9751" x="3613150" y="1879600"/>
          <p14:tracePt t="9768" x="3587750" y="1860550"/>
          <p14:tracePt t="9785" x="3562350" y="1847850"/>
          <p14:tracePt t="9802" x="3556000" y="1835150"/>
          <p14:tracePt t="9818" x="3556000" y="1816100"/>
          <p14:tracePt t="9835" x="3556000" y="1771650"/>
          <p14:tracePt t="9851" x="3575050" y="1720850"/>
          <p14:tracePt t="9868" x="3613150" y="1625600"/>
          <p14:tracePt t="9885" x="3670300" y="1549400"/>
          <p14:tracePt t="9901" x="3740150" y="1460500"/>
          <p14:tracePt t="9918" x="3892550" y="1346200"/>
          <p14:tracePt t="9935" x="4032250" y="1270000"/>
          <p14:tracePt t="9951" x="4248150" y="1181100"/>
          <p14:tracePt t="9969" x="4445000" y="1136650"/>
          <p14:tracePt t="9985" x="4648200" y="1092200"/>
          <p14:tracePt t="10001" x="4978400" y="1066800"/>
          <p14:tracePt t="10018" x="5187950" y="1054100"/>
          <p14:tracePt t="10035" x="5454650" y="1060450"/>
          <p14:tracePt t="10051" x="5632450" y="1060450"/>
          <p14:tracePt t="10068" x="5772150" y="1073150"/>
          <p14:tracePt t="10085" x="5905500" y="1098550"/>
          <p14:tracePt t="10102" x="5975350" y="1104900"/>
          <p14:tracePt t="10105" x="6000750" y="1111250"/>
          <p14:tracePt t="10118" x="6057900" y="1117600"/>
          <p14:tracePt t="10135" x="6102350" y="1123950"/>
          <p14:tracePt t="10153" x="6159500" y="1136650"/>
          <p14:tracePt t="10168" x="6191250" y="1149350"/>
          <p14:tracePt t="10185" x="6210300" y="1162050"/>
          <p14:tracePt t="10201" x="6216650" y="1181100"/>
          <p14:tracePt t="10219" x="6216650" y="1193800"/>
          <p14:tracePt t="10236" x="6165850" y="1263650"/>
          <p14:tracePt t="10251" x="6102350" y="1320800"/>
          <p14:tracePt t="10268" x="6032500" y="1371600"/>
          <p14:tracePt t="10285" x="5880100" y="1460500"/>
          <p14:tracePt t="10301" x="5740400" y="1498600"/>
          <p14:tracePt t="10319" x="5473700" y="1549400"/>
          <p14:tracePt t="10335" x="5321300" y="1568450"/>
          <p14:tracePt t="10351" x="5149850" y="1574800"/>
          <p14:tracePt t="10368" x="4914900" y="1593850"/>
          <p14:tracePt t="10385" x="4768850" y="1593850"/>
          <p14:tracePt t="10402" x="4578350" y="1593850"/>
          <p14:tracePt t="10419" x="4476750" y="1587500"/>
          <p14:tracePt t="10435" x="4419600" y="1574800"/>
          <p14:tracePt t="10451" x="4337050" y="1555750"/>
          <p14:tracePt t="10469" x="4273550" y="1524000"/>
          <p14:tracePt t="10485" x="4184650" y="1460500"/>
          <p14:tracePt t="10501" x="4146550" y="1422400"/>
          <p14:tracePt t="10518" x="4114800" y="1390650"/>
          <p14:tracePt t="10535" x="4095750" y="1352550"/>
          <p14:tracePt t="10551" x="4089400" y="1339850"/>
          <p14:tracePt t="10568" x="4102100" y="1301750"/>
          <p14:tracePt t="10585" x="4140200" y="1250950"/>
          <p14:tracePt t="10602" x="4216400" y="1168400"/>
          <p14:tracePt t="10603" x="4267200" y="1130300"/>
          <p14:tracePt t="10618" x="4400550" y="1028700"/>
          <p14:tracePt t="10635" x="4584700" y="920750"/>
          <p14:tracePt t="10652" x="4908550" y="749300"/>
          <p14:tracePt t="10669" x="5295900" y="628650"/>
          <p14:tracePt t="10685" x="5645150" y="533400"/>
          <p14:tracePt t="10702" x="5962650" y="495300"/>
          <p14:tracePt t="10718" x="6153150" y="495300"/>
          <p14:tracePt t="10735" x="6330950" y="539750"/>
          <p14:tracePt t="10752" x="6445250" y="590550"/>
          <p14:tracePt t="10768" x="6540500" y="641350"/>
          <p14:tracePt t="10785" x="6635750" y="730250"/>
          <p14:tracePt t="10801" x="6667500" y="774700"/>
          <p14:tracePt t="10818" x="6667500" y="819150"/>
          <p14:tracePt t="10835" x="6635750" y="857250"/>
          <p14:tracePt t="10853" x="6534150" y="920750"/>
          <p14:tracePt t="10868" x="6451600" y="952500"/>
          <p14:tracePt t="10885" x="6324600" y="990600"/>
          <p14:tracePt t="10901" x="6045200" y="1054100"/>
          <p14:tracePt t="10918" x="5861050" y="1085850"/>
          <p14:tracePt t="10937" x="5645150" y="1111250"/>
          <p14:tracePt t="10952" x="5486400" y="1130300"/>
          <p14:tracePt t="10968" x="5302250" y="1136650"/>
          <p14:tracePt t="10985" x="5124450" y="1136650"/>
          <p14:tracePt t="11002" x="5022850" y="1130300"/>
          <p14:tracePt t="11020" x="4940300" y="1117600"/>
          <p14:tracePt t="11035" x="4908550" y="1111250"/>
          <p14:tracePt t="11052" x="4889500" y="1104900"/>
          <p14:tracePt t="11068" x="4883150" y="1104900"/>
          <p14:tracePt t="11085" x="4883150" y="1111250"/>
          <p14:tracePt t="11470" x="4826000" y="1111250"/>
          <p14:tracePt t="11477" x="4762500" y="1111250"/>
          <p14:tracePt t="11485" x="4686300" y="1104900"/>
          <p14:tracePt t="11502" x="4514850" y="1092200"/>
          <p14:tracePt t="11518" x="4292600" y="1085850"/>
          <p14:tracePt t="11535" x="4152900" y="1098550"/>
          <p14:tracePt t="11552" x="3930650" y="1111250"/>
          <p14:tracePt t="11585" x="3676650" y="1162050"/>
          <p14:tracePt t="11588" x="3651250" y="1174750"/>
          <p14:tracePt t="11619" x="3454400" y="1244600"/>
          <p14:tracePt t="11651" x="3282950" y="1339850"/>
          <p14:tracePt t="11668" x="3244850" y="1365250"/>
          <p14:tracePt t="11685" x="3200400" y="1416050"/>
          <p14:tracePt t="11701" x="3181350" y="1460500"/>
          <p14:tracePt t="11718" x="3162300" y="1524000"/>
          <p14:tracePt t="11735" x="3162300" y="1574800"/>
          <p14:tracePt t="11752" x="3168650" y="1625600"/>
          <p14:tracePt t="11768" x="3206750" y="1695450"/>
          <p14:tracePt t="11785" x="3251200" y="1733550"/>
          <p14:tracePt t="11802" x="3416300" y="1797050"/>
          <p14:tracePt t="11818" x="3536950" y="1822450"/>
          <p14:tracePt t="11835" x="3676650" y="1847850"/>
          <p14:tracePt t="11851" x="3949700" y="1854200"/>
          <p14:tracePt t="11869" x="4171950" y="1847850"/>
          <p14:tracePt t="11885" x="4489450" y="1822450"/>
          <p14:tracePt t="11901" x="4730750" y="1797050"/>
          <p14:tracePt t="11919" x="5073650" y="1752600"/>
          <p14:tracePt t="11935" x="5270500" y="1720850"/>
          <p14:tracePt t="11951" x="5416550" y="1701800"/>
          <p14:tracePt t="11968" x="5581650" y="1651000"/>
          <p14:tracePt t="11985" x="5683250" y="1606550"/>
          <p14:tracePt t="12001" x="5746750" y="1568450"/>
          <p14:tracePt t="12018" x="5778500" y="1524000"/>
          <p14:tracePt t="12035" x="5784850" y="1492250"/>
          <p14:tracePt t="12051" x="5765800" y="1435100"/>
          <p14:tracePt t="12069" x="5715000" y="1365250"/>
          <p14:tracePt t="12085" x="5626100" y="1314450"/>
          <p14:tracePt t="12087" x="5568950" y="1282700"/>
          <p14:tracePt t="12102" x="5435600" y="1219200"/>
          <p14:tracePt t="12118" x="5264150" y="1168400"/>
          <p14:tracePt t="12135" x="4972050" y="1111250"/>
          <p14:tracePt t="12152" x="4743450" y="1060450"/>
          <p14:tracePt t="12168" x="4565650" y="1028700"/>
          <p14:tracePt t="12185" x="4318000" y="1003300"/>
          <p14:tracePt t="12202" x="4191000" y="1003300"/>
          <p14:tracePt t="12218" x="3987800" y="1028700"/>
          <p14:tracePt t="12235" x="3854450" y="1073150"/>
          <p14:tracePt t="12252" x="3752850" y="1111250"/>
          <p14:tracePt t="12269" x="3657600" y="1155700"/>
          <p14:tracePt t="12285" x="3613150" y="1187450"/>
          <p14:tracePt t="12302" x="3568700" y="1238250"/>
          <p14:tracePt t="12319" x="3556000" y="1289050"/>
          <p14:tracePt t="12336" x="3543300" y="1358900"/>
          <p14:tracePt t="12352" x="3549650" y="1416050"/>
          <p14:tracePt t="12368" x="3575050" y="1479550"/>
          <p14:tracePt t="12385" x="3676650" y="1568450"/>
          <p14:tracePt t="12401" x="3740150" y="1612900"/>
          <p14:tracePt t="12420" x="3917950" y="1695450"/>
          <p14:tracePt t="12435" x="4064000" y="1733550"/>
          <p14:tracePt t="12452" x="4222750" y="1771650"/>
          <p14:tracePt t="12468" x="4476750" y="1797050"/>
          <p14:tracePt t="12485" x="4635500" y="1797050"/>
          <p14:tracePt t="12502" x="4895850" y="1778000"/>
          <p14:tracePt t="12519" x="5041900" y="1758950"/>
          <p14:tracePt t="12535" x="5207000" y="1727200"/>
          <p14:tracePt t="12552" x="5378450" y="1682750"/>
          <p14:tracePt t="12569" x="5467350" y="1644650"/>
          <p14:tracePt t="12586" x="5568950" y="1581150"/>
          <p14:tracePt t="12602" x="5613400" y="1536700"/>
          <p14:tracePt t="12618" x="5632450" y="1485900"/>
          <p14:tracePt t="12635" x="5638800" y="1403350"/>
          <p14:tracePt t="12652" x="5638800" y="1346200"/>
          <p14:tracePt t="12669" x="5581650" y="1257300"/>
          <p14:tracePt t="12685" x="5511800" y="1187450"/>
          <p14:tracePt t="12702" x="5391150" y="1098550"/>
          <p14:tracePt t="12718" x="5276850" y="1054100"/>
          <p14:tracePt t="12735" x="5137150" y="1009650"/>
          <p14:tracePt t="12752" x="4927600" y="977900"/>
          <p14:tracePt t="12768" x="4781550" y="971550"/>
          <p14:tracePt t="12785" x="4622800" y="971550"/>
          <p14:tracePt t="12802" x="4419600" y="977900"/>
          <p14:tracePt t="12818" x="4311650" y="996950"/>
          <p14:tracePt t="12835" x="4171950" y="1035050"/>
          <p14:tracePt t="12852" x="4095750" y="1054100"/>
          <p14:tracePt t="12868" x="4032250" y="1092200"/>
          <p14:tracePt t="12885" x="3930650" y="1149350"/>
          <p14:tracePt t="12902" x="3873500" y="1187450"/>
          <p14:tracePt t="12918" x="3816350" y="1250950"/>
          <p14:tracePt t="12935" x="3784600" y="1282700"/>
          <p14:tracePt t="12952" x="3752850" y="1327150"/>
          <p14:tracePt t="12968" x="3740150" y="1352550"/>
          <p14:tracePt t="12985" x="3733800" y="1390650"/>
          <p14:tracePt t="13002" x="3733800" y="1422400"/>
          <p14:tracePt t="13018" x="3740150" y="1447800"/>
          <p14:tracePt t="13035" x="3797300" y="1479550"/>
          <p14:tracePt t="13052" x="3848100" y="1498600"/>
          <p14:tracePt t="13068" x="3905250" y="1511300"/>
          <p14:tracePt t="13085" x="4083050" y="1549400"/>
          <p14:tracePt t="13102" x="4229100" y="1574800"/>
          <p14:tracePt t="13119" x="4470400" y="1606550"/>
          <p14:tracePt t="13135" x="4648200" y="1625600"/>
          <p14:tracePt t="13152" x="4806950" y="1625600"/>
          <p14:tracePt t="13168" x="5022850" y="1631950"/>
          <p14:tracePt t="13185" x="5130800" y="1606550"/>
          <p14:tracePt t="13203" x="5289550" y="1555750"/>
          <p14:tracePt t="13218" x="5353050" y="1517650"/>
          <p14:tracePt t="13235" x="5416550" y="1473200"/>
          <p14:tracePt t="13252" x="5467350" y="1403350"/>
          <p14:tracePt t="13269" x="5492750" y="1339850"/>
          <p14:tracePt t="13285" x="5499100" y="1282700"/>
          <p14:tracePt t="13302" x="5492750" y="1238250"/>
          <p14:tracePt t="13318" x="5467350" y="1212850"/>
          <p14:tracePt t="13335" x="5403850" y="1162050"/>
          <p14:tracePt t="13352" x="5353050" y="1149350"/>
          <p14:tracePt t="13369" x="5232400" y="1136650"/>
          <p14:tracePt t="13385" x="5143500" y="1143000"/>
          <p14:tracePt t="13402" x="5067300" y="1168400"/>
          <p14:tracePt t="13418" x="4965700" y="1200150"/>
          <p14:tracePt t="13435" x="4914900" y="1225550"/>
          <p14:tracePt t="13452" x="4883150" y="1263650"/>
          <p14:tracePt t="13469" x="4870450" y="1282700"/>
          <p14:tracePt t="13485" x="4864100" y="1327150"/>
          <p14:tracePt t="13502" x="4851400" y="1333500"/>
          <p14:tracePt t="15458" x="4787900" y="1333500"/>
          <p14:tracePt t="15465" x="4699000" y="1314450"/>
          <p14:tracePt t="15473" x="4603750" y="1301750"/>
          <p14:tracePt t="15485" x="4362450" y="1270000"/>
          <p14:tracePt t="15502" x="4146550" y="1244600"/>
          <p14:tracePt t="15519" x="3879850" y="1219200"/>
          <p14:tracePt t="15535" x="3714750" y="1212850"/>
          <p14:tracePt t="15569" x="3416300" y="1181100"/>
          <p14:tracePt t="15602" x="3225800" y="1149350"/>
          <p14:tracePt t="15636" x="3086100" y="1136650"/>
          <p14:tracePt t="15652" x="2997200" y="1136650"/>
          <p14:tracePt t="15668" x="2965450" y="1136650"/>
          <p14:tracePt t="15685" x="2901950" y="1130300"/>
          <p14:tracePt t="15702" x="2844800" y="1130300"/>
          <p14:tracePt t="15720" x="2781300" y="1130300"/>
          <p14:tracePt t="15735" x="2755900" y="1130300"/>
          <p14:tracePt t="15752" x="2705100" y="1130300"/>
          <p14:tracePt t="15768" x="2641600" y="1117600"/>
          <p14:tracePt t="15785" x="2616200" y="1117600"/>
          <p14:tracePt t="15802" x="2559050" y="1123950"/>
          <p14:tracePt t="15819" x="2514600" y="1130300"/>
          <p14:tracePt t="15835" x="2489200" y="1130300"/>
          <p14:tracePt t="15852" x="2470150" y="1130300"/>
          <p14:tracePt t="15907" x="2470150" y="1136650"/>
          <p14:tracePt t="15914" x="2476500" y="1136650"/>
          <p14:tracePt t="15928" x="2482850" y="1143000"/>
          <p14:tracePt t="15935" x="2495550" y="1143000"/>
          <p14:tracePt t="15952" x="2520950" y="1149350"/>
          <p14:tracePt t="15969" x="2603500" y="1168400"/>
          <p14:tracePt t="15985" x="2673350" y="1181100"/>
          <p14:tracePt t="16002" x="2768600" y="1206500"/>
          <p14:tracePt t="16018" x="2889250" y="1231900"/>
          <p14:tracePt t="16035" x="3009900" y="1244600"/>
          <p14:tracePt t="16052" x="3175000" y="1244600"/>
          <p14:tracePt t="16069" x="3270250" y="1238250"/>
          <p14:tracePt t="16085" x="3384550" y="1225550"/>
          <p14:tracePt t="16102" x="3536950" y="1193800"/>
          <p14:tracePt t="16118" x="3625850" y="1181100"/>
          <p14:tracePt t="16135" x="3759200" y="1155700"/>
          <p14:tracePt t="16152" x="3848100" y="1149350"/>
          <p14:tracePt t="16168" x="3937000" y="1143000"/>
          <p14:tracePt t="16185" x="3987800" y="1136650"/>
          <p14:tracePt t="16202" x="4000500" y="1130300"/>
          <p14:tracePt t="16218" x="4019550" y="1130300"/>
          <p14:tracePt t="16616" x="3956050" y="1130300"/>
          <p14:tracePt t="16624" x="3860800" y="1130300"/>
          <p14:tracePt t="16635" x="3778250" y="1136650"/>
          <p14:tracePt t="16652" x="3670300" y="1136650"/>
          <p14:tracePt t="16669" x="3467100" y="1117600"/>
          <p14:tracePt t="16685" x="3289300" y="1104900"/>
          <p14:tracePt t="16702" x="3200400" y="1092200"/>
          <p14:tracePt t="16735" x="2959100" y="1092200"/>
          <p14:tracePt t="16769" x="2813050" y="1098550"/>
          <p14:tracePt t="16802" x="2736850" y="1111250"/>
          <p14:tracePt t="16819" x="2711450" y="1123950"/>
          <p14:tracePt t="16835" x="2698750" y="1136650"/>
          <p14:tracePt t="16852" x="2692400" y="1136650"/>
          <p14:tracePt t="16869" x="2686050" y="1143000"/>
          <p14:tracePt t="16886" x="2679700" y="1162050"/>
          <p14:tracePt t="16902" x="2673350" y="1174750"/>
          <p14:tracePt t="16919" x="2667000" y="1181100"/>
          <p14:tracePt t="16953" x="2667000" y="1187450"/>
          <p14:tracePt t="16974" x="2660650" y="1187450"/>
          <p14:tracePt t="16989" x="2660650" y="1193800"/>
          <p14:tracePt t="17002" x="2660650" y="1206500"/>
          <p14:tracePt t="17019" x="2654300" y="1219200"/>
          <p14:tracePt t="17035" x="2654300" y="1244600"/>
          <p14:tracePt t="17052" x="2654300" y="1282700"/>
          <p14:tracePt t="17069" x="2667000" y="1301750"/>
          <p14:tracePt t="17085" x="2698750" y="1346200"/>
          <p14:tracePt t="17102" x="2730500" y="1371600"/>
          <p14:tracePt t="17118" x="2749550" y="1390650"/>
          <p14:tracePt t="17120" x="2755900" y="1397000"/>
          <p14:tracePt t="17135" x="2774950" y="1409700"/>
          <p14:tracePt t="17152" x="2787650" y="1416050"/>
          <p14:tracePt t="17169" x="2813050" y="1422400"/>
          <p14:tracePt t="17185" x="2838450" y="1428750"/>
          <p14:tracePt t="17219" x="2844800" y="1428750"/>
          <p14:tracePt t="17237" x="2851150" y="1428750"/>
          <p14:tracePt t="17343" x="2857500" y="1422400"/>
          <p14:tracePt t="17350" x="2863850" y="1416050"/>
          <p14:tracePt t="17356" x="2870200" y="1416050"/>
          <p14:tracePt t="17370" x="2889250" y="1390650"/>
          <p14:tracePt t="17385" x="2921000" y="1371600"/>
          <p14:tracePt t="17402" x="2965450" y="1346200"/>
          <p14:tracePt t="17419" x="3073400" y="1301750"/>
          <p14:tracePt t="17436" x="3181350" y="1270000"/>
          <p14:tracePt t="17452" x="3321050" y="1238250"/>
          <p14:tracePt t="17469" x="3536950" y="1225550"/>
          <p14:tracePt t="17485" x="3702050" y="1238250"/>
          <p14:tracePt t="17502" x="3943350" y="1276350"/>
          <p14:tracePt t="17519" x="4095750" y="1301750"/>
          <p14:tracePt t="17536" x="4292600" y="1333500"/>
          <p14:tracePt t="17552" x="4432300" y="1358900"/>
          <p14:tracePt t="17568" x="4540250" y="1365250"/>
          <p14:tracePt t="17585" x="4654550" y="1377950"/>
          <p14:tracePt t="17602" x="4692650" y="1384300"/>
          <p14:tracePt t="17619" x="4705350" y="1384300"/>
          <p14:tracePt t="17636" x="4711700" y="1384300"/>
          <p14:tracePt t="18014" x="4699000" y="1384300"/>
          <p14:tracePt t="18028" x="4667250" y="1377950"/>
          <p14:tracePt t="18035" x="4622800" y="1371600"/>
          <p14:tracePt t="18041" x="4578350" y="1358900"/>
          <p14:tracePt t="18052" x="4521200" y="1339850"/>
          <p14:tracePt t="18069" x="4387850" y="1301750"/>
          <p14:tracePt t="18085" x="4171950" y="1225550"/>
          <p14:tracePt t="18119" x="3746500" y="1104900"/>
          <p14:tracePt t="18152" x="3460750" y="1028700"/>
          <p14:tracePt t="18154" x="3416300" y="1009650"/>
          <p14:tracePt t="18185" x="3238500" y="971550"/>
          <p14:tracePt t="18202" x="3143250" y="958850"/>
          <p14:tracePt t="18219" x="3098800" y="952500"/>
          <p14:tracePt t="18236" x="2997200" y="946150"/>
          <p14:tracePt t="18252" x="2908300" y="939800"/>
          <p14:tracePt t="18269" x="2876550" y="939800"/>
          <p14:tracePt t="18285" x="2819400" y="933450"/>
          <p14:tracePt t="18302" x="2794000" y="933450"/>
          <p14:tracePt t="18320" x="2736850" y="933450"/>
          <p14:tracePt t="18336" x="2724150" y="933450"/>
          <p14:tracePt t="18352" x="2705100" y="933450"/>
          <p14:tracePt t="18369" x="2679700" y="958850"/>
          <p14:tracePt t="18385" x="2667000" y="965200"/>
          <p14:tracePt t="18402" x="2660650" y="971550"/>
          <p14:tracePt t="18419" x="2654300" y="977900"/>
          <p14:tracePt t="18452" x="2654300" y="984250"/>
          <p14:tracePt t="18469" x="2654300" y="990600"/>
          <p14:tracePt t="18485" x="2654300" y="1003300"/>
          <p14:tracePt t="18502" x="2679700" y="1041400"/>
          <p14:tracePt t="18519" x="2711450" y="1079500"/>
          <p14:tracePt t="18535" x="2787650" y="1123950"/>
          <p14:tracePt t="18552" x="2844800" y="1162050"/>
          <p14:tracePt t="18569" x="2927350" y="1200150"/>
          <p14:tracePt t="18586" x="2978150" y="1225550"/>
          <p14:tracePt t="18602" x="3028950" y="1244600"/>
          <p14:tracePt t="18619" x="3155950" y="1289050"/>
          <p14:tracePt t="18635" x="3232150" y="1295400"/>
          <p14:tracePt t="18638" x="3289300" y="1301750"/>
          <p14:tracePt t="18652" x="3371850" y="1301750"/>
          <p14:tracePt t="18669" x="3530600" y="1295400"/>
          <p14:tracePt t="18686" x="3683000" y="1276350"/>
          <p14:tracePt t="18702" x="3759200" y="1276350"/>
          <p14:tracePt t="18719" x="3879850" y="1244600"/>
          <p14:tracePt t="18735" x="4019550" y="1200150"/>
          <p14:tracePt t="18752" x="4102100" y="1155700"/>
          <p14:tracePt t="18770" x="4184650" y="1092200"/>
          <p14:tracePt t="18786" x="4229100" y="1073150"/>
          <p14:tracePt t="18802" x="4254500" y="1047750"/>
          <p14:tracePt t="18819" x="4273550" y="1028700"/>
          <p14:tracePt t="18836" x="4279900" y="1028700"/>
          <p14:tracePt t="18852" x="4279900" y="1022350"/>
          <p14:tracePt t="18869" x="4279900" y="1009650"/>
          <p14:tracePt t="18885" x="4260850" y="990600"/>
          <p14:tracePt t="18902" x="4197350" y="939800"/>
          <p14:tracePt t="18919" x="4083050" y="882650"/>
          <p14:tracePt t="18937" x="3854450" y="768350"/>
          <p14:tracePt t="18952" x="3689350" y="704850"/>
          <p14:tracePt t="18969" x="3511550" y="654050"/>
          <p14:tracePt t="18985" x="3270250" y="635000"/>
          <p14:tracePt t="19002" x="3149600" y="647700"/>
          <p14:tracePt t="19019" x="3041650" y="685800"/>
          <p14:tracePt t="19035" x="2997200" y="711200"/>
          <p14:tracePt t="19052" x="2978150" y="736600"/>
          <p14:tracePt t="19069" x="2959100" y="774700"/>
          <p14:tracePt t="19086" x="2959100" y="819150"/>
          <p14:tracePt t="19102" x="2978150" y="876300"/>
          <p14:tracePt t="19119" x="3003550" y="914400"/>
          <p14:tracePt t="19135" x="3028950" y="952500"/>
          <p14:tracePt t="19138" x="3041650" y="958850"/>
          <p14:tracePt t="19152" x="3105150" y="996950"/>
          <p14:tracePt t="19169" x="3187700" y="1035050"/>
          <p14:tracePt t="19185" x="3346450" y="1104900"/>
          <p14:tracePt t="19202" x="3460750" y="1136650"/>
          <p14:tracePt t="19219" x="3644900" y="1168400"/>
          <p14:tracePt t="19235" x="3797300" y="1174750"/>
          <p14:tracePt t="19252" x="3879850" y="1174750"/>
          <p14:tracePt t="19269" x="4114800" y="1149350"/>
          <p14:tracePt t="19286" x="4267200" y="1123950"/>
          <p14:tracePt t="19302" x="4406900" y="1111250"/>
          <p14:tracePt t="19319" x="4572000" y="1085850"/>
          <p14:tracePt t="19335" x="4648200" y="1079500"/>
          <p14:tracePt t="19352" x="4699000" y="1066800"/>
          <p14:tracePt t="19369" x="4699000" y="1060450"/>
          <p14:tracePt t="19385" x="4711700" y="1060450"/>
          <p14:tracePt t="19500" x="4711700" y="1066800"/>
          <p14:tracePt t="24021" x="4718050" y="1079500"/>
          <p14:tracePt t="24029" x="4724400" y="1104900"/>
          <p14:tracePt t="24036" x="4730750" y="1130300"/>
          <p14:tracePt t="24052" x="4743450" y="1187450"/>
          <p14:tracePt t="24069" x="4724400" y="1289050"/>
          <p14:tracePt t="24086" x="4686300" y="1422400"/>
          <p14:tracePt t="24102" x="4629150" y="1549400"/>
          <p14:tracePt t="24136" x="4470400" y="1720850"/>
          <p14:tracePt t="24169" x="4273550" y="1822450"/>
          <p14:tracePt t="24173" x="4222750" y="1828800"/>
          <p14:tracePt t="24202" x="4076700" y="1847850"/>
          <p14:tracePt t="24219" x="3994150" y="1854200"/>
          <p14:tracePt t="24236" x="3886200" y="1854200"/>
          <p14:tracePt t="24252" x="3829050" y="1854200"/>
          <p14:tracePt t="24269" x="3740150" y="1841500"/>
          <p14:tracePt t="24285" x="3702050" y="1835150"/>
          <p14:tracePt t="24302" x="3663950" y="1828800"/>
          <p14:tracePt t="24319" x="3625850" y="1828800"/>
          <p14:tracePt t="24336" x="3606800" y="1841500"/>
          <p14:tracePt t="24352" x="3587750" y="1860550"/>
          <p14:tracePt t="24369" x="3556000" y="1911350"/>
          <p14:tracePt t="24386" x="3530600" y="1943100"/>
          <p14:tracePt t="24402" x="3505200" y="1987550"/>
          <p14:tracePt t="24419" x="3492500" y="2019300"/>
          <p14:tracePt t="24436" x="3492500" y="2044700"/>
          <p14:tracePt t="24452" x="3486150" y="2057400"/>
          <p14:tracePt t="24469" x="3479800" y="2063750"/>
          <p14:tracePt t="24502" x="3479800" y="2070100"/>
          <p14:tracePt t="24519" x="3479800" y="2076450"/>
          <p14:tracePt t="24590" x="3486150" y="2076450"/>
          <p14:tracePt t="24619" x="3492500" y="2076450"/>
          <p14:tracePt t="24625" x="3505200" y="2076450"/>
          <p14:tracePt t="24639" x="3511550" y="2076450"/>
          <p14:tracePt t="24652" x="3536950" y="2076450"/>
          <p14:tracePt t="24670" x="3562350" y="2057400"/>
          <p14:tracePt t="24687" x="3606800" y="2025650"/>
          <p14:tracePt t="24702" x="3651250" y="1993900"/>
          <p14:tracePt t="24719" x="3714750" y="1962150"/>
          <p14:tracePt t="24736" x="3822700" y="1905000"/>
          <p14:tracePt t="24752" x="3905250" y="1879600"/>
          <p14:tracePt t="24770" x="4025900" y="1860550"/>
          <p14:tracePt t="24786" x="4089400" y="1860550"/>
          <p14:tracePt t="24802" x="4178300" y="1866900"/>
          <p14:tracePt t="24819" x="4343400" y="1892300"/>
          <p14:tracePt t="24836" x="4425950" y="1911350"/>
          <p14:tracePt t="24852" x="4502150" y="1917700"/>
          <p14:tracePt t="24869" x="4552950" y="1924050"/>
          <p14:tracePt t="24886" x="4591050" y="1917700"/>
          <p14:tracePt t="24902" x="4641850" y="1898650"/>
          <p14:tracePt t="24919" x="4679950" y="1885950"/>
          <p14:tracePt t="24935" x="4724400" y="1873250"/>
          <p14:tracePt t="24952" x="4756150" y="1866900"/>
          <p14:tracePt t="24969" x="4794250" y="1860550"/>
          <p14:tracePt t="24986" x="4826000" y="1860550"/>
          <p14:tracePt t="25002" x="4857750" y="1860550"/>
          <p14:tracePt t="25019" x="4883150" y="1854200"/>
          <p14:tracePt t="25036" x="4921250" y="1847850"/>
          <p14:tracePt t="25052" x="4940300" y="1841500"/>
          <p14:tracePt t="25069" x="4965700" y="1841500"/>
          <p14:tracePt t="25086" x="4972050" y="1828800"/>
          <p14:tracePt t="25102" x="4984750" y="1828800"/>
          <p14:tracePt t="25119" x="4991100" y="1828800"/>
          <p14:tracePt t="25136" x="4997450" y="1828800"/>
          <p14:tracePt t="25222" x="4997450" y="1822450"/>
          <p14:tracePt t="25230" x="5003800" y="1822450"/>
          <p14:tracePt t="25249" x="5010150" y="1816100"/>
          <p14:tracePt t="25276" x="5016500" y="1816100"/>
          <p14:tracePt t="25290" x="5022850" y="1816100"/>
          <p14:tracePt t="25296" x="5029200" y="1809750"/>
          <p14:tracePt t="25310" x="5029200" y="1803400"/>
          <p14:tracePt t="25319" x="5035550" y="1797050"/>
          <p14:tracePt t="25336" x="5048250" y="1784350"/>
          <p14:tracePt t="25352" x="5080000" y="1752600"/>
          <p14:tracePt t="25369" x="5111750" y="1708150"/>
          <p14:tracePt t="25387" x="5156200" y="1638300"/>
          <p14:tracePt t="25402" x="5175250" y="1593850"/>
          <p14:tracePt t="25419" x="5200650" y="1549400"/>
          <p14:tracePt t="25436" x="5226050" y="1498600"/>
          <p14:tracePt t="25452" x="5238750" y="1466850"/>
          <p14:tracePt t="25470" x="5251450" y="1460500"/>
          <p14:tracePt t="25486" x="5251450" y="1454150"/>
          <p14:tracePt t="25588" x="5251450" y="1460500"/>
          <p14:tracePt t="25594" x="5251450" y="1473200"/>
          <p14:tracePt t="25602" x="5251450" y="1479550"/>
          <p14:tracePt t="25619" x="5245100" y="1517650"/>
          <p14:tracePt t="25636" x="5226050" y="1593850"/>
          <p14:tracePt t="25652" x="5213350" y="1651000"/>
          <p14:tracePt t="25669" x="5194300" y="1701800"/>
          <p14:tracePt t="25686" x="5162550" y="1771650"/>
          <p14:tracePt t="25702" x="5149850" y="1816100"/>
          <p14:tracePt t="25719" x="5137150" y="1873250"/>
          <p14:tracePt t="25736" x="5130800" y="1905000"/>
          <p14:tracePt t="25752" x="5130800" y="1924050"/>
          <p14:tracePt t="25769" x="5124450" y="1924050"/>
          <p14:tracePt t="25786" x="5124450" y="1930400"/>
          <p14:tracePt t="25824" x="5130800" y="1924050"/>
          <p14:tracePt t="25838" x="5137150" y="1917700"/>
          <p14:tracePt t="25844" x="5143500" y="1905000"/>
          <p14:tracePt t="25852" x="5162550" y="1892300"/>
          <p14:tracePt t="25869" x="5213350" y="1822450"/>
          <p14:tracePt t="25886" x="5283200" y="1720850"/>
          <p14:tracePt t="25902" x="5327650" y="1663700"/>
          <p14:tracePt t="25919" x="5359400" y="1619250"/>
          <p14:tracePt t="25936" x="5378450" y="1562100"/>
          <p14:tracePt t="25952" x="5391150" y="1517650"/>
          <p14:tracePt t="25969" x="5391150" y="1454150"/>
          <p14:tracePt t="25986" x="5378450" y="1403350"/>
          <p14:tracePt t="26004" x="5346700" y="1346200"/>
          <p14:tracePt t="26019" x="5302250" y="1320800"/>
          <p14:tracePt t="26036" x="5226050" y="1282700"/>
          <p14:tracePt t="26052" x="5054600" y="1244600"/>
          <p14:tracePt t="26069" x="4921250" y="1231900"/>
          <p14:tracePt t="26088" x="4635500" y="1225550"/>
          <p14:tracePt t="26102" x="4419600" y="1250950"/>
          <p14:tracePt t="26119" x="4229100" y="1289050"/>
          <p14:tracePt t="26136" x="3924300" y="1377950"/>
          <p14:tracePt t="26153" x="3771900" y="1441450"/>
          <p14:tracePt t="26170" x="3556000" y="1524000"/>
          <p14:tracePt t="26186" x="3454400" y="1562100"/>
          <p14:tracePt t="26202" x="3346450" y="1600200"/>
          <p14:tracePt t="26219" x="3213100" y="1663700"/>
          <p14:tracePt t="26236" x="3149600" y="1708150"/>
          <p14:tracePt t="26252" x="3054350" y="1771650"/>
          <p14:tracePt t="26269" x="3016250" y="1816100"/>
          <p14:tracePt t="26286" x="2978150" y="1854200"/>
          <p14:tracePt t="26302" x="2933700" y="1949450"/>
          <p14:tracePt t="26319" x="2901950" y="2025650"/>
          <p14:tracePt t="26336" x="2882900" y="2101850"/>
          <p14:tracePt t="26352" x="2863850" y="2184400"/>
          <p14:tracePt t="26370" x="2857500" y="2260600"/>
          <p14:tracePt t="26386" x="2857500" y="2292350"/>
          <p14:tracePt t="26403" x="2863850" y="2336800"/>
          <p14:tracePt t="26419" x="2889250" y="2393950"/>
          <p14:tracePt t="26436" x="2914650" y="2425700"/>
          <p14:tracePt t="26452" x="2946400" y="2457450"/>
          <p14:tracePt t="26469" x="3035300" y="2508250"/>
          <p14:tracePt t="26486" x="3092450" y="2533650"/>
          <p14:tracePt t="26502" x="3168650" y="2565400"/>
          <p14:tracePt t="26519" x="3321050" y="2603500"/>
          <p14:tracePt t="26536" x="3441700" y="2628900"/>
          <p14:tracePt t="26552" x="3613150" y="2647950"/>
          <p14:tracePt t="26569" x="3733800" y="2647950"/>
          <p14:tracePt t="26586" x="3886200" y="2647950"/>
          <p14:tracePt t="26602" x="3968750" y="2641600"/>
          <p14:tracePt t="26619" x="4051300" y="2628900"/>
          <p14:tracePt t="26636" x="4146550" y="2603500"/>
          <p14:tracePt t="26652" x="4210050" y="2565400"/>
          <p14:tracePt t="26655" x="4241800" y="2552700"/>
          <p14:tracePt t="26669" x="4318000" y="2495550"/>
          <p14:tracePt t="26686" x="4406900" y="2444750"/>
          <p14:tracePt t="26703" x="4495800" y="2374900"/>
          <p14:tracePt t="26719" x="4527550" y="2343150"/>
          <p14:tracePt t="26736" x="4540250" y="2311400"/>
          <p14:tracePt t="26752" x="4546600" y="2298700"/>
          <p14:tracePt t="26769" x="4546600" y="2279650"/>
          <p14:tracePt t="26787" x="4533900" y="2254250"/>
          <p14:tracePt t="26803" x="4502150" y="2235200"/>
          <p14:tracePt t="26819" x="4438650" y="2197100"/>
          <p14:tracePt t="26836" x="4298950" y="2152650"/>
          <p14:tracePt t="26853" x="4229100" y="2133600"/>
          <p14:tracePt t="26871" x="4140200" y="2120900"/>
          <p14:tracePt t="26886" x="4083050" y="2120900"/>
          <p14:tracePt t="26903" x="4051300" y="2120900"/>
          <p14:tracePt t="26919" x="3987800" y="2120900"/>
          <p14:tracePt t="26936" x="3956050" y="2120900"/>
          <p14:tracePt t="26953" x="3930650" y="2127250"/>
          <p14:tracePt t="26969" x="3924300" y="2133600"/>
          <p14:tracePt t="27336" x="3924300" y="2127250"/>
          <p14:tracePt t="28048" x="3911600" y="2127250"/>
          <p14:tracePt t="28056" x="3898900" y="2120900"/>
          <p14:tracePt t="28061" x="3886200" y="2114550"/>
          <p14:tracePt t="28069" x="3867150" y="2108200"/>
          <p14:tracePt t="28086" x="3816350" y="2095500"/>
          <p14:tracePt t="28102" x="3714750" y="2076450"/>
          <p14:tracePt t="28119" x="3638550" y="2070100"/>
          <p14:tracePt t="28152" x="3409950" y="2051050"/>
          <p14:tracePt t="28186" x="3105150" y="2044700"/>
          <p14:tracePt t="28221" x="2901950" y="2070100"/>
          <p14:tracePt t="28236" x="2755900" y="2095500"/>
          <p14:tracePt t="28252" x="2667000" y="2101850"/>
          <p14:tracePt t="28269" x="2565400" y="2114550"/>
          <p14:tracePt t="28286" x="2508250" y="2114550"/>
          <p14:tracePt t="28302" x="2451100" y="2127250"/>
          <p14:tracePt t="28319" x="2368550" y="2139950"/>
          <p14:tracePt t="28336" x="2317750" y="2152650"/>
          <p14:tracePt t="28352" x="2260600" y="2178050"/>
          <p14:tracePt t="28369" x="2222500" y="2184400"/>
          <p14:tracePt t="28387" x="2190750" y="2209800"/>
          <p14:tracePt t="28402" x="2139950" y="2241550"/>
          <p14:tracePt t="28419" x="2120900" y="2254250"/>
          <p14:tracePt t="28436" x="2101850" y="2286000"/>
          <p14:tracePt t="28452" x="2101850" y="2298700"/>
          <p14:tracePt t="28469" x="2101850" y="2336800"/>
          <p14:tracePt t="28486" x="2108200" y="2368550"/>
          <p14:tracePt t="28502" x="2120900" y="2393950"/>
          <p14:tracePt t="28519" x="2159000" y="2451100"/>
          <p14:tracePt t="28536" x="2197100" y="2495550"/>
          <p14:tracePt t="28553" x="2286000" y="2559050"/>
          <p14:tracePt t="28569" x="2355850" y="2590800"/>
          <p14:tracePt t="28586" x="2432050" y="2628900"/>
          <p14:tracePt t="28602" x="2527300" y="2673350"/>
          <p14:tracePt t="28619" x="2578100" y="2692400"/>
          <p14:tracePt t="28636" x="2641600" y="2711450"/>
          <p14:tracePt t="28652" x="2686050" y="2717800"/>
          <p14:tracePt t="28669" x="2724150" y="2717800"/>
          <p14:tracePt t="28672" x="2743200" y="2717800"/>
          <p14:tracePt t="28686" x="2774950" y="2717800"/>
          <p14:tracePt t="28702" x="2800350" y="2698750"/>
          <p14:tracePt t="28719" x="2825750" y="2686050"/>
          <p14:tracePt t="28736" x="2838450" y="2673350"/>
          <p14:tracePt t="28752" x="2844800" y="2647950"/>
          <p14:tracePt t="28769" x="2857500" y="2609850"/>
          <p14:tracePt t="28786" x="2857500" y="2584450"/>
          <p14:tracePt t="28802" x="2851150" y="2565400"/>
          <p14:tracePt t="28819" x="2844800" y="2552700"/>
          <p14:tracePt t="28836" x="2825750" y="2540000"/>
          <p14:tracePt t="28852" x="2781300" y="2508250"/>
          <p14:tracePt t="28869" x="2762250" y="2495550"/>
          <p14:tracePt t="28886" x="2730500" y="2495550"/>
          <p14:tracePt t="28902" x="2717800" y="2495550"/>
          <p14:tracePt t="28919" x="2698750" y="2495550"/>
          <p14:tracePt t="28936" x="2679700" y="2495550"/>
          <p14:tracePt t="28953" x="2667000" y="2495550"/>
          <p14:tracePt t="28971" x="2635250" y="2501900"/>
          <p14:tracePt t="28986" x="2622550" y="2501900"/>
          <p14:tracePt t="29003" x="2616200" y="2501900"/>
          <p14:tracePt t="29019" x="2616200" y="2508250"/>
          <p14:tracePt t="29055" x="2609850" y="2508250"/>
          <p14:tracePt t="29506" x="2609850" y="2501900"/>
          <p14:tracePt t="29520" x="2616200" y="2489200"/>
          <p14:tracePt t="29532" x="2641600" y="2463800"/>
          <p14:tracePt t="29541" x="2660650" y="2432050"/>
          <p14:tracePt t="29553" x="2730500" y="2355850"/>
          <p14:tracePt t="29569" x="2819400" y="2260600"/>
          <p14:tracePt t="29586" x="2946400" y="2114550"/>
          <p14:tracePt t="29619" x="3168650" y="1892300"/>
          <p14:tracePt t="29653" x="3403600" y="1676400"/>
          <p14:tracePt t="29686" x="3594100" y="1485900"/>
          <p14:tracePt t="29703" x="3676650" y="1428750"/>
          <p14:tracePt t="29719" x="3759200" y="1365250"/>
          <p14:tracePt t="29736" x="3790950" y="1339850"/>
          <p14:tracePt t="29752" x="3841750" y="1301750"/>
          <p14:tracePt t="29769" x="3873500" y="1276350"/>
          <p14:tracePt t="29786" x="3898900" y="1263650"/>
          <p14:tracePt t="29803" x="3917950" y="1244600"/>
          <p14:tracePt t="29836" x="3924300" y="1244600"/>
          <p14:tracePt t="29857" x="3924300" y="1238250"/>
          <p14:tracePt t="29869" x="3924300" y="1231900"/>
          <p14:tracePt t="29886" x="3924300" y="1225550"/>
          <p14:tracePt t="29903" x="3911600" y="1225550"/>
          <p14:tracePt t="29919" x="3886200" y="1212850"/>
          <p14:tracePt t="29936" x="3848100" y="1200150"/>
          <p14:tracePt t="29953" x="3771900" y="1193800"/>
          <p14:tracePt t="29969" x="3625850" y="1181100"/>
          <p14:tracePt t="29986" x="3511550" y="1168400"/>
          <p14:tracePt t="30003" x="3314700" y="1162050"/>
          <p14:tracePt t="30019" x="3206750" y="1162050"/>
          <p14:tracePt t="30037" x="3124200" y="1162050"/>
          <p14:tracePt t="30053" x="3028950" y="1193800"/>
          <p14:tracePt t="30069" x="2984500" y="1206500"/>
          <p14:tracePt t="30086" x="2940050" y="1244600"/>
          <p14:tracePt t="30103" x="2921000" y="1270000"/>
          <p14:tracePt t="30120" x="2914650" y="1289050"/>
          <p14:tracePt t="30136" x="2914650" y="1301750"/>
          <p14:tracePt t="30152" x="2927350" y="1308100"/>
          <p14:tracePt t="30169" x="2965450" y="1308100"/>
          <p14:tracePt t="30186" x="3016250" y="1314450"/>
          <p14:tracePt t="30203" x="3092450" y="1314450"/>
          <p14:tracePt t="30219" x="3257550" y="1301750"/>
          <p14:tracePt t="30236" x="3371850" y="1270000"/>
          <p14:tracePt t="30253" x="3536950" y="1225550"/>
          <p14:tracePt t="30270" x="3657600" y="1187450"/>
          <p14:tracePt t="30287" x="3822700" y="1143000"/>
          <p14:tracePt t="30303" x="4025900" y="1104900"/>
          <p14:tracePt t="30319" x="4121150" y="1104900"/>
          <p14:tracePt t="30336" x="4235450" y="1092200"/>
          <p14:tracePt t="30353" x="4311650" y="1092200"/>
          <p14:tracePt t="30370" x="4375150" y="1085850"/>
          <p14:tracePt t="30386" x="4394200" y="1085850"/>
          <p14:tracePt t="30403" x="4406900" y="1085850"/>
          <p14:tracePt t="30517" x="4400550" y="1085850"/>
          <p14:tracePt t="30532" x="4394200" y="1085850"/>
          <p14:tracePt t="30539" x="4387850" y="1085850"/>
          <p14:tracePt t="30553" x="4381500" y="1085850"/>
          <p14:tracePt t="30828" x="4362450" y="1143000"/>
          <p14:tracePt t="30835" x="4337050" y="1219200"/>
          <p14:tracePt t="30842" x="4305300" y="1295400"/>
          <p14:tracePt t="30853" x="4267200" y="1371600"/>
          <p14:tracePt t="30869" x="4083050" y="1720850"/>
          <p14:tracePt t="30886" x="3975100" y="1898650"/>
          <p14:tracePt t="30904" x="3803650" y="2057400"/>
          <p14:tracePt t="30919" x="3740150" y="2114550"/>
          <p14:tracePt t="30936" x="3689350" y="2139950"/>
          <p14:tracePt t="30953" x="3632200" y="2146300"/>
          <p14:tracePt t="30969" x="3587750" y="2146300"/>
          <p14:tracePt t="30986" x="3556000" y="2146300"/>
          <p14:tracePt t="31003" x="3511550" y="2139950"/>
          <p14:tracePt t="31019" x="3479800" y="2127250"/>
          <p14:tracePt t="31036" x="3441700" y="2114550"/>
          <p14:tracePt t="31053" x="3409950" y="2095500"/>
          <p14:tracePt t="31069" x="3340100" y="2070100"/>
          <p14:tracePt t="31087" x="3289300" y="2051050"/>
          <p14:tracePt t="31103" x="3232150" y="2032000"/>
          <p14:tracePt t="31119" x="3136900" y="2032000"/>
          <p14:tracePt t="31136" x="3073400" y="2019300"/>
          <p14:tracePt t="31154" x="2940050" y="2025650"/>
          <p14:tracePt t="31169" x="2832100" y="2025650"/>
          <p14:tracePt t="31186" x="2762250" y="2025650"/>
          <p14:tracePt t="31203" x="2622550" y="2025650"/>
          <p14:tracePt t="31220" x="2540000" y="2032000"/>
          <p14:tracePt t="31238" x="2432050" y="2032000"/>
          <p14:tracePt t="31253" x="2336800" y="2012950"/>
          <p14:tracePt t="31269" x="2222500" y="1987550"/>
          <p14:tracePt t="31286" x="2127250" y="1962150"/>
          <p14:tracePt t="31303" x="2057400" y="1943100"/>
          <p14:tracePt t="31321" x="1943100" y="1917700"/>
          <p14:tracePt t="31336" x="1873250" y="1905000"/>
          <p14:tracePt t="31353" x="1784350" y="1885950"/>
          <p14:tracePt t="31369" x="1670050" y="1860550"/>
          <p14:tracePt t="31386" x="1593850" y="1854200"/>
          <p14:tracePt t="31403" x="1473200" y="1841500"/>
          <p14:tracePt t="31420" x="1377950" y="1841500"/>
          <p14:tracePt t="31436" x="1308100" y="1841500"/>
          <p14:tracePt t="31453" x="1231900" y="1847850"/>
          <p14:tracePt t="31469" x="1181100" y="1866900"/>
          <p14:tracePt t="31486" x="1117600" y="1924050"/>
          <p14:tracePt t="31503" x="1073150" y="1981200"/>
          <p14:tracePt t="31519" x="1028700" y="2051050"/>
          <p14:tracePt t="31536" x="990600" y="2139950"/>
          <p14:tracePt t="31553" x="965200" y="2209800"/>
          <p14:tracePt t="31569" x="933450" y="2355850"/>
          <p14:tracePt t="31586" x="920750" y="2413000"/>
          <p14:tracePt t="31603" x="914400" y="2482850"/>
          <p14:tracePt t="31620" x="908050" y="2565400"/>
          <p14:tracePt t="31636" x="914400" y="2616200"/>
          <p14:tracePt t="31653" x="933450" y="2679700"/>
          <p14:tracePt t="31669" x="952500" y="2724150"/>
          <p14:tracePt t="31687" x="990600" y="2774950"/>
          <p14:tracePt t="31703" x="1085850" y="2863850"/>
          <p14:tracePt t="31719" x="1162050" y="2914650"/>
          <p14:tracePt t="31736" x="1333500" y="2997200"/>
          <p14:tracePt t="31753" x="1454150" y="3048000"/>
          <p14:tracePt t="31770" x="1670050" y="3124200"/>
          <p14:tracePt t="31786" x="1822450" y="3168650"/>
          <p14:tracePt t="31803" x="2012950" y="3213100"/>
          <p14:tracePt t="31819" x="2260600" y="3238500"/>
          <p14:tracePt t="31836" x="2438400" y="3232150"/>
          <p14:tracePt t="31854" x="2736850" y="3181350"/>
          <p14:tracePt t="31870" x="2921000" y="3117850"/>
          <p14:tracePt t="31886" x="3086100" y="3060700"/>
          <p14:tracePt t="31903" x="3321050" y="2908300"/>
          <p14:tracePt t="31920" x="3429000" y="2794000"/>
          <p14:tracePt t="31937" x="3549650" y="2565400"/>
          <p14:tracePt t="31953" x="3575050" y="2457450"/>
          <p14:tracePt t="31969" x="3581400" y="2349500"/>
          <p14:tracePt t="31986" x="3530600" y="2184400"/>
          <p14:tracePt t="32003" x="3460750" y="2063750"/>
          <p14:tracePt t="32020" x="3289300" y="1924050"/>
          <p14:tracePt t="32036" x="3175000" y="1866900"/>
          <p14:tracePt t="32053" x="3060700" y="1816100"/>
          <p14:tracePt t="32070" x="2832100" y="1746250"/>
          <p14:tracePt t="32086" x="2647950" y="1695450"/>
          <p14:tracePt t="32103" x="2381250" y="1644650"/>
          <p14:tracePt t="32120" x="2209800" y="1625600"/>
          <p14:tracePt t="32136" x="2019300" y="1619250"/>
          <p14:tracePt t="32153" x="1746250" y="1631950"/>
          <p14:tracePt t="32170" x="1574800" y="1657350"/>
          <p14:tracePt t="32186" x="1333500" y="1714500"/>
          <p14:tracePt t="32203" x="1225550" y="1752600"/>
          <p14:tracePt t="32219" x="1130300" y="1784350"/>
          <p14:tracePt t="32236" x="1041400" y="1860550"/>
          <p14:tracePt t="32253" x="990600" y="1898650"/>
          <p14:tracePt t="32270" x="952500" y="1968500"/>
          <p14:tracePt t="32286" x="920750" y="2032000"/>
          <p14:tracePt t="32303" x="895350" y="2082800"/>
          <p14:tracePt t="32320" x="863600" y="2159000"/>
          <p14:tracePt t="32336" x="857250" y="2190750"/>
          <p14:tracePt t="32353" x="850900" y="2228850"/>
          <p14:tracePt t="32370" x="869950" y="2273300"/>
          <p14:tracePt t="32387" x="920750" y="2336800"/>
          <p14:tracePt t="32403" x="977900" y="2393950"/>
          <p14:tracePt t="32419" x="1054100" y="2457450"/>
          <p14:tracePt t="32436" x="1257300" y="2565400"/>
          <p14:tracePt t="32453" x="1409700" y="2635250"/>
          <p14:tracePt t="32471" x="1701800" y="2749550"/>
          <p14:tracePt t="32486" x="1898650" y="2794000"/>
          <p14:tracePt t="32503" x="2076450" y="2819400"/>
          <p14:tracePt t="32519" x="2362200" y="2806700"/>
          <p14:tracePt t="32536" x="2546350" y="2762250"/>
          <p14:tracePt t="32554" x="2844800" y="2667000"/>
          <p14:tracePt t="32570" x="3041650" y="2571750"/>
          <p14:tracePt t="32586" x="3213100" y="2463800"/>
          <p14:tracePt t="32603" x="3409950" y="2317750"/>
          <p14:tracePt t="32620" x="3486150" y="2228850"/>
          <p14:tracePt t="32637" x="3543300" y="2139950"/>
          <p14:tracePt t="32653" x="3556000" y="2114550"/>
          <p14:tracePt t="32669" x="3556000" y="2076450"/>
          <p14:tracePt t="32686" x="3505200" y="1987550"/>
          <p14:tracePt t="32703" x="3416300" y="1911350"/>
          <p14:tracePt t="32719" x="3232150" y="1790700"/>
          <p14:tracePt t="32736" x="3117850" y="1746250"/>
          <p14:tracePt t="32753" x="2990850" y="1708150"/>
          <p14:tracePt t="32769" x="2692400" y="1682750"/>
          <p14:tracePt t="32786" x="2451100" y="1689100"/>
          <p14:tracePt t="32803" x="2127250" y="1733550"/>
          <p14:tracePt t="32820" x="1974850" y="1746250"/>
          <p14:tracePt t="32836" x="1866900" y="1778000"/>
          <p14:tracePt t="32853" x="1739900" y="1816100"/>
          <p14:tracePt t="32869" x="1701800" y="1835150"/>
          <p14:tracePt t="32886" x="1682750" y="1847850"/>
          <p14:tracePt t="32903" x="1676400" y="1873250"/>
          <p14:tracePt t="32919" x="1663700" y="1911350"/>
          <p14:tracePt t="32936" x="1631950" y="2019300"/>
          <p14:tracePt t="32953" x="1619250" y="2076450"/>
          <p14:tracePt t="32969" x="1606550" y="2171700"/>
          <p14:tracePt t="32986" x="1606550" y="2222500"/>
          <p14:tracePt t="33004" x="1606550" y="2311400"/>
          <p14:tracePt t="33020" x="1619250" y="2355850"/>
          <p14:tracePt t="33036" x="1638300" y="2400300"/>
          <p14:tracePt t="33053" x="1689100" y="2463800"/>
          <p14:tracePt t="33070" x="1739900" y="2501900"/>
          <p14:tracePt t="33086" x="1816100" y="2540000"/>
          <p14:tracePt t="33103" x="1955800" y="2597150"/>
          <p14:tracePt t="33119" x="2076450" y="2628900"/>
          <p14:tracePt t="33136" x="2298700" y="2667000"/>
          <p14:tracePt t="33153" x="2413000" y="2686050"/>
          <p14:tracePt t="33171" x="2559050" y="2686050"/>
          <p14:tracePt t="33186" x="2647950" y="2686050"/>
          <p14:tracePt t="33203" x="2717800" y="2679700"/>
          <p14:tracePt t="33219" x="2800350" y="2641600"/>
          <p14:tracePt t="33236" x="2857500" y="2609850"/>
          <p14:tracePt t="33254" x="2940050" y="2495550"/>
          <p14:tracePt t="33270" x="2978150" y="2413000"/>
          <p14:tracePt t="33286" x="2990850" y="2336800"/>
          <p14:tracePt t="33303" x="2997200" y="2254250"/>
          <p14:tracePt t="33320" x="2971800" y="2216150"/>
          <p14:tracePt t="33339" x="2914650" y="2159000"/>
          <p14:tracePt t="33353" x="2844800" y="2127250"/>
          <p14:tracePt t="33370" x="2755900" y="2101850"/>
          <p14:tracePt t="33386" x="2616200" y="2095500"/>
          <p14:tracePt t="33403" x="2527300" y="2101850"/>
          <p14:tracePt t="33421" x="2381250" y="2127250"/>
          <p14:tracePt t="33436" x="2305050" y="2146300"/>
          <p14:tracePt t="33454" x="2254250" y="2165350"/>
          <p14:tracePt t="33469" x="2197100" y="2184400"/>
          <p14:tracePt t="33486" x="2178050" y="2203450"/>
          <p14:tracePt t="33503" x="2146300" y="2228850"/>
          <p14:tracePt t="33520" x="2127250" y="2260600"/>
          <p14:tracePt t="33536" x="2114550" y="2273300"/>
          <p14:tracePt t="33553" x="2108200" y="2286000"/>
          <p14:tracePt t="33570" x="2101850" y="2298700"/>
          <p14:tracePt t="35463" x="2076450" y="2298700"/>
          <p14:tracePt t="35470" x="2032000" y="2298700"/>
          <p14:tracePt t="35487" x="1936750" y="2298700"/>
          <p14:tracePt t="35503" x="1847850" y="2305050"/>
          <p14:tracePt t="35520" x="1663700" y="2336800"/>
          <p14:tracePt t="35536" x="1549400" y="2368550"/>
          <p14:tracePt t="35553" x="1384300" y="2425700"/>
          <p14:tracePt t="35570" x="1289050" y="2463800"/>
          <p14:tracePt t="35603" x="1111250" y="2552700"/>
          <p14:tracePt t="35637" x="1022350" y="2616200"/>
          <p14:tracePt t="35670" x="990600" y="2730500"/>
          <p14:tracePt t="35687" x="990600" y="2800350"/>
          <p14:tracePt t="35704" x="990600" y="2889250"/>
          <p14:tracePt t="35720" x="1016000" y="3022600"/>
          <p14:tracePt t="35736" x="1035050" y="3098800"/>
          <p14:tracePt t="35753" x="1111250" y="3219450"/>
          <p14:tracePt t="35770" x="1168400" y="3282950"/>
          <p14:tracePt t="35786" x="1263650" y="3333750"/>
          <p14:tracePt t="35803" x="1390650" y="3378200"/>
          <p14:tracePt t="35820" x="1504950" y="3397250"/>
          <p14:tracePt t="35836" x="1701800" y="3397250"/>
          <p14:tracePt t="35853" x="1866900" y="3371850"/>
          <p14:tracePt t="35870" x="2006600" y="3327400"/>
          <p14:tracePt t="35887" x="2241550" y="3225800"/>
          <p14:tracePt t="35903" x="2419350" y="3136900"/>
          <p14:tracePt t="35920" x="2578100" y="3054350"/>
          <p14:tracePt t="35937" x="2628900" y="3028950"/>
          <p14:tracePt t="35954" x="2705100" y="2978150"/>
          <p14:tracePt t="35970" x="2724150" y="2946400"/>
          <p14:tracePt t="35986" x="2743200" y="2914650"/>
          <p14:tracePt t="36003" x="2749550" y="2863850"/>
          <p14:tracePt t="36019" x="2749550" y="2813050"/>
          <p14:tracePt t="36036" x="2717800" y="2724150"/>
          <p14:tracePt t="36053" x="2673350" y="2660650"/>
          <p14:tracePt t="36070" x="2622550" y="2603500"/>
          <p14:tracePt t="36086" x="2527300" y="2514600"/>
          <p14:tracePt t="36103" x="2432050" y="2451100"/>
          <p14:tracePt t="36121" x="2241550" y="2343150"/>
          <p14:tracePt t="36137" x="2101850" y="2279650"/>
          <p14:tracePt t="36153" x="1962150" y="2235200"/>
          <p14:tracePt t="36170" x="1746250" y="2203450"/>
          <p14:tracePt t="36187" x="1587500" y="2203450"/>
          <p14:tracePt t="36203" x="1384300" y="2203450"/>
          <p14:tracePt t="36220" x="1244600" y="2209800"/>
          <p14:tracePt t="36237" x="1130300" y="2216150"/>
          <p14:tracePt t="36253" x="952500" y="2260600"/>
          <p14:tracePt t="36270" x="895350" y="2273300"/>
          <p14:tracePt t="36286" x="793750" y="2311400"/>
          <p14:tracePt t="36303" x="736600" y="2355850"/>
          <p14:tracePt t="36320" x="692150" y="2387600"/>
          <p14:tracePt t="36337" x="666750" y="2444750"/>
          <p14:tracePt t="36353" x="654050" y="2495550"/>
          <p14:tracePt t="36370" x="660400" y="2578100"/>
          <p14:tracePt t="36387" x="679450" y="2647950"/>
          <p14:tracePt t="36403" x="711200" y="2717800"/>
          <p14:tracePt t="36420" x="844550" y="2889250"/>
          <p14:tracePt t="36436" x="927100" y="2965450"/>
          <p14:tracePt t="36453" x="1098550" y="3054350"/>
          <p14:tracePt t="36470" x="1219200" y="3079750"/>
          <p14:tracePt t="36486" x="1339850" y="3086100"/>
          <p14:tracePt t="36503" x="1524000" y="3067050"/>
          <p14:tracePt t="36520" x="1701800" y="3022600"/>
          <p14:tracePt t="36536" x="1943100" y="2946400"/>
          <p14:tracePt t="36553" x="2063750" y="2889250"/>
          <p14:tracePt t="36570" x="2222500" y="2813050"/>
          <p14:tracePt t="36587" x="2425700" y="2673350"/>
          <p14:tracePt t="36603" x="2514600" y="2597150"/>
          <p14:tracePt t="36620" x="2584450" y="2508250"/>
          <p14:tracePt t="36637" x="2603500" y="2470150"/>
          <p14:tracePt t="36655" x="2609850" y="2387600"/>
          <p14:tracePt t="36670" x="2590800" y="2336800"/>
          <p14:tracePt t="36686" x="2565400" y="2292350"/>
          <p14:tracePt t="36690" x="2546350" y="2266950"/>
          <p14:tracePt t="36703" x="2508250" y="2222500"/>
          <p14:tracePt t="36720" x="2444750" y="2184400"/>
          <p14:tracePt t="36737" x="2336800" y="2139950"/>
          <p14:tracePt t="36753" x="2273300" y="2120900"/>
          <p14:tracePt t="36770" x="2197100" y="2120900"/>
          <p14:tracePt t="36786" x="2095500" y="2120900"/>
          <p14:tracePt t="36803" x="2038350" y="2133600"/>
          <p14:tracePt t="36821" x="1981200" y="2152650"/>
          <p14:tracePt t="36837" x="1955800" y="2165350"/>
          <p14:tracePt t="36853" x="1949450" y="2165350"/>
          <p14:tracePt t="36870" x="1943100" y="2165350"/>
          <p14:tracePt t="36924" x="1943100" y="2171700"/>
          <p14:tracePt t="40868" x="1943100" y="2184400"/>
          <p14:tracePt t="40875" x="1943100" y="2197100"/>
          <p14:tracePt t="40888" x="1943100" y="2216150"/>
          <p14:tracePt t="40904" x="1943100" y="2254250"/>
          <p14:tracePt t="40920" x="1943100" y="2279650"/>
          <p14:tracePt t="40937" x="1949450" y="2311400"/>
          <p14:tracePt t="40953" x="1955800" y="2330450"/>
          <p14:tracePt t="40987" x="1974850" y="2374900"/>
          <p14:tracePt t="41020" x="2019300" y="2438400"/>
          <p14:tracePt t="41053" x="2070100" y="2527300"/>
          <p14:tracePt t="41070" x="2101850" y="2571750"/>
          <p14:tracePt t="41087" x="2159000" y="2647950"/>
          <p14:tracePt t="41103" x="2197100" y="2692400"/>
          <p14:tracePt t="41120" x="2247900" y="2743200"/>
          <p14:tracePt t="41136" x="2292350" y="2794000"/>
          <p14:tracePt t="41153" x="2317750" y="2825750"/>
          <p14:tracePt t="41171" x="2362200" y="2863850"/>
          <p14:tracePt t="41187" x="2374900" y="2901950"/>
          <p14:tracePt t="41203" x="2393950" y="2933700"/>
          <p14:tracePt t="41205" x="2406650" y="2959100"/>
          <p14:tracePt t="41220" x="2425700" y="3003550"/>
          <p14:tracePt t="41237" x="2444750" y="3048000"/>
          <p14:tracePt t="41253" x="2482850" y="3117850"/>
          <p14:tracePt t="41270" x="2495550" y="3149600"/>
          <p14:tracePt t="41286" x="2520950" y="3175000"/>
          <p14:tracePt t="41303" x="2546350" y="3200400"/>
          <p14:tracePt t="41320" x="2559050" y="3200400"/>
          <p14:tracePt t="41757" x="2559050" y="3194050"/>
          <p14:tracePt t="41767" x="2559050" y="3181350"/>
          <p14:tracePt t="41772" x="2565400" y="3162300"/>
          <p14:tracePt t="41787" x="2590800" y="3111500"/>
          <p14:tracePt t="41803" x="2641600" y="2984500"/>
          <p14:tracePt t="41837" x="2768600" y="2743200"/>
          <p14:tracePt t="41870" x="3016250" y="2286000"/>
          <p14:tracePt t="41903" x="3397250" y="1803400"/>
          <p14:tracePt t="41920" x="3556000" y="1625600"/>
          <p14:tracePt t="41937" x="3790950" y="1428750"/>
          <p14:tracePt t="41953" x="3968750" y="1320800"/>
          <p14:tracePt t="41970" x="4235450" y="1200150"/>
          <p14:tracePt t="41987" x="4368800" y="1130300"/>
          <p14:tracePt t="42005" x="4546600" y="1060450"/>
          <p14:tracePt t="42020" x="4584700" y="1035050"/>
          <p14:tracePt t="42038" x="4597400" y="1028700"/>
          <p14:tracePt t="42053" x="4603750" y="1022350"/>
          <p14:tracePt t="42116" x="4603750" y="1035050"/>
          <p14:tracePt t="42130" x="4603750" y="1041400"/>
          <p14:tracePt t="42138" x="4597400" y="1060450"/>
          <p14:tracePt t="42153" x="4514850" y="1111250"/>
          <p14:tracePt t="42459" x="4533900" y="1111250"/>
          <p14:tracePt t="42466" x="4565650" y="1123950"/>
          <p14:tracePt t="42473" x="4603750" y="1136650"/>
          <p14:tracePt t="42487" x="4667250" y="1187450"/>
          <p14:tracePt t="42504" x="4724400" y="1250950"/>
          <p14:tracePt t="42520" x="4806950" y="1365250"/>
          <p14:tracePt t="42537" x="4908550" y="1638300"/>
          <p14:tracePt t="42554" x="4914900" y="1828800"/>
          <p14:tracePt t="42570" x="4851400" y="2108200"/>
          <p14:tracePt t="42587" x="4781550" y="2311400"/>
          <p14:tracePt t="42605" x="4686300" y="2565400"/>
          <p14:tracePt t="42620" x="4616450" y="2698750"/>
          <p14:tracePt t="42637" x="4559300" y="2813050"/>
          <p14:tracePt t="42653" x="4483100" y="2927350"/>
          <p14:tracePt t="42670" x="4438650" y="2978150"/>
          <p14:tracePt t="42687" x="4381500" y="3009900"/>
          <p14:tracePt t="42704" x="4324350" y="3041650"/>
          <p14:tracePt t="42720" x="4286250" y="3054350"/>
          <p14:tracePt t="42737" x="4267200" y="3060700"/>
          <p14:tracePt t="42754" x="4235450" y="3060700"/>
          <p14:tracePt t="42771" x="4216400" y="3067050"/>
          <p14:tracePt t="42787" x="4203700" y="3067050"/>
          <p14:tracePt t="42803" x="4191000" y="3067050"/>
          <p14:tracePt t="42820" x="4165600" y="3067050"/>
          <p14:tracePt t="42837" x="4146550" y="3060700"/>
          <p14:tracePt t="42854" x="4140200" y="3060700"/>
          <p14:tracePt t="42870" x="4121150" y="3048000"/>
          <p14:tracePt t="42887" x="4108450" y="3048000"/>
          <p14:tracePt t="42903" x="4089400" y="3041650"/>
          <p14:tracePt t="42920" x="4070350" y="3041650"/>
          <p14:tracePt t="42938" x="4025900" y="3041650"/>
          <p14:tracePt t="42954" x="4006850" y="3041650"/>
          <p14:tracePt t="42970" x="3981450" y="3041650"/>
          <p14:tracePt t="42987" x="3949700" y="3048000"/>
          <p14:tracePt t="43004" x="3930650" y="3060700"/>
          <p14:tracePt t="43021" x="3892550" y="3067050"/>
          <p14:tracePt t="43037" x="3873500" y="3079750"/>
          <p14:tracePt t="43053" x="3854450" y="3092450"/>
          <p14:tracePt t="43070" x="3822700" y="3105150"/>
          <p14:tracePt t="43087" x="3816350" y="3111500"/>
          <p14:tracePt t="43105" x="3797300" y="3124200"/>
          <p14:tracePt t="43120" x="3784600" y="3130550"/>
          <p14:tracePt t="43137" x="3778250" y="3130550"/>
          <p14:tracePt t="43153" x="3765550" y="3136900"/>
          <p14:tracePt t="43298" x="3759200" y="3130550"/>
          <p14:tracePt t="43305" x="3746500" y="3111500"/>
          <p14:tracePt t="43321" x="3727450" y="3092450"/>
          <p14:tracePt t="43337" x="3721100" y="3073400"/>
          <p14:tracePt t="43354" x="3708400" y="3060700"/>
          <p14:tracePt t="43370" x="3702050" y="3054350"/>
          <p14:tracePt t="43388" x="3695700" y="3054350"/>
          <p14:tracePt t="43404" x="3689350" y="3048000"/>
          <p14:tracePt t="43420" x="3689350" y="3041650"/>
          <p14:tracePt t="43437" x="3683000" y="3035300"/>
          <p14:tracePt t="43453" x="3676650" y="3035300"/>
          <p14:tracePt t="43471" x="3676650" y="3028950"/>
          <p14:tracePt t="43605" x="3644900" y="3028950"/>
          <p14:tracePt t="43613" x="3613150" y="3035300"/>
          <p14:tracePt t="43621" x="3587750" y="3035300"/>
          <p14:tracePt t="43638" x="3492500" y="3054350"/>
          <p14:tracePt t="43654" x="3441700" y="3073400"/>
          <p14:tracePt t="43670" x="3384550" y="3098800"/>
          <p14:tracePt t="43687" x="3314700" y="3117850"/>
          <p14:tracePt t="43704" x="3276600" y="3130550"/>
          <p14:tracePt t="43721" x="3219450" y="3162300"/>
          <p14:tracePt t="43737" x="3187700" y="3175000"/>
          <p14:tracePt t="43753" x="3162300" y="3181350"/>
          <p14:tracePt t="43770" x="3143250" y="3200400"/>
          <p14:tracePt t="43787" x="3136900" y="3213100"/>
          <p14:tracePt t="43805" x="3117850" y="3238500"/>
          <p14:tracePt t="43820" x="3105150" y="3251200"/>
          <p14:tracePt t="43837" x="3105150" y="3257550"/>
          <p14:tracePt t="43854" x="3105150" y="3263900"/>
          <p14:tracePt t="43938" x="3111500" y="3263900"/>
          <p14:tracePt t="43957" x="3117850" y="3263900"/>
          <p14:tracePt t="43964" x="3130550" y="3257550"/>
          <p14:tracePt t="43971" x="3136900" y="3251200"/>
          <p14:tracePt t="43987" x="3168650" y="3238500"/>
          <p14:tracePt t="44003" x="3213100" y="3213100"/>
          <p14:tracePt t="44020" x="3295650" y="3175000"/>
          <p14:tracePt t="44037" x="3359150" y="3149600"/>
          <p14:tracePt t="44053" x="3473450" y="3136900"/>
          <p14:tracePt t="44070" x="3530600" y="3130550"/>
          <p14:tracePt t="44087" x="3568700" y="3130550"/>
          <p14:tracePt t="44104" x="3613150" y="3124200"/>
          <p14:tracePt t="44120" x="3651250" y="3124200"/>
          <p14:tracePt t="44137" x="3695700" y="3124200"/>
          <p14:tracePt t="44153" x="3740150" y="3117850"/>
          <p14:tracePt t="44172" x="3790950" y="3117850"/>
          <p14:tracePt t="44187" x="3829050" y="3117850"/>
          <p14:tracePt t="44203" x="3867150" y="3117850"/>
          <p14:tracePt t="44206" x="3879850" y="3117850"/>
          <p14:tracePt t="44220" x="3924300" y="3124200"/>
          <p14:tracePt t="44237" x="3962400" y="3130550"/>
          <p14:tracePt t="44253" x="4025900" y="3136900"/>
          <p14:tracePt t="44270" x="4064000" y="3136900"/>
          <p14:tracePt t="44287" x="4127500" y="3136900"/>
          <p14:tracePt t="44304" x="4241800" y="3149600"/>
          <p14:tracePt t="44320" x="4305300" y="3155950"/>
          <p14:tracePt t="44338" x="4356100" y="3168650"/>
          <p14:tracePt t="44353" x="4419600" y="3175000"/>
          <p14:tracePt t="44370" x="4438650" y="3175000"/>
          <p14:tracePt t="44387" x="4464050" y="3181350"/>
          <p14:tracePt t="44404" x="4483100" y="3187700"/>
          <p14:tracePt t="44420" x="4495800" y="3194050"/>
          <p14:tracePt t="44437" x="4502150" y="3194050"/>
          <p14:tracePt t="45102" x="4489450" y="3194050"/>
          <p14:tracePt t="45109" x="4457700" y="3200400"/>
          <p14:tracePt t="45120" x="4337050" y="3200400"/>
          <p14:tracePt t="45137" x="4203700" y="3194050"/>
          <p14:tracePt t="45154" x="4038600" y="3181350"/>
          <p14:tracePt t="45170" x="3733800" y="3149600"/>
          <p14:tracePt t="45187" x="3530600" y="3136900"/>
          <p14:tracePt t="45204" x="3295650" y="3111500"/>
          <p14:tracePt t="45237" x="2990850" y="3111500"/>
          <p14:tracePt t="45270" x="2717800" y="3124200"/>
          <p14:tracePt t="45303" x="2514600" y="3187700"/>
          <p14:tracePt t="45320" x="2444750" y="3206750"/>
          <p14:tracePt t="45337" x="2368550" y="3244850"/>
          <p14:tracePt t="45354" x="2330450" y="3257550"/>
          <p14:tracePt t="45370" x="2292350" y="3282950"/>
          <p14:tracePt t="45387" x="2273300" y="3289300"/>
          <p14:tracePt t="45404" x="2254250" y="3302000"/>
          <p14:tracePt t="45437" x="2247900" y="3302000"/>
          <p14:tracePt t="45461" x="2241550" y="3302000"/>
          <p14:tracePt t="45494" x="2241550" y="3308350"/>
          <p14:tracePt t="45537" x="2241550" y="3314700"/>
          <p14:tracePt t="45564" x="2247900" y="3321050"/>
          <p14:tracePt t="45572" x="2247900" y="3327400"/>
          <p14:tracePt t="45585" x="2254250" y="3333750"/>
          <p14:tracePt t="45592" x="2260600" y="3340100"/>
          <p14:tracePt t="45603" x="2266950" y="3352800"/>
          <p14:tracePt t="45620" x="2286000" y="3378200"/>
          <p14:tracePt t="45637" x="2292350" y="3384550"/>
          <p14:tracePt t="45654" x="2305050" y="3397250"/>
          <p14:tracePt t="45671" x="2311400" y="3403600"/>
          <p14:tracePt t="45688" x="2317750" y="3409950"/>
          <p14:tracePt t="45722" x="2317750" y="3416300"/>
          <p14:tracePt t="45786" x="2324100" y="3416300"/>
          <p14:tracePt t="45814" x="2330450" y="3416300"/>
          <p14:tracePt t="45835" x="2336800" y="3416300"/>
          <p14:tracePt t="45855" x="2349500" y="3416300"/>
          <p14:tracePt t="45862" x="2355850" y="3416300"/>
          <p14:tracePt t="45870" x="2362200" y="3416300"/>
          <p14:tracePt t="45887" x="2381250" y="3416300"/>
          <p14:tracePt t="45904" x="2425700" y="3409950"/>
          <p14:tracePt t="45921" x="2457450" y="3397250"/>
          <p14:tracePt t="45938" x="2533650" y="3384550"/>
          <p14:tracePt t="45954" x="2603500" y="3371850"/>
          <p14:tracePt t="45971" x="2679700" y="3352800"/>
          <p14:tracePt t="45987" x="2800350" y="3333750"/>
          <p14:tracePt t="46004" x="2901950" y="3321050"/>
          <p14:tracePt t="46021" x="3041650" y="3302000"/>
          <p14:tracePt t="46037" x="3124200" y="3302000"/>
          <p14:tracePt t="46054" x="3181350" y="3308350"/>
          <p14:tracePt t="46070" x="3270250" y="3340100"/>
          <p14:tracePt t="46087" x="3327400" y="3352800"/>
          <p14:tracePt t="46104" x="3416300" y="3378200"/>
          <p14:tracePt t="46120" x="3467100" y="3390900"/>
          <p14:tracePt t="46137" x="3517900" y="3409950"/>
          <p14:tracePt t="46154" x="3562350" y="3422650"/>
          <p14:tracePt t="46171" x="3594100" y="3435350"/>
          <p14:tracePt t="46189" x="3625850" y="3454400"/>
          <p14:tracePt t="46204" x="3638550" y="3460750"/>
          <p14:tracePt t="46220" x="3657600" y="3460750"/>
          <p14:tracePt t="46237" x="3676650" y="3473450"/>
          <p14:tracePt t="46255" x="3683000" y="3473450"/>
          <p14:tracePt t="46272" x="3702050" y="3479800"/>
          <p14:tracePt t="46287" x="3708400" y="3486150"/>
          <p14:tracePt t="46304" x="3714750" y="3492500"/>
          <p14:tracePt t="46320" x="3721100" y="3498850"/>
          <p14:tracePt t="46337" x="3727450" y="3498850"/>
          <p14:tracePt t="46353" x="3733800" y="3498850"/>
          <p14:tracePt t="46370" x="3740150" y="3505200"/>
          <p14:tracePt t="46387" x="3746500" y="3505200"/>
          <p14:tracePt t="46403" x="3746500" y="3511550"/>
          <p14:tracePt t="46604" x="3740150" y="3511550"/>
          <p14:tracePt t="46617" x="3733800" y="3511550"/>
          <p14:tracePt t="46624" x="3727450" y="3511550"/>
          <p14:tracePt t="46637" x="3714750" y="3511550"/>
          <p14:tracePt t="46654" x="3702050" y="3511550"/>
          <p14:tracePt t="46671" x="3689350" y="3511550"/>
          <p14:tracePt t="46687" x="3683000" y="3511550"/>
          <p14:tracePt t="46704" x="3676650" y="3511550"/>
          <p14:tracePt t="47034" x="3657600" y="3511550"/>
          <p14:tracePt t="47041" x="3613150" y="3511550"/>
          <p14:tracePt t="47054" x="3581400" y="3511550"/>
          <p14:tracePt t="47071" x="3460750" y="3511550"/>
          <p14:tracePt t="47087" x="3390900" y="3511550"/>
          <p14:tracePt t="47104" x="3244850" y="3511550"/>
          <p14:tracePt t="47121" x="3149600" y="3511550"/>
          <p14:tracePt t="47154" x="2940050" y="3524250"/>
          <p14:tracePt t="47187" x="2825750" y="3549650"/>
          <p14:tracePt t="47220" x="2724150" y="3587750"/>
          <p14:tracePt t="47237" x="2686050" y="3606800"/>
          <p14:tracePt t="47255" x="2641600" y="3632200"/>
          <p14:tracePt t="47271" x="2616200" y="3657600"/>
          <p14:tracePt t="47287" x="2597150" y="3670300"/>
          <p14:tracePt t="47304" x="2571750" y="3695700"/>
          <p14:tracePt t="47321" x="2559050" y="3702050"/>
          <p14:tracePt t="47337" x="2546350" y="3714750"/>
          <p14:tracePt t="47354" x="2533650" y="3721100"/>
          <p14:tracePt t="47608" x="2540000" y="3721100"/>
          <p14:tracePt t="47622" x="2552700" y="3721100"/>
          <p14:tracePt t="47629" x="2565400" y="3714750"/>
          <p14:tracePt t="47637" x="2571750" y="3708400"/>
          <p14:tracePt t="47654" x="2597150" y="3702050"/>
          <p14:tracePt t="47670" x="2622550" y="3695700"/>
          <p14:tracePt t="47687" x="2647950" y="3689350"/>
          <p14:tracePt t="47704" x="2660650" y="3689350"/>
          <p14:tracePt t="47720" x="2673350" y="3689350"/>
          <p14:tracePt t="47737" x="2679700" y="3689350"/>
          <p14:tracePt t="47754" x="2692400" y="3689350"/>
          <p14:tracePt t="47771" x="2711450" y="3689350"/>
          <p14:tracePt t="47787" x="2730500" y="3689350"/>
          <p14:tracePt t="47804" x="2781300" y="3683000"/>
          <p14:tracePt t="47821" x="2813050" y="3683000"/>
          <p14:tracePt t="47838" x="2870200" y="3683000"/>
          <p14:tracePt t="47854" x="2921000" y="3683000"/>
          <p14:tracePt t="47870" x="2965450" y="3683000"/>
          <p14:tracePt t="47887" x="3028950" y="3683000"/>
          <p14:tracePt t="47904" x="3086100" y="3683000"/>
          <p14:tracePt t="47921" x="3143250" y="3689350"/>
          <p14:tracePt t="47937" x="3251200" y="3695700"/>
          <p14:tracePt t="47954" x="3327400" y="3695700"/>
          <p14:tracePt t="47970" x="3422650" y="3702050"/>
          <p14:tracePt t="47987" x="3460750" y="3702050"/>
          <p14:tracePt t="48005" x="3498850" y="3714750"/>
          <p14:tracePt t="48021" x="3524250" y="3714750"/>
          <p14:tracePt t="48037" x="3543300" y="3721100"/>
          <p14:tracePt t="48054" x="3562350" y="3727450"/>
          <p14:tracePt t="48087" x="3575050" y="3727450"/>
          <p14:tracePt t="48104" x="3581400" y="3727450"/>
          <p14:tracePt t="48346" x="3606800" y="3721100"/>
          <p14:tracePt t="48352" x="3632200" y="3721100"/>
          <p14:tracePt t="48359" x="3670300" y="3714750"/>
          <p14:tracePt t="48370" x="3714750" y="3708400"/>
          <p14:tracePt t="48387" x="3803650" y="3708400"/>
          <p14:tracePt t="48404" x="3867150" y="3714750"/>
          <p14:tracePt t="48420" x="3930650" y="3733800"/>
          <p14:tracePt t="48437" x="3968750" y="3746500"/>
          <p14:tracePt t="48454" x="3987800" y="3746500"/>
          <p14:tracePt t="48470" x="3994150" y="3746500"/>
          <p14:tracePt t="48539" x="4000500" y="3746500"/>
          <p14:tracePt t="53488" x="4000500" y="3721100"/>
          <p14:tracePt t="53495" x="4006850" y="3689350"/>
          <p14:tracePt t="53505" x="4013200" y="3644900"/>
          <p14:tracePt t="53521" x="4019550" y="3536950"/>
          <p14:tracePt t="53537" x="4032250" y="3352800"/>
          <p14:tracePt t="53554" x="4038600" y="3194050"/>
          <p14:tracePt t="53571" x="4057650" y="3003550"/>
          <p14:tracePt t="53588" x="4083050" y="2832100"/>
          <p14:tracePt t="53621" x="4165600" y="2381250"/>
          <p14:tracePt t="53654" x="4254500" y="1981200"/>
          <p14:tracePt t="53687" x="4318000" y="1752600"/>
          <p14:tracePt t="53704" x="4349750" y="1689100"/>
          <p14:tracePt t="53721" x="4381500" y="1644650"/>
          <p14:tracePt t="53722" x="4387850" y="1631950"/>
          <p14:tracePt t="53737" x="4419600" y="1612900"/>
          <p14:tracePt t="53754" x="4438650" y="1600200"/>
          <p14:tracePt t="53771" x="4457700" y="1593850"/>
          <p14:tracePt t="53788" x="4476750" y="1612900"/>
          <p14:tracePt t="53804" x="4495800" y="1682750"/>
          <p14:tracePt t="53821" x="4495800" y="1758950"/>
          <p14:tracePt t="53837" x="4476750" y="1898650"/>
          <p14:tracePt t="53854" x="4406900" y="2178050"/>
          <p14:tracePt t="53871" x="4337050" y="2425700"/>
          <p14:tracePt t="53889" x="4197350" y="2882900"/>
          <p14:tracePt t="53904" x="4108450" y="3187700"/>
          <p14:tracePt t="53920" x="4038600" y="3448050"/>
          <p14:tracePt t="53937" x="3981450" y="3683000"/>
          <p14:tracePt t="53954" x="3949700" y="3778250"/>
          <p14:tracePt t="53972" x="3924300" y="3854450"/>
          <p14:tracePt t="53989" x="3911600" y="3886200"/>
          <p14:tracePt t="54004" x="3905250" y="3905250"/>
          <p14:tracePt t="54021" x="3898900" y="3917950"/>
          <p14:tracePt t="54038" x="3898900" y="3924300"/>
          <p14:tracePt t="55542" x="3886200" y="3905250"/>
          <p14:tracePt t="55550" x="3873500" y="3867150"/>
          <p14:tracePt t="55558" x="3854450" y="3835400"/>
          <p14:tracePt t="55571" x="3841750" y="3752850"/>
          <p14:tracePt t="55588" x="3841750" y="3676650"/>
          <p14:tracePt t="55604" x="3841750" y="3536950"/>
          <p14:tracePt t="55621" x="3841750" y="3441700"/>
          <p14:tracePt t="55638" x="3841750" y="3302000"/>
          <p14:tracePt t="55671" x="3867150" y="3073400"/>
          <p14:tracePt t="55704" x="3943350" y="2736850"/>
          <p14:tracePt t="55738" x="4013200" y="2495550"/>
          <p14:tracePt t="55741" x="4025900" y="2463800"/>
          <p14:tracePt t="55754" x="4044950" y="2419350"/>
          <p14:tracePt t="55771" x="4057650" y="2381250"/>
          <p14:tracePt t="55787" x="4064000" y="2362200"/>
          <p14:tracePt t="55804" x="4070350" y="2355850"/>
          <p14:tracePt t="55821" x="4070350" y="2349500"/>
          <p14:tracePt t="55837" x="4070350" y="2343150"/>
          <p14:tracePt t="55887" x="4070350" y="2349500"/>
          <p14:tracePt t="55894" x="4070350" y="2355850"/>
          <p14:tracePt t="55904" x="4064000" y="2374900"/>
          <p14:tracePt t="55921" x="4013200" y="2520950"/>
          <p14:tracePt t="55938" x="3937000" y="2711450"/>
          <p14:tracePt t="55954" x="3867150" y="3009900"/>
          <p14:tracePt t="55971" x="3752850" y="3498850"/>
          <p14:tracePt t="55988" x="3683000" y="3937000"/>
          <p14:tracePt t="56004" x="3619500" y="4400550"/>
          <p14:tracePt t="56021" x="3575050" y="4667250"/>
          <p14:tracePt t="56038" x="3530600" y="5041900"/>
          <p14:tracePt t="56054" x="3505200" y="5238750"/>
          <p14:tracePt t="56071" x="3486150" y="5365750"/>
          <p14:tracePt t="56087" x="3467100" y="5467350"/>
          <p14:tracePt t="56104" x="3460750" y="5492750"/>
          <p14:tracePt t="56121" x="3454400" y="5499100"/>
          <p14:tracePt t="56241" x="3454400" y="5492750"/>
          <p14:tracePt t="56254" x="3448050" y="5486400"/>
          <p14:tracePt t="56290" x="3448050" y="5480050"/>
          <p14:tracePt t="56374" x="3448050" y="5473700"/>
          <p14:tracePt t="56394" x="3448050" y="5467350"/>
          <p14:tracePt t="56407" x="3448050" y="5454650"/>
          <p14:tracePt t="56414" x="3454400" y="5448300"/>
          <p14:tracePt t="56421" x="3454400" y="5435600"/>
          <p14:tracePt t="56438" x="3460750" y="5410200"/>
          <p14:tracePt t="56454" x="3467100" y="5340350"/>
          <p14:tracePt t="56471" x="3467100" y="5257800"/>
          <p14:tracePt t="56488" x="3460750" y="5143500"/>
          <p14:tracePt t="56505" x="3422650" y="4889500"/>
          <p14:tracePt t="56521" x="3397250" y="4679950"/>
          <p14:tracePt t="56537" x="3346450" y="4260850"/>
          <p14:tracePt t="56554" x="3340100" y="4044950"/>
          <p14:tracePt t="56571" x="3333750" y="3752850"/>
          <p14:tracePt t="56588" x="3390900" y="3187700"/>
          <p14:tracePt t="56604" x="3473450" y="2806700"/>
          <p14:tracePt t="56621" x="3613150" y="2368550"/>
          <p14:tracePt t="56638" x="3663950" y="2203450"/>
          <p14:tracePt t="56654" x="3721100" y="2070100"/>
          <p14:tracePt t="56671" x="3822700" y="1892300"/>
          <p14:tracePt t="56688" x="3886200" y="1790700"/>
          <p14:tracePt t="56704" x="4025900" y="1625600"/>
          <p14:tracePt t="56721" x="4140200" y="1504950"/>
          <p14:tracePt t="56738" x="4305300" y="1333500"/>
          <p14:tracePt t="56754" x="4406900" y="1238250"/>
          <p14:tracePt t="56771" x="4464050" y="1174750"/>
          <p14:tracePt t="56787" x="4559300" y="1098550"/>
          <p14:tracePt t="56807" x="4610100" y="1066800"/>
          <p14:tracePt t="56821" x="4667250" y="1028700"/>
          <p14:tracePt t="56837" x="4686300" y="1009650"/>
          <p14:tracePt t="56854" x="4692650" y="1009650"/>
          <p14:tracePt t="56871" x="4699000" y="1009650"/>
          <p14:tracePt t="56920" x="4699000" y="1016000"/>
          <p14:tracePt t="56933" x="4699000" y="1022350"/>
          <p14:tracePt t="56940" x="4699000" y="1028700"/>
          <p14:tracePt t="56954" x="4699000" y="1060450"/>
          <p14:tracePt t="57278" x="4686300" y="1092200"/>
          <p14:tracePt t="57286" x="4654550" y="1130300"/>
          <p14:tracePt t="57294" x="4622800" y="1174750"/>
          <p14:tracePt t="57304" x="4546600" y="1282700"/>
          <p14:tracePt t="57321" x="4445000" y="1441450"/>
          <p14:tracePt t="57338" x="4330700" y="1606550"/>
          <p14:tracePt t="57354" x="4089400" y="1936750"/>
          <p14:tracePt t="57371" x="3917950" y="2178050"/>
          <p14:tracePt t="57387" x="3733800" y="2508250"/>
          <p14:tracePt t="57404" x="3632200" y="2698750"/>
          <p14:tracePt t="57422" x="3530600" y="2946400"/>
          <p14:tracePt t="57438" x="3479800" y="3098800"/>
          <p14:tracePt t="57454" x="3429000" y="3257550"/>
          <p14:tracePt t="57471" x="3378200" y="3486150"/>
          <p14:tracePt t="57488" x="3352800" y="3606800"/>
          <p14:tracePt t="57506" x="3340100" y="3771900"/>
          <p14:tracePt t="57521" x="3327400" y="3879850"/>
          <p14:tracePt t="57538" x="3327400" y="3975100"/>
          <p14:tracePt t="57554" x="3333750" y="4114800"/>
          <p14:tracePt t="57571" x="3333750" y="4191000"/>
          <p14:tracePt t="57588" x="3340100" y="4292600"/>
          <p14:tracePt t="57604" x="3346450" y="4324350"/>
          <p14:tracePt t="57621" x="3352800" y="4362450"/>
          <p14:tracePt t="57638" x="3359150" y="4381500"/>
          <p14:tracePt t="57654" x="3365500" y="4387850"/>
          <p14:tracePt t="57671" x="3384550" y="4406900"/>
          <p14:tracePt t="57688" x="3390900" y="4419600"/>
          <p14:tracePt t="57705" x="3397250" y="4425950"/>
          <p14:tracePt t="57721" x="3403600" y="4432300"/>
          <p14:tracePt t="57754" x="3403600" y="4438650"/>
          <p14:tracePt t="57866" x="3397250" y="4432300"/>
          <p14:tracePt t="57886" x="3397250" y="4419600"/>
          <p14:tracePt t="57892" x="3397250" y="4413250"/>
          <p14:tracePt t="57904" x="3390900" y="4406900"/>
          <p14:tracePt t="57921" x="3378200" y="4381500"/>
          <p14:tracePt t="57937" x="3371850" y="4368800"/>
          <p14:tracePt t="57955" x="3371850" y="4330700"/>
          <p14:tracePt t="57971" x="3371850" y="4286250"/>
          <p14:tracePt t="57988" x="3371850" y="4210050"/>
          <p14:tracePt t="58005" x="3365500" y="4032250"/>
          <p14:tracePt t="58021" x="3371850" y="3879850"/>
          <p14:tracePt t="58037" x="3378200" y="3708400"/>
          <p14:tracePt t="58055" x="3416300" y="3473450"/>
          <p14:tracePt t="58071" x="3441700" y="3327400"/>
          <p14:tracePt t="58087" x="3479800" y="3130550"/>
          <p14:tracePt t="58105" x="3524250" y="2997200"/>
          <p14:tracePt t="58121" x="3575050" y="2838450"/>
          <p14:tracePt t="58137" x="3600450" y="2768600"/>
          <p14:tracePt t="58154" x="3613150" y="2730500"/>
          <p14:tracePt t="58171" x="3613150" y="2711450"/>
          <p14:tracePt t="58187" x="3613150" y="2705100"/>
          <p14:tracePt t="58206" x="3613150" y="2711450"/>
          <p14:tracePt t="58221" x="3613150" y="2743200"/>
          <p14:tracePt t="58238" x="3594100" y="2825750"/>
          <p14:tracePt t="58240" x="3568700" y="2882900"/>
          <p14:tracePt t="58254" x="3517900" y="3016250"/>
          <p14:tracePt t="58271" x="3460750" y="3206750"/>
          <p14:tracePt t="58288" x="3390900" y="3479800"/>
          <p14:tracePt t="58304" x="3340100" y="3632200"/>
          <p14:tracePt t="58321" x="3295650" y="3765550"/>
          <p14:tracePt t="58338" x="3238500" y="3930650"/>
          <p14:tracePt t="58355" x="3213100" y="4025900"/>
          <p14:tracePt t="58371" x="3175000" y="4140200"/>
          <p14:tracePt t="58388" x="3162300" y="4197350"/>
          <p14:tracePt t="58404" x="3149600" y="4248150"/>
          <p14:tracePt t="58421" x="3130550" y="4330700"/>
          <p14:tracePt t="58438" x="3117850" y="4387850"/>
          <p14:tracePt t="58454" x="3111500" y="4445000"/>
          <p14:tracePt t="58471" x="3086100" y="4559300"/>
          <p14:tracePt t="58488" x="3073400" y="4641850"/>
          <p14:tracePt t="58506" x="3060700" y="4762500"/>
          <p14:tracePt t="58521" x="3054350" y="4838700"/>
          <p14:tracePt t="58538" x="3041650" y="4921250"/>
          <p14:tracePt t="58555" x="3035300" y="4953000"/>
          <p14:tracePt t="58571" x="3022600" y="4978400"/>
          <p14:tracePt t="58588" x="3022600" y="4984750"/>
          <p14:tracePt t="58605" x="3016250" y="4991100"/>
          <p14:tracePt t="58747" x="3016250" y="4984750"/>
          <p14:tracePt t="58821" x="3016250" y="4978400"/>
          <p14:tracePt t="58899" x="2984500" y="4940300"/>
          <p14:tracePt t="58905" x="2946400" y="4870450"/>
          <p14:tracePt t="58912" x="2901950" y="4826000"/>
          <p14:tracePt t="58921" x="2870200" y="4768850"/>
          <p14:tracePt t="58937" x="2806700" y="4679950"/>
          <p14:tracePt t="58954" x="2768600" y="4629150"/>
          <p14:tracePt t="58971" x="2749550" y="4603750"/>
          <p14:tracePt t="58989" x="2724150" y="4591050"/>
          <p14:tracePt t="59005" x="2711450" y="4578350"/>
          <p14:tracePt t="59021" x="2698750" y="4578350"/>
          <p14:tracePt t="59038" x="2686050" y="4578350"/>
          <p14:tracePt t="59131" x="2673350" y="4622800"/>
          <p14:tracePt t="59142" x="2635250" y="4705350"/>
          <p14:tracePt t="59154" x="2597150" y="4787900"/>
          <p14:tracePt t="59171" x="2552700" y="4857750"/>
          <p14:tracePt t="59187" x="2520950" y="4902200"/>
          <p14:tracePt t="59204" x="2489200" y="4953000"/>
          <p14:tracePt t="59221" x="2476500" y="4965700"/>
          <p14:tracePt t="59237" x="2451100" y="4978400"/>
          <p14:tracePt t="59240" x="2444750" y="4991100"/>
          <p14:tracePt t="59255" x="2432050" y="4997450"/>
          <p14:tracePt t="59271" x="2419350" y="5010150"/>
          <p14:tracePt t="59288" x="2413000" y="5010150"/>
          <p14:tracePt t="59305" x="2406650" y="5010150"/>
          <p14:tracePt t="59321" x="2400300" y="5010150"/>
          <p14:tracePt t="59364" x="2393950" y="5003800"/>
          <p14:tracePt t="59371" x="2393950" y="4997450"/>
          <p14:tracePt t="59388" x="2393950" y="4984750"/>
          <p14:tracePt t="59406" x="2406650" y="4914900"/>
          <p14:tracePt t="59421" x="2419350" y="4864100"/>
          <p14:tracePt t="59438" x="2444750" y="4826000"/>
          <p14:tracePt t="59454" x="2476500" y="4787900"/>
          <p14:tracePt t="59471" x="2495550" y="4768850"/>
          <p14:tracePt t="59489" x="2527300" y="4768850"/>
          <p14:tracePt t="59505" x="2559050" y="4768850"/>
          <p14:tracePt t="59521" x="2578100" y="4794250"/>
          <p14:tracePt t="60093" x="2616200" y="4781550"/>
          <p14:tracePt t="60099" x="2654300" y="4756150"/>
          <p14:tracePt t="60107" x="2705100" y="4749800"/>
          <p14:tracePt t="60121" x="2806700" y="4743450"/>
          <p14:tracePt t="60138" x="2882900" y="4743450"/>
          <p14:tracePt t="60154" x="2997200" y="4781550"/>
          <p14:tracePt t="60171" x="3067050" y="4806950"/>
          <p14:tracePt t="60204" x="3187700" y="4876800"/>
          <p14:tracePt t="60237" x="3213100" y="4902200"/>
          <p14:tracePt t="60271" x="3225800" y="4902200"/>
          <p14:tracePt t="60288" x="3244850" y="4889500"/>
          <p14:tracePt t="60305" x="3276600" y="4870450"/>
          <p14:tracePt t="60321" x="3327400" y="4832350"/>
          <p14:tracePt t="60338" x="3340100" y="4819650"/>
          <p14:tracePt t="60354" x="3359150" y="4794250"/>
          <p14:tracePt t="60371" x="3359150" y="4781550"/>
          <p14:tracePt t="60388" x="3371850" y="4768850"/>
          <p14:tracePt t="60405" x="3390900" y="4718050"/>
          <p14:tracePt t="60421" x="3403600" y="4673600"/>
          <p14:tracePt t="60438" x="3403600" y="4616450"/>
          <p14:tracePt t="60455" x="3403600" y="4584700"/>
          <p14:tracePt t="60471" x="3403600" y="4540250"/>
          <p14:tracePt t="60488" x="3365500" y="4483100"/>
          <p14:tracePt t="60504" x="3327400" y="4432300"/>
          <p14:tracePt t="60521" x="3225800" y="4368800"/>
          <p14:tracePt t="60538" x="3149600" y="4330700"/>
          <p14:tracePt t="60554" x="3067050" y="4292600"/>
          <p14:tracePt t="60571" x="2940050" y="4260850"/>
          <p14:tracePt t="60588" x="2863850" y="4241800"/>
          <p14:tracePt t="60604" x="2730500" y="4254500"/>
          <p14:tracePt t="60621" x="2628900" y="4273550"/>
          <p14:tracePt t="60639" x="2489200" y="4337050"/>
          <p14:tracePt t="60655" x="2425700" y="4400550"/>
          <p14:tracePt t="60671" x="2374900" y="4451350"/>
          <p14:tracePt t="60688" x="2330450" y="4514850"/>
          <p14:tracePt t="60704" x="2311400" y="4552950"/>
          <p14:tracePt t="60722" x="2298700" y="4610100"/>
          <p14:tracePt t="60738" x="2305050" y="4654550"/>
          <p14:tracePt t="60754" x="2317750" y="4679950"/>
          <p14:tracePt t="60771" x="2355850" y="4730750"/>
          <p14:tracePt t="60788" x="2381250" y="4762500"/>
          <p14:tracePt t="60806" x="2482850" y="4813300"/>
          <p14:tracePt t="60821" x="2571750" y="4832350"/>
          <p14:tracePt t="60838" x="2686050" y="4864100"/>
          <p14:tracePt t="60854" x="2857500" y="4889500"/>
          <p14:tracePt t="60871" x="2978150" y="4889500"/>
          <p14:tracePt t="60889" x="3194050" y="4870450"/>
          <p14:tracePt t="60905" x="3333750" y="4838700"/>
          <p14:tracePt t="60921" x="3448050" y="4800600"/>
          <p14:tracePt t="60938" x="3625850" y="4724400"/>
          <p14:tracePt t="60955" x="3721100" y="4679950"/>
          <p14:tracePt t="60972" x="3822700" y="4584700"/>
          <p14:tracePt t="60988" x="3873500" y="4521200"/>
          <p14:tracePt t="61004" x="3917950" y="4445000"/>
          <p14:tracePt t="61021" x="3943350" y="4387850"/>
          <p14:tracePt t="61038" x="3943350" y="4368800"/>
          <p14:tracePt t="61054" x="3924300" y="4330700"/>
          <p14:tracePt t="61071" x="3892550" y="4298950"/>
          <p14:tracePt t="61088" x="3841750" y="4279900"/>
          <p14:tracePt t="61104" x="3708400" y="4216400"/>
          <p14:tracePt t="61122" x="3600450" y="4178300"/>
          <p14:tracePt t="61138" x="3429000" y="4102100"/>
          <p14:tracePt t="61155" x="3295650" y="4057650"/>
          <p14:tracePt t="61171" x="3175000" y="4019550"/>
          <p14:tracePt t="61188" x="3022600" y="4006850"/>
          <p14:tracePt t="61205" x="2921000" y="4006850"/>
          <p14:tracePt t="61222" x="2787650" y="4044950"/>
          <p14:tracePt t="61238" x="2692400" y="4076700"/>
          <p14:tracePt t="61255" x="2584450" y="4127500"/>
          <p14:tracePt t="61271" x="2533650" y="4159250"/>
          <p14:tracePt t="61288" x="2476500" y="4197350"/>
          <p14:tracePt t="61304" x="2413000" y="4260850"/>
          <p14:tracePt t="61321" x="2387600" y="4292600"/>
          <p14:tracePt t="61338" x="2374900" y="4337050"/>
          <p14:tracePt t="61355" x="2355850" y="4413250"/>
          <p14:tracePt t="61371" x="2355850" y="4457700"/>
          <p14:tracePt t="61388" x="2362200" y="4527550"/>
          <p14:tracePt t="61405" x="2368550" y="4559300"/>
          <p14:tracePt t="61421" x="2393950" y="4603750"/>
          <p14:tracePt t="61438" x="2451100" y="4654550"/>
          <p14:tracePt t="61454" x="2508250" y="4679950"/>
          <p14:tracePt t="61471" x="2635250" y="4743450"/>
          <p14:tracePt t="61488" x="2755900" y="4762500"/>
          <p14:tracePt t="61505" x="2940050" y="4781550"/>
          <p14:tracePt t="61521" x="3067050" y="4781550"/>
          <p14:tracePt t="61538" x="3225800" y="4762500"/>
          <p14:tracePt t="61555" x="3467100" y="4711700"/>
          <p14:tracePt t="61571" x="3644900" y="4667250"/>
          <p14:tracePt t="61589" x="3886200" y="4622800"/>
          <p14:tracePt t="61605" x="4006850" y="4603750"/>
          <p14:tracePt t="61621" x="4108450" y="4578350"/>
          <p14:tracePt t="61638" x="4222750" y="4540250"/>
          <p14:tracePt t="61655" x="4267200" y="4514850"/>
          <p14:tracePt t="61671" x="4305300" y="4470400"/>
          <p14:tracePt t="61688" x="4305300" y="4432300"/>
          <p14:tracePt t="61705" x="4298950" y="4387850"/>
          <p14:tracePt t="61721" x="4210050" y="4279900"/>
          <p14:tracePt t="61738" x="4133850" y="4222750"/>
          <p14:tracePt t="61754" x="4057650" y="4165600"/>
          <p14:tracePt t="61771" x="3879850" y="4070350"/>
          <p14:tracePt t="61788" x="3733800" y="4000500"/>
          <p14:tracePt t="61805" x="3511550" y="3924300"/>
          <p14:tracePt t="61821" x="3371850" y="3879850"/>
          <p14:tracePt t="61838" x="3175000" y="3873500"/>
          <p14:tracePt t="61854" x="3048000" y="3886200"/>
          <p14:tracePt t="61871" x="2946400" y="3905250"/>
          <p14:tracePt t="61888" x="2794000" y="3987800"/>
          <p14:tracePt t="61905" x="2692400" y="4057650"/>
          <p14:tracePt t="61921" x="2597150" y="4146550"/>
          <p14:tracePt t="61938" x="2565400" y="4191000"/>
          <p14:tracePt t="61955" x="2546350" y="4254500"/>
          <p14:tracePt t="61971" x="2546350" y="4292600"/>
          <p14:tracePt t="61988" x="2546350" y="4343400"/>
          <p14:tracePt t="62004" x="2578100" y="4406900"/>
          <p14:tracePt t="62021" x="2622550" y="4457700"/>
          <p14:tracePt t="62038" x="2673350" y="4489450"/>
          <p14:tracePt t="62054" x="2787650" y="4546600"/>
          <p14:tracePt t="62071" x="2857500" y="4584700"/>
          <p14:tracePt t="62088" x="2984500" y="4622800"/>
          <p14:tracePt t="62104" x="3092450" y="4641850"/>
          <p14:tracePt t="62121" x="3276600" y="4667250"/>
          <p14:tracePt t="62138" x="3371850" y="4667250"/>
          <p14:tracePt t="62154" x="3460750" y="4667250"/>
          <p14:tracePt t="62171" x="3600450" y="4667250"/>
          <p14:tracePt t="62188" x="3676650" y="4660900"/>
          <p14:tracePt t="62205" x="3752850" y="4641850"/>
          <p14:tracePt t="62221" x="3778250" y="4629150"/>
          <p14:tracePt t="62238" x="3790950" y="4629150"/>
          <p14:tracePt t="62254" x="3803650" y="4622800"/>
          <p14:tracePt t="63046" x="3784600" y="4597400"/>
          <p14:tracePt t="63061" x="3676650" y="4540250"/>
          <p14:tracePt t="63071" x="3619500" y="4502150"/>
          <p14:tracePt t="63088" x="3416300" y="4375150"/>
          <p14:tracePt t="63105" x="3270250" y="4286250"/>
          <p14:tracePt t="63121" x="3048000" y="4203700"/>
          <p14:tracePt t="63138" x="2946400" y="4171950"/>
          <p14:tracePt t="63171" x="2717800" y="4146550"/>
          <p14:tracePt t="63205" x="2559050" y="4171950"/>
          <p14:tracePt t="63238" x="2444750" y="4241800"/>
          <p14:tracePt t="63255" x="2413000" y="4273550"/>
          <p14:tracePt t="63271" x="2387600" y="4311650"/>
          <p14:tracePt t="63288" x="2368550" y="4356100"/>
          <p14:tracePt t="63305" x="2368550" y="4400550"/>
          <p14:tracePt t="63321" x="2368550" y="4470400"/>
          <p14:tracePt t="63338" x="2387600" y="4508500"/>
          <p14:tracePt t="63354" x="2425700" y="4559300"/>
          <p14:tracePt t="63371" x="2463800" y="4591050"/>
          <p14:tracePt t="63388" x="2514600" y="4616450"/>
          <p14:tracePt t="63405" x="2622550" y="4654550"/>
          <p14:tracePt t="63422" x="2711450" y="4673600"/>
          <p14:tracePt t="63439" x="2800350" y="4686300"/>
          <p14:tracePt t="63455" x="2959100" y="4679950"/>
          <p14:tracePt t="63471" x="3073400" y="4660900"/>
          <p14:tracePt t="63488" x="3251200" y="4603750"/>
          <p14:tracePt t="63505" x="3365500" y="4559300"/>
          <p14:tracePt t="63522" x="3479800" y="4464050"/>
          <p14:tracePt t="63538" x="3530600" y="4413250"/>
          <p14:tracePt t="63554" x="3575050" y="4387850"/>
          <p14:tracePt t="63571" x="3606800" y="4368800"/>
          <p14:tracePt t="63588" x="3606800" y="4349750"/>
          <p14:tracePt t="63605" x="3587750" y="4337050"/>
          <p14:tracePt t="63621" x="3543300" y="4318000"/>
          <p14:tracePt t="63638" x="3460750" y="4292600"/>
          <p14:tracePt t="63655" x="3295650" y="4260850"/>
          <p14:tracePt t="63671" x="3168650" y="4241800"/>
          <p14:tracePt t="63689" x="2978150" y="4235450"/>
          <p14:tracePt t="63705" x="2870200" y="4235450"/>
          <p14:tracePt t="63721" x="2781300" y="4254500"/>
          <p14:tracePt t="63738" x="2673350" y="4286250"/>
          <p14:tracePt t="63755" x="2622550" y="4311650"/>
          <p14:tracePt t="63771" x="2565400" y="4349750"/>
          <p14:tracePt t="63788" x="2546350" y="4368800"/>
          <p14:tracePt t="63805" x="2533650" y="4406900"/>
          <p14:tracePt t="63821" x="2533650" y="4451350"/>
          <p14:tracePt t="63838" x="2546350" y="4483100"/>
          <p14:tracePt t="63854" x="2578100" y="4533900"/>
          <p14:tracePt t="63871" x="2616200" y="4572000"/>
          <p14:tracePt t="63888" x="2667000" y="4610100"/>
          <p14:tracePt t="63905" x="2730500" y="4654550"/>
          <p14:tracePt t="63921" x="2768600" y="4673600"/>
          <p14:tracePt t="63938" x="2813050" y="4686300"/>
          <p14:tracePt t="63955" x="2825750" y="4686300"/>
          <p14:tracePt t="63971" x="2832100" y="4686300"/>
          <p14:tracePt t="63988" x="2844800" y="4686300"/>
          <p14:tracePt t="64021" x="2844800" y="4679950"/>
          <p14:tracePt t="64200" x="2838450" y="4673600"/>
          <p14:tracePt t="64621" x="2882900" y="4667250"/>
          <p14:tracePt t="64635" x="3016250" y="4648200"/>
          <p14:tracePt t="64655" x="3206750" y="4641850"/>
          <p14:tracePt t="64672" x="3359150" y="4641850"/>
          <p14:tracePt t="64688" x="3556000" y="4654550"/>
          <p14:tracePt t="64705" x="3689350" y="4667250"/>
          <p14:tracePt t="64721" x="3905250" y="4711700"/>
          <p14:tracePt t="64738" x="4044950" y="4724400"/>
          <p14:tracePt t="64772" x="4305300" y="4756150"/>
          <p14:tracePt t="64805" x="4406900" y="4768850"/>
          <p14:tracePt t="64838" x="4419600" y="4775200"/>
          <p14:tracePt t="65125" x="4464050" y="4768850"/>
          <p14:tracePt t="65132" x="4514850" y="4762500"/>
          <p14:tracePt t="65138" x="4584700" y="4743450"/>
          <p14:tracePt t="65155" x="4724400" y="4730750"/>
          <p14:tracePt t="65171" x="4895850" y="4730750"/>
          <p14:tracePt t="65188" x="4978400" y="4730750"/>
          <p14:tracePt t="65205" x="5022850" y="4737100"/>
          <p14:tracePt t="65221" x="5048250" y="4737100"/>
          <p14:tracePt t="65275" x="5054600" y="4737100"/>
          <p14:tracePt t="65281" x="5060950" y="4730750"/>
          <p14:tracePt t="65290" x="5060950" y="4724400"/>
          <p14:tracePt t="65305" x="5060950" y="4679950"/>
          <p14:tracePt t="65321" x="5060950" y="4648200"/>
          <p14:tracePt t="65338" x="5060950" y="4597400"/>
          <p14:tracePt t="65354" x="5048250" y="4572000"/>
          <p14:tracePt t="65371" x="5041900" y="4565650"/>
          <p14:tracePt t="65388" x="5022850" y="4546600"/>
          <p14:tracePt t="65405" x="5010150" y="4533900"/>
          <p14:tracePt t="65448" x="5010150" y="4527550"/>
          <p14:tracePt t="65548" x="5003800" y="4527550"/>
          <p14:tracePt t="65569" x="4997450" y="4527550"/>
          <p14:tracePt t="65581" x="4991100" y="4521200"/>
          <p14:tracePt t="65588" x="4978400" y="4521200"/>
          <p14:tracePt t="65605" x="4959350" y="4521200"/>
          <p14:tracePt t="65622" x="4908550" y="4533900"/>
          <p14:tracePt t="65638" x="4851400" y="4565650"/>
          <p14:tracePt t="65654" x="4819650" y="4584700"/>
          <p14:tracePt t="65671" x="4787900" y="4603750"/>
          <p14:tracePt t="65688" x="4781550" y="4603750"/>
          <p14:tracePt t="65705" x="4775200" y="4616450"/>
          <p14:tracePt t="65721" x="4775200" y="4635500"/>
          <p14:tracePt t="65738" x="4794250" y="4660900"/>
          <p14:tracePt t="65741" x="4794250" y="4673600"/>
          <p14:tracePt t="65755" x="4819650" y="4699000"/>
          <p14:tracePt t="65771" x="4832350" y="4718050"/>
          <p14:tracePt t="65788" x="4845050" y="4724400"/>
          <p14:tracePt t="65824" x="4851400" y="4724400"/>
          <p14:tracePt t="65838" x="4857750" y="4724400"/>
          <p14:tracePt t="65855" x="4870450" y="4724400"/>
          <p14:tracePt t="65871" x="4921250" y="4692650"/>
          <p14:tracePt t="65888" x="4965700" y="4654550"/>
          <p14:tracePt t="65905" x="5022850" y="4616450"/>
          <p14:tracePt t="65922" x="5073650" y="4559300"/>
          <p14:tracePt t="65938" x="5092700" y="4527550"/>
          <p14:tracePt t="65955" x="5118100" y="4470400"/>
          <p14:tracePt t="65972" x="5130800" y="4432300"/>
          <p14:tracePt t="65988" x="5137150" y="4394200"/>
          <p14:tracePt t="66005" x="5130800" y="4324350"/>
          <p14:tracePt t="66021" x="5118100" y="4286250"/>
          <p14:tracePt t="66038" x="5080000" y="4235450"/>
          <p14:tracePt t="66055" x="5060950" y="4216400"/>
          <p14:tracePt t="66072" x="5035550" y="4210050"/>
          <p14:tracePt t="66088" x="5010150" y="4203700"/>
          <p14:tracePt t="66105" x="4991100" y="4197350"/>
          <p14:tracePt t="66121" x="4953000" y="4203700"/>
          <p14:tracePt t="66138" x="4927600" y="4216400"/>
          <p14:tracePt t="66155" x="4876800" y="4248150"/>
          <p14:tracePt t="66171" x="4851400" y="4273550"/>
          <p14:tracePt t="66188" x="4813300" y="4305300"/>
          <p14:tracePt t="66205" x="4775200" y="4362450"/>
          <p14:tracePt t="66221" x="4749800" y="4425950"/>
          <p14:tracePt t="66239" x="4705350" y="4521200"/>
          <p14:tracePt t="66255" x="4705350" y="4559300"/>
          <p14:tracePt t="66271" x="4705350" y="4591050"/>
          <p14:tracePt t="66288" x="4737100" y="4654550"/>
          <p14:tracePt t="66305" x="4762500" y="4705350"/>
          <p14:tracePt t="66321" x="4806950" y="4768850"/>
          <p14:tracePt t="66338" x="4832350" y="4800600"/>
          <p14:tracePt t="66355" x="4851400" y="4832350"/>
          <p14:tracePt t="66371" x="4895850" y="4876800"/>
          <p14:tracePt t="66388" x="4914900" y="4902200"/>
          <p14:tracePt t="66405" x="4953000" y="4921250"/>
          <p14:tracePt t="66421" x="4959350" y="4927600"/>
          <p14:tracePt t="66438" x="4978400" y="4927600"/>
          <p14:tracePt t="66455" x="4997450" y="4927600"/>
          <p14:tracePt t="66471" x="5016500" y="4921250"/>
          <p14:tracePt t="66488" x="5067300" y="4895850"/>
          <p14:tracePt t="66505" x="5092700" y="4864100"/>
          <p14:tracePt t="66521" x="5124450" y="4819650"/>
          <p14:tracePt t="66538" x="5162550" y="4749800"/>
          <p14:tracePt t="66555" x="5181600" y="4705350"/>
          <p14:tracePt t="66571" x="5187950" y="4635500"/>
          <p14:tracePt t="66588" x="5187950" y="4597400"/>
          <p14:tracePt t="66605" x="5187950" y="4559300"/>
          <p14:tracePt t="66621" x="5162550" y="4508500"/>
          <p14:tracePt t="66638" x="5137150" y="4470400"/>
          <p14:tracePt t="66654" x="5086350" y="4438650"/>
          <p14:tracePt t="66671" x="5048250" y="4419600"/>
          <p14:tracePt t="66689" x="4991100" y="4413250"/>
          <p14:tracePt t="66705" x="4953000" y="4406900"/>
          <p14:tracePt t="66721" x="4908550" y="4406900"/>
          <p14:tracePt t="66738" x="4857750" y="4425950"/>
          <p14:tracePt t="66755" x="4832350" y="4432300"/>
          <p14:tracePt t="66771" x="4800600" y="4451350"/>
          <p14:tracePt t="66788" x="4775200" y="4476750"/>
          <p14:tracePt t="66805" x="4768850" y="4489450"/>
          <p14:tracePt t="66821" x="4762500" y="4508500"/>
          <p14:tracePt t="66838" x="4762500" y="4514850"/>
          <p14:tracePt t="66855" x="4756150" y="4540250"/>
          <p14:tracePt t="66871" x="4756150" y="4552950"/>
          <p14:tracePt t="66888" x="4756150" y="4572000"/>
          <p14:tracePt t="66905" x="4762500" y="4597400"/>
          <p14:tracePt t="66922" x="4768850" y="4629150"/>
          <p14:tracePt t="66940" x="4787900" y="4673600"/>
          <p14:tracePt t="66955" x="4800600" y="4692650"/>
          <p14:tracePt t="66971" x="4813300" y="4718050"/>
          <p14:tracePt t="66988" x="4838700" y="4743450"/>
          <p14:tracePt t="67005" x="4845050" y="4749800"/>
          <p14:tracePt t="67022" x="4870450" y="4762500"/>
          <p14:tracePt t="67038" x="4889500" y="4775200"/>
          <p14:tracePt t="67055" x="4914900" y="4787900"/>
          <p14:tracePt t="67071" x="4940300" y="4794250"/>
          <p14:tracePt t="67088" x="4953000" y="4800600"/>
          <p14:tracePt t="67105" x="4965700" y="4794250"/>
          <p14:tracePt t="67122" x="4978400" y="4794250"/>
          <p14:tracePt t="67155" x="4991100" y="4794250"/>
          <p14:tracePt t="67437" x="4984750" y="4794250"/>
          <p14:tracePt t="67506" x="4984750" y="4787900"/>
          <p14:tracePt t="67519" x="4997450" y="4781550"/>
          <p14:tracePt t="67533" x="5010150" y="4775200"/>
          <p14:tracePt t="67540" x="5022850" y="4768850"/>
          <p14:tracePt t="67572" x="5054600" y="4749800"/>
          <p14:tracePt t="67605" x="5086350" y="4730750"/>
          <p14:tracePt t="67638" x="5118100" y="4686300"/>
          <p14:tracePt t="67655" x="5137150" y="4660900"/>
          <p14:tracePt t="67673" x="5175250" y="4629150"/>
          <p14:tracePt t="67689" x="5238750" y="4578350"/>
          <p14:tracePt t="67705" x="5289550" y="4559300"/>
          <p14:tracePt t="67721" x="5403850" y="4521200"/>
          <p14:tracePt t="67739" x="5505450" y="4514850"/>
          <p14:tracePt t="67742" x="5556250" y="4514850"/>
          <p14:tracePt t="67756" x="5683250" y="4521200"/>
          <p14:tracePt t="67771" x="5797550" y="4533900"/>
          <p14:tracePt t="67789" x="5880100" y="4572000"/>
          <p14:tracePt t="67805" x="5911850" y="4635500"/>
          <p14:tracePt t="67821" x="5924550" y="4654550"/>
          <p14:tracePt t="67839" x="5924550" y="4679950"/>
          <p14:tracePt t="67872" x="5924550" y="4686300"/>
          <p14:tracePt t="67888" x="5924550" y="4692650"/>
          <p14:tracePt t="67905" x="5924550" y="4699000"/>
          <p14:tracePt t="67923" x="5924550" y="4711700"/>
          <p14:tracePt t="67955" x="5899150" y="4711700"/>
          <p14:tracePt t="67972" x="5835650" y="4705350"/>
          <p14:tracePt t="67989" x="5784850" y="4692650"/>
          <p14:tracePt t="68006" x="5664200" y="4686300"/>
          <p14:tracePt t="68021" x="5556250" y="4686300"/>
          <p14:tracePt t="68039" x="5435600" y="4699000"/>
          <p14:tracePt t="68055" x="5232400" y="4737100"/>
          <p14:tracePt t="68071" x="5060950" y="4762500"/>
          <p14:tracePt t="68088" x="4870450" y="4813300"/>
          <p14:tracePt t="68105" x="4565650" y="4876800"/>
          <p14:tracePt t="68122" x="4318000" y="4921250"/>
          <p14:tracePt t="68138" x="4019550" y="4991100"/>
          <p14:tracePt t="68155" x="3829050" y="5029200"/>
          <p14:tracePt t="68173" x="3651250" y="5073650"/>
          <p14:tracePt t="68188" x="3416300" y="5111750"/>
          <p14:tracePt t="68205" x="3308350" y="5130800"/>
          <p14:tracePt t="68221" x="3206750" y="5143500"/>
          <p14:tracePt t="68239" x="3155950" y="5162550"/>
          <p14:tracePt t="68242" x="3136900" y="5162550"/>
          <p14:tracePt t="68256" x="3105150" y="5181600"/>
          <p14:tracePt t="68272" x="3067050" y="5207000"/>
          <p14:tracePt t="68288" x="3035300" y="5232400"/>
          <p14:tracePt t="68305" x="2978150" y="5289550"/>
          <p14:tracePt t="68322" x="2952750" y="5321300"/>
          <p14:tracePt t="68340" x="2901950" y="5365750"/>
          <p14:tracePt t="68355" x="2876550" y="5397500"/>
          <p14:tracePt t="68372" x="2844800" y="5416550"/>
          <p14:tracePt t="68388" x="2813050" y="5441950"/>
          <p14:tracePt t="68405" x="2794000" y="5454650"/>
          <p14:tracePt t="68421" x="2781300" y="5454650"/>
          <p14:tracePt t="68438" x="2774950" y="5454650"/>
          <p14:tracePt t="68548" x="2774950" y="5448300"/>
          <p14:tracePt t="68555" x="2774950" y="5441950"/>
          <p14:tracePt t="68563" x="2781300" y="5441950"/>
          <p14:tracePt t="68571" x="2787650" y="5435600"/>
          <p14:tracePt t="68588" x="2806700" y="5403850"/>
          <p14:tracePt t="68605" x="2844800" y="5359400"/>
          <p14:tracePt t="68621" x="2876550" y="5321300"/>
          <p14:tracePt t="68638" x="2959100" y="5245100"/>
          <p14:tracePt t="68655" x="3035300" y="5200650"/>
          <p14:tracePt t="68671" x="3149600" y="5118100"/>
          <p14:tracePt t="68688" x="3238500" y="5080000"/>
          <p14:tracePt t="68705" x="3352800" y="5035550"/>
          <p14:tracePt t="68722" x="3556000" y="5010150"/>
          <p14:tracePt t="68739" x="3676650" y="5010150"/>
          <p14:tracePt t="68741" x="3746500" y="5010150"/>
          <p14:tracePt t="68755" x="3892550" y="5029200"/>
          <p14:tracePt t="68771" x="3987800" y="5048250"/>
          <p14:tracePt t="68788" x="4076700" y="5067300"/>
          <p14:tracePt t="68805" x="4140200" y="5086350"/>
          <p14:tracePt t="68822" x="4152900" y="5092700"/>
          <p14:tracePt t="68838" x="4165600" y="5092700"/>
          <p14:tracePt t="69172" x="4159250" y="5099050"/>
          <p14:tracePt t="69180" x="4140200" y="5111750"/>
          <p14:tracePt t="69189" x="4127500" y="5124450"/>
          <p14:tracePt t="69205" x="4076700" y="5149850"/>
          <p14:tracePt t="69222" x="3975100" y="5175250"/>
          <p14:tracePt t="69238" x="3898900" y="5187950"/>
          <p14:tracePt t="69242" x="3841750" y="5187950"/>
          <p14:tracePt t="69255" x="3752850" y="5181600"/>
          <p14:tracePt t="69272" x="3657600" y="5162550"/>
          <p14:tracePt t="69305" x="3435350" y="5099050"/>
          <p14:tracePt t="69339" x="3340100" y="5060950"/>
          <p14:tracePt t="69372" x="3270250" y="5035550"/>
          <p14:tracePt t="69389" x="3238500" y="5022850"/>
          <p14:tracePt t="69405" x="3219450" y="5016500"/>
          <p14:tracePt t="69421" x="3194050" y="5010150"/>
          <p14:tracePt t="69439" x="3181350" y="5003800"/>
          <p14:tracePt t="69574" x="3187700" y="4997450"/>
          <p14:tracePt t="69581" x="3194050" y="4997450"/>
          <p14:tracePt t="69589" x="3206750" y="4991100"/>
          <p14:tracePt t="69605" x="3244850" y="4991100"/>
          <p14:tracePt t="69621" x="3333750" y="4972050"/>
          <p14:tracePt t="69638" x="3397250" y="4965700"/>
          <p14:tracePt t="69655" x="3467100" y="4965700"/>
          <p14:tracePt t="69671" x="3498850" y="4965700"/>
          <p14:tracePt t="69688" x="3524250" y="4965700"/>
          <p14:tracePt t="69705" x="3536950" y="4965700"/>
          <p14:tracePt t="69721" x="3549650" y="4965700"/>
          <p14:tracePt t="69755" x="3562350" y="4965700"/>
          <p14:tracePt t="69781" x="3568700" y="4965700"/>
          <p14:tracePt t="69788" x="3575050" y="4965700"/>
          <p14:tracePt t="69805" x="3581400" y="4965700"/>
          <p14:tracePt t="69821" x="3587750" y="4965700"/>
          <p14:tracePt t="69839" x="3594100" y="4959350"/>
          <p14:tracePt t="69855" x="3600450" y="4959350"/>
          <p14:tracePt t="69871" x="3632200" y="4946650"/>
          <p14:tracePt t="69889" x="3670300" y="4921250"/>
          <p14:tracePt t="69905" x="3752850" y="4883150"/>
          <p14:tracePt t="69921" x="3854450" y="4857750"/>
          <p14:tracePt t="69938" x="3975100" y="4832350"/>
          <p14:tracePt t="69955" x="4203700" y="4806950"/>
          <p14:tracePt t="69971" x="4311650" y="4794250"/>
          <p14:tracePt t="69988" x="4565650" y="4749800"/>
          <p14:tracePt t="70005" x="4724400" y="4743450"/>
          <p14:tracePt t="70022" x="4857750" y="4718050"/>
          <p14:tracePt t="70038" x="5003800" y="4692650"/>
          <p14:tracePt t="70055" x="5048250" y="4692650"/>
          <p14:tracePt t="70071" x="5105400" y="4692650"/>
          <p14:tracePt t="70088" x="5130800" y="4692650"/>
          <p14:tracePt t="70106" x="5156200" y="4692650"/>
          <p14:tracePt t="70138" x="5162550" y="4692650"/>
          <p14:tracePt t="70183" x="5168900" y="4699000"/>
          <p14:tracePt t="70203" x="5168900" y="4705350"/>
          <p14:tracePt t="70225" x="5168900" y="4718050"/>
          <p14:tracePt t="70239" x="5168900" y="4737100"/>
          <p14:tracePt t="70245" x="5168900" y="4749800"/>
          <p14:tracePt t="70255" x="5168900" y="4775200"/>
          <p14:tracePt t="70273" x="5168900" y="4851400"/>
          <p14:tracePt t="70289" x="5168900" y="4921250"/>
          <p14:tracePt t="70305" x="5168900" y="4972050"/>
          <p14:tracePt t="70322" x="5181600" y="5054600"/>
          <p14:tracePt t="70339" x="5181600" y="5092700"/>
          <p14:tracePt t="70355" x="5187950" y="5124450"/>
          <p14:tracePt t="70372" x="5187950" y="5137150"/>
          <p14:tracePt t="70388" x="5187950" y="5143500"/>
          <p14:tracePt t="70422" x="5187950" y="5149850"/>
          <p14:tracePt t="70488" x="5187950" y="5156200"/>
          <p14:tracePt t="70557" x="5194300" y="5156200"/>
          <p14:tracePt t="70571" x="5200650" y="5156200"/>
          <p14:tracePt t="70577" x="5207000" y="5156200"/>
          <p14:tracePt t="70589" x="5219700" y="5156200"/>
          <p14:tracePt t="70605" x="5289550" y="5168900"/>
          <p14:tracePt t="70622" x="5359400" y="5194300"/>
          <p14:tracePt t="70638" x="5435600" y="5213350"/>
          <p14:tracePt t="70655" x="5505450" y="5238750"/>
          <p14:tracePt t="70671" x="5530850" y="5245100"/>
          <p14:tracePt t="70688" x="5537200" y="5251450"/>
          <p14:tracePt t="70939" x="5467350" y="5257800"/>
          <p14:tracePt t="70946" x="5378450" y="5257800"/>
          <p14:tracePt t="70956" x="5213350" y="5257800"/>
          <p14:tracePt t="70973" x="4730750" y="5238750"/>
          <p14:tracePt t="70988" x="3822700" y="5143500"/>
          <p14:tracePt t="71005" x="3175000" y="5041900"/>
          <p14:tracePt t="71022" x="2559050" y="4959350"/>
          <p14:tracePt t="71039" x="2286000" y="4914900"/>
          <p14:tracePt t="71056" x="2127250" y="4902200"/>
          <p14:tracePt t="71072" x="1987550" y="4902200"/>
          <p14:tracePt t="71089" x="1943100" y="4921250"/>
          <p14:tracePt t="71105" x="1905000" y="4933950"/>
          <p14:tracePt t="71122" x="1898650" y="4940300"/>
          <p14:tracePt t="71140" x="1898650" y="4946650"/>
          <p14:tracePt t="71181" x="1898650" y="4953000"/>
          <p14:tracePt t="71244" x="1898650" y="4959350"/>
          <p14:tracePt t="71265" x="1892300" y="4965700"/>
          <p14:tracePt t="71272" x="1892300" y="4972050"/>
          <p14:tracePt t="71278" x="1892300" y="4978400"/>
          <p14:tracePt t="71289" x="1885950" y="4984750"/>
          <p14:tracePt t="71305" x="1873250" y="5010150"/>
          <p14:tracePt t="71322" x="1866900" y="5041900"/>
          <p14:tracePt t="71338" x="1860550" y="5054600"/>
          <p14:tracePt t="71355" x="1860550" y="5067300"/>
          <p14:tracePt t="71604" x="1885950" y="5080000"/>
          <p14:tracePt t="71610" x="1911350" y="5105400"/>
          <p14:tracePt t="71622" x="1949450" y="5137150"/>
          <p14:tracePt t="71638" x="2038350" y="5200650"/>
          <p14:tracePt t="71655" x="2108200" y="5238750"/>
          <p14:tracePt t="71673" x="2165350" y="5270500"/>
          <p14:tracePt t="71689" x="2184400" y="5283200"/>
          <p14:tracePt t="71705" x="2197100" y="5289550"/>
          <p14:tracePt t="71819" x="2203450" y="5289550"/>
          <p14:tracePt t="72097" x="2203450" y="52832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0"/>
            <a:ext cx="8229600" cy="1143000"/>
          </a:xfrm>
        </p:spPr>
        <p:txBody>
          <a:bodyPr/>
          <a:lstStyle/>
          <a:p>
            <a:r>
              <a:rPr lang="nb-NO" altLang="en-US" sz="4000" b="1" i="1">
                <a:solidFill>
                  <a:srgbClr val="FFCC00"/>
                </a:solidFill>
              </a:rPr>
              <a:t>Ecological studies</a:t>
            </a:r>
            <a:endParaRPr lang="en-US" altLang="en-US" sz="4000" b="1" i="1">
              <a:solidFill>
                <a:srgbClr val="FFCC00"/>
              </a:solidFill>
            </a:endParaRPr>
          </a:p>
        </p:txBody>
      </p:sp>
      <p:sp>
        <p:nvSpPr>
          <p:cNvPr id="9219" name="Rectangle 3"/>
          <p:cNvSpPr>
            <a:spLocks noChangeArrowheads="1"/>
          </p:cNvSpPr>
          <p:nvPr/>
        </p:nvSpPr>
        <p:spPr bwMode="auto">
          <a:xfrm>
            <a:off x="1581150" y="1447800"/>
            <a:ext cx="6877050" cy="3663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0" name="Line 4"/>
          <p:cNvSpPr>
            <a:spLocks noChangeShapeType="1"/>
          </p:cNvSpPr>
          <p:nvPr/>
        </p:nvSpPr>
        <p:spPr bwMode="auto">
          <a:xfrm>
            <a:off x="1838325" y="5111750"/>
            <a:ext cx="76200" cy="1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1" name="Line 5"/>
          <p:cNvSpPr>
            <a:spLocks noChangeShapeType="1"/>
          </p:cNvSpPr>
          <p:nvPr/>
        </p:nvSpPr>
        <p:spPr bwMode="auto">
          <a:xfrm flipV="1">
            <a:off x="1581150" y="5111750"/>
            <a:ext cx="1588"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2" name="Line 6"/>
          <p:cNvSpPr>
            <a:spLocks noChangeShapeType="1"/>
          </p:cNvSpPr>
          <p:nvPr/>
        </p:nvSpPr>
        <p:spPr bwMode="auto">
          <a:xfrm flipV="1">
            <a:off x="2362200" y="5105400"/>
            <a:ext cx="1588"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3" name="Line 7"/>
          <p:cNvSpPr>
            <a:spLocks noChangeShapeType="1"/>
          </p:cNvSpPr>
          <p:nvPr/>
        </p:nvSpPr>
        <p:spPr bwMode="auto">
          <a:xfrm flipV="1">
            <a:off x="3171825" y="5114925"/>
            <a:ext cx="1588"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4" name="Line 8"/>
          <p:cNvSpPr>
            <a:spLocks noChangeShapeType="1"/>
          </p:cNvSpPr>
          <p:nvPr/>
        </p:nvSpPr>
        <p:spPr bwMode="auto">
          <a:xfrm flipV="1">
            <a:off x="3990975" y="5114925"/>
            <a:ext cx="1588"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5" name="Line 9"/>
          <p:cNvSpPr>
            <a:spLocks noChangeShapeType="1"/>
          </p:cNvSpPr>
          <p:nvPr/>
        </p:nvSpPr>
        <p:spPr bwMode="auto">
          <a:xfrm flipV="1">
            <a:off x="4754563" y="5114925"/>
            <a:ext cx="1587"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Line 10"/>
          <p:cNvSpPr>
            <a:spLocks noChangeShapeType="1"/>
          </p:cNvSpPr>
          <p:nvPr/>
        </p:nvSpPr>
        <p:spPr bwMode="auto">
          <a:xfrm flipV="1">
            <a:off x="5591175" y="5108575"/>
            <a:ext cx="6350" cy="825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7" name="Line 11"/>
          <p:cNvSpPr>
            <a:spLocks noChangeShapeType="1"/>
          </p:cNvSpPr>
          <p:nvPr/>
        </p:nvSpPr>
        <p:spPr bwMode="auto">
          <a:xfrm flipV="1">
            <a:off x="6429375" y="5114925"/>
            <a:ext cx="1588"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8" name="Line 12"/>
          <p:cNvSpPr>
            <a:spLocks noChangeShapeType="1"/>
          </p:cNvSpPr>
          <p:nvPr/>
        </p:nvSpPr>
        <p:spPr bwMode="auto">
          <a:xfrm flipV="1">
            <a:off x="7269163" y="5114925"/>
            <a:ext cx="1587"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9" name="Line 13"/>
          <p:cNvSpPr>
            <a:spLocks noChangeShapeType="1"/>
          </p:cNvSpPr>
          <p:nvPr/>
        </p:nvSpPr>
        <p:spPr bwMode="auto">
          <a:xfrm flipV="1">
            <a:off x="8077200" y="5105400"/>
            <a:ext cx="1588"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0" name="Rectangle 14"/>
          <p:cNvSpPr>
            <a:spLocks noChangeArrowheads="1"/>
          </p:cNvSpPr>
          <p:nvPr/>
        </p:nvSpPr>
        <p:spPr bwMode="auto">
          <a:xfrm>
            <a:off x="1866900" y="4883150"/>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31" name="Line 15"/>
          <p:cNvSpPr>
            <a:spLocks noChangeShapeType="1"/>
          </p:cNvSpPr>
          <p:nvPr/>
        </p:nvSpPr>
        <p:spPr bwMode="auto">
          <a:xfrm flipH="1" flipV="1">
            <a:off x="1866900" y="488315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Line 16"/>
          <p:cNvSpPr>
            <a:spLocks noChangeShapeType="1"/>
          </p:cNvSpPr>
          <p:nvPr/>
        </p:nvSpPr>
        <p:spPr bwMode="auto">
          <a:xfrm>
            <a:off x="1914525" y="49307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3" name="Line 17"/>
          <p:cNvSpPr>
            <a:spLocks noChangeShapeType="1"/>
          </p:cNvSpPr>
          <p:nvPr/>
        </p:nvSpPr>
        <p:spPr bwMode="auto">
          <a:xfrm flipH="1">
            <a:off x="1866900" y="49307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4" name="Line 18"/>
          <p:cNvSpPr>
            <a:spLocks noChangeShapeType="1"/>
          </p:cNvSpPr>
          <p:nvPr/>
        </p:nvSpPr>
        <p:spPr bwMode="auto">
          <a:xfrm flipV="1">
            <a:off x="1914525" y="488315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5" name="Line 19"/>
          <p:cNvSpPr>
            <a:spLocks noChangeShapeType="1"/>
          </p:cNvSpPr>
          <p:nvPr/>
        </p:nvSpPr>
        <p:spPr bwMode="auto">
          <a:xfrm flipV="1">
            <a:off x="1914525" y="488315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6" name="Line 20"/>
          <p:cNvSpPr>
            <a:spLocks noChangeShapeType="1"/>
          </p:cNvSpPr>
          <p:nvPr/>
        </p:nvSpPr>
        <p:spPr bwMode="auto">
          <a:xfrm>
            <a:off x="1914525" y="4930775"/>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237" name="Group 21"/>
          <p:cNvGrpSpPr>
            <a:grpSpLocks/>
          </p:cNvGrpSpPr>
          <p:nvPr/>
        </p:nvGrpSpPr>
        <p:grpSpPr bwMode="auto">
          <a:xfrm>
            <a:off x="2057400" y="4572000"/>
            <a:ext cx="104775" cy="103188"/>
            <a:chOff x="1422" y="3203"/>
            <a:chExt cx="66" cy="65"/>
          </a:xfrm>
        </p:grpSpPr>
        <p:sp>
          <p:nvSpPr>
            <p:cNvPr id="9238" name="Rectangle 22"/>
            <p:cNvSpPr>
              <a:spLocks noChangeArrowheads="1"/>
            </p:cNvSpPr>
            <p:nvPr/>
          </p:nvSpPr>
          <p:spPr bwMode="auto">
            <a:xfrm>
              <a:off x="1422" y="3203"/>
              <a:ext cx="66" cy="6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39" name="Line 23"/>
            <p:cNvSpPr>
              <a:spLocks noChangeShapeType="1"/>
            </p:cNvSpPr>
            <p:nvPr/>
          </p:nvSpPr>
          <p:spPr bwMode="auto">
            <a:xfrm flipH="1" flipV="1">
              <a:off x="1422" y="3203"/>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0" name="Line 24"/>
            <p:cNvSpPr>
              <a:spLocks noChangeShapeType="1"/>
            </p:cNvSpPr>
            <p:nvPr/>
          </p:nvSpPr>
          <p:spPr bwMode="auto">
            <a:xfrm>
              <a:off x="1452" y="3233"/>
              <a:ext cx="30" cy="29"/>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1" name="Line 25"/>
            <p:cNvSpPr>
              <a:spLocks noChangeShapeType="1"/>
            </p:cNvSpPr>
            <p:nvPr/>
          </p:nvSpPr>
          <p:spPr bwMode="auto">
            <a:xfrm flipH="1">
              <a:off x="1422" y="3233"/>
              <a:ext cx="30" cy="29"/>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2" name="Line 26"/>
            <p:cNvSpPr>
              <a:spLocks noChangeShapeType="1"/>
            </p:cNvSpPr>
            <p:nvPr/>
          </p:nvSpPr>
          <p:spPr bwMode="auto">
            <a:xfrm flipV="1">
              <a:off x="1452" y="3203"/>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3" name="Line 27"/>
            <p:cNvSpPr>
              <a:spLocks noChangeShapeType="1"/>
            </p:cNvSpPr>
            <p:nvPr/>
          </p:nvSpPr>
          <p:spPr bwMode="auto">
            <a:xfrm flipV="1">
              <a:off x="1452" y="3203"/>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4" name="Line 28"/>
            <p:cNvSpPr>
              <a:spLocks noChangeShapeType="1"/>
            </p:cNvSpPr>
            <p:nvPr/>
          </p:nvSpPr>
          <p:spPr bwMode="auto">
            <a:xfrm flipV="1">
              <a:off x="1440" y="3262"/>
              <a:ext cx="13" cy="2"/>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45" name="Rectangle 29"/>
          <p:cNvSpPr>
            <a:spLocks noChangeArrowheads="1"/>
          </p:cNvSpPr>
          <p:nvPr/>
        </p:nvSpPr>
        <p:spPr bwMode="auto">
          <a:xfrm>
            <a:off x="2847975" y="4295775"/>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46" name="Line 30"/>
          <p:cNvSpPr>
            <a:spLocks noChangeShapeType="1"/>
          </p:cNvSpPr>
          <p:nvPr/>
        </p:nvSpPr>
        <p:spPr bwMode="auto">
          <a:xfrm flipH="1" flipV="1">
            <a:off x="2847975" y="42957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7" name="Line 31"/>
          <p:cNvSpPr>
            <a:spLocks noChangeShapeType="1"/>
          </p:cNvSpPr>
          <p:nvPr/>
        </p:nvSpPr>
        <p:spPr bwMode="auto">
          <a:xfrm>
            <a:off x="2895600" y="43434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8" name="Line 32"/>
          <p:cNvSpPr>
            <a:spLocks noChangeShapeType="1"/>
          </p:cNvSpPr>
          <p:nvPr/>
        </p:nvSpPr>
        <p:spPr bwMode="auto">
          <a:xfrm flipH="1">
            <a:off x="2847975" y="43434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9" name="Line 33"/>
          <p:cNvSpPr>
            <a:spLocks noChangeShapeType="1"/>
          </p:cNvSpPr>
          <p:nvPr/>
        </p:nvSpPr>
        <p:spPr bwMode="auto">
          <a:xfrm flipV="1">
            <a:off x="2895600" y="42957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0" name="Line 34"/>
          <p:cNvSpPr>
            <a:spLocks noChangeShapeType="1"/>
          </p:cNvSpPr>
          <p:nvPr/>
        </p:nvSpPr>
        <p:spPr bwMode="auto">
          <a:xfrm flipV="1">
            <a:off x="2895600" y="4295775"/>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1" name="Line 35"/>
          <p:cNvSpPr>
            <a:spLocks noChangeShapeType="1"/>
          </p:cNvSpPr>
          <p:nvPr/>
        </p:nvSpPr>
        <p:spPr bwMode="auto">
          <a:xfrm>
            <a:off x="2895600" y="434340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252" name="Group 36"/>
          <p:cNvGrpSpPr>
            <a:grpSpLocks/>
          </p:cNvGrpSpPr>
          <p:nvPr/>
        </p:nvGrpSpPr>
        <p:grpSpPr bwMode="auto">
          <a:xfrm>
            <a:off x="2743200" y="4114800"/>
            <a:ext cx="133350" cy="104775"/>
            <a:chOff x="1824" y="3024"/>
            <a:chExt cx="84" cy="66"/>
          </a:xfrm>
        </p:grpSpPr>
        <p:sp>
          <p:nvSpPr>
            <p:cNvPr id="9253" name="Rectangle 37"/>
            <p:cNvSpPr>
              <a:spLocks noChangeArrowheads="1"/>
            </p:cNvSpPr>
            <p:nvPr/>
          </p:nvSpPr>
          <p:spPr bwMode="auto">
            <a:xfrm>
              <a:off x="1842" y="3024"/>
              <a:ext cx="66" cy="6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54" name="Line 38"/>
            <p:cNvSpPr>
              <a:spLocks noChangeShapeType="1"/>
            </p:cNvSpPr>
            <p:nvPr/>
          </p:nvSpPr>
          <p:spPr bwMode="auto">
            <a:xfrm flipH="1" flipV="1">
              <a:off x="1842" y="3024"/>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5" name="Line 39"/>
            <p:cNvSpPr>
              <a:spLocks noChangeShapeType="1"/>
            </p:cNvSpPr>
            <p:nvPr/>
          </p:nvSpPr>
          <p:spPr bwMode="auto">
            <a:xfrm>
              <a:off x="1872" y="3054"/>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6" name="Line 40"/>
            <p:cNvSpPr>
              <a:spLocks noChangeShapeType="1"/>
            </p:cNvSpPr>
            <p:nvPr/>
          </p:nvSpPr>
          <p:spPr bwMode="auto">
            <a:xfrm flipH="1">
              <a:off x="1824" y="3024"/>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7" name="Line 41"/>
            <p:cNvSpPr>
              <a:spLocks noChangeShapeType="1"/>
            </p:cNvSpPr>
            <p:nvPr/>
          </p:nvSpPr>
          <p:spPr bwMode="auto">
            <a:xfrm flipV="1">
              <a:off x="1872" y="3024"/>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8" name="Line 42"/>
            <p:cNvSpPr>
              <a:spLocks noChangeShapeType="1"/>
            </p:cNvSpPr>
            <p:nvPr/>
          </p:nvSpPr>
          <p:spPr bwMode="auto">
            <a:xfrm flipV="1">
              <a:off x="1872" y="3024"/>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9" name="Line 43"/>
            <p:cNvSpPr>
              <a:spLocks noChangeShapeType="1"/>
            </p:cNvSpPr>
            <p:nvPr/>
          </p:nvSpPr>
          <p:spPr bwMode="auto">
            <a:xfrm>
              <a:off x="1872" y="3054"/>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60" name="Rectangle 44"/>
          <p:cNvSpPr>
            <a:spLocks noChangeArrowheads="1"/>
          </p:cNvSpPr>
          <p:nvPr/>
        </p:nvSpPr>
        <p:spPr bwMode="auto">
          <a:xfrm>
            <a:off x="3152775" y="4830763"/>
            <a:ext cx="104775" cy="10318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61" name="Line 45"/>
          <p:cNvSpPr>
            <a:spLocks noChangeShapeType="1"/>
          </p:cNvSpPr>
          <p:nvPr/>
        </p:nvSpPr>
        <p:spPr bwMode="auto">
          <a:xfrm flipH="1" flipV="1">
            <a:off x="3152775" y="4830763"/>
            <a:ext cx="47625" cy="46037"/>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2" name="Line 46"/>
          <p:cNvSpPr>
            <a:spLocks noChangeShapeType="1"/>
          </p:cNvSpPr>
          <p:nvPr/>
        </p:nvSpPr>
        <p:spPr bwMode="auto">
          <a:xfrm>
            <a:off x="3200400" y="48768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3" name="Line 47"/>
          <p:cNvSpPr>
            <a:spLocks noChangeShapeType="1"/>
          </p:cNvSpPr>
          <p:nvPr/>
        </p:nvSpPr>
        <p:spPr bwMode="auto">
          <a:xfrm flipH="1">
            <a:off x="3152775" y="48768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4" name="Line 48"/>
          <p:cNvSpPr>
            <a:spLocks noChangeShapeType="1"/>
          </p:cNvSpPr>
          <p:nvPr/>
        </p:nvSpPr>
        <p:spPr bwMode="auto">
          <a:xfrm flipV="1">
            <a:off x="3200400" y="4830763"/>
            <a:ext cx="47625" cy="46037"/>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5" name="Line 49"/>
          <p:cNvSpPr>
            <a:spLocks noChangeShapeType="1"/>
          </p:cNvSpPr>
          <p:nvPr/>
        </p:nvSpPr>
        <p:spPr bwMode="auto">
          <a:xfrm flipV="1">
            <a:off x="3200400" y="4830763"/>
            <a:ext cx="1588" cy="46037"/>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6" name="Line 50"/>
          <p:cNvSpPr>
            <a:spLocks noChangeShapeType="1"/>
          </p:cNvSpPr>
          <p:nvPr/>
        </p:nvSpPr>
        <p:spPr bwMode="auto">
          <a:xfrm>
            <a:off x="3200400" y="487680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7" name="Rectangle 51"/>
          <p:cNvSpPr>
            <a:spLocks noChangeArrowheads="1"/>
          </p:cNvSpPr>
          <p:nvPr/>
        </p:nvSpPr>
        <p:spPr bwMode="auto">
          <a:xfrm>
            <a:off x="3152775" y="4572000"/>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68" name="Line 52"/>
          <p:cNvSpPr>
            <a:spLocks noChangeShapeType="1"/>
          </p:cNvSpPr>
          <p:nvPr/>
        </p:nvSpPr>
        <p:spPr bwMode="auto">
          <a:xfrm flipH="1" flipV="1">
            <a:off x="3152775" y="45720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9" name="Line 53"/>
          <p:cNvSpPr>
            <a:spLocks noChangeShapeType="1"/>
          </p:cNvSpPr>
          <p:nvPr/>
        </p:nvSpPr>
        <p:spPr bwMode="auto">
          <a:xfrm flipH="1">
            <a:off x="3152775" y="461962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0" name="Line 54"/>
          <p:cNvSpPr>
            <a:spLocks noChangeShapeType="1"/>
          </p:cNvSpPr>
          <p:nvPr/>
        </p:nvSpPr>
        <p:spPr bwMode="auto">
          <a:xfrm flipV="1">
            <a:off x="3200400" y="45720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1" name="Line 55"/>
          <p:cNvSpPr>
            <a:spLocks noChangeShapeType="1"/>
          </p:cNvSpPr>
          <p:nvPr/>
        </p:nvSpPr>
        <p:spPr bwMode="auto">
          <a:xfrm flipV="1">
            <a:off x="3200400" y="457200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2" name="Line 56"/>
          <p:cNvSpPr>
            <a:spLocks noChangeShapeType="1"/>
          </p:cNvSpPr>
          <p:nvPr/>
        </p:nvSpPr>
        <p:spPr bwMode="auto">
          <a:xfrm>
            <a:off x="3246438" y="4573588"/>
            <a:ext cx="1587"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3" name="Rectangle 57"/>
          <p:cNvSpPr>
            <a:spLocks noChangeArrowheads="1"/>
          </p:cNvSpPr>
          <p:nvPr/>
        </p:nvSpPr>
        <p:spPr bwMode="auto">
          <a:xfrm>
            <a:off x="3686175" y="4419600"/>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74" name="Line 58"/>
          <p:cNvSpPr>
            <a:spLocks noChangeShapeType="1"/>
          </p:cNvSpPr>
          <p:nvPr/>
        </p:nvSpPr>
        <p:spPr bwMode="auto">
          <a:xfrm flipH="1" flipV="1">
            <a:off x="3686175" y="44196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5" name="Line 59"/>
          <p:cNvSpPr>
            <a:spLocks noChangeShapeType="1"/>
          </p:cNvSpPr>
          <p:nvPr/>
        </p:nvSpPr>
        <p:spPr bwMode="auto">
          <a:xfrm>
            <a:off x="3733800" y="446722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6" name="Line 60"/>
          <p:cNvSpPr>
            <a:spLocks noChangeShapeType="1"/>
          </p:cNvSpPr>
          <p:nvPr/>
        </p:nvSpPr>
        <p:spPr bwMode="auto">
          <a:xfrm flipH="1">
            <a:off x="3686175" y="446722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7" name="Line 61"/>
          <p:cNvSpPr>
            <a:spLocks noChangeShapeType="1"/>
          </p:cNvSpPr>
          <p:nvPr/>
        </p:nvSpPr>
        <p:spPr bwMode="auto">
          <a:xfrm flipV="1">
            <a:off x="3733800" y="44196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8" name="Line 62"/>
          <p:cNvSpPr>
            <a:spLocks noChangeShapeType="1"/>
          </p:cNvSpPr>
          <p:nvPr/>
        </p:nvSpPr>
        <p:spPr bwMode="auto">
          <a:xfrm flipV="1">
            <a:off x="3733800" y="441960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9" name="Line 63"/>
          <p:cNvSpPr>
            <a:spLocks noChangeShapeType="1"/>
          </p:cNvSpPr>
          <p:nvPr/>
        </p:nvSpPr>
        <p:spPr bwMode="auto">
          <a:xfrm>
            <a:off x="3733800" y="4467225"/>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0" name="Rectangle 64"/>
          <p:cNvSpPr>
            <a:spLocks noChangeArrowheads="1"/>
          </p:cNvSpPr>
          <p:nvPr/>
        </p:nvSpPr>
        <p:spPr bwMode="auto">
          <a:xfrm>
            <a:off x="3733800" y="4552950"/>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81" name="Line 65"/>
          <p:cNvSpPr>
            <a:spLocks noChangeShapeType="1"/>
          </p:cNvSpPr>
          <p:nvPr/>
        </p:nvSpPr>
        <p:spPr bwMode="auto">
          <a:xfrm flipH="1" flipV="1">
            <a:off x="3686175" y="447675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2" name="Line 66"/>
          <p:cNvSpPr>
            <a:spLocks noChangeShapeType="1"/>
          </p:cNvSpPr>
          <p:nvPr/>
        </p:nvSpPr>
        <p:spPr bwMode="auto">
          <a:xfrm>
            <a:off x="3781425" y="46005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3" name="Line 67"/>
          <p:cNvSpPr>
            <a:spLocks noChangeShapeType="1"/>
          </p:cNvSpPr>
          <p:nvPr/>
        </p:nvSpPr>
        <p:spPr bwMode="auto">
          <a:xfrm flipH="1">
            <a:off x="3733800" y="46005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4" name="Line 68"/>
          <p:cNvSpPr>
            <a:spLocks noChangeShapeType="1"/>
          </p:cNvSpPr>
          <p:nvPr/>
        </p:nvSpPr>
        <p:spPr bwMode="auto">
          <a:xfrm flipV="1">
            <a:off x="3733800" y="447675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5" name="Line 69"/>
          <p:cNvSpPr>
            <a:spLocks noChangeShapeType="1"/>
          </p:cNvSpPr>
          <p:nvPr/>
        </p:nvSpPr>
        <p:spPr bwMode="auto">
          <a:xfrm flipV="1">
            <a:off x="3733800" y="447675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6" name="Line 70"/>
          <p:cNvSpPr>
            <a:spLocks noChangeShapeType="1"/>
          </p:cNvSpPr>
          <p:nvPr/>
        </p:nvSpPr>
        <p:spPr bwMode="auto">
          <a:xfrm>
            <a:off x="3781425" y="4600575"/>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287" name="Group 71"/>
          <p:cNvGrpSpPr>
            <a:grpSpLocks/>
          </p:cNvGrpSpPr>
          <p:nvPr/>
        </p:nvGrpSpPr>
        <p:grpSpPr bwMode="auto">
          <a:xfrm>
            <a:off x="3886200" y="3962400"/>
            <a:ext cx="104775" cy="104775"/>
            <a:chOff x="2323" y="2825"/>
            <a:chExt cx="66" cy="66"/>
          </a:xfrm>
        </p:grpSpPr>
        <p:sp>
          <p:nvSpPr>
            <p:cNvPr id="9288" name="Rectangle 72"/>
            <p:cNvSpPr>
              <a:spLocks noChangeArrowheads="1"/>
            </p:cNvSpPr>
            <p:nvPr/>
          </p:nvSpPr>
          <p:spPr bwMode="auto">
            <a:xfrm>
              <a:off x="2323" y="2825"/>
              <a:ext cx="66" cy="6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89" name="Line 73"/>
            <p:cNvSpPr>
              <a:spLocks noChangeShapeType="1"/>
            </p:cNvSpPr>
            <p:nvPr/>
          </p:nvSpPr>
          <p:spPr bwMode="auto">
            <a:xfrm flipH="1" flipV="1">
              <a:off x="2323" y="2825"/>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0" name="Line 74"/>
            <p:cNvSpPr>
              <a:spLocks noChangeShapeType="1"/>
            </p:cNvSpPr>
            <p:nvPr/>
          </p:nvSpPr>
          <p:spPr bwMode="auto">
            <a:xfrm>
              <a:off x="2353" y="2855"/>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1" name="Line 75"/>
            <p:cNvSpPr>
              <a:spLocks noChangeShapeType="1"/>
            </p:cNvSpPr>
            <p:nvPr/>
          </p:nvSpPr>
          <p:spPr bwMode="auto">
            <a:xfrm flipH="1">
              <a:off x="2323" y="2855"/>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2" name="Line 76"/>
            <p:cNvSpPr>
              <a:spLocks noChangeShapeType="1"/>
            </p:cNvSpPr>
            <p:nvPr/>
          </p:nvSpPr>
          <p:spPr bwMode="auto">
            <a:xfrm flipV="1">
              <a:off x="2353" y="2825"/>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3" name="Line 77"/>
            <p:cNvSpPr>
              <a:spLocks noChangeShapeType="1"/>
            </p:cNvSpPr>
            <p:nvPr/>
          </p:nvSpPr>
          <p:spPr bwMode="auto">
            <a:xfrm flipV="1">
              <a:off x="2353" y="2825"/>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4" name="Line 78"/>
            <p:cNvSpPr>
              <a:spLocks noChangeShapeType="1"/>
            </p:cNvSpPr>
            <p:nvPr/>
          </p:nvSpPr>
          <p:spPr bwMode="auto">
            <a:xfrm>
              <a:off x="2353" y="2855"/>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295" name="Group 79"/>
          <p:cNvGrpSpPr>
            <a:grpSpLocks/>
          </p:cNvGrpSpPr>
          <p:nvPr/>
        </p:nvGrpSpPr>
        <p:grpSpPr bwMode="auto">
          <a:xfrm>
            <a:off x="4419600" y="4495800"/>
            <a:ext cx="104775" cy="104775"/>
            <a:chOff x="2832" y="3120"/>
            <a:chExt cx="66" cy="66"/>
          </a:xfrm>
        </p:grpSpPr>
        <p:sp>
          <p:nvSpPr>
            <p:cNvPr id="9296" name="Rectangle 80"/>
            <p:cNvSpPr>
              <a:spLocks noChangeArrowheads="1"/>
            </p:cNvSpPr>
            <p:nvPr/>
          </p:nvSpPr>
          <p:spPr bwMode="auto">
            <a:xfrm>
              <a:off x="2832" y="3120"/>
              <a:ext cx="66" cy="6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97" name="Line 81"/>
            <p:cNvSpPr>
              <a:spLocks noChangeShapeType="1"/>
            </p:cNvSpPr>
            <p:nvPr/>
          </p:nvSpPr>
          <p:spPr bwMode="auto">
            <a:xfrm flipH="1" flipV="1">
              <a:off x="2832" y="3120"/>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8" name="Line 82"/>
            <p:cNvSpPr>
              <a:spLocks noChangeShapeType="1"/>
            </p:cNvSpPr>
            <p:nvPr/>
          </p:nvSpPr>
          <p:spPr bwMode="auto">
            <a:xfrm>
              <a:off x="2862" y="3150"/>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9" name="Line 83"/>
            <p:cNvSpPr>
              <a:spLocks noChangeShapeType="1"/>
            </p:cNvSpPr>
            <p:nvPr/>
          </p:nvSpPr>
          <p:spPr bwMode="auto">
            <a:xfrm flipH="1">
              <a:off x="2832" y="3150"/>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0" name="Line 84"/>
            <p:cNvSpPr>
              <a:spLocks noChangeShapeType="1"/>
            </p:cNvSpPr>
            <p:nvPr/>
          </p:nvSpPr>
          <p:spPr bwMode="auto">
            <a:xfrm flipV="1">
              <a:off x="2862" y="3120"/>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1" name="Line 85"/>
            <p:cNvSpPr>
              <a:spLocks noChangeShapeType="1"/>
            </p:cNvSpPr>
            <p:nvPr/>
          </p:nvSpPr>
          <p:spPr bwMode="auto">
            <a:xfrm flipV="1">
              <a:off x="2862" y="3120"/>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2" name="Line 86"/>
            <p:cNvSpPr>
              <a:spLocks noChangeShapeType="1"/>
            </p:cNvSpPr>
            <p:nvPr/>
          </p:nvSpPr>
          <p:spPr bwMode="auto">
            <a:xfrm>
              <a:off x="2862" y="3150"/>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303" name="Rectangle 87"/>
          <p:cNvSpPr>
            <a:spLocks noChangeArrowheads="1"/>
          </p:cNvSpPr>
          <p:nvPr/>
        </p:nvSpPr>
        <p:spPr bwMode="auto">
          <a:xfrm>
            <a:off x="4533900" y="4638675"/>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04" name="Line 88"/>
          <p:cNvSpPr>
            <a:spLocks noChangeShapeType="1"/>
          </p:cNvSpPr>
          <p:nvPr/>
        </p:nvSpPr>
        <p:spPr bwMode="auto">
          <a:xfrm flipH="1" flipV="1">
            <a:off x="4533900" y="46386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5" name="Line 89"/>
          <p:cNvSpPr>
            <a:spLocks noChangeShapeType="1"/>
          </p:cNvSpPr>
          <p:nvPr/>
        </p:nvSpPr>
        <p:spPr bwMode="auto">
          <a:xfrm>
            <a:off x="4610100" y="459105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6" name="Line 90"/>
          <p:cNvSpPr>
            <a:spLocks noChangeShapeType="1"/>
          </p:cNvSpPr>
          <p:nvPr/>
        </p:nvSpPr>
        <p:spPr bwMode="auto">
          <a:xfrm flipH="1">
            <a:off x="4562475" y="459105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7" name="Line 91"/>
          <p:cNvSpPr>
            <a:spLocks noChangeShapeType="1"/>
          </p:cNvSpPr>
          <p:nvPr/>
        </p:nvSpPr>
        <p:spPr bwMode="auto">
          <a:xfrm flipV="1">
            <a:off x="4581525" y="46386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8" name="Line 92"/>
          <p:cNvSpPr>
            <a:spLocks noChangeShapeType="1"/>
          </p:cNvSpPr>
          <p:nvPr/>
        </p:nvSpPr>
        <p:spPr bwMode="auto">
          <a:xfrm flipV="1">
            <a:off x="4581525" y="4638675"/>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9" name="Line 93"/>
          <p:cNvSpPr>
            <a:spLocks noChangeShapeType="1"/>
          </p:cNvSpPr>
          <p:nvPr/>
        </p:nvSpPr>
        <p:spPr bwMode="auto">
          <a:xfrm>
            <a:off x="4610100" y="459105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0" name="Rectangle 94"/>
          <p:cNvSpPr>
            <a:spLocks noChangeArrowheads="1"/>
          </p:cNvSpPr>
          <p:nvPr/>
        </p:nvSpPr>
        <p:spPr bwMode="auto">
          <a:xfrm>
            <a:off x="4572000" y="4600575"/>
            <a:ext cx="104775" cy="10318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11" name="Line 95"/>
          <p:cNvSpPr>
            <a:spLocks noChangeShapeType="1"/>
          </p:cNvSpPr>
          <p:nvPr/>
        </p:nvSpPr>
        <p:spPr bwMode="auto">
          <a:xfrm flipH="1" flipV="1">
            <a:off x="4572000" y="46005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2" name="Line 96"/>
          <p:cNvSpPr>
            <a:spLocks noChangeShapeType="1"/>
          </p:cNvSpPr>
          <p:nvPr/>
        </p:nvSpPr>
        <p:spPr bwMode="auto">
          <a:xfrm flipV="1">
            <a:off x="4619625" y="46005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3" name="Line 97"/>
          <p:cNvSpPr>
            <a:spLocks noChangeShapeType="1"/>
          </p:cNvSpPr>
          <p:nvPr/>
        </p:nvSpPr>
        <p:spPr bwMode="auto">
          <a:xfrm flipV="1">
            <a:off x="4619625" y="4600575"/>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4" name="Line 98"/>
          <p:cNvSpPr>
            <a:spLocks noChangeShapeType="1"/>
          </p:cNvSpPr>
          <p:nvPr/>
        </p:nvSpPr>
        <p:spPr bwMode="auto">
          <a:xfrm>
            <a:off x="4619625" y="4648200"/>
            <a:ext cx="28575" cy="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5" name="Line 99"/>
          <p:cNvSpPr>
            <a:spLocks noChangeShapeType="1"/>
          </p:cNvSpPr>
          <p:nvPr/>
        </p:nvSpPr>
        <p:spPr bwMode="auto">
          <a:xfrm flipH="1">
            <a:off x="4572000" y="4648200"/>
            <a:ext cx="47625" cy="46038"/>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6" name="Line 100"/>
          <p:cNvSpPr>
            <a:spLocks noChangeShapeType="1"/>
          </p:cNvSpPr>
          <p:nvPr/>
        </p:nvSpPr>
        <p:spPr bwMode="auto">
          <a:xfrm>
            <a:off x="4619625" y="4648200"/>
            <a:ext cx="1588" cy="46038"/>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317" name="Group 101"/>
          <p:cNvGrpSpPr>
            <a:grpSpLocks/>
          </p:cNvGrpSpPr>
          <p:nvPr/>
        </p:nvGrpSpPr>
        <p:grpSpPr bwMode="auto">
          <a:xfrm>
            <a:off x="4114800" y="3886200"/>
            <a:ext cx="104775" cy="104775"/>
            <a:chOff x="2533" y="2801"/>
            <a:chExt cx="66" cy="66"/>
          </a:xfrm>
        </p:grpSpPr>
        <p:sp>
          <p:nvSpPr>
            <p:cNvPr id="9318" name="Rectangle 102"/>
            <p:cNvSpPr>
              <a:spLocks noChangeArrowheads="1"/>
            </p:cNvSpPr>
            <p:nvPr/>
          </p:nvSpPr>
          <p:spPr bwMode="auto">
            <a:xfrm>
              <a:off x="2533" y="2801"/>
              <a:ext cx="66" cy="6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19" name="Line 103"/>
            <p:cNvSpPr>
              <a:spLocks noChangeShapeType="1"/>
            </p:cNvSpPr>
            <p:nvPr/>
          </p:nvSpPr>
          <p:spPr bwMode="auto">
            <a:xfrm flipH="1" flipV="1">
              <a:off x="2533" y="2801"/>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0" name="Line 104"/>
            <p:cNvSpPr>
              <a:spLocks noChangeShapeType="1"/>
            </p:cNvSpPr>
            <p:nvPr/>
          </p:nvSpPr>
          <p:spPr bwMode="auto">
            <a:xfrm>
              <a:off x="2563" y="2831"/>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 name="Line 105"/>
            <p:cNvSpPr>
              <a:spLocks noChangeShapeType="1"/>
            </p:cNvSpPr>
            <p:nvPr/>
          </p:nvSpPr>
          <p:spPr bwMode="auto">
            <a:xfrm flipH="1">
              <a:off x="2533" y="2831"/>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 name="Line 106"/>
            <p:cNvSpPr>
              <a:spLocks noChangeShapeType="1"/>
            </p:cNvSpPr>
            <p:nvPr/>
          </p:nvSpPr>
          <p:spPr bwMode="auto">
            <a:xfrm flipV="1">
              <a:off x="2563" y="2801"/>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 name="Line 107"/>
            <p:cNvSpPr>
              <a:spLocks noChangeShapeType="1"/>
            </p:cNvSpPr>
            <p:nvPr/>
          </p:nvSpPr>
          <p:spPr bwMode="auto">
            <a:xfrm flipV="1">
              <a:off x="2563" y="2801"/>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4" name="Line 108"/>
            <p:cNvSpPr>
              <a:spLocks noChangeShapeType="1"/>
            </p:cNvSpPr>
            <p:nvPr/>
          </p:nvSpPr>
          <p:spPr bwMode="auto">
            <a:xfrm>
              <a:off x="2563" y="2831"/>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325" name="Rectangle 109"/>
          <p:cNvSpPr>
            <a:spLocks noChangeArrowheads="1"/>
          </p:cNvSpPr>
          <p:nvPr/>
        </p:nvSpPr>
        <p:spPr bwMode="auto">
          <a:xfrm>
            <a:off x="4419600" y="3505200"/>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26" name="Line 110"/>
          <p:cNvSpPr>
            <a:spLocks noChangeShapeType="1"/>
          </p:cNvSpPr>
          <p:nvPr/>
        </p:nvSpPr>
        <p:spPr bwMode="auto">
          <a:xfrm flipH="1" flipV="1">
            <a:off x="4419600" y="35052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7" name="Line 111"/>
          <p:cNvSpPr>
            <a:spLocks noChangeShapeType="1"/>
          </p:cNvSpPr>
          <p:nvPr/>
        </p:nvSpPr>
        <p:spPr bwMode="auto">
          <a:xfrm>
            <a:off x="4467225" y="355282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8" name="Line 112"/>
          <p:cNvSpPr>
            <a:spLocks noChangeShapeType="1"/>
          </p:cNvSpPr>
          <p:nvPr/>
        </p:nvSpPr>
        <p:spPr bwMode="auto">
          <a:xfrm flipH="1">
            <a:off x="4419600" y="355282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9" name="Line 113"/>
          <p:cNvSpPr>
            <a:spLocks noChangeShapeType="1"/>
          </p:cNvSpPr>
          <p:nvPr/>
        </p:nvSpPr>
        <p:spPr bwMode="auto">
          <a:xfrm flipV="1">
            <a:off x="4467225" y="35052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0" name="Line 114"/>
          <p:cNvSpPr>
            <a:spLocks noChangeShapeType="1"/>
          </p:cNvSpPr>
          <p:nvPr/>
        </p:nvSpPr>
        <p:spPr bwMode="auto">
          <a:xfrm flipV="1">
            <a:off x="4467225" y="350520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1" name="Line 115"/>
          <p:cNvSpPr>
            <a:spLocks noChangeShapeType="1"/>
          </p:cNvSpPr>
          <p:nvPr/>
        </p:nvSpPr>
        <p:spPr bwMode="auto">
          <a:xfrm>
            <a:off x="4467225" y="3552825"/>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332" name="Group 116"/>
          <p:cNvGrpSpPr>
            <a:grpSpLocks/>
          </p:cNvGrpSpPr>
          <p:nvPr/>
        </p:nvGrpSpPr>
        <p:grpSpPr bwMode="auto">
          <a:xfrm>
            <a:off x="4572000" y="3657600"/>
            <a:ext cx="104775" cy="104775"/>
            <a:chOff x="2958" y="2718"/>
            <a:chExt cx="66" cy="66"/>
          </a:xfrm>
        </p:grpSpPr>
        <p:sp>
          <p:nvSpPr>
            <p:cNvPr id="9333" name="Rectangle 117"/>
            <p:cNvSpPr>
              <a:spLocks noChangeArrowheads="1"/>
            </p:cNvSpPr>
            <p:nvPr/>
          </p:nvSpPr>
          <p:spPr bwMode="auto">
            <a:xfrm>
              <a:off x="2958" y="2718"/>
              <a:ext cx="66" cy="6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34" name="Line 118"/>
            <p:cNvSpPr>
              <a:spLocks noChangeShapeType="1"/>
            </p:cNvSpPr>
            <p:nvPr/>
          </p:nvSpPr>
          <p:spPr bwMode="auto">
            <a:xfrm flipH="1" flipV="1">
              <a:off x="2958" y="2718"/>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5" name="Line 119"/>
            <p:cNvSpPr>
              <a:spLocks noChangeShapeType="1"/>
            </p:cNvSpPr>
            <p:nvPr/>
          </p:nvSpPr>
          <p:spPr bwMode="auto">
            <a:xfrm flipV="1">
              <a:off x="2988" y="2718"/>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6" name="Line 120"/>
            <p:cNvSpPr>
              <a:spLocks noChangeShapeType="1"/>
            </p:cNvSpPr>
            <p:nvPr/>
          </p:nvSpPr>
          <p:spPr bwMode="auto">
            <a:xfrm flipV="1">
              <a:off x="2988" y="2718"/>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337" name="Group 121"/>
            <p:cNvGrpSpPr>
              <a:grpSpLocks/>
            </p:cNvGrpSpPr>
            <p:nvPr/>
          </p:nvGrpSpPr>
          <p:grpSpPr bwMode="auto">
            <a:xfrm>
              <a:off x="2958" y="2748"/>
              <a:ext cx="60" cy="30"/>
              <a:chOff x="2958" y="2748"/>
              <a:chExt cx="60" cy="30"/>
            </a:xfrm>
          </p:grpSpPr>
          <p:sp>
            <p:nvSpPr>
              <p:cNvPr id="9338" name="Line 122"/>
              <p:cNvSpPr>
                <a:spLocks noChangeShapeType="1"/>
              </p:cNvSpPr>
              <p:nvPr/>
            </p:nvSpPr>
            <p:spPr bwMode="auto">
              <a:xfrm>
                <a:off x="2988" y="2748"/>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9" name="Line 123"/>
              <p:cNvSpPr>
                <a:spLocks noChangeShapeType="1"/>
              </p:cNvSpPr>
              <p:nvPr/>
            </p:nvSpPr>
            <p:spPr bwMode="auto">
              <a:xfrm flipH="1">
                <a:off x="2958" y="2748"/>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0" name="Line 124"/>
              <p:cNvSpPr>
                <a:spLocks noChangeShapeType="1"/>
              </p:cNvSpPr>
              <p:nvPr/>
            </p:nvSpPr>
            <p:spPr bwMode="auto">
              <a:xfrm>
                <a:off x="2988" y="2748"/>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9341" name="Rectangle 125"/>
          <p:cNvSpPr>
            <a:spLocks noChangeArrowheads="1"/>
          </p:cNvSpPr>
          <p:nvPr/>
        </p:nvSpPr>
        <p:spPr bwMode="auto">
          <a:xfrm>
            <a:off x="5133975" y="4191000"/>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42" name="Line 126"/>
          <p:cNvSpPr>
            <a:spLocks noChangeShapeType="1"/>
          </p:cNvSpPr>
          <p:nvPr/>
        </p:nvSpPr>
        <p:spPr bwMode="auto">
          <a:xfrm>
            <a:off x="5181600" y="423862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3" name="Rectangle 127"/>
          <p:cNvSpPr>
            <a:spLocks noChangeArrowheads="1"/>
          </p:cNvSpPr>
          <p:nvPr/>
        </p:nvSpPr>
        <p:spPr bwMode="auto">
          <a:xfrm>
            <a:off x="4794250" y="3132138"/>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44" name="Line 128"/>
          <p:cNvSpPr>
            <a:spLocks noChangeShapeType="1"/>
          </p:cNvSpPr>
          <p:nvPr/>
        </p:nvSpPr>
        <p:spPr bwMode="auto">
          <a:xfrm flipH="1" flipV="1">
            <a:off x="4794250" y="3132138"/>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5" name="Line 129"/>
          <p:cNvSpPr>
            <a:spLocks noChangeShapeType="1"/>
          </p:cNvSpPr>
          <p:nvPr/>
        </p:nvSpPr>
        <p:spPr bwMode="auto">
          <a:xfrm>
            <a:off x="4841875" y="3179763"/>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6" name="Line 130"/>
          <p:cNvSpPr>
            <a:spLocks noChangeShapeType="1"/>
          </p:cNvSpPr>
          <p:nvPr/>
        </p:nvSpPr>
        <p:spPr bwMode="auto">
          <a:xfrm flipH="1">
            <a:off x="4794250" y="3179763"/>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7" name="Line 131"/>
          <p:cNvSpPr>
            <a:spLocks noChangeShapeType="1"/>
          </p:cNvSpPr>
          <p:nvPr/>
        </p:nvSpPr>
        <p:spPr bwMode="auto">
          <a:xfrm flipV="1">
            <a:off x="4841875" y="3132138"/>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8" name="Line 132"/>
          <p:cNvSpPr>
            <a:spLocks noChangeShapeType="1"/>
          </p:cNvSpPr>
          <p:nvPr/>
        </p:nvSpPr>
        <p:spPr bwMode="auto">
          <a:xfrm flipV="1">
            <a:off x="4841875" y="3132138"/>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9" name="Line 133"/>
          <p:cNvSpPr>
            <a:spLocks noChangeShapeType="1"/>
          </p:cNvSpPr>
          <p:nvPr/>
        </p:nvSpPr>
        <p:spPr bwMode="auto">
          <a:xfrm>
            <a:off x="4841875" y="3179763"/>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0" name="Rectangle 134"/>
          <p:cNvSpPr>
            <a:spLocks noChangeArrowheads="1"/>
          </p:cNvSpPr>
          <p:nvPr/>
        </p:nvSpPr>
        <p:spPr bwMode="auto">
          <a:xfrm>
            <a:off x="5813425" y="3341688"/>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51" name="Line 135"/>
          <p:cNvSpPr>
            <a:spLocks noChangeShapeType="1"/>
          </p:cNvSpPr>
          <p:nvPr/>
        </p:nvSpPr>
        <p:spPr bwMode="auto">
          <a:xfrm flipH="1" flipV="1">
            <a:off x="5813425" y="3341688"/>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2" name="Line 136"/>
          <p:cNvSpPr>
            <a:spLocks noChangeShapeType="1"/>
          </p:cNvSpPr>
          <p:nvPr/>
        </p:nvSpPr>
        <p:spPr bwMode="auto">
          <a:xfrm>
            <a:off x="5861050" y="3389313"/>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3" name="Line 137"/>
          <p:cNvSpPr>
            <a:spLocks noChangeShapeType="1"/>
          </p:cNvSpPr>
          <p:nvPr/>
        </p:nvSpPr>
        <p:spPr bwMode="auto">
          <a:xfrm flipH="1">
            <a:off x="5813425" y="3389313"/>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4" name="Line 138"/>
          <p:cNvSpPr>
            <a:spLocks noChangeShapeType="1"/>
          </p:cNvSpPr>
          <p:nvPr/>
        </p:nvSpPr>
        <p:spPr bwMode="auto">
          <a:xfrm flipV="1">
            <a:off x="5861050" y="3341688"/>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5" name="Line 139"/>
          <p:cNvSpPr>
            <a:spLocks noChangeShapeType="1"/>
          </p:cNvSpPr>
          <p:nvPr/>
        </p:nvSpPr>
        <p:spPr bwMode="auto">
          <a:xfrm flipV="1">
            <a:off x="5861050" y="3341688"/>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6" name="Line 140"/>
          <p:cNvSpPr>
            <a:spLocks noChangeShapeType="1"/>
          </p:cNvSpPr>
          <p:nvPr/>
        </p:nvSpPr>
        <p:spPr bwMode="auto">
          <a:xfrm>
            <a:off x="5861050" y="3389313"/>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7" name="Rectangle 141"/>
          <p:cNvSpPr>
            <a:spLocks noChangeArrowheads="1"/>
          </p:cNvSpPr>
          <p:nvPr/>
        </p:nvSpPr>
        <p:spPr bwMode="auto">
          <a:xfrm>
            <a:off x="6384925" y="2989263"/>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58" name="Line 142"/>
          <p:cNvSpPr>
            <a:spLocks noChangeShapeType="1"/>
          </p:cNvSpPr>
          <p:nvPr/>
        </p:nvSpPr>
        <p:spPr bwMode="auto">
          <a:xfrm flipH="1" flipV="1">
            <a:off x="6384925" y="2989263"/>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9" name="Line 143"/>
          <p:cNvSpPr>
            <a:spLocks noChangeShapeType="1"/>
          </p:cNvSpPr>
          <p:nvPr/>
        </p:nvSpPr>
        <p:spPr bwMode="auto">
          <a:xfrm>
            <a:off x="6432550" y="3036888"/>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0" name="Line 144"/>
          <p:cNvSpPr>
            <a:spLocks noChangeShapeType="1"/>
          </p:cNvSpPr>
          <p:nvPr/>
        </p:nvSpPr>
        <p:spPr bwMode="auto">
          <a:xfrm flipH="1">
            <a:off x="6384925" y="3036888"/>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1" name="Line 145"/>
          <p:cNvSpPr>
            <a:spLocks noChangeShapeType="1"/>
          </p:cNvSpPr>
          <p:nvPr/>
        </p:nvSpPr>
        <p:spPr bwMode="auto">
          <a:xfrm flipV="1">
            <a:off x="6432550" y="2989263"/>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2" name="Line 146"/>
          <p:cNvSpPr>
            <a:spLocks noChangeShapeType="1"/>
          </p:cNvSpPr>
          <p:nvPr/>
        </p:nvSpPr>
        <p:spPr bwMode="auto">
          <a:xfrm flipV="1">
            <a:off x="6432550" y="2989263"/>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3" name="Line 147"/>
          <p:cNvSpPr>
            <a:spLocks noChangeShapeType="1"/>
          </p:cNvSpPr>
          <p:nvPr/>
        </p:nvSpPr>
        <p:spPr bwMode="auto">
          <a:xfrm>
            <a:off x="6432550" y="3036888"/>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4" name="Rectangle 148"/>
          <p:cNvSpPr>
            <a:spLocks noChangeArrowheads="1"/>
          </p:cNvSpPr>
          <p:nvPr/>
        </p:nvSpPr>
        <p:spPr bwMode="auto">
          <a:xfrm>
            <a:off x="7234238" y="2522538"/>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65" name="Line 149"/>
          <p:cNvSpPr>
            <a:spLocks noChangeShapeType="1"/>
          </p:cNvSpPr>
          <p:nvPr/>
        </p:nvSpPr>
        <p:spPr bwMode="auto">
          <a:xfrm flipH="1" flipV="1">
            <a:off x="7234238" y="2522538"/>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6" name="Line 150"/>
          <p:cNvSpPr>
            <a:spLocks noChangeShapeType="1"/>
          </p:cNvSpPr>
          <p:nvPr/>
        </p:nvSpPr>
        <p:spPr bwMode="auto">
          <a:xfrm>
            <a:off x="7281863" y="2570163"/>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7" name="Line 151"/>
          <p:cNvSpPr>
            <a:spLocks noChangeShapeType="1"/>
          </p:cNvSpPr>
          <p:nvPr/>
        </p:nvSpPr>
        <p:spPr bwMode="auto">
          <a:xfrm flipH="1">
            <a:off x="7234238" y="2570163"/>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8" name="Line 152"/>
          <p:cNvSpPr>
            <a:spLocks noChangeShapeType="1"/>
          </p:cNvSpPr>
          <p:nvPr/>
        </p:nvSpPr>
        <p:spPr bwMode="auto">
          <a:xfrm flipV="1">
            <a:off x="7281863" y="2522538"/>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9" name="Line 153"/>
          <p:cNvSpPr>
            <a:spLocks noChangeShapeType="1"/>
          </p:cNvSpPr>
          <p:nvPr/>
        </p:nvSpPr>
        <p:spPr bwMode="auto">
          <a:xfrm flipV="1">
            <a:off x="7281863" y="2522538"/>
            <a:ext cx="1587"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0" name="Line 154"/>
          <p:cNvSpPr>
            <a:spLocks noChangeShapeType="1"/>
          </p:cNvSpPr>
          <p:nvPr/>
        </p:nvSpPr>
        <p:spPr bwMode="auto">
          <a:xfrm>
            <a:off x="7281863" y="2570163"/>
            <a:ext cx="1587"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371" name="Group 155"/>
          <p:cNvGrpSpPr>
            <a:grpSpLocks/>
          </p:cNvGrpSpPr>
          <p:nvPr/>
        </p:nvGrpSpPr>
        <p:grpSpPr bwMode="auto">
          <a:xfrm>
            <a:off x="7772400" y="1981200"/>
            <a:ext cx="104775" cy="123825"/>
            <a:chOff x="4437" y="1824"/>
            <a:chExt cx="66" cy="78"/>
          </a:xfrm>
        </p:grpSpPr>
        <p:sp>
          <p:nvSpPr>
            <p:cNvPr id="9372" name="Rectangle 156"/>
            <p:cNvSpPr>
              <a:spLocks noChangeArrowheads="1"/>
            </p:cNvSpPr>
            <p:nvPr/>
          </p:nvSpPr>
          <p:spPr bwMode="auto">
            <a:xfrm>
              <a:off x="4437" y="1836"/>
              <a:ext cx="66" cy="6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73" name="Line 157"/>
            <p:cNvSpPr>
              <a:spLocks noChangeShapeType="1"/>
            </p:cNvSpPr>
            <p:nvPr/>
          </p:nvSpPr>
          <p:spPr bwMode="auto">
            <a:xfrm flipH="1" flipV="1">
              <a:off x="4437" y="1836"/>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4" name="Line 158"/>
            <p:cNvSpPr>
              <a:spLocks noChangeShapeType="1"/>
            </p:cNvSpPr>
            <p:nvPr/>
          </p:nvSpPr>
          <p:spPr bwMode="auto">
            <a:xfrm>
              <a:off x="4467" y="1866"/>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5" name="Line 159"/>
            <p:cNvSpPr>
              <a:spLocks noChangeShapeType="1"/>
            </p:cNvSpPr>
            <p:nvPr/>
          </p:nvSpPr>
          <p:spPr bwMode="auto">
            <a:xfrm flipH="1">
              <a:off x="4437" y="1866"/>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6" name="Line 160"/>
            <p:cNvSpPr>
              <a:spLocks noChangeShapeType="1"/>
            </p:cNvSpPr>
            <p:nvPr/>
          </p:nvSpPr>
          <p:spPr bwMode="auto">
            <a:xfrm flipV="1">
              <a:off x="4467" y="1836"/>
              <a:ext cx="30"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7" name="Line 161"/>
            <p:cNvSpPr>
              <a:spLocks noChangeShapeType="1"/>
            </p:cNvSpPr>
            <p:nvPr/>
          </p:nvSpPr>
          <p:spPr bwMode="auto">
            <a:xfrm flipV="1">
              <a:off x="4464" y="1824"/>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8" name="Line 162"/>
            <p:cNvSpPr>
              <a:spLocks noChangeShapeType="1"/>
            </p:cNvSpPr>
            <p:nvPr/>
          </p:nvSpPr>
          <p:spPr bwMode="auto">
            <a:xfrm>
              <a:off x="4467" y="1866"/>
              <a:ext cx="1" cy="3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379" name="Rectangle 163"/>
          <p:cNvSpPr>
            <a:spLocks noChangeArrowheads="1"/>
          </p:cNvSpPr>
          <p:nvPr/>
        </p:nvSpPr>
        <p:spPr bwMode="auto">
          <a:xfrm>
            <a:off x="1295400" y="41148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en-US" b="1">
                <a:solidFill>
                  <a:schemeClr val="bg1"/>
                </a:solidFill>
              </a:rPr>
              <a:t>10</a:t>
            </a:r>
            <a:endParaRPr lang="en-GB" altLang="en-US">
              <a:solidFill>
                <a:schemeClr val="bg1"/>
              </a:solidFill>
            </a:endParaRPr>
          </a:p>
        </p:txBody>
      </p:sp>
      <p:sp>
        <p:nvSpPr>
          <p:cNvPr id="9380" name="Rectangle 164"/>
          <p:cNvSpPr>
            <a:spLocks noChangeArrowheads="1"/>
          </p:cNvSpPr>
          <p:nvPr/>
        </p:nvSpPr>
        <p:spPr bwMode="auto">
          <a:xfrm>
            <a:off x="1295400" y="28194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en-US" b="1">
                <a:solidFill>
                  <a:schemeClr val="bg1"/>
                </a:solidFill>
              </a:rPr>
              <a:t>30</a:t>
            </a:r>
            <a:endParaRPr lang="en-GB" altLang="en-US">
              <a:solidFill>
                <a:schemeClr val="bg1"/>
              </a:solidFill>
            </a:endParaRPr>
          </a:p>
        </p:txBody>
      </p:sp>
      <p:sp>
        <p:nvSpPr>
          <p:cNvPr id="9381" name="Rectangle 165"/>
          <p:cNvSpPr>
            <a:spLocks noChangeArrowheads="1"/>
          </p:cNvSpPr>
          <p:nvPr/>
        </p:nvSpPr>
        <p:spPr bwMode="auto">
          <a:xfrm>
            <a:off x="1295400" y="1371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en-US" b="1">
                <a:solidFill>
                  <a:schemeClr val="bg1"/>
                </a:solidFill>
              </a:rPr>
              <a:t>50</a:t>
            </a:r>
            <a:endParaRPr lang="en-GB" altLang="en-US">
              <a:solidFill>
                <a:schemeClr val="bg1"/>
              </a:solidFill>
            </a:endParaRPr>
          </a:p>
        </p:txBody>
      </p:sp>
      <p:sp>
        <p:nvSpPr>
          <p:cNvPr id="9382" name="Rectangle 166"/>
          <p:cNvSpPr>
            <a:spLocks noChangeArrowheads="1"/>
          </p:cNvSpPr>
          <p:nvPr/>
        </p:nvSpPr>
        <p:spPr bwMode="auto">
          <a:xfrm>
            <a:off x="2286000" y="5181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en-US" b="1">
                <a:solidFill>
                  <a:schemeClr val="bg1"/>
                </a:solidFill>
              </a:rPr>
              <a:t>40</a:t>
            </a:r>
            <a:endParaRPr lang="en-GB" altLang="en-US">
              <a:solidFill>
                <a:schemeClr val="bg1"/>
              </a:solidFill>
            </a:endParaRPr>
          </a:p>
        </p:txBody>
      </p:sp>
      <p:sp>
        <p:nvSpPr>
          <p:cNvPr id="9383" name="Rectangle 167"/>
          <p:cNvSpPr>
            <a:spLocks noChangeArrowheads="1"/>
          </p:cNvSpPr>
          <p:nvPr/>
        </p:nvSpPr>
        <p:spPr bwMode="auto">
          <a:xfrm>
            <a:off x="3048000" y="5181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en-US" b="1">
                <a:solidFill>
                  <a:schemeClr val="bg1"/>
                </a:solidFill>
              </a:rPr>
              <a:t>80</a:t>
            </a:r>
            <a:endParaRPr lang="en-GB" altLang="en-US">
              <a:solidFill>
                <a:schemeClr val="bg1"/>
              </a:solidFill>
            </a:endParaRPr>
          </a:p>
        </p:txBody>
      </p:sp>
      <p:sp>
        <p:nvSpPr>
          <p:cNvPr id="9384" name="Rectangle 168"/>
          <p:cNvSpPr>
            <a:spLocks noChangeArrowheads="1"/>
          </p:cNvSpPr>
          <p:nvPr/>
        </p:nvSpPr>
        <p:spPr bwMode="auto">
          <a:xfrm>
            <a:off x="3810000" y="5181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en-US" b="1">
                <a:solidFill>
                  <a:schemeClr val="bg1"/>
                </a:solidFill>
              </a:rPr>
              <a:t>120</a:t>
            </a:r>
            <a:endParaRPr lang="en-GB" altLang="en-US">
              <a:solidFill>
                <a:schemeClr val="bg1"/>
              </a:solidFill>
            </a:endParaRPr>
          </a:p>
        </p:txBody>
      </p:sp>
      <p:sp>
        <p:nvSpPr>
          <p:cNvPr id="9385" name="Rectangle 169"/>
          <p:cNvSpPr>
            <a:spLocks noChangeArrowheads="1"/>
          </p:cNvSpPr>
          <p:nvPr/>
        </p:nvSpPr>
        <p:spPr bwMode="auto">
          <a:xfrm>
            <a:off x="4572000" y="5181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en-US" b="1">
                <a:solidFill>
                  <a:schemeClr val="bg1"/>
                </a:solidFill>
              </a:rPr>
              <a:t>160</a:t>
            </a:r>
            <a:endParaRPr lang="en-GB" altLang="en-US">
              <a:solidFill>
                <a:schemeClr val="bg1"/>
              </a:solidFill>
            </a:endParaRPr>
          </a:p>
        </p:txBody>
      </p:sp>
      <p:sp>
        <p:nvSpPr>
          <p:cNvPr id="9386" name="Rectangle 170"/>
          <p:cNvSpPr>
            <a:spLocks noChangeArrowheads="1"/>
          </p:cNvSpPr>
          <p:nvPr/>
        </p:nvSpPr>
        <p:spPr bwMode="auto">
          <a:xfrm>
            <a:off x="5410200" y="5181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en-US" b="1">
                <a:solidFill>
                  <a:schemeClr val="bg1"/>
                </a:solidFill>
              </a:rPr>
              <a:t>200</a:t>
            </a:r>
            <a:endParaRPr lang="en-GB" altLang="en-US">
              <a:solidFill>
                <a:schemeClr val="bg1"/>
              </a:solidFill>
            </a:endParaRPr>
          </a:p>
        </p:txBody>
      </p:sp>
      <p:sp>
        <p:nvSpPr>
          <p:cNvPr id="9387" name="Rectangle 171"/>
          <p:cNvSpPr>
            <a:spLocks noChangeArrowheads="1"/>
          </p:cNvSpPr>
          <p:nvPr/>
        </p:nvSpPr>
        <p:spPr bwMode="auto">
          <a:xfrm>
            <a:off x="6248400" y="5181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en-US" b="1">
                <a:solidFill>
                  <a:schemeClr val="bg1"/>
                </a:solidFill>
              </a:rPr>
              <a:t>240</a:t>
            </a:r>
            <a:endParaRPr lang="en-GB" altLang="en-US">
              <a:solidFill>
                <a:schemeClr val="bg1"/>
              </a:solidFill>
            </a:endParaRPr>
          </a:p>
        </p:txBody>
      </p:sp>
      <p:sp>
        <p:nvSpPr>
          <p:cNvPr id="9388" name="Rectangle 172"/>
          <p:cNvSpPr>
            <a:spLocks noChangeArrowheads="1"/>
          </p:cNvSpPr>
          <p:nvPr/>
        </p:nvSpPr>
        <p:spPr bwMode="auto">
          <a:xfrm>
            <a:off x="7086600" y="5181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en-US" b="1">
                <a:solidFill>
                  <a:schemeClr val="bg1"/>
                </a:solidFill>
              </a:rPr>
              <a:t>280</a:t>
            </a:r>
            <a:endParaRPr lang="en-GB" altLang="en-US">
              <a:solidFill>
                <a:schemeClr val="bg1"/>
              </a:solidFill>
            </a:endParaRPr>
          </a:p>
        </p:txBody>
      </p:sp>
      <p:sp>
        <p:nvSpPr>
          <p:cNvPr id="9389" name="Rectangle 173"/>
          <p:cNvSpPr>
            <a:spLocks noChangeArrowheads="1"/>
          </p:cNvSpPr>
          <p:nvPr/>
        </p:nvSpPr>
        <p:spPr bwMode="auto">
          <a:xfrm>
            <a:off x="7848600" y="5181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altLang="en-US" b="1">
                <a:solidFill>
                  <a:schemeClr val="bg1"/>
                </a:solidFill>
              </a:rPr>
              <a:t>320</a:t>
            </a:r>
            <a:endParaRPr lang="en-GB" altLang="en-US">
              <a:solidFill>
                <a:schemeClr val="bg1"/>
              </a:solidFill>
            </a:endParaRPr>
          </a:p>
        </p:txBody>
      </p:sp>
      <p:sp>
        <p:nvSpPr>
          <p:cNvPr id="9390" name="Text Box 174"/>
          <p:cNvSpPr txBox="1">
            <a:spLocks noChangeArrowheads="1"/>
          </p:cNvSpPr>
          <p:nvPr/>
        </p:nvSpPr>
        <p:spPr bwMode="auto">
          <a:xfrm>
            <a:off x="1905000" y="47244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NIG</a:t>
            </a:r>
            <a:endParaRPr lang="en-GB" altLang="en-US" sz="1400" b="1">
              <a:solidFill>
                <a:schemeClr val="bg1"/>
              </a:solidFill>
            </a:endParaRPr>
          </a:p>
        </p:txBody>
      </p:sp>
      <p:sp>
        <p:nvSpPr>
          <p:cNvPr id="9391" name="Text Box 175"/>
          <p:cNvSpPr txBox="1">
            <a:spLocks noChangeArrowheads="1"/>
          </p:cNvSpPr>
          <p:nvPr/>
        </p:nvSpPr>
        <p:spPr bwMode="auto">
          <a:xfrm>
            <a:off x="1600200" y="42672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600" b="1">
                <a:solidFill>
                  <a:schemeClr val="bg1"/>
                </a:solidFill>
              </a:rPr>
              <a:t>JAP</a:t>
            </a:r>
            <a:endParaRPr lang="en-GB" altLang="en-US" sz="1600" b="1">
              <a:solidFill>
                <a:schemeClr val="bg1"/>
              </a:solidFill>
            </a:endParaRPr>
          </a:p>
        </p:txBody>
      </p:sp>
      <p:sp>
        <p:nvSpPr>
          <p:cNvPr id="9392" name="Text Box 176"/>
          <p:cNvSpPr txBox="1">
            <a:spLocks noChangeArrowheads="1"/>
          </p:cNvSpPr>
          <p:nvPr/>
        </p:nvSpPr>
        <p:spPr bwMode="auto">
          <a:xfrm>
            <a:off x="7848600" y="19050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NZ</a:t>
            </a:r>
            <a:endParaRPr lang="en-GB" altLang="en-US" sz="1400" b="1">
              <a:solidFill>
                <a:schemeClr val="bg1"/>
              </a:solidFill>
            </a:endParaRPr>
          </a:p>
        </p:txBody>
      </p:sp>
      <p:sp>
        <p:nvSpPr>
          <p:cNvPr id="9393" name="Text Box 177"/>
          <p:cNvSpPr txBox="1">
            <a:spLocks noChangeArrowheads="1"/>
          </p:cNvSpPr>
          <p:nvPr/>
        </p:nvSpPr>
        <p:spPr bwMode="auto">
          <a:xfrm>
            <a:off x="7239000" y="24384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  USA</a:t>
            </a:r>
            <a:endParaRPr lang="en-GB" altLang="en-US" sz="1400" b="1">
              <a:solidFill>
                <a:schemeClr val="bg1"/>
              </a:solidFill>
            </a:endParaRPr>
          </a:p>
        </p:txBody>
      </p:sp>
      <p:sp>
        <p:nvSpPr>
          <p:cNvPr id="9394" name="Text Box 178"/>
          <p:cNvSpPr txBox="1">
            <a:spLocks noChangeArrowheads="1"/>
          </p:cNvSpPr>
          <p:nvPr/>
        </p:nvSpPr>
        <p:spPr bwMode="auto">
          <a:xfrm>
            <a:off x="6477000" y="28194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CAN</a:t>
            </a:r>
            <a:endParaRPr lang="en-GB" altLang="en-US" sz="1400" b="1">
              <a:solidFill>
                <a:schemeClr val="bg1"/>
              </a:solidFill>
            </a:endParaRPr>
          </a:p>
        </p:txBody>
      </p:sp>
      <p:sp>
        <p:nvSpPr>
          <p:cNvPr id="9395" name="Text Box 179"/>
          <p:cNvSpPr txBox="1">
            <a:spLocks noChangeArrowheads="1"/>
          </p:cNvSpPr>
          <p:nvPr/>
        </p:nvSpPr>
        <p:spPr bwMode="auto">
          <a:xfrm>
            <a:off x="5943600" y="32004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UK</a:t>
            </a:r>
            <a:endParaRPr lang="en-GB" altLang="en-US" sz="1400" b="1">
              <a:solidFill>
                <a:schemeClr val="bg1"/>
              </a:solidFill>
            </a:endParaRPr>
          </a:p>
        </p:txBody>
      </p:sp>
      <p:sp>
        <p:nvSpPr>
          <p:cNvPr id="9396" name="Text Box 180"/>
          <p:cNvSpPr txBox="1">
            <a:spLocks noChangeArrowheads="1"/>
          </p:cNvSpPr>
          <p:nvPr/>
        </p:nvSpPr>
        <p:spPr bwMode="auto">
          <a:xfrm>
            <a:off x="4800600" y="30226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 DEN</a:t>
            </a:r>
            <a:endParaRPr lang="en-GB" altLang="en-US" sz="1400" b="1">
              <a:solidFill>
                <a:schemeClr val="bg1"/>
              </a:solidFill>
            </a:endParaRPr>
          </a:p>
        </p:txBody>
      </p:sp>
      <p:sp>
        <p:nvSpPr>
          <p:cNvPr id="9397" name="Text Box 181"/>
          <p:cNvSpPr txBox="1">
            <a:spLocks noChangeArrowheads="1"/>
          </p:cNvSpPr>
          <p:nvPr/>
        </p:nvSpPr>
        <p:spPr bwMode="auto">
          <a:xfrm>
            <a:off x="5181600" y="41910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DDR</a:t>
            </a:r>
            <a:endParaRPr lang="en-GB" altLang="en-US" sz="1400" b="1">
              <a:solidFill>
                <a:schemeClr val="bg1"/>
              </a:solidFill>
            </a:endParaRPr>
          </a:p>
        </p:txBody>
      </p:sp>
      <p:sp>
        <p:nvSpPr>
          <p:cNvPr id="9398" name="Rectangle 182"/>
          <p:cNvSpPr>
            <a:spLocks noChangeArrowheads="1"/>
          </p:cNvSpPr>
          <p:nvPr/>
        </p:nvSpPr>
        <p:spPr bwMode="auto">
          <a:xfrm>
            <a:off x="5365750" y="3962400"/>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99" name="Line 183"/>
          <p:cNvSpPr>
            <a:spLocks noChangeShapeType="1"/>
          </p:cNvSpPr>
          <p:nvPr/>
        </p:nvSpPr>
        <p:spPr bwMode="auto">
          <a:xfrm flipH="1" flipV="1">
            <a:off x="5365750" y="39624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0" name="Line 184"/>
          <p:cNvSpPr>
            <a:spLocks noChangeShapeType="1"/>
          </p:cNvSpPr>
          <p:nvPr/>
        </p:nvSpPr>
        <p:spPr bwMode="auto">
          <a:xfrm flipV="1">
            <a:off x="5413375" y="39624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1" name="Line 185"/>
          <p:cNvSpPr>
            <a:spLocks noChangeShapeType="1"/>
          </p:cNvSpPr>
          <p:nvPr/>
        </p:nvSpPr>
        <p:spPr bwMode="auto">
          <a:xfrm flipV="1">
            <a:off x="5413375" y="396240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2" name="Rectangle 186"/>
          <p:cNvSpPr>
            <a:spLocks noChangeArrowheads="1"/>
          </p:cNvSpPr>
          <p:nvPr/>
        </p:nvSpPr>
        <p:spPr bwMode="auto">
          <a:xfrm>
            <a:off x="5699125" y="4143375"/>
            <a:ext cx="104775" cy="1047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403" name="Line 187"/>
          <p:cNvSpPr>
            <a:spLocks noChangeShapeType="1"/>
          </p:cNvSpPr>
          <p:nvPr/>
        </p:nvSpPr>
        <p:spPr bwMode="auto">
          <a:xfrm flipH="1" flipV="1">
            <a:off x="5699125" y="41433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4" name="Line 188"/>
          <p:cNvSpPr>
            <a:spLocks noChangeShapeType="1"/>
          </p:cNvSpPr>
          <p:nvPr/>
        </p:nvSpPr>
        <p:spPr bwMode="auto">
          <a:xfrm>
            <a:off x="5746750" y="41910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5" name="Line 189"/>
          <p:cNvSpPr>
            <a:spLocks noChangeShapeType="1"/>
          </p:cNvSpPr>
          <p:nvPr/>
        </p:nvSpPr>
        <p:spPr bwMode="auto">
          <a:xfrm flipH="1">
            <a:off x="5699125" y="4191000"/>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6" name="Line 190"/>
          <p:cNvSpPr>
            <a:spLocks noChangeShapeType="1"/>
          </p:cNvSpPr>
          <p:nvPr/>
        </p:nvSpPr>
        <p:spPr bwMode="auto">
          <a:xfrm flipV="1">
            <a:off x="5746750" y="4143375"/>
            <a:ext cx="47625"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7" name="Line 191"/>
          <p:cNvSpPr>
            <a:spLocks noChangeShapeType="1"/>
          </p:cNvSpPr>
          <p:nvPr/>
        </p:nvSpPr>
        <p:spPr bwMode="auto">
          <a:xfrm flipV="1">
            <a:off x="5715000" y="4116388"/>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8" name="Line 192"/>
          <p:cNvSpPr>
            <a:spLocks noChangeShapeType="1"/>
          </p:cNvSpPr>
          <p:nvPr/>
        </p:nvSpPr>
        <p:spPr bwMode="auto">
          <a:xfrm>
            <a:off x="5746750" y="4191000"/>
            <a:ext cx="1588" cy="47625"/>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9" name="Text Box 193"/>
          <p:cNvSpPr txBox="1">
            <a:spLocks noChangeArrowheads="1"/>
          </p:cNvSpPr>
          <p:nvPr/>
        </p:nvSpPr>
        <p:spPr bwMode="auto">
          <a:xfrm>
            <a:off x="5807075" y="4049713"/>
            <a:ext cx="481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ICE</a:t>
            </a:r>
            <a:endParaRPr lang="en-GB" altLang="en-US" sz="1400" b="1">
              <a:solidFill>
                <a:schemeClr val="bg1"/>
              </a:solidFill>
            </a:endParaRPr>
          </a:p>
        </p:txBody>
      </p:sp>
      <p:sp>
        <p:nvSpPr>
          <p:cNvPr id="9410" name="Text Box 194"/>
          <p:cNvSpPr txBox="1">
            <a:spLocks noChangeArrowheads="1"/>
          </p:cNvSpPr>
          <p:nvPr/>
        </p:nvSpPr>
        <p:spPr bwMode="auto">
          <a:xfrm>
            <a:off x="5441950" y="3860800"/>
            <a:ext cx="54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FDR</a:t>
            </a:r>
            <a:endParaRPr lang="en-GB" altLang="en-US" sz="1400" b="1">
              <a:solidFill>
                <a:schemeClr val="bg1"/>
              </a:solidFill>
            </a:endParaRPr>
          </a:p>
        </p:txBody>
      </p:sp>
      <p:sp>
        <p:nvSpPr>
          <p:cNvPr id="9411" name="Text Box 195"/>
          <p:cNvSpPr txBox="1">
            <a:spLocks noChangeArrowheads="1"/>
          </p:cNvSpPr>
          <p:nvPr/>
        </p:nvSpPr>
        <p:spPr bwMode="auto">
          <a:xfrm>
            <a:off x="3200400" y="47244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COL</a:t>
            </a:r>
            <a:endParaRPr lang="en-GB" altLang="en-US" sz="1400" b="1">
              <a:solidFill>
                <a:schemeClr val="bg1"/>
              </a:solidFill>
            </a:endParaRPr>
          </a:p>
        </p:txBody>
      </p:sp>
      <p:sp>
        <p:nvSpPr>
          <p:cNvPr id="9412" name="Text Box 196"/>
          <p:cNvSpPr txBox="1">
            <a:spLocks noChangeArrowheads="1"/>
          </p:cNvSpPr>
          <p:nvPr/>
        </p:nvSpPr>
        <p:spPr bwMode="auto">
          <a:xfrm>
            <a:off x="4495800" y="3403600"/>
            <a:ext cx="590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SWE</a:t>
            </a:r>
            <a:endParaRPr lang="en-GB" altLang="en-US" sz="1400" b="1">
              <a:solidFill>
                <a:schemeClr val="bg1"/>
              </a:solidFill>
            </a:endParaRPr>
          </a:p>
        </p:txBody>
      </p:sp>
      <p:sp>
        <p:nvSpPr>
          <p:cNvPr id="9413" name="Text Box 197"/>
          <p:cNvSpPr txBox="1">
            <a:spLocks noChangeArrowheads="1"/>
          </p:cNvSpPr>
          <p:nvPr/>
        </p:nvSpPr>
        <p:spPr bwMode="auto">
          <a:xfrm>
            <a:off x="4724400" y="3632200"/>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NET</a:t>
            </a:r>
            <a:endParaRPr lang="en-GB" altLang="en-US" sz="1400" b="1">
              <a:solidFill>
                <a:schemeClr val="bg1"/>
              </a:solidFill>
            </a:endParaRPr>
          </a:p>
        </p:txBody>
      </p:sp>
      <p:sp>
        <p:nvSpPr>
          <p:cNvPr id="9414" name="Text Box 198"/>
          <p:cNvSpPr txBox="1">
            <a:spLocks noChangeArrowheads="1"/>
          </p:cNvSpPr>
          <p:nvPr/>
        </p:nvSpPr>
        <p:spPr bwMode="auto">
          <a:xfrm>
            <a:off x="4114800" y="3784600"/>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 ISR</a:t>
            </a:r>
            <a:endParaRPr lang="en-GB" altLang="en-US" sz="1400" b="1">
              <a:solidFill>
                <a:schemeClr val="bg1"/>
              </a:solidFill>
            </a:endParaRPr>
          </a:p>
        </p:txBody>
      </p:sp>
      <p:sp>
        <p:nvSpPr>
          <p:cNvPr id="9415" name="Text Box 199"/>
          <p:cNvSpPr txBox="1">
            <a:spLocks noChangeArrowheads="1"/>
          </p:cNvSpPr>
          <p:nvPr/>
        </p:nvSpPr>
        <p:spPr bwMode="auto">
          <a:xfrm>
            <a:off x="3276600" y="3860800"/>
            <a:ext cx="579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NOR</a:t>
            </a:r>
            <a:endParaRPr lang="en-GB" altLang="en-US" sz="1400" b="1">
              <a:solidFill>
                <a:schemeClr val="bg1"/>
              </a:solidFill>
            </a:endParaRPr>
          </a:p>
        </p:txBody>
      </p:sp>
      <p:sp>
        <p:nvSpPr>
          <p:cNvPr id="9416" name="Text Box 200"/>
          <p:cNvSpPr txBox="1">
            <a:spLocks noChangeArrowheads="1"/>
          </p:cNvSpPr>
          <p:nvPr/>
        </p:nvSpPr>
        <p:spPr bwMode="auto">
          <a:xfrm>
            <a:off x="4419600" y="4394200"/>
            <a:ext cx="481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 PR</a:t>
            </a:r>
            <a:endParaRPr lang="en-GB" altLang="en-US" sz="1400" b="1">
              <a:solidFill>
                <a:schemeClr val="bg1"/>
              </a:solidFill>
            </a:endParaRPr>
          </a:p>
        </p:txBody>
      </p:sp>
      <p:sp>
        <p:nvSpPr>
          <p:cNvPr id="9417" name="Text Box 201"/>
          <p:cNvSpPr txBox="1">
            <a:spLocks noChangeArrowheads="1"/>
          </p:cNvSpPr>
          <p:nvPr/>
        </p:nvSpPr>
        <p:spPr bwMode="auto">
          <a:xfrm>
            <a:off x="4708525" y="4495800"/>
            <a:ext cx="654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b-NO" altLang="en-US" sz="1400" b="1">
                <a:solidFill>
                  <a:schemeClr val="bg1"/>
                </a:solidFill>
              </a:rPr>
              <a:t>POL</a:t>
            </a:r>
            <a:endParaRPr lang="en-GB" altLang="en-US" sz="1400" b="1">
              <a:solidFill>
                <a:schemeClr val="bg1"/>
              </a:solidFill>
            </a:endParaRPr>
          </a:p>
        </p:txBody>
      </p:sp>
      <p:sp>
        <p:nvSpPr>
          <p:cNvPr id="9418" name="Text Box 202"/>
          <p:cNvSpPr txBox="1">
            <a:spLocks noChangeArrowheads="1"/>
          </p:cNvSpPr>
          <p:nvPr/>
        </p:nvSpPr>
        <p:spPr bwMode="auto">
          <a:xfrm>
            <a:off x="4648200" y="46482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HUN</a:t>
            </a:r>
            <a:endParaRPr lang="en-GB" altLang="en-US" sz="1400" b="1">
              <a:solidFill>
                <a:schemeClr val="bg1"/>
              </a:solidFill>
            </a:endParaRPr>
          </a:p>
        </p:txBody>
      </p:sp>
      <p:sp>
        <p:nvSpPr>
          <p:cNvPr id="9419" name="Text Box 203"/>
          <p:cNvSpPr txBox="1">
            <a:spLocks noChangeArrowheads="1"/>
          </p:cNvSpPr>
          <p:nvPr/>
        </p:nvSpPr>
        <p:spPr bwMode="auto">
          <a:xfrm>
            <a:off x="3810000" y="41910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1400" b="1">
                <a:solidFill>
                  <a:schemeClr val="bg1"/>
                </a:solidFill>
              </a:rPr>
              <a:t>FIN</a:t>
            </a:r>
            <a:endParaRPr lang="en-GB" altLang="en-US" sz="1400" b="1">
              <a:solidFill>
                <a:schemeClr val="bg1"/>
              </a:solidFill>
            </a:endParaRPr>
          </a:p>
        </p:txBody>
      </p:sp>
      <p:sp>
        <p:nvSpPr>
          <p:cNvPr id="9420" name="Text Box 204"/>
          <p:cNvSpPr txBox="1">
            <a:spLocks noChangeArrowheads="1"/>
          </p:cNvSpPr>
          <p:nvPr/>
        </p:nvSpPr>
        <p:spPr bwMode="auto">
          <a:xfrm>
            <a:off x="3733800" y="4470400"/>
            <a:ext cx="647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 ROM</a:t>
            </a:r>
            <a:endParaRPr lang="en-GB" altLang="en-US" sz="1400" b="1">
              <a:solidFill>
                <a:schemeClr val="bg1"/>
              </a:solidFill>
            </a:endParaRPr>
          </a:p>
        </p:txBody>
      </p:sp>
      <p:sp>
        <p:nvSpPr>
          <p:cNvPr id="9421" name="Text Box 205"/>
          <p:cNvSpPr txBox="1">
            <a:spLocks noChangeArrowheads="1"/>
          </p:cNvSpPr>
          <p:nvPr/>
        </p:nvSpPr>
        <p:spPr bwMode="auto">
          <a:xfrm>
            <a:off x="3124200" y="4495800"/>
            <a:ext cx="577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b-NO" altLang="en-US" sz="1400" b="1">
                <a:solidFill>
                  <a:schemeClr val="bg1"/>
                </a:solidFill>
              </a:rPr>
              <a:t> CHI</a:t>
            </a:r>
            <a:endParaRPr lang="en-GB" altLang="en-US" sz="1400" b="1">
              <a:solidFill>
                <a:schemeClr val="bg1"/>
              </a:solidFill>
            </a:endParaRPr>
          </a:p>
        </p:txBody>
      </p:sp>
      <p:sp>
        <p:nvSpPr>
          <p:cNvPr id="9422" name="Text Box 206"/>
          <p:cNvSpPr txBox="1">
            <a:spLocks noChangeArrowheads="1"/>
          </p:cNvSpPr>
          <p:nvPr/>
        </p:nvSpPr>
        <p:spPr bwMode="auto">
          <a:xfrm>
            <a:off x="2286000" y="4318000"/>
            <a:ext cx="569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YUG</a:t>
            </a:r>
            <a:endParaRPr lang="en-GB" altLang="en-US" sz="1400" b="1">
              <a:solidFill>
                <a:schemeClr val="bg1"/>
              </a:solidFill>
            </a:endParaRPr>
          </a:p>
        </p:txBody>
      </p:sp>
      <p:sp>
        <p:nvSpPr>
          <p:cNvPr id="9423" name="Text Box 207"/>
          <p:cNvSpPr txBox="1">
            <a:spLocks noChangeArrowheads="1"/>
          </p:cNvSpPr>
          <p:nvPr/>
        </p:nvSpPr>
        <p:spPr bwMode="auto">
          <a:xfrm>
            <a:off x="2819400" y="4013200"/>
            <a:ext cx="55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1400" b="1">
                <a:solidFill>
                  <a:schemeClr val="bg1"/>
                </a:solidFill>
              </a:rPr>
              <a:t>JAM</a:t>
            </a:r>
            <a:endParaRPr lang="en-GB" altLang="en-US" sz="1400" b="1">
              <a:solidFill>
                <a:schemeClr val="bg1"/>
              </a:solidFill>
            </a:endParaRPr>
          </a:p>
        </p:txBody>
      </p:sp>
      <p:sp>
        <p:nvSpPr>
          <p:cNvPr id="9424" name="Text Box 208"/>
          <p:cNvSpPr txBox="1">
            <a:spLocks noChangeArrowheads="1"/>
          </p:cNvSpPr>
          <p:nvPr/>
        </p:nvSpPr>
        <p:spPr bwMode="auto">
          <a:xfrm>
            <a:off x="2057400" y="5486400"/>
            <a:ext cx="662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b="1">
                <a:solidFill>
                  <a:schemeClr val="bg1"/>
                </a:solidFill>
              </a:rPr>
              <a:t>PER CAPITA DAILY MEAT CONSUMPTION- GRAMS</a:t>
            </a:r>
            <a:endParaRPr lang="en-GB" altLang="en-US" sz="2000" b="1">
              <a:solidFill>
                <a:schemeClr val="bg1"/>
              </a:solidFill>
            </a:endParaRPr>
          </a:p>
        </p:txBody>
      </p:sp>
      <p:sp>
        <p:nvSpPr>
          <p:cNvPr id="9425" name="Text Box 209"/>
          <p:cNvSpPr txBox="1">
            <a:spLocks noChangeArrowheads="1"/>
          </p:cNvSpPr>
          <p:nvPr/>
        </p:nvSpPr>
        <p:spPr bwMode="auto">
          <a:xfrm rot="-5392132">
            <a:off x="-1325562" y="2925762"/>
            <a:ext cx="42672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b-NO" altLang="en-US" sz="2000" b="1">
                <a:solidFill>
                  <a:schemeClr val="bg1"/>
                </a:solidFill>
              </a:rPr>
              <a:t>COLON CANCER INCIDENCE </a:t>
            </a:r>
          </a:p>
          <a:p>
            <a:pPr algn="ctr">
              <a:spcBef>
                <a:spcPct val="50000"/>
              </a:spcBef>
            </a:pPr>
            <a:r>
              <a:rPr lang="nb-NO" altLang="en-US" sz="2000" b="1">
                <a:solidFill>
                  <a:schemeClr val="bg1"/>
                </a:solidFill>
              </a:rPr>
              <a:t>100,000  WOMEN / YEAR</a:t>
            </a:r>
            <a:endParaRPr lang="en-GB" altLang="en-US" sz="2000" b="1">
              <a:solidFill>
                <a:schemeClr val="bg1"/>
              </a:solidFill>
            </a:endParaRPr>
          </a:p>
        </p:txBody>
      </p:sp>
      <p:sp>
        <p:nvSpPr>
          <p:cNvPr id="9426" name="Text Box 210"/>
          <p:cNvSpPr txBox="1">
            <a:spLocks noChangeArrowheads="1"/>
          </p:cNvSpPr>
          <p:nvPr/>
        </p:nvSpPr>
        <p:spPr bwMode="auto">
          <a:xfrm>
            <a:off x="1949450" y="6096000"/>
            <a:ext cx="719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i="1">
                <a:solidFill>
                  <a:schemeClr val="bg1"/>
                </a:solidFill>
              </a:rPr>
              <a:t>Figure adapted from W. Willett, nutritional epidemiology 2nd ed. 1998</a:t>
            </a:r>
            <a:endParaRPr lang="en-US" altLang="en-US" i="1">
              <a:solidFill>
                <a:schemeClr val="bg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5779"/>
    </mc:Choice>
    <mc:Fallback>
      <p:transition spd="slow" advTm="175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2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2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2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2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2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2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2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2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2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2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2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2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2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26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2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2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26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26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26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26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26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26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26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27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27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27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27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27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27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27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27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27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927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28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28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928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928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928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928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28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28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29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303"/>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930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30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30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307"/>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930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930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93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311"/>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9312"/>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31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31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9315"/>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9316"/>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9317"/>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9325"/>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9326"/>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9327"/>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9328"/>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932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9330"/>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9331"/>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9332"/>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9341"/>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9342"/>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9343"/>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934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9345"/>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9346"/>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9347"/>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9348"/>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9349"/>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9350"/>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9351"/>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9352"/>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9353"/>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9354"/>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9355"/>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9356"/>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9357"/>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9358"/>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9359"/>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9360"/>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9361"/>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9362"/>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9363"/>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9364"/>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9365"/>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9366"/>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9367"/>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368"/>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9369"/>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9370"/>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9371"/>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9379"/>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9380"/>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9381"/>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9382"/>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9383"/>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9384"/>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9385"/>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9386"/>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9387"/>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9388"/>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9389"/>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9390"/>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9391"/>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9392"/>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9393"/>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9394"/>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9395"/>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9396"/>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9397"/>
                                        </p:tgtEl>
                                        <p:attrNameLst>
                                          <p:attrName>style.visibility</p:attrName>
                                        </p:attrNameLst>
                                      </p:cBhvr>
                                      <p:to>
                                        <p:strVal val="visible"/>
                                      </p:to>
                                    </p:set>
                                  </p:childTnLst>
                                </p:cTn>
                              </p:par>
                              <p:par>
                                <p:cTn id="267" presetID="1" presetClass="entr" presetSubtype="0" fill="hold" nodeType="withEffect">
                                  <p:stCondLst>
                                    <p:cond delay="0"/>
                                  </p:stCondLst>
                                  <p:childTnLst>
                                    <p:set>
                                      <p:cBhvr>
                                        <p:cTn id="268" dur="1" fill="hold">
                                          <p:stCondLst>
                                            <p:cond delay="0"/>
                                          </p:stCondLst>
                                        </p:cTn>
                                        <p:tgtEl>
                                          <p:spTgt spid="9398"/>
                                        </p:tgtEl>
                                        <p:attrNameLst>
                                          <p:attrName>style.visibility</p:attrName>
                                        </p:attrNameLst>
                                      </p:cBhvr>
                                      <p:to>
                                        <p:strVal val="visible"/>
                                      </p:to>
                                    </p:set>
                                  </p:childTnLst>
                                </p:cTn>
                              </p:par>
                              <p:par>
                                <p:cTn id="269" presetID="1" presetClass="entr" presetSubtype="0" fill="hold" nodeType="withEffect">
                                  <p:stCondLst>
                                    <p:cond delay="0"/>
                                  </p:stCondLst>
                                  <p:childTnLst>
                                    <p:set>
                                      <p:cBhvr>
                                        <p:cTn id="270" dur="1" fill="hold">
                                          <p:stCondLst>
                                            <p:cond delay="0"/>
                                          </p:stCondLst>
                                        </p:cTn>
                                        <p:tgtEl>
                                          <p:spTgt spid="9399"/>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9400"/>
                                        </p:tgtEl>
                                        <p:attrNameLst>
                                          <p:attrName>style.visibility</p:attrName>
                                        </p:attrNameLst>
                                      </p:cBhvr>
                                      <p:to>
                                        <p:strVal val="visible"/>
                                      </p:to>
                                    </p:set>
                                  </p:childTnLst>
                                </p:cTn>
                              </p:par>
                              <p:par>
                                <p:cTn id="273" presetID="1" presetClass="entr" presetSubtype="0" fill="hold" nodeType="withEffect">
                                  <p:stCondLst>
                                    <p:cond delay="0"/>
                                  </p:stCondLst>
                                  <p:childTnLst>
                                    <p:set>
                                      <p:cBhvr>
                                        <p:cTn id="274" dur="1" fill="hold">
                                          <p:stCondLst>
                                            <p:cond delay="0"/>
                                          </p:stCondLst>
                                        </p:cTn>
                                        <p:tgtEl>
                                          <p:spTgt spid="9401"/>
                                        </p:tgtEl>
                                        <p:attrNameLst>
                                          <p:attrName>style.visibility</p:attrName>
                                        </p:attrNameLst>
                                      </p:cBhvr>
                                      <p:to>
                                        <p:strVal val="visible"/>
                                      </p:to>
                                    </p:set>
                                  </p:childTnLst>
                                </p:cTn>
                              </p:par>
                              <p:par>
                                <p:cTn id="275" presetID="1" presetClass="entr" presetSubtype="0" fill="hold" nodeType="withEffect">
                                  <p:stCondLst>
                                    <p:cond delay="0"/>
                                  </p:stCondLst>
                                  <p:childTnLst>
                                    <p:set>
                                      <p:cBhvr>
                                        <p:cTn id="276" dur="1" fill="hold">
                                          <p:stCondLst>
                                            <p:cond delay="0"/>
                                          </p:stCondLst>
                                        </p:cTn>
                                        <p:tgtEl>
                                          <p:spTgt spid="9402"/>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9403"/>
                                        </p:tgtEl>
                                        <p:attrNameLst>
                                          <p:attrName>style.visibility</p:attrName>
                                        </p:attrNameLst>
                                      </p:cBhvr>
                                      <p:to>
                                        <p:strVal val="visible"/>
                                      </p:to>
                                    </p:set>
                                  </p:childTnLst>
                                </p:cTn>
                              </p:par>
                              <p:par>
                                <p:cTn id="279" presetID="1" presetClass="entr" presetSubtype="0" fill="hold" nodeType="withEffect">
                                  <p:stCondLst>
                                    <p:cond delay="0"/>
                                  </p:stCondLst>
                                  <p:childTnLst>
                                    <p:set>
                                      <p:cBhvr>
                                        <p:cTn id="280" dur="1" fill="hold">
                                          <p:stCondLst>
                                            <p:cond delay="0"/>
                                          </p:stCondLst>
                                        </p:cTn>
                                        <p:tgtEl>
                                          <p:spTgt spid="9404"/>
                                        </p:tgtEl>
                                        <p:attrNameLst>
                                          <p:attrName>style.visibility</p:attrName>
                                        </p:attrNameLst>
                                      </p:cBhvr>
                                      <p:to>
                                        <p:strVal val="visible"/>
                                      </p:to>
                                    </p:set>
                                  </p:childTnLst>
                                </p:cTn>
                              </p:par>
                              <p:par>
                                <p:cTn id="281" presetID="1" presetClass="entr" presetSubtype="0" fill="hold" nodeType="withEffect">
                                  <p:stCondLst>
                                    <p:cond delay="0"/>
                                  </p:stCondLst>
                                  <p:childTnLst>
                                    <p:set>
                                      <p:cBhvr>
                                        <p:cTn id="282" dur="1" fill="hold">
                                          <p:stCondLst>
                                            <p:cond delay="0"/>
                                          </p:stCondLst>
                                        </p:cTn>
                                        <p:tgtEl>
                                          <p:spTgt spid="9405"/>
                                        </p:tgtEl>
                                        <p:attrNameLst>
                                          <p:attrName>style.visibility</p:attrName>
                                        </p:attrNameLst>
                                      </p:cBhvr>
                                      <p:to>
                                        <p:strVal val="visible"/>
                                      </p:to>
                                    </p:set>
                                  </p:childTnLst>
                                </p:cTn>
                              </p:par>
                              <p:par>
                                <p:cTn id="283" presetID="1" presetClass="entr" presetSubtype="0" fill="hold" nodeType="withEffect">
                                  <p:stCondLst>
                                    <p:cond delay="0"/>
                                  </p:stCondLst>
                                  <p:childTnLst>
                                    <p:set>
                                      <p:cBhvr>
                                        <p:cTn id="284" dur="1" fill="hold">
                                          <p:stCondLst>
                                            <p:cond delay="0"/>
                                          </p:stCondLst>
                                        </p:cTn>
                                        <p:tgtEl>
                                          <p:spTgt spid="9406"/>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9407"/>
                                        </p:tgtEl>
                                        <p:attrNameLst>
                                          <p:attrName>style.visibility</p:attrName>
                                        </p:attrNameLst>
                                      </p:cBhvr>
                                      <p:to>
                                        <p:strVal val="visible"/>
                                      </p:to>
                                    </p:set>
                                  </p:childTnLst>
                                </p:cTn>
                              </p:par>
                              <p:par>
                                <p:cTn id="287" presetID="1" presetClass="entr" presetSubtype="0" fill="hold" nodeType="withEffect">
                                  <p:stCondLst>
                                    <p:cond delay="0"/>
                                  </p:stCondLst>
                                  <p:childTnLst>
                                    <p:set>
                                      <p:cBhvr>
                                        <p:cTn id="288" dur="1" fill="hold">
                                          <p:stCondLst>
                                            <p:cond delay="0"/>
                                          </p:stCondLst>
                                        </p:cTn>
                                        <p:tgtEl>
                                          <p:spTgt spid="9408"/>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9409"/>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9410"/>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9411"/>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9412"/>
                                        </p:tgtEl>
                                        <p:attrNameLst>
                                          <p:attrName>style.visibility</p:attrName>
                                        </p:attrNameLst>
                                      </p:cBhvr>
                                      <p:to>
                                        <p:strVal val="visible"/>
                                      </p:to>
                                    </p:set>
                                  </p:childTnLst>
                                </p:cTn>
                              </p:par>
                              <p:par>
                                <p:cTn id="297" presetID="1" presetClass="entr" presetSubtype="0" fill="hold" grpId="0" nodeType="withEffect">
                                  <p:stCondLst>
                                    <p:cond delay="0"/>
                                  </p:stCondLst>
                                  <p:childTnLst>
                                    <p:set>
                                      <p:cBhvr>
                                        <p:cTn id="298" dur="1" fill="hold">
                                          <p:stCondLst>
                                            <p:cond delay="0"/>
                                          </p:stCondLst>
                                        </p:cTn>
                                        <p:tgtEl>
                                          <p:spTgt spid="9413"/>
                                        </p:tgtEl>
                                        <p:attrNameLst>
                                          <p:attrName>style.visibility</p:attrName>
                                        </p:attrNameLst>
                                      </p:cBhvr>
                                      <p:to>
                                        <p:strVal val="visible"/>
                                      </p:to>
                                    </p:set>
                                  </p:childTnLst>
                                </p:cTn>
                              </p:par>
                              <p:par>
                                <p:cTn id="299" presetID="1" presetClass="entr" presetSubtype="0" fill="hold" grpId="0" nodeType="withEffect">
                                  <p:stCondLst>
                                    <p:cond delay="0"/>
                                  </p:stCondLst>
                                  <p:childTnLst>
                                    <p:set>
                                      <p:cBhvr>
                                        <p:cTn id="300" dur="1" fill="hold">
                                          <p:stCondLst>
                                            <p:cond delay="0"/>
                                          </p:stCondLst>
                                        </p:cTn>
                                        <p:tgtEl>
                                          <p:spTgt spid="9414"/>
                                        </p:tgtEl>
                                        <p:attrNameLst>
                                          <p:attrName>style.visibility</p:attrName>
                                        </p:attrNameLst>
                                      </p:cBhvr>
                                      <p:to>
                                        <p:strVal val="visible"/>
                                      </p:to>
                                    </p:set>
                                  </p:childTnLst>
                                </p:cTn>
                              </p:par>
                              <p:par>
                                <p:cTn id="301" presetID="1" presetClass="entr" presetSubtype="0" fill="hold" grpId="0" nodeType="withEffect">
                                  <p:stCondLst>
                                    <p:cond delay="0"/>
                                  </p:stCondLst>
                                  <p:childTnLst>
                                    <p:set>
                                      <p:cBhvr>
                                        <p:cTn id="302" dur="1" fill="hold">
                                          <p:stCondLst>
                                            <p:cond delay="0"/>
                                          </p:stCondLst>
                                        </p:cTn>
                                        <p:tgtEl>
                                          <p:spTgt spid="9415"/>
                                        </p:tgtEl>
                                        <p:attrNameLst>
                                          <p:attrName>style.visibility</p:attrName>
                                        </p:attrNameLst>
                                      </p:cBhvr>
                                      <p:to>
                                        <p:strVal val="visible"/>
                                      </p:to>
                                    </p:set>
                                  </p:childTnLst>
                                </p:cTn>
                              </p:par>
                              <p:par>
                                <p:cTn id="303" presetID="1" presetClass="entr" presetSubtype="0" fill="hold" grpId="0" nodeType="withEffect">
                                  <p:stCondLst>
                                    <p:cond delay="0"/>
                                  </p:stCondLst>
                                  <p:childTnLst>
                                    <p:set>
                                      <p:cBhvr>
                                        <p:cTn id="304" dur="1" fill="hold">
                                          <p:stCondLst>
                                            <p:cond delay="0"/>
                                          </p:stCondLst>
                                        </p:cTn>
                                        <p:tgtEl>
                                          <p:spTgt spid="9416"/>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9417"/>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9418"/>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9419"/>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9420"/>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9421"/>
                                        </p:tgtEl>
                                        <p:attrNameLst>
                                          <p:attrName>style.visibility</p:attrName>
                                        </p:attrNameLst>
                                      </p:cBhvr>
                                      <p:to>
                                        <p:strVal val="visible"/>
                                      </p:to>
                                    </p:set>
                                  </p:childTnLst>
                                </p:cTn>
                              </p:par>
                              <p:par>
                                <p:cTn id="315" presetID="1" presetClass="entr" presetSubtype="0" fill="hold" grpId="0" nodeType="withEffect">
                                  <p:stCondLst>
                                    <p:cond delay="0"/>
                                  </p:stCondLst>
                                  <p:childTnLst>
                                    <p:set>
                                      <p:cBhvr>
                                        <p:cTn id="316" dur="1" fill="hold">
                                          <p:stCondLst>
                                            <p:cond delay="0"/>
                                          </p:stCondLst>
                                        </p:cTn>
                                        <p:tgtEl>
                                          <p:spTgt spid="9422"/>
                                        </p:tgtEl>
                                        <p:attrNameLst>
                                          <p:attrName>style.visibility</p:attrName>
                                        </p:attrNameLst>
                                      </p:cBhvr>
                                      <p:to>
                                        <p:strVal val="visible"/>
                                      </p:to>
                                    </p:set>
                                  </p:childTnLst>
                                </p:cTn>
                              </p:par>
                              <p:par>
                                <p:cTn id="317" presetID="1" presetClass="entr" presetSubtype="0" fill="hold" grpId="0" nodeType="withEffect">
                                  <p:stCondLst>
                                    <p:cond delay="0"/>
                                  </p:stCondLst>
                                  <p:childTnLst>
                                    <p:set>
                                      <p:cBhvr>
                                        <p:cTn id="318" dur="1" fill="hold">
                                          <p:stCondLst>
                                            <p:cond delay="0"/>
                                          </p:stCondLst>
                                        </p:cTn>
                                        <p:tgtEl>
                                          <p:spTgt spid="9423"/>
                                        </p:tgtEl>
                                        <p:attrNameLst>
                                          <p:attrName>style.visibility</p:attrName>
                                        </p:attrNameLst>
                                      </p:cBhvr>
                                      <p:to>
                                        <p:strVal val="visible"/>
                                      </p:to>
                                    </p:set>
                                  </p:childTnLst>
                                </p:cTn>
                              </p:par>
                              <p:par>
                                <p:cTn id="319" presetID="1" presetClass="entr" presetSubtype="0" fill="hold" grpId="0" nodeType="withEffect">
                                  <p:stCondLst>
                                    <p:cond delay="0"/>
                                  </p:stCondLst>
                                  <p:childTnLst>
                                    <p:set>
                                      <p:cBhvr>
                                        <p:cTn id="320" dur="1" fill="hold">
                                          <p:stCondLst>
                                            <p:cond delay="0"/>
                                          </p:stCondLst>
                                        </p:cTn>
                                        <p:tgtEl>
                                          <p:spTgt spid="9424"/>
                                        </p:tgtEl>
                                        <p:attrNameLst>
                                          <p:attrName>style.visibility</p:attrName>
                                        </p:attrNameLst>
                                      </p:cBhvr>
                                      <p:to>
                                        <p:strVal val="visible"/>
                                      </p:to>
                                    </p:set>
                                  </p:childTnLst>
                                </p:cTn>
                              </p:par>
                              <p:par>
                                <p:cTn id="321" presetID="1" presetClass="entr" presetSubtype="0" fill="hold" grpId="0" nodeType="withEffect">
                                  <p:stCondLst>
                                    <p:cond delay="0"/>
                                  </p:stCondLst>
                                  <p:childTnLst>
                                    <p:set>
                                      <p:cBhvr>
                                        <p:cTn id="322" dur="1" fill="hold">
                                          <p:stCondLst>
                                            <p:cond delay="0"/>
                                          </p:stCondLst>
                                        </p:cTn>
                                        <p:tgtEl>
                                          <p:spTgt spid="9425"/>
                                        </p:tgtEl>
                                        <p:attrNameLst>
                                          <p:attrName>style.visibility</p:attrName>
                                        </p:attrNameLst>
                                      </p:cBhvr>
                                      <p:to>
                                        <p:strVal val="visible"/>
                                      </p:to>
                                    </p:set>
                                  </p:childTnLst>
                                </p:cTn>
                              </p:par>
                              <p:par>
                                <p:cTn id="323" presetID="1" presetClass="entr" presetSubtype="0" fill="hold" grpId="0" nodeType="withEffect">
                                  <p:stCondLst>
                                    <p:cond delay="0"/>
                                  </p:stCondLst>
                                  <p:childTnLst>
                                    <p:set>
                                      <p:cBhvr>
                                        <p:cTn id="324" dur="1" fill="hold">
                                          <p:stCondLst>
                                            <p:cond delay="0"/>
                                          </p:stCondLst>
                                        </p:cTn>
                                        <p:tgtEl>
                                          <p:spTgt spid="9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5" fill="hold" display="0">
                  <p:stCondLst>
                    <p:cond delay="indefinite"/>
                  </p:stCondLst>
                  <p:endCondLst>
                    <p:cond evt="onStopAudio" delay="0">
                      <p:tgtEl>
                        <p:sldTgt/>
                      </p:tgtEl>
                    </p:cond>
                  </p:endCondLst>
                </p:cTn>
                <p:tgtEl>
                  <p:spTgt spid="3"/>
                </p:tgtEl>
              </p:cMediaNode>
            </p:audio>
          </p:childTnLst>
        </p:cTn>
      </p:par>
    </p:tnLst>
    <p:bldLst>
      <p:bldP spid="9379" grpId="0"/>
      <p:bldP spid="9380" grpId="0"/>
      <p:bldP spid="9381" grpId="0"/>
      <p:bldP spid="9382" grpId="0"/>
      <p:bldP spid="9383" grpId="0"/>
      <p:bldP spid="9384" grpId="0"/>
      <p:bldP spid="9385" grpId="0"/>
      <p:bldP spid="9386" grpId="0"/>
      <p:bldP spid="9387" grpId="0"/>
      <p:bldP spid="9388" grpId="0"/>
      <p:bldP spid="9389" grpId="0"/>
      <p:bldP spid="9390" grpId="0"/>
      <p:bldP spid="9391" grpId="0"/>
      <p:bldP spid="9392" grpId="0"/>
      <p:bldP spid="9393" grpId="0"/>
      <p:bldP spid="9394" grpId="0"/>
      <p:bldP spid="9395" grpId="0"/>
      <p:bldP spid="9396" grpId="0"/>
      <p:bldP spid="9397" grpId="0"/>
      <p:bldP spid="9409" grpId="0"/>
      <p:bldP spid="9410" grpId="0"/>
      <p:bldP spid="9411" grpId="0"/>
      <p:bldP spid="9412" grpId="0"/>
      <p:bldP spid="9413" grpId="0"/>
      <p:bldP spid="9414" grpId="0"/>
      <p:bldP spid="9415" grpId="0"/>
      <p:bldP spid="9416" grpId="0"/>
      <p:bldP spid="9417" grpId="0"/>
      <p:bldP spid="9418" grpId="0"/>
      <p:bldP spid="9419" grpId="0"/>
      <p:bldP spid="9420" grpId="0"/>
      <p:bldP spid="9421" grpId="0"/>
      <p:bldP spid="9422" grpId="0"/>
      <p:bldP spid="9423" grpId="0"/>
      <p:bldP spid="9424" grpId="0"/>
      <p:bldP spid="9425" grpId="0"/>
      <p:bldP spid="9426" grpId="0"/>
    </p:bldLst>
  </p:timing>
  <p:extLst>
    <p:ext uri="{3A86A75C-4F4B-4683-9AE1-C65F6400EC91}">
      <p14:laserTraceLst xmlns:p14="http://schemas.microsoft.com/office/powerpoint/2010/main">
        <p14:tracePtLst>
          <p14:tracePt t="2686" x="2203450" y="5276850"/>
          <p14:tracePt t="2696" x="2209800" y="5257800"/>
          <p14:tracePt t="2711" x="2235200" y="5213350"/>
          <p14:tracePt t="2727" x="2305050" y="5118100"/>
          <p14:tracePt t="2744" x="2374900" y="5054600"/>
          <p14:tracePt t="2760" x="2470150" y="4978400"/>
          <p14:tracePt t="2777" x="2622550" y="4883150"/>
          <p14:tracePt t="2794" x="2762250" y="4806950"/>
          <p14:tracePt t="2828" x="3117850" y="4737100"/>
          <p14:tracePt t="2861" x="3409950" y="4756150"/>
          <p14:tracePt t="2894" x="3600450" y="4838700"/>
          <p14:tracePt t="2910" x="3663950" y="4870450"/>
          <p14:tracePt t="2927" x="3740150" y="4921250"/>
          <p14:tracePt t="2944" x="3778250" y="4972050"/>
          <p14:tracePt t="2961" x="3841750" y="5054600"/>
          <p14:tracePt t="2977" x="3867150" y="5124450"/>
          <p14:tracePt t="2994" x="3879850" y="5181600"/>
          <p14:tracePt t="3010" x="3886200" y="5238750"/>
          <p14:tracePt t="3027" x="3886200" y="5270500"/>
          <p14:tracePt t="3045" x="3867150" y="5302250"/>
          <p14:tracePt t="3060" x="3848100" y="5327650"/>
          <p14:tracePt t="3432" x="3905250" y="5289550"/>
          <p14:tracePt t="3446" x="4044950" y="5175250"/>
          <p14:tracePt t="3460" x="4197350" y="5080000"/>
          <p14:tracePt t="3477" x="4540250" y="4895850"/>
          <p14:tracePt t="3494" x="4787900" y="4768850"/>
          <p14:tracePt t="3511" x="5181600" y="4603750"/>
          <p14:tracePt t="3527" x="5397500" y="4508500"/>
          <p14:tracePt t="3544" x="5562600" y="4445000"/>
          <p14:tracePt t="3560" x="5683250" y="4368800"/>
          <p14:tracePt t="3577" x="5715000" y="4330700"/>
          <p14:tracePt t="3594" x="5734050" y="4292600"/>
          <p14:tracePt t="3610" x="5765800" y="4229100"/>
          <p14:tracePt t="3627" x="5778500" y="4178300"/>
          <p14:tracePt t="3644" x="5791200" y="4108450"/>
          <p14:tracePt t="3660" x="5797550" y="4076700"/>
          <p14:tracePt t="3677" x="5797550" y="4051300"/>
          <p14:tracePt t="3694" x="5765800" y="4019550"/>
          <p14:tracePt t="3710" x="5734050" y="4006850"/>
          <p14:tracePt t="3727" x="5708650" y="3994150"/>
          <p14:tracePt t="3744" x="5695950" y="3994150"/>
          <p14:tracePt t="3761" x="5676900" y="3994150"/>
          <p14:tracePt t="3777" x="5670550" y="3987800"/>
          <p14:tracePt t="3881" x="5670550" y="3994150"/>
          <p14:tracePt t="3915" x="5670550" y="4000500"/>
          <p14:tracePt t="3922" x="5670550" y="4013200"/>
          <p14:tracePt t="3935" x="5670550" y="4025900"/>
          <p14:tracePt t="3944" x="5670550" y="4032250"/>
          <p14:tracePt t="3961" x="5670550" y="4076700"/>
          <p14:tracePt t="3977" x="5664200" y="4133850"/>
          <p14:tracePt t="3994" x="5657850" y="4165600"/>
          <p14:tracePt t="4010" x="5645150" y="4191000"/>
          <p14:tracePt t="4027" x="5632450" y="4210050"/>
          <p14:tracePt t="4044" x="5626100" y="4222750"/>
          <p14:tracePt t="4060" x="5613400" y="4235450"/>
          <p14:tracePt t="4077" x="5600700" y="4254500"/>
          <p14:tracePt t="4094" x="5581650" y="4267200"/>
          <p14:tracePt t="4110" x="5575300" y="4273550"/>
          <p14:tracePt t="4127" x="5568950" y="4273550"/>
          <p14:tracePt t="4171" x="5562600" y="4279900"/>
          <p14:tracePt t="4276" x="5556250" y="4279900"/>
          <p14:tracePt t="4296" x="5537200" y="4292600"/>
          <p14:tracePt t="4310" x="5524500" y="4292600"/>
          <p14:tracePt t="4328" x="5505450" y="4292600"/>
          <p14:tracePt t="4344" x="5454650" y="4305300"/>
          <p14:tracePt t="4360" x="5410200" y="4324350"/>
          <p14:tracePt t="4377" x="5334000" y="4356100"/>
          <p14:tracePt t="4394" x="5283200" y="4368800"/>
          <p14:tracePt t="4410" x="5238750" y="4387850"/>
          <p14:tracePt t="4427" x="5181600" y="4419600"/>
          <p14:tracePt t="4444" x="5137150" y="4451350"/>
          <p14:tracePt t="4461" x="5029200" y="4508500"/>
          <p14:tracePt t="4477" x="4933950" y="4540250"/>
          <p14:tracePt t="4494" x="4845050" y="4578350"/>
          <p14:tracePt t="4510" x="4737100" y="4603750"/>
          <p14:tracePt t="4527" x="4705350" y="4616450"/>
          <p14:tracePt t="4544" x="4673600" y="4629150"/>
          <p14:tracePt t="4561" x="4654550" y="4654550"/>
          <p14:tracePt t="4577" x="4622800" y="4667250"/>
          <p14:tracePt t="4942" x="4457700" y="4692650"/>
          <p14:tracePt t="4956" x="4127500" y="4756150"/>
          <p14:tracePt t="4966" x="3854450" y="4800600"/>
          <p14:tracePt t="4978" x="3467100" y="4845050"/>
          <p14:tracePt t="4994" x="3155950" y="4851400"/>
          <p14:tracePt t="5011" x="2654300" y="4851400"/>
          <p14:tracePt t="5027" x="2495550" y="4838700"/>
          <p14:tracePt t="5044" x="2247900" y="4838700"/>
          <p14:tracePt t="5077" x="2012950" y="4819650"/>
          <p14:tracePt t="5111" x="1860550" y="4800600"/>
          <p14:tracePt t="5114" x="1816100" y="4794250"/>
          <p14:tracePt t="5144" x="1708150" y="4768850"/>
          <p14:tracePt t="5162" x="1663700" y="4743450"/>
          <p14:tracePt t="5177" x="1644650" y="4718050"/>
          <p14:tracePt t="5194" x="1619250" y="4686300"/>
          <p14:tracePt t="5210" x="1593850" y="4591050"/>
          <p14:tracePt t="5227" x="1568450" y="4502150"/>
          <p14:tracePt t="5246" x="1568450" y="4318000"/>
          <p14:tracePt t="5261" x="1574800" y="4159250"/>
          <p14:tracePt t="5277" x="1587500" y="3987800"/>
          <p14:tracePt t="5294" x="1625600" y="3714750"/>
          <p14:tracePt t="5311" x="1638300" y="3530600"/>
          <p14:tracePt t="5329" x="1657350" y="3295650"/>
          <p14:tracePt t="5344" x="1682750" y="3149600"/>
          <p14:tracePt t="5361" x="1714500" y="3003550"/>
          <p14:tracePt t="5377" x="1778000" y="2787650"/>
          <p14:tracePt t="5394" x="1809750" y="2673350"/>
          <p14:tracePt t="5410" x="1822450" y="2584450"/>
          <p14:tracePt t="5427" x="1828800" y="2546350"/>
          <p14:tracePt t="5444" x="1828800" y="2533650"/>
          <p14:tracePt t="5460" x="1835150" y="2527300"/>
          <p14:tracePt t="5494" x="1841500" y="2552700"/>
          <p14:tracePt t="5511" x="1841500" y="2584450"/>
          <p14:tracePt t="5528" x="1822450" y="2692400"/>
          <p14:tracePt t="5544" x="1803400" y="2825750"/>
          <p14:tracePt t="5560" x="1778000" y="2984500"/>
          <p14:tracePt t="5577" x="1739900" y="3263900"/>
          <p14:tracePt t="5594" x="1720850" y="3486150"/>
          <p14:tracePt t="5611" x="1714500" y="3708400"/>
          <p14:tracePt t="5613" x="1714500" y="3835400"/>
          <p14:tracePt t="5627" x="1708150" y="4171950"/>
          <p14:tracePt t="5644" x="1727200" y="4445000"/>
          <p14:tracePt t="5660" x="1778000" y="4711700"/>
          <p14:tracePt t="5678" x="1809750" y="4813300"/>
          <p14:tracePt t="5694" x="1835150" y="4870450"/>
          <p14:tracePt t="5711" x="1847850" y="4902200"/>
          <p14:tracePt t="5744" x="1854200" y="4902200"/>
          <p14:tracePt t="5765" x="1860550" y="4908550"/>
          <p14:tracePt t="5785" x="1873250" y="4908550"/>
          <p14:tracePt t="5794" x="1885950" y="4895850"/>
          <p14:tracePt t="5811" x="1905000" y="4883150"/>
          <p14:tracePt t="5827" x="1949450" y="4851400"/>
          <p14:tracePt t="5844" x="1981200" y="4838700"/>
          <p14:tracePt t="5861" x="2006600" y="4838700"/>
          <p14:tracePt t="5877" x="2044700" y="4845050"/>
          <p14:tracePt t="5894" x="2063750" y="4864100"/>
          <p14:tracePt t="5911" x="2082800" y="4883150"/>
          <p14:tracePt t="5928" x="2095500" y="4902200"/>
          <p14:tracePt t="5945" x="2095500" y="4927600"/>
          <p14:tracePt t="5961" x="2095500" y="4940300"/>
          <p14:tracePt t="5977" x="2089150" y="4972050"/>
          <p14:tracePt t="5994" x="2070100" y="4997450"/>
          <p14:tracePt t="6011" x="2070100" y="5003800"/>
          <p14:tracePt t="6028" x="2063750" y="5010150"/>
          <p14:tracePt t="6272" x="2063750" y="5016500"/>
          <p14:tracePt t="6283" x="2076450" y="5016500"/>
          <p14:tracePt t="6294" x="2082800" y="5022850"/>
          <p14:tracePt t="6311" x="2108200" y="5022850"/>
          <p14:tracePt t="6327" x="2228850" y="5048250"/>
          <p14:tracePt t="6344" x="2311400" y="5067300"/>
          <p14:tracePt t="6361" x="2438400" y="5111750"/>
          <p14:tracePt t="6378" x="2527300" y="5143500"/>
          <p14:tracePt t="6394" x="2597150" y="5181600"/>
          <p14:tracePt t="6411" x="2667000" y="5226050"/>
          <p14:tracePt t="6427" x="2692400" y="5245100"/>
          <p14:tracePt t="6444" x="2711450" y="5264150"/>
          <p14:tracePt t="6477" x="2711450" y="5270500"/>
          <p14:tracePt t="6688" x="2730500" y="5270500"/>
          <p14:tracePt t="6693" x="2774950" y="5264150"/>
          <p14:tracePt t="6708" x="2832100" y="5264150"/>
          <p14:tracePt t="6714" x="2901950" y="5264150"/>
          <p14:tracePt t="6729" x="2965450" y="5264150"/>
          <p14:tracePt t="6744" x="3105150" y="5257800"/>
          <p14:tracePt t="6761" x="3168650" y="5264150"/>
          <p14:tracePt t="6777" x="3257550" y="5276850"/>
          <p14:tracePt t="6794" x="3302000" y="5289550"/>
          <p14:tracePt t="6811" x="3371850" y="5308600"/>
          <p14:tracePt t="6828" x="3409950" y="5314950"/>
          <p14:tracePt t="6844" x="3454400" y="5321300"/>
          <p14:tracePt t="6861" x="3549650" y="5334000"/>
          <p14:tracePt t="6878" x="3613150" y="5346700"/>
          <p14:tracePt t="6895" x="3644900" y="5353050"/>
          <p14:tracePt t="6911" x="3651250" y="5353050"/>
          <p14:tracePt t="6927" x="3657600" y="5359400"/>
          <p14:tracePt t="6944" x="3663950" y="5359400"/>
          <p14:tracePt t="7497" x="3663950" y="5372100"/>
          <p14:tracePt t="7504" x="3676650" y="5391150"/>
          <p14:tracePt t="7511" x="3689350" y="5422900"/>
          <p14:tracePt t="7528" x="3702050" y="5480050"/>
          <p14:tracePt t="7544" x="3702050" y="5537200"/>
          <p14:tracePt t="7561" x="3676650" y="5670550"/>
          <p14:tracePt t="7578" x="3638550" y="5765800"/>
          <p14:tracePt t="7611" x="3314700" y="5930900"/>
          <p14:tracePt t="7645" x="2940050" y="5969000"/>
          <p14:tracePt t="7677" x="2641600" y="5962650"/>
          <p14:tracePt t="7694" x="2520950" y="5937250"/>
          <p14:tracePt t="7711" x="2463800" y="5930900"/>
          <p14:tracePt t="7727" x="2381250" y="5924550"/>
          <p14:tracePt t="7744" x="2355850" y="5924550"/>
          <p14:tracePt t="7761" x="2311400" y="5924550"/>
          <p14:tracePt t="7778" x="2273300" y="5924550"/>
          <p14:tracePt t="7794" x="2266950" y="5930900"/>
          <p14:tracePt t="7811" x="2235200" y="5937250"/>
          <p14:tracePt t="7828" x="2209800" y="5949950"/>
          <p14:tracePt t="7844" x="2197100" y="5956300"/>
          <p14:tracePt t="7861" x="2190750" y="5956300"/>
          <p14:tracePt t="8006" x="2197100" y="5956300"/>
          <p14:tracePt t="8015" x="2203450" y="5956300"/>
          <p14:tracePt t="8028" x="2209800" y="5956300"/>
          <p14:tracePt t="8044" x="2222500" y="5949950"/>
          <p14:tracePt t="8061" x="2254250" y="5937250"/>
          <p14:tracePt t="8077" x="2266950" y="5924550"/>
          <p14:tracePt t="8094" x="2292350" y="5905500"/>
          <p14:tracePt t="8111" x="2317750" y="5892800"/>
          <p14:tracePt t="8128" x="2355850" y="5880100"/>
          <p14:tracePt t="8144" x="2381250" y="5867400"/>
          <p14:tracePt t="8161" x="2413000" y="5861050"/>
          <p14:tracePt t="8177" x="2470150" y="5854700"/>
          <p14:tracePt t="8194" x="2501900" y="5848350"/>
          <p14:tracePt t="8212" x="2603500" y="5829300"/>
          <p14:tracePt t="8228" x="2686050" y="5822950"/>
          <p14:tracePt t="8244" x="2768600" y="5810250"/>
          <p14:tracePt t="8261" x="2901950" y="5810250"/>
          <p14:tracePt t="8278" x="2971800" y="5829300"/>
          <p14:tracePt t="8294" x="3073400" y="5854700"/>
          <p14:tracePt t="8311" x="3168650" y="5886450"/>
          <p14:tracePt t="8327" x="3276600" y="5905500"/>
          <p14:tracePt t="8344" x="3409950" y="5930900"/>
          <p14:tracePt t="8361" x="3479800" y="5937250"/>
          <p14:tracePt t="8378" x="3511550" y="5949950"/>
          <p14:tracePt t="8394" x="3517900" y="5949950"/>
          <p14:tracePt t="8411" x="3524250" y="5949950"/>
          <p14:tracePt t="8441" x="3530600" y="5949950"/>
          <p14:tracePt t="9095" x="3536950" y="5949950"/>
          <p14:tracePt t="9106" x="3556000" y="5949950"/>
          <p14:tracePt t="9117" x="3575050" y="5949950"/>
          <p14:tracePt t="9128" x="3606800" y="5949950"/>
          <p14:tracePt t="9144" x="3619500" y="5949950"/>
          <p14:tracePt t="9161" x="3651250" y="5949950"/>
          <p14:tracePt t="9178" x="3689350" y="5949950"/>
          <p14:tracePt t="9211" x="3752850" y="5949950"/>
          <p14:tracePt t="9244" x="3854450" y="5956300"/>
          <p14:tracePt t="9278" x="3911600" y="5962650"/>
          <p14:tracePt t="9294" x="3987800" y="5969000"/>
          <p14:tracePt t="9311" x="4013200" y="5969000"/>
          <p14:tracePt t="9327" x="4070350" y="5975350"/>
          <p14:tracePt t="9344" x="4102100" y="5975350"/>
          <p14:tracePt t="9361" x="4184650" y="5981700"/>
          <p14:tracePt t="9378" x="4286250" y="5981700"/>
          <p14:tracePt t="9394" x="4356100" y="5981700"/>
          <p14:tracePt t="9411" x="4489450" y="5981700"/>
          <p14:tracePt t="9428" x="4597400" y="5981700"/>
          <p14:tracePt t="9444" x="4629150" y="5981700"/>
          <p14:tracePt t="9461" x="4699000" y="5994400"/>
          <p14:tracePt t="9478" x="4756150" y="5994400"/>
          <p14:tracePt t="9494" x="4813300" y="6000750"/>
          <p14:tracePt t="9511" x="4845050" y="6000750"/>
          <p14:tracePt t="9529" x="4902200" y="6000750"/>
          <p14:tracePt t="9544" x="4953000" y="6000750"/>
          <p14:tracePt t="9561" x="4965700" y="6000750"/>
          <p14:tracePt t="9577" x="4984750" y="6000750"/>
          <p14:tracePt t="9647" x="4991100" y="5994400"/>
          <p14:tracePt t="9681" x="4997450" y="5994400"/>
          <p14:tracePt t="10376" x="5029200" y="5994400"/>
          <p14:tracePt t="10389" x="5086350" y="5994400"/>
          <p14:tracePt t="10400" x="5137150" y="5988050"/>
          <p14:tracePt t="10411" x="5207000" y="5975350"/>
          <p14:tracePt t="10428" x="5321300" y="5969000"/>
          <p14:tracePt t="10444" x="5441950" y="5962650"/>
          <p14:tracePt t="10461" x="5492750" y="5949950"/>
          <p14:tracePt t="10495" x="5689600" y="5943600"/>
          <p14:tracePt t="10528" x="5848350" y="5943600"/>
          <p14:tracePt t="10562" x="6007100" y="5969000"/>
          <p14:tracePt t="10578" x="6038850" y="5969000"/>
          <p14:tracePt t="10594" x="6083300" y="5969000"/>
          <p14:tracePt t="10611" x="6172200" y="5969000"/>
          <p14:tracePt t="10627" x="6197600" y="5969000"/>
          <p14:tracePt t="10644" x="6242050" y="5962650"/>
          <p14:tracePt t="10661" x="6267450" y="5962650"/>
          <p14:tracePt t="10677" x="6330950" y="5975350"/>
          <p14:tracePt t="10694" x="6375400" y="5975350"/>
          <p14:tracePt t="10711" x="6394450" y="5981700"/>
          <p14:tracePt t="10727" x="6438900" y="5988050"/>
          <p14:tracePt t="10744" x="6451600" y="5988050"/>
          <p14:tracePt t="10778" x="6457950" y="5988050"/>
          <p14:tracePt t="10880" x="6464300" y="5988050"/>
          <p14:tracePt t="11444" x="6464300" y="5981700"/>
          <p14:tracePt t="11513" x="6464300" y="5975350"/>
          <p14:tracePt t="11526" x="6457950" y="5975350"/>
          <p14:tracePt t="11536" x="6438900" y="5975350"/>
          <p14:tracePt t="11546" x="6419850" y="5969000"/>
          <p14:tracePt t="11578" x="6165850" y="5911850"/>
          <p14:tracePt t="11611" x="5537200" y="5753100"/>
          <p14:tracePt t="11644" x="4991100" y="5626100"/>
          <p14:tracePt t="11661" x="4806950" y="5588000"/>
          <p14:tracePt t="11677" x="4654550" y="5562600"/>
          <p14:tracePt t="11695" x="4565650" y="5537200"/>
          <p14:tracePt t="11712" x="4451350" y="5524500"/>
          <p14:tracePt t="11728" x="4394200" y="5511800"/>
          <p14:tracePt t="11744" x="4343400" y="5505450"/>
          <p14:tracePt t="11761" x="4286250" y="5499100"/>
          <p14:tracePt t="11778" x="4273550" y="5499100"/>
          <p14:tracePt t="11795" x="4267200" y="5492750"/>
          <p14:tracePt t="12120" x="4216400" y="5492750"/>
          <p14:tracePt t="12132" x="3968750" y="5505450"/>
          <p14:tracePt t="12146" x="3695700" y="5518150"/>
          <p14:tracePt t="12162" x="3295650" y="5511800"/>
          <p14:tracePt t="12178" x="2901950" y="5486400"/>
          <p14:tracePt t="12194" x="2381250" y="5397500"/>
          <p14:tracePt t="12211" x="2178050" y="5334000"/>
          <p14:tracePt t="12228" x="2019300" y="5283200"/>
          <p14:tracePt t="12261" x="1739900" y="5175250"/>
          <p14:tracePt t="12295" x="1631950" y="5130800"/>
          <p14:tracePt t="12328" x="1593850" y="5105400"/>
          <p14:tracePt t="12345" x="1587500" y="5092700"/>
          <p14:tracePt t="12361" x="1581150" y="5086350"/>
          <p14:tracePt t="12378" x="1581150" y="5080000"/>
          <p14:tracePt t="12411" x="1581150" y="5073650"/>
          <p14:tracePt t="12428" x="1581150" y="5067300"/>
          <p14:tracePt t="12444" x="1581150" y="5054600"/>
          <p14:tracePt t="12478" x="1581150" y="5048250"/>
          <p14:tracePt t="12495" x="1568450" y="5041900"/>
          <p14:tracePt t="12511" x="1555750" y="5022850"/>
          <p14:tracePt t="12528" x="1498600" y="4984750"/>
          <p14:tracePt t="12545" x="1447800" y="4946650"/>
          <p14:tracePt t="12562" x="1377950" y="4883150"/>
          <p14:tracePt t="12578" x="1346200" y="4826000"/>
          <p14:tracePt t="12594" x="1320800" y="4794250"/>
          <p14:tracePt t="12611" x="1308100" y="4730750"/>
          <p14:tracePt t="12628" x="1308100" y="4692650"/>
          <p14:tracePt t="12645" x="1308100" y="4641850"/>
          <p14:tracePt t="12661" x="1314450" y="4622800"/>
          <p14:tracePt t="12678" x="1339850" y="4591050"/>
          <p14:tracePt t="13013" x="1339850" y="4559300"/>
          <p14:tracePt t="13019" x="1346200" y="4502150"/>
          <p14:tracePt t="13028" x="1352550" y="4451350"/>
          <p14:tracePt t="13045" x="1371600" y="4343400"/>
          <p14:tracePt t="13078" x="1428750" y="4032250"/>
          <p14:tracePt t="13111" x="1460500" y="3752850"/>
          <p14:tracePt t="13144" x="1479550" y="3562350"/>
          <p14:tracePt t="13161" x="1492250" y="3492500"/>
          <p14:tracePt t="13179" x="1504950" y="3384550"/>
          <p14:tracePt t="13195" x="1530350" y="3289300"/>
          <p14:tracePt t="13211" x="1543050" y="3225800"/>
          <p14:tracePt t="13228" x="1555750" y="3130550"/>
          <p14:tracePt t="13245" x="1562100" y="3098800"/>
          <p14:tracePt t="13262" x="1568450" y="3041650"/>
          <p14:tracePt t="13278" x="1574800" y="3009900"/>
          <p14:tracePt t="13294" x="1574800" y="2978150"/>
          <p14:tracePt t="13311" x="1574800" y="2959100"/>
          <p14:tracePt t="13328" x="1574800" y="2946400"/>
          <p14:tracePt t="13366" x="1568450" y="2959100"/>
          <p14:tracePt t="13379" x="1562100" y="2978150"/>
          <p14:tracePt t="13394" x="1524000" y="3041650"/>
          <p14:tracePt t="13411" x="1485900" y="3149600"/>
          <p14:tracePt t="13429" x="1397000" y="3441700"/>
          <p14:tracePt t="13445" x="1346200" y="3644900"/>
          <p14:tracePt t="13461" x="1308100" y="3848100"/>
          <p14:tracePt t="13477" x="1257300" y="4095750"/>
          <p14:tracePt t="13495" x="1238250" y="4235450"/>
          <p14:tracePt t="13512" x="1225550" y="4400550"/>
          <p14:tracePt t="13528" x="1225550" y="4476750"/>
          <p14:tracePt t="13544" x="1219200" y="4508500"/>
          <p14:tracePt t="13561" x="1219200" y="4540250"/>
          <p14:tracePt t="13578" x="1219200" y="4546600"/>
          <p14:tracePt t="13594" x="1219200" y="4552950"/>
          <p14:tracePt t="13644" x="1219200" y="4546600"/>
          <p14:tracePt t="13650" x="1212850" y="4540250"/>
          <p14:tracePt t="13661" x="1212850" y="4533900"/>
          <p14:tracePt t="13678" x="1200150" y="4457700"/>
          <p14:tracePt t="13695" x="1187450" y="4343400"/>
          <p14:tracePt t="13711" x="1181100" y="4191000"/>
          <p14:tracePt t="13728" x="1181100" y="3937000"/>
          <p14:tracePt t="13744" x="1181100" y="3778250"/>
          <p14:tracePt t="13761" x="1193800" y="3543300"/>
          <p14:tracePt t="13778" x="1206500" y="3397250"/>
          <p14:tracePt t="13795" x="1219200" y="3244850"/>
          <p14:tracePt t="13811" x="1244600" y="3022600"/>
          <p14:tracePt t="13828" x="1257300" y="2895600"/>
          <p14:tracePt t="13844" x="1257300" y="2743200"/>
          <p14:tracePt t="13861" x="1257300" y="2667000"/>
          <p14:tracePt t="13878" x="1257300" y="2609850"/>
          <p14:tracePt t="13895" x="1257300" y="2533650"/>
          <p14:tracePt t="13911" x="1263650" y="2489200"/>
          <p14:tracePt t="13928" x="1270000" y="2457450"/>
          <p14:tracePt t="13944" x="1270000" y="2451100"/>
          <p14:tracePt t="14003" x="1276350" y="2444750"/>
          <p14:tracePt t="14073" x="1282700" y="2444750"/>
          <p14:tracePt t="14087" x="1282700" y="2451100"/>
          <p14:tracePt t="14955" x="1282700" y="2432050"/>
          <p14:tracePt t="14966" x="1282700" y="2419350"/>
          <p14:tracePt t="14978" x="1282700" y="2406650"/>
          <p14:tracePt t="14995" x="1282700" y="2387600"/>
          <p14:tracePt t="15011" x="1282700" y="2362200"/>
          <p14:tracePt t="15028" x="1282700" y="2343150"/>
          <p14:tracePt t="15044" x="1276350" y="2311400"/>
          <p14:tracePt t="15061" x="1276350" y="2292350"/>
          <p14:tracePt t="15095" x="1276350" y="2228850"/>
          <p14:tracePt t="15128" x="1276350" y="2178050"/>
          <p14:tracePt t="15162" x="1276350" y="2120900"/>
          <p14:tracePt t="15178" x="1276350" y="2095500"/>
          <p14:tracePt t="15194" x="1276350" y="2076450"/>
          <p14:tracePt t="15211" x="1276350" y="2038350"/>
          <p14:tracePt t="15228" x="1276350" y="2019300"/>
          <p14:tracePt t="15244" x="1282700" y="2006600"/>
          <p14:tracePt t="15287" x="1282700" y="2000250"/>
          <p14:tracePt t="17494" x="1276350" y="2025650"/>
          <p14:tracePt t="17503" x="1250950" y="2082800"/>
          <p14:tracePt t="17511" x="1238250" y="2139950"/>
          <p14:tracePt t="17528" x="1181100" y="2311400"/>
          <p14:tracePt t="17545" x="1155700" y="2457450"/>
          <p14:tracePt t="17561" x="1111250" y="2717800"/>
          <p14:tracePt t="17578" x="1085850" y="2908300"/>
          <p14:tracePt t="17612" x="1054100" y="3365500"/>
          <p14:tracePt t="17645" x="1060450" y="3778250"/>
          <p14:tracePt t="17678" x="1111250" y="4006850"/>
          <p14:tracePt t="17695" x="1130300" y="4133850"/>
          <p14:tracePt t="17711" x="1155700" y="4210050"/>
          <p14:tracePt t="17728" x="1181100" y="4305300"/>
          <p14:tracePt t="17745" x="1200150" y="4349750"/>
          <p14:tracePt t="17761" x="1219200" y="4387850"/>
          <p14:tracePt t="17778" x="1244600" y="4438650"/>
          <p14:tracePt t="17795" x="1263650" y="4476750"/>
          <p14:tracePt t="17812" x="1308100" y="4527550"/>
          <p14:tracePt t="17828" x="1346200" y="4591050"/>
          <p14:tracePt t="17845" x="1397000" y="4660900"/>
          <p14:tracePt t="17861" x="1485900" y="4813300"/>
          <p14:tracePt t="17878" x="1543050" y="4927600"/>
          <p14:tracePt t="17896" x="1619250" y="5143500"/>
          <p14:tracePt t="17911" x="1663700" y="5295900"/>
          <p14:tracePt t="17928" x="1689100" y="5391150"/>
          <p14:tracePt t="17945" x="1701800" y="5480050"/>
          <p14:tracePt t="17961" x="1701800" y="5499100"/>
          <p14:tracePt t="18220" x="1708150" y="5486400"/>
          <p14:tracePt t="18227" x="1720850" y="5467350"/>
          <p14:tracePt t="18235" x="1733550" y="5448300"/>
          <p14:tracePt t="18245" x="1746250" y="5435600"/>
          <p14:tracePt t="18278" x="1816100" y="5346700"/>
          <p14:tracePt t="18311" x="1860550" y="5302250"/>
          <p14:tracePt t="18345" x="1885950" y="5270500"/>
          <p14:tracePt t="18361" x="1892300" y="5245100"/>
          <p14:tracePt t="18378" x="1905000" y="5219700"/>
          <p14:tracePt t="18395" x="1917700" y="5143500"/>
          <p14:tracePt t="18411" x="1930400" y="5105400"/>
          <p14:tracePt t="18428" x="1936750" y="5060950"/>
          <p14:tracePt t="18445" x="1936750" y="4997450"/>
          <p14:tracePt t="18461" x="1936750" y="4972050"/>
          <p14:tracePt t="18478" x="1949450" y="4914900"/>
          <p14:tracePt t="18495" x="1955800" y="4895850"/>
          <p14:tracePt t="18512" x="1968500" y="4870450"/>
          <p14:tracePt t="18528" x="1974850" y="4864100"/>
          <p14:tracePt t="18545" x="1981200" y="4864100"/>
          <p14:tracePt t="18561" x="1993900" y="4857750"/>
          <p14:tracePt t="18578" x="2000250" y="4857750"/>
          <p14:tracePt t="18612" x="2006600" y="4857750"/>
          <p14:tracePt t="18628" x="2012950" y="4857750"/>
          <p14:tracePt t="18645" x="2012950" y="4864100"/>
          <p14:tracePt t="18661" x="2012950" y="4870450"/>
          <p14:tracePt t="18678" x="2012950" y="4876800"/>
          <p14:tracePt t="18695" x="2012950" y="4883150"/>
          <p14:tracePt t="18910" x="2012950" y="4895850"/>
          <p14:tracePt t="18922" x="1993900" y="4921250"/>
          <p14:tracePt t="18931" x="1981200" y="4933950"/>
          <p14:tracePt t="18945" x="1968500" y="4953000"/>
          <p14:tracePt t="18961" x="1962150" y="4965700"/>
          <p14:tracePt t="19017" x="1955800" y="4965700"/>
          <p14:tracePt t="19088" x="1955800" y="4959350"/>
          <p14:tracePt t="19102" x="1955800" y="4953000"/>
          <p14:tracePt t="19108" x="1955800" y="4933950"/>
          <p14:tracePt t="19117" x="1955800" y="4927600"/>
          <p14:tracePt t="19128" x="1955800" y="4914900"/>
          <p14:tracePt t="19145" x="1981200" y="4870450"/>
          <p14:tracePt t="19161" x="2000250" y="4838700"/>
          <p14:tracePt t="19178" x="2019300" y="4806950"/>
          <p14:tracePt t="19195" x="2038350" y="4781550"/>
          <p14:tracePt t="19211" x="2063750" y="4730750"/>
          <p14:tracePt t="19228" x="2076450" y="4711700"/>
          <p14:tracePt t="19245" x="2095500" y="4679950"/>
          <p14:tracePt t="19261" x="2120900" y="4635500"/>
          <p14:tracePt t="19278" x="2127250" y="4616450"/>
          <p14:tracePt t="19295" x="2139950" y="4591050"/>
          <p14:tracePt t="19311" x="2146300" y="4578350"/>
          <p14:tracePt t="19328" x="2152650" y="4572000"/>
          <p14:tracePt t="19345" x="2165350" y="4559300"/>
          <p14:tracePt t="19361" x="2171700" y="4552950"/>
          <p14:tracePt t="19378" x="2178050" y="4546600"/>
          <p14:tracePt t="19413" x="2184400" y="4540250"/>
          <p14:tracePt t="19454" x="2197100" y="4540250"/>
          <p14:tracePt t="19468" x="2203450" y="4540250"/>
          <p14:tracePt t="19475" x="2209800" y="4540250"/>
          <p14:tracePt t="19482" x="2216150" y="4540250"/>
          <p14:tracePt t="19495" x="2235200" y="4540250"/>
          <p14:tracePt t="19511" x="2324100" y="4521200"/>
          <p14:tracePt t="19528" x="2432050" y="4502150"/>
          <p14:tracePt t="19545" x="2597150" y="4457700"/>
          <p14:tracePt t="19561" x="2686050" y="4438650"/>
          <p14:tracePt t="19578" x="2749550" y="4425950"/>
          <p14:tracePt t="19595" x="2832100" y="4406900"/>
          <p14:tracePt t="19611" x="2901950" y="4375150"/>
          <p14:tracePt t="19628" x="2978150" y="4349750"/>
          <p14:tracePt t="19645" x="3003550" y="4343400"/>
          <p14:tracePt t="19662" x="3022600" y="4330700"/>
          <p14:tracePt t="19678" x="3028950" y="4324350"/>
          <p14:tracePt t="19711" x="3016250" y="4324350"/>
          <p14:tracePt t="19728" x="2997200" y="4324350"/>
          <p14:tracePt t="19745" x="2952750" y="4330700"/>
          <p14:tracePt t="19761" x="2825750" y="4375150"/>
          <p14:tracePt t="19778" x="2755900" y="4406900"/>
          <p14:tracePt t="19795" x="2635250" y="4451350"/>
          <p14:tracePt t="19812" x="2559050" y="4470400"/>
          <p14:tracePt t="19828" x="2476500" y="4495800"/>
          <p14:tracePt t="19845" x="2343150" y="4514850"/>
          <p14:tracePt t="19862" x="2273300" y="4521200"/>
          <p14:tracePt t="19878" x="2216150" y="4521200"/>
          <p14:tracePt t="19895" x="2197100" y="4521200"/>
          <p14:tracePt t="19913" x="2184400" y="4502150"/>
          <p14:tracePt t="19928" x="2178050" y="4495800"/>
          <p14:tracePt t="19945" x="2178050" y="4483100"/>
          <p14:tracePt t="19961" x="2203450" y="4419600"/>
          <p14:tracePt t="19978" x="2260600" y="4337050"/>
          <p14:tracePt t="19995" x="2349500" y="4229100"/>
          <p14:tracePt t="20012" x="2559050" y="4064000"/>
          <p14:tracePt t="20028" x="2686050" y="3987800"/>
          <p14:tracePt t="20045" x="2882900" y="3924300"/>
          <p14:tracePt t="20061" x="3003550" y="3898900"/>
          <p14:tracePt t="20078" x="3219450" y="3886200"/>
          <p14:tracePt t="20095" x="3346450" y="3905250"/>
          <p14:tracePt t="20111" x="3448050" y="3937000"/>
          <p14:tracePt t="20128" x="3536950" y="3987800"/>
          <p14:tracePt t="20145" x="3575050" y="4013200"/>
          <p14:tracePt t="20162" x="3587750" y="4032250"/>
          <p14:tracePt t="20178" x="3587750" y="4051300"/>
          <p14:tracePt t="20195" x="3556000" y="4095750"/>
          <p14:tracePt t="20211" x="3473450" y="4191000"/>
          <p14:tracePt t="20228" x="3384550" y="4260850"/>
          <p14:tracePt t="20245" x="3238500" y="4337050"/>
          <p14:tracePt t="20262" x="3111500" y="4381500"/>
          <p14:tracePt t="20278" x="2984500" y="4413250"/>
          <p14:tracePt t="20295" x="2787650" y="4457700"/>
          <p14:tracePt t="20311" x="2673350" y="4489450"/>
          <p14:tracePt t="20328" x="2495550" y="4540250"/>
          <p14:tracePt t="20345" x="2387600" y="4565650"/>
          <p14:tracePt t="20361" x="2305050" y="4597400"/>
          <p14:tracePt t="20378" x="2216150" y="4635500"/>
          <p14:tracePt t="20395" x="2171700" y="4654550"/>
          <p14:tracePt t="20411" x="2120900" y="4686300"/>
          <p14:tracePt t="20428" x="2089150" y="4699000"/>
          <p14:tracePt t="20445" x="2076450" y="4711700"/>
          <p14:tracePt t="20462" x="2063750" y="4724400"/>
          <p14:tracePt t="20478" x="2057400" y="4730750"/>
          <p14:tracePt t="20495" x="2057400" y="4768850"/>
          <p14:tracePt t="20512" x="2057400" y="4800600"/>
          <p14:tracePt t="20528" x="2063750" y="4832350"/>
          <p14:tracePt t="20545" x="2063750" y="4857750"/>
          <p14:tracePt t="20562" x="2070100" y="4870450"/>
          <p14:tracePt t="20578" x="2070100" y="4883150"/>
          <p14:tracePt t="20595" x="2070100" y="4895850"/>
          <p14:tracePt t="20612" x="2057400" y="4908550"/>
          <p14:tracePt t="20628" x="2044700" y="4927600"/>
          <p14:tracePt t="20645" x="2032000" y="4933950"/>
          <p14:tracePt t="20661" x="2000250" y="4953000"/>
          <p14:tracePt t="20678" x="1962150" y="4972050"/>
          <p14:tracePt t="20695" x="1943100" y="4978400"/>
          <p14:tracePt t="20712" x="1911350" y="4997450"/>
          <p14:tracePt t="20728" x="1892300" y="5003800"/>
          <p14:tracePt t="20745" x="1879600" y="5010150"/>
          <p14:tracePt t="20849" x="1879600" y="4997450"/>
          <p14:tracePt t="20857" x="1879600" y="4991100"/>
          <p14:tracePt t="20865" x="1885950" y="4984750"/>
          <p14:tracePt t="20878" x="1898650" y="4946650"/>
          <p14:tracePt t="20895" x="1917700" y="4908550"/>
          <p14:tracePt t="20912" x="1962150" y="4819650"/>
          <p14:tracePt t="20928" x="1993900" y="4756150"/>
          <p14:tracePt t="20946" x="2025650" y="4679950"/>
          <p14:tracePt t="20962" x="2044700" y="4635500"/>
          <p14:tracePt t="20978" x="2057400" y="4610100"/>
          <p14:tracePt t="20995" x="2063750" y="4597400"/>
          <p14:tracePt t="21012" x="2076450" y="4591050"/>
          <p14:tracePt t="21029" x="2089150" y="4578350"/>
          <p14:tracePt t="21045" x="2108200" y="4552950"/>
          <p14:tracePt t="21061" x="2133600" y="4533900"/>
          <p14:tracePt t="21078" x="2152650" y="4514850"/>
          <p14:tracePt t="21095" x="2159000" y="4508500"/>
          <p14:tracePt t="21111" x="2165350" y="4508500"/>
          <p14:tracePt t="21128" x="2184400" y="4502150"/>
          <p14:tracePt t="21145" x="2203450" y="4489450"/>
          <p14:tracePt t="21161" x="2260600" y="4483100"/>
          <p14:tracePt t="21178" x="2311400" y="4476750"/>
          <p14:tracePt t="21195" x="2387600" y="4470400"/>
          <p14:tracePt t="21212" x="2438400" y="4470400"/>
          <p14:tracePt t="21228" x="2482850" y="4470400"/>
          <p14:tracePt t="21245" x="2520950" y="4470400"/>
          <p14:tracePt t="21262" x="2546350" y="4470400"/>
          <p14:tracePt t="21278" x="2571750" y="4464050"/>
          <p14:tracePt t="21295" x="2584450" y="4457700"/>
          <p14:tracePt t="21312" x="2597150" y="4451350"/>
          <p14:tracePt t="21328" x="2603500" y="4451350"/>
          <p14:tracePt t="21725" x="2616200" y="4425950"/>
          <p14:tracePt t="21735" x="2641600" y="4400550"/>
          <p14:tracePt t="21745" x="2686050" y="4343400"/>
          <p14:tracePt t="21762" x="2717800" y="4305300"/>
          <p14:tracePt t="21778" x="2755900" y="4273550"/>
          <p14:tracePt t="21795" x="2800350" y="4248150"/>
          <p14:tracePt t="21811" x="2819400" y="4229100"/>
          <p14:tracePt t="21828" x="2832100" y="4210050"/>
          <p14:tracePt t="21862" x="2838450" y="4203700"/>
          <p14:tracePt t="21928" x="2838450" y="4197350"/>
          <p14:tracePt t="21945" x="2844800" y="4197350"/>
          <p14:tracePt t="21962" x="2851150" y="4203700"/>
          <p14:tracePt t="21979" x="2857500" y="4210050"/>
          <p14:tracePt t="21995" x="2876550" y="4235450"/>
          <p14:tracePt t="22012" x="2901950" y="4248150"/>
          <p14:tracePt t="22028" x="2952750" y="4286250"/>
          <p14:tracePt t="22045" x="2984500" y="4318000"/>
          <p14:tracePt t="22062" x="3016250" y="4343400"/>
          <p14:tracePt t="22078" x="3048000" y="4381500"/>
          <p14:tracePt t="22095" x="3060700" y="4387850"/>
          <p14:tracePt t="22112" x="3067050" y="4394200"/>
          <p14:tracePt t="22153" x="3073400" y="4394200"/>
          <p14:tracePt t="22160" x="3073400" y="4387850"/>
          <p14:tracePt t="22167" x="3073400" y="4381500"/>
          <p14:tracePt t="22178" x="3073400" y="4375150"/>
          <p14:tracePt t="22195" x="3073400" y="4330700"/>
          <p14:tracePt t="22211" x="3067050" y="4286250"/>
          <p14:tracePt t="22228" x="3067050" y="4241800"/>
          <p14:tracePt t="22245" x="3079750" y="4184650"/>
          <p14:tracePt t="22262" x="3092450" y="4159250"/>
          <p14:tracePt t="22278" x="3117850" y="4114800"/>
          <p14:tracePt t="22295" x="3149600" y="4089400"/>
          <p14:tracePt t="22311" x="3194050" y="4070350"/>
          <p14:tracePt t="22328" x="3251200" y="4051300"/>
          <p14:tracePt t="22345" x="3308350" y="4051300"/>
          <p14:tracePt t="22362" x="3429000" y="4051300"/>
          <p14:tracePt t="22378" x="3505200" y="4064000"/>
          <p14:tracePt t="22395" x="3587750" y="4083050"/>
          <p14:tracePt t="22412" x="3689350" y="4114800"/>
          <p14:tracePt t="22428" x="3778250" y="4121150"/>
          <p14:tracePt t="22445" x="3860800" y="4121150"/>
          <p14:tracePt t="22462" x="3892550" y="4114800"/>
          <p14:tracePt t="22478" x="3949700" y="4064000"/>
          <p14:tracePt t="22495" x="4006850" y="4025900"/>
          <p14:tracePt t="22511" x="4051300" y="3975100"/>
          <p14:tracePt t="22528" x="4108450" y="3930650"/>
          <p14:tracePt t="22545" x="4140200" y="3905250"/>
          <p14:tracePt t="22562" x="4178300" y="3886200"/>
          <p14:tracePt t="22578" x="4216400" y="3879850"/>
          <p14:tracePt t="22595" x="4248150" y="3873500"/>
          <p14:tracePt t="22612" x="4292600" y="3873500"/>
          <p14:tracePt t="22628" x="4305300" y="3873500"/>
          <p14:tracePt t="22645" x="4311650" y="3873500"/>
          <p14:tracePt t="22980" x="4375150" y="3829050"/>
          <p14:tracePt t="22991" x="4483100" y="3740150"/>
          <p14:tracePt t="22999" x="4826000" y="3517900"/>
          <p14:tracePt t="23011" x="5073650" y="3378200"/>
          <p14:tracePt t="23028" x="5829300" y="3003550"/>
          <p14:tracePt t="23045" x="6280150" y="2794000"/>
          <p14:tracePt t="23061" x="6877050" y="2501900"/>
          <p14:tracePt t="23078" x="7054850" y="2381250"/>
          <p14:tracePt t="23095" x="7131050" y="2311400"/>
          <p14:tracePt t="23419" x="7232650" y="2298700"/>
          <p14:tracePt t="23429" x="7416800" y="2254250"/>
          <p14:tracePt t="23445" x="7575550" y="2241550"/>
          <p14:tracePt t="23462" x="7683500" y="2235200"/>
          <p14:tracePt t="23478" x="7804150" y="2235200"/>
          <p14:tracePt t="23495" x="7867650" y="2247900"/>
          <p14:tracePt t="23512" x="7899400" y="2254250"/>
          <p14:tracePt t="23529" x="7937500" y="2279650"/>
          <p14:tracePt t="23562" x="7988300" y="2305050"/>
          <p14:tracePt t="23595" x="8032750" y="2311400"/>
          <p14:tracePt t="23628" x="8159750" y="2292350"/>
          <p14:tracePt t="23631" x="8178800" y="2286000"/>
          <p14:tracePt t="23645" x="8216900" y="2273300"/>
          <p14:tracePt t="23662" x="8223250" y="2254250"/>
          <p14:tracePt t="23678" x="8235950" y="2228850"/>
          <p14:tracePt t="23695" x="8235950" y="2203450"/>
          <p14:tracePt t="23712" x="8235950" y="2178050"/>
          <p14:tracePt t="23728" x="8235950" y="2146300"/>
          <p14:tracePt t="23745" x="8235950" y="2133600"/>
          <p14:tracePt t="23761" x="8235950" y="2127250"/>
          <p14:tracePt t="23782" x="8235950" y="2120900"/>
          <p14:tracePt t="24104" x="8197850" y="2146300"/>
          <p14:tracePt t="24114" x="8153400" y="2184400"/>
          <p14:tracePt t="24130" x="8001000" y="2336800"/>
          <p14:tracePt t="24145" x="7905750" y="2432050"/>
          <p14:tracePt t="24162" x="7816850" y="2501900"/>
          <p14:tracePt t="24179" x="7759700" y="2565400"/>
          <p14:tracePt t="24195" x="7727950" y="2584450"/>
          <p14:tracePt t="24212" x="7721600" y="2590800"/>
          <p14:tracePt t="24229" x="7708900" y="2603500"/>
          <p14:tracePt t="24245" x="7696200" y="2616200"/>
          <p14:tracePt t="24278" x="7677150" y="2622550"/>
          <p14:tracePt t="24312" x="7677150" y="2628900"/>
          <p14:tracePt t="24594" x="7677150" y="2622550"/>
          <p14:tracePt t="24663" x="7677150" y="2616200"/>
          <p14:tracePt t="24706" x="7670800" y="2616200"/>
          <p14:tracePt t="24719" x="7664450" y="2616200"/>
          <p14:tracePt t="24729" x="7658100" y="2616200"/>
          <p14:tracePt t="24746" x="7620000" y="2635250"/>
          <p14:tracePt t="24778" x="7493000" y="2692400"/>
          <p14:tracePt t="24812" x="7277100" y="2806700"/>
          <p14:tracePt t="24845" x="7080250" y="2895600"/>
          <p14:tracePt t="24862" x="6997700" y="2927350"/>
          <p14:tracePt t="24878" x="6927850" y="2959100"/>
          <p14:tracePt t="24895" x="6889750" y="2965450"/>
          <p14:tracePt t="24913" x="6864350" y="2978150"/>
          <p14:tracePt t="24929" x="6858000" y="2984500"/>
          <p14:tracePt t="24945" x="6851650" y="2984500"/>
          <p14:tracePt t="24962" x="6851650" y="2990850"/>
          <p14:tracePt t="24981" x="6845300" y="2990850"/>
          <p14:tracePt t="25440" x="6800850" y="3022600"/>
          <p14:tracePt t="25446" x="6731000" y="3060700"/>
          <p14:tracePt t="25462" x="6629400" y="3136900"/>
          <p14:tracePt t="25479" x="6540500" y="3206750"/>
          <p14:tracePt t="25495" x="6438900" y="3289300"/>
          <p14:tracePt t="25512" x="6381750" y="3333750"/>
          <p14:tracePt t="25529" x="6350000" y="3359150"/>
          <p14:tracePt t="25562" x="6330950" y="3365500"/>
          <p14:tracePt t="26130" x="6153150" y="3397250"/>
          <p14:tracePt t="26136" x="5905500" y="3435350"/>
          <p14:tracePt t="26145" x="5651500" y="3473450"/>
          <p14:tracePt t="26162" x="4991100" y="3575050"/>
          <p14:tracePt t="26178" x="4616450" y="3644900"/>
          <p14:tracePt t="26195" x="4260850" y="3727450"/>
          <p14:tracePt t="26212" x="4070350" y="3771900"/>
          <p14:tracePt t="26245" x="3829050" y="3848100"/>
          <p14:tracePt t="26279" x="3714750" y="3924300"/>
          <p14:tracePt t="26313" x="3587750" y="4038600"/>
          <p14:tracePt t="26328" x="3549650" y="4064000"/>
          <p14:tracePt t="26345" x="3505200" y="4108450"/>
          <p14:tracePt t="26362" x="3448050" y="4140200"/>
          <p14:tracePt t="26379" x="3403600" y="4178300"/>
          <p14:tracePt t="26396" x="3289300" y="4248150"/>
          <p14:tracePt t="26412" x="3200400" y="4286250"/>
          <p14:tracePt t="26429" x="3098800" y="4311650"/>
          <p14:tracePt t="26445" x="2965450" y="4337050"/>
          <p14:tracePt t="26462" x="2882900" y="4362450"/>
          <p14:tracePt t="26479" x="2768600" y="4381500"/>
          <p14:tracePt t="26495" x="2711450" y="4387850"/>
          <p14:tracePt t="26512" x="2667000" y="4387850"/>
          <p14:tracePt t="26529" x="2609850" y="4387850"/>
          <p14:tracePt t="26545" x="2571750" y="4387850"/>
          <p14:tracePt t="26562" x="2533650" y="4400550"/>
          <p14:tracePt t="26579" x="2495550" y="4406900"/>
          <p14:tracePt t="26595" x="2451100" y="4413250"/>
          <p14:tracePt t="26612" x="2387600" y="4425950"/>
          <p14:tracePt t="26628" x="2343150" y="4432300"/>
          <p14:tracePt t="26630" x="2324100" y="4438650"/>
          <p14:tracePt t="26645" x="2292350" y="4445000"/>
          <p14:tracePt t="26662" x="2273300" y="4445000"/>
          <p14:tracePt t="26678" x="2254250" y="4445000"/>
          <p14:tracePt t="27001" x="2241550" y="4445000"/>
          <p14:tracePt t="27009" x="2216150" y="4451350"/>
          <p14:tracePt t="27017" x="2197100" y="4457700"/>
          <p14:tracePt t="27029" x="2178050" y="4470400"/>
          <p14:tracePt t="27045" x="2171700" y="4476750"/>
          <p14:tracePt t="27062" x="2165350" y="4476750"/>
          <p14:tracePt t="27257" x="2165350" y="4483100"/>
          <p14:tracePt t="27267" x="2165350" y="4489450"/>
          <p14:tracePt t="27283" x="2165350" y="4502150"/>
          <p14:tracePt t="27312" x="2165350" y="4565650"/>
          <p14:tracePt t="27329" x="2159000" y="4629150"/>
          <p14:tracePt t="27345" x="2146300" y="4749800"/>
          <p14:tracePt t="27362" x="2133600" y="4800600"/>
          <p14:tracePt t="27379" x="2127250" y="4883150"/>
          <p14:tracePt t="27395" x="2127250" y="4921250"/>
          <p14:tracePt t="27412" x="2120900" y="4965700"/>
          <p14:tracePt t="27428" x="2114550" y="5022850"/>
          <p14:tracePt t="27446" x="2108200" y="5048250"/>
          <p14:tracePt t="27462" x="2101850" y="5092700"/>
          <p14:tracePt t="27479" x="2101850" y="5105400"/>
          <p14:tracePt t="27495" x="2101850" y="5124450"/>
          <p14:tracePt t="27512" x="2101850" y="5137150"/>
          <p14:tracePt t="27811" x="2101850" y="5130800"/>
          <p14:tracePt t="27825" x="2101850" y="5124450"/>
          <p14:tracePt t="27838" x="2101850" y="5111750"/>
          <p14:tracePt t="27845" x="2101850" y="5105400"/>
          <p14:tracePt t="27862" x="2089150" y="5086350"/>
          <p14:tracePt t="27879" x="2089150" y="5054600"/>
          <p14:tracePt t="27895" x="2063750" y="5016500"/>
          <p14:tracePt t="27912" x="2051050" y="4991100"/>
          <p14:tracePt t="27929" x="2012950" y="4946650"/>
          <p14:tracePt t="27962" x="1968500" y="4883150"/>
          <p14:tracePt t="27995" x="1917700" y="4768850"/>
          <p14:tracePt t="28029" x="1911350" y="4667250"/>
          <p14:tracePt t="28045" x="1949450" y="4540250"/>
          <p14:tracePt t="28063" x="1993900" y="4445000"/>
          <p14:tracePt t="28079" x="2076450" y="4330700"/>
          <p14:tracePt t="28095" x="2216150" y="4159250"/>
          <p14:tracePt t="28112" x="2336800" y="4064000"/>
          <p14:tracePt t="28128" x="2571750" y="3949700"/>
          <p14:tracePt t="28145" x="2762250" y="3905250"/>
          <p14:tracePt t="28165" x="3041650" y="3892550"/>
          <p14:tracePt t="28179" x="3244850" y="3943350"/>
          <p14:tracePt t="28195" x="3422650" y="4025900"/>
          <p14:tracePt t="28212" x="3600450" y="4191000"/>
          <p14:tracePt t="28229" x="3644900" y="4273550"/>
          <p14:tracePt t="28246" x="3651250" y="4394200"/>
          <p14:tracePt t="28262" x="3606800" y="4464050"/>
          <p14:tracePt t="28279" x="3486150" y="4597400"/>
          <p14:tracePt t="28295" x="3117850" y="4832350"/>
          <p14:tracePt t="28312" x="2940050" y="4921250"/>
          <p14:tracePt t="28329" x="2730500" y="4984750"/>
          <p14:tracePt t="28345" x="2609850" y="5010150"/>
          <p14:tracePt t="28362" x="2501900" y="5022850"/>
          <p14:tracePt t="28378" x="2413000" y="5022850"/>
          <p14:tracePt t="28395" x="2381250" y="5016500"/>
          <p14:tracePt t="28412" x="2355850" y="4997450"/>
          <p14:tracePt t="28428" x="2349500" y="4984750"/>
          <p14:tracePt t="28445" x="2349500" y="4978400"/>
          <p14:tracePt t="28463" x="2368550" y="4940300"/>
          <p14:tracePt t="28478" x="2400300" y="4895850"/>
          <p14:tracePt t="28495" x="2451100" y="4838700"/>
          <p14:tracePt t="28512" x="2476500" y="4819650"/>
          <p14:tracePt t="28529" x="2489200" y="4819650"/>
          <p14:tracePt t="28545" x="2508250" y="4819650"/>
          <p14:tracePt t="28562" x="2508250" y="4826000"/>
          <p14:tracePt t="28578" x="2508250" y="4838700"/>
          <p14:tracePt t="28595" x="2457450" y="4889500"/>
          <p14:tracePt t="28613" x="2387600" y="4946650"/>
          <p14:tracePt t="28629" x="2349500" y="4978400"/>
          <p14:tracePt t="28645" x="2305050" y="5003800"/>
          <p14:tracePt t="28649" x="2279650" y="5016500"/>
          <p14:tracePt t="28662" x="2247900" y="5035550"/>
          <p14:tracePt t="28678" x="2209800" y="5041900"/>
          <p14:tracePt t="28695" x="2178050" y="5048250"/>
          <p14:tracePt t="28712" x="2133600" y="5060950"/>
          <p14:tracePt t="28729" x="2095500" y="5060950"/>
          <p14:tracePt t="28745" x="2070100" y="5067300"/>
          <p14:tracePt t="28762" x="2057400" y="5067300"/>
          <p14:tracePt t="28778" x="2044700" y="5067300"/>
          <p14:tracePt t="28795" x="2038350" y="5067300"/>
          <p14:tracePt t="28812" x="2038350" y="5054600"/>
          <p14:tracePt t="28828" x="2038350" y="5016500"/>
          <p14:tracePt t="28846" x="2063750" y="4946650"/>
          <p14:tracePt t="28863" x="2139950" y="4768850"/>
          <p14:tracePt t="28878" x="2209800" y="4622800"/>
          <p14:tracePt t="28895" x="2298700" y="4483100"/>
          <p14:tracePt t="28912" x="2432050" y="4311650"/>
          <p14:tracePt t="28929" x="2552700" y="4197350"/>
          <p14:tracePt t="28945" x="2660650" y="4114800"/>
          <p14:tracePt t="28962" x="2806700" y="4051300"/>
          <p14:tracePt t="28978" x="2870200" y="4044950"/>
          <p14:tracePt t="28995" x="2933700" y="4051300"/>
          <p14:tracePt t="29012" x="2971800" y="4076700"/>
          <p14:tracePt t="29030" x="3028950" y="4140200"/>
          <p14:tracePt t="29046" x="3067050" y="4184650"/>
          <p14:tracePt t="29062" x="3117850" y="4254500"/>
          <p14:tracePt t="29079" x="3238500" y="4337050"/>
          <p14:tracePt t="29095" x="3314700" y="4387850"/>
          <p14:tracePt t="29112" x="3429000" y="4432300"/>
          <p14:tracePt t="29129" x="3505200" y="4464050"/>
          <p14:tracePt t="29145" x="3587750" y="4489450"/>
          <p14:tracePt t="29148" x="3651250" y="4508500"/>
          <p14:tracePt t="29162" x="3771900" y="4521200"/>
          <p14:tracePt t="29179" x="3886200" y="4533900"/>
          <p14:tracePt t="29195" x="3981450" y="4533900"/>
          <p14:tracePt t="29212" x="3994150" y="4533900"/>
          <p14:tracePt t="29229" x="4000500" y="4533900"/>
          <p14:tracePt t="29262" x="4000500" y="4521200"/>
          <p14:tracePt t="29280" x="3994150" y="4470400"/>
          <p14:tracePt t="29295" x="3987800" y="4413250"/>
          <p14:tracePt t="29312" x="3987800" y="4324350"/>
          <p14:tracePt t="29329" x="4038600" y="4165600"/>
          <p14:tracePt t="29346" x="4083050" y="4076700"/>
          <p14:tracePt t="29362" x="4197350" y="3994150"/>
          <p14:tracePt t="29379" x="4318000" y="3949700"/>
          <p14:tracePt t="29395" x="4483100" y="3943350"/>
          <p14:tracePt t="29412" x="4705350" y="3962400"/>
          <p14:tracePt t="29429" x="4819650" y="3994150"/>
          <p14:tracePt t="29445" x="4889500" y="4025900"/>
          <p14:tracePt t="29462" x="4914900" y="4051300"/>
          <p14:tracePt t="29478" x="4883150" y="4070350"/>
          <p14:tracePt t="29772" x="4921250" y="4044950"/>
          <p14:tracePt t="29783" x="4984750" y="4006850"/>
          <p14:tracePt t="29795" x="5130800" y="3917950"/>
          <p14:tracePt t="29812" x="5384800" y="3803650"/>
          <p14:tracePt t="29828" x="5524500" y="3727450"/>
          <p14:tracePt t="29845" x="5734050" y="3657600"/>
          <p14:tracePt t="29862" x="5962650" y="3581400"/>
          <p14:tracePt t="29879" x="6076950" y="3543300"/>
          <p14:tracePt t="29896" x="6153150" y="3505200"/>
          <p14:tracePt t="29912" x="6210300" y="3467100"/>
          <p14:tracePt t="29929" x="6273800" y="3409950"/>
          <p14:tracePt t="29945" x="6400800" y="3263900"/>
          <p14:tracePt t="29962" x="6477000" y="3155950"/>
          <p14:tracePt t="29980" x="6604000" y="2971800"/>
          <p14:tracePt t="29996" x="6699250" y="2851150"/>
          <p14:tracePt t="30012" x="6794500" y="2717800"/>
          <p14:tracePt t="30029" x="6902450" y="2540000"/>
          <p14:tracePt t="30046" x="6953250" y="2476500"/>
          <p14:tracePt t="30062" x="7004050" y="2425700"/>
          <p14:tracePt t="30079" x="7029450" y="2419350"/>
          <p14:tracePt t="30095" x="7035800" y="2419350"/>
          <p14:tracePt t="30112" x="7042150" y="2419350"/>
          <p14:tracePt t="30129" x="7048500" y="2419350"/>
          <p14:tracePt t="30145" x="7029450" y="2457450"/>
          <p14:tracePt t="30162" x="6940550" y="2546350"/>
          <p14:tracePt t="30179" x="6756400" y="2692400"/>
          <p14:tracePt t="30195" x="6311900" y="2959100"/>
          <p14:tracePt t="30212" x="6089650" y="3060700"/>
          <p14:tracePt t="30229" x="5715000" y="3244850"/>
          <p14:tracePt t="30246" x="5410200" y="3390900"/>
          <p14:tracePt t="30263" x="4978400" y="3613150"/>
          <p14:tracePt t="30279" x="4660900" y="3803650"/>
          <p14:tracePt t="30295" x="4483100" y="3924300"/>
          <p14:tracePt t="30312" x="4254500" y="4108450"/>
          <p14:tracePt t="30329" x="4159250" y="4197350"/>
          <p14:tracePt t="30345" x="4070350" y="4286250"/>
          <p14:tracePt t="30362" x="3962400" y="4406900"/>
          <p14:tracePt t="30379" x="3917950" y="4470400"/>
          <p14:tracePt t="30395" x="3892550" y="4546600"/>
          <p14:tracePt t="30412" x="3892550" y="4572000"/>
          <p14:tracePt t="30430" x="3917950" y="4622800"/>
          <p14:tracePt t="30446" x="3949700" y="4641850"/>
          <p14:tracePt t="30462" x="4025900" y="4654550"/>
          <p14:tracePt t="30479" x="4210050" y="4660900"/>
          <p14:tracePt t="30495" x="4381500" y="4648200"/>
          <p14:tracePt t="30512" x="4826000" y="4559300"/>
          <p14:tracePt t="30528" x="5321300" y="4445000"/>
          <p14:tracePt t="30545" x="5727700" y="4330700"/>
          <p14:tracePt t="30562" x="6102350" y="4235450"/>
          <p14:tracePt t="30579" x="6280150" y="4165600"/>
          <p14:tracePt t="30596" x="6534150" y="4038600"/>
          <p14:tracePt t="30612" x="6661150" y="3949700"/>
          <p14:tracePt t="30629" x="6756400" y="3848100"/>
          <p14:tracePt t="30645" x="6838950" y="3695700"/>
          <p14:tracePt t="30662" x="6877050" y="3594100"/>
          <p14:tracePt t="30679" x="6889750" y="3505200"/>
          <p14:tracePt t="30696" x="6902450" y="3302000"/>
          <p14:tracePt t="30712" x="6902450" y="3175000"/>
          <p14:tracePt t="30729" x="6915150" y="3041650"/>
          <p14:tracePt t="30746" x="6921500" y="2984500"/>
          <p14:tracePt t="30762" x="6934200" y="2876550"/>
          <p14:tracePt t="30779" x="6940550" y="2800350"/>
          <p14:tracePt t="30795" x="6959600" y="2749550"/>
          <p14:tracePt t="30812" x="6978650" y="2698750"/>
          <p14:tracePt t="30829" x="6985000" y="2686050"/>
          <p14:tracePt t="30845" x="6985000" y="2679700"/>
          <p14:tracePt t="30872" x="6991350" y="2679700"/>
          <p14:tracePt t="31159" x="7061200" y="2647950"/>
          <p14:tracePt t="31169" x="7162800" y="2609850"/>
          <p14:tracePt t="31179" x="7378700" y="2540000"/>
          <p14:tracePt t="31196" x="7575550" y="2470150"/>
          <p14:tracePt t="31213" x="7880350" y="2349500"/>
          <p14:tracePt t="31229" x="8007350" y="2260600"/>
          <p14:tracePt t="31245" x="8096250" y="2159000"/>
          <p14:tracePt t="31262" x="8223250" y="2006600"/>
          <p14:tracePt t="31279" x="8280400" y="1930400"/>
          <p14:tracePt t="31296" x="8337550" y="1835150"/>
          <p14:tracePt t="31312" x="8356600" y="1803400"/>
          <p14:tracePt t="31329" x="8362950" y="1790700"/>
          <p14:tracePt t="31346" x="8362950" y="1771650"/>
          <p14:tracePt t="31362" x="8356600" y="1765300"/>
          <p14:tracePt t="31380" x="8350250" y="1752600"/>
          <p14:tracePt t="31412" x="8343900" y="1752600"/>
          <p14:tracePt t="31477" x="8337550" y="1752600"/>
          <p14:tracePt t="31488" x="8331200" y="1765300"/>
          <p14:tracePt t="31505" x="8312150" y="1778000"/>
          <p14:tracePt t="31512" x="8305800" y="1790700"/>
          <p14:tracePt t="31529" x="8261350" y="1828800"/>
          <p14:tracePt t="31545" x="8128000" y="1930400"/>
          <p14:tracePt t="31562" x="7981950" y="2044700"/>
          <p14:tracePt t="31579" x="7734300" y="2228850"/>
          <p14:tracePt t="31596" x="7581900" y="2336800"/>
          <p14:tracePt t="31612" x="7467600" y="2419350"/>
          <p14:tracePt t="31629" x="7353300" y="2489200"/>
          <p14:tracePt t="31646" x="7321550" y="2527300"/>
          <p14:tracePt t="31663" x="7283450" y="2559050"/>
          <p14:tracePt t="31679" x="7283450" y="2565400"/>
          <p14:tracePt t="31695" x="7283450" y="2578100"/>
          <p14:tracePt t="31768" x="7277100" y="2578100"/>
          <p14:tracePt t="31809" x="7283450" y="2578100"/>
          <p14:tracePt t="31839" x="7296150" y="2565400"/>
          <p14:tracePt t="31846" x="7315200" y="2552700"/>
          <p14:tracePt t="31862" x="7366000" y="2520950"/>
          <p14:tracePt t="31879" x="7486650" y="2470150"/>
          <p14:tracePt t="31895" x="7581900" y="2419350"/>
          <p14:tracePt t="31912" x="7740650" y="2355850"/>
          <p14:tracePt t="31929" x="7874000" y="2298700"/>
          <p14:tracePt t="31945" x="8007350" y="2241550"/>
          <p14:tracePt t="31962" x="8166100" y="2152650"/>
          <p14:tracePt t="31979" x="8242300" y="2108200"/>
          <p14:tracePt t="31997" x="8286750" y="2063750"/>
          <p14:tracePt t="32012" x="8293100" y="2051050"/>
          <p14:tracePt t="32029" x="8312150" y="2025650"/>
          <p14:tracePt t="32045" x="8318500" y="1993900"/>
          <p14:tracePt t="32062" x="8318500" y="1981200"/>
          <p14:tracePt t="32079" x="8312150" y="1962150"/>
          <p14:tracePt t="32096" x="8305800" y="1955800"/>
          <p14:tracePt t="32112" x="8293100" y="1943100"/>
          <p14:tracePt t="32129" x="8267700" y="1924050"/>
          <p14:tracePt t="32145" x="8242300" y="1905000"/>
          <p14:tracePt t="32148" x="8235950" y="1898650"/>
          <p14:tracePt t="32162" x="8229600" y="1892300"/>
          <p14:tracePt t="32179" x="8210550" y="1873250"/>
          <p14:tracePt t="32195" x="8191500" y="1866900"/>
          <p14:tracePt t="32212" x="8178800" y="1854200"/>
          <p14:tracePt t="32229" x="8166100" y="1847850"/>
          <p14:tracePt t="32246" x="8134350" y="1835150"/>
          <p14:tracePt t="32262" x="8102600" y="1828800"/>
          <p14:tracePt t="32280" x="8064500" y="1816100"/>
          <p14:tracePt t="32296" x="8039100" y="1816100"/>
          <p14:tracePt t="32312" x="8026400" y="1816100"/>
          <p14:tracePt t="32329" x="8007350" y="1816100"/>
          <p14:tracePt t="32345" x="8001000" y="1816100"/>
          <p14:tracePt t="32363" x="7981950" y="1816100"/>
          <p14:tracePt t="32379" x="7956550" y="1841500"/>
          <p14:tracePt t="32395" x="7937500" y="1873250"/>
          <p14:tracePt t="32412" x="7912100" y="1911350"/>
          <p14:tracePt t="32429" x="7893050" y="1936750"/>
          <p14:tracePt t="32447" x="7880350" y="1987550"/>
          <p14:tracePt t="32462" x="7867650" y="2019300"/>
          <p14:tracePt t="32479" x="7848600" y="2063750"/>
          <p14:tracePt t="32495" x="7829550" y="2127250"/>
          <p14:tracePt t="32512" x="7823200" y="2159000"/>
          <p14:tracePt t="32530" x="7823200" y="2190750"/>
          <p14:tracePt t="32546" x="7823200" y="2216150"/>
          <p14:tracePt t="32562" x="7835900" y="2241550"/>
          <p14:tracePt t="32579" x="7848600" y="2254250"/>
          <p14:tracePt t="32595" x="7861300" y="2273300"/>
          <p14:tracePt t="32612" x="7893050" y="2286000"/>
          <p14:tracePt t="32629" x="7937500" y="2286000"/>
          <p14:tracePt t="32647" x="8020050" y="2286000"/>
          <p14:tracePt t="32662" x="8089900" y="2273300"/>
          <p14:tracePt t="32679" x="8134350" y="2241550"/>
          <p14:tracePt t="32696" x="8178800" y="2190750"/>
          <p14:tracePt t="32712" x="8216900" y="2152650"/>
          <p14:tracePt t="32730" x="8261350" y="2108200"/>
          <p14:tracePt t="32746" x="8280400" y="2070100"/>
          <p14:tracePt t="32762" x="8293100" y="2044700"/>
          <p14:tracePt t="32779" x="8299450" y="2012950"/>
          <p14:tracePt t="32796" x="8299450" y="1993900"/>
          <p14:tracePt t="32812" x="8299450" y="1968500"/>
          <p14:tracePt t="32829" x="8274050" y="1949450"/>
          <p14:tracePt t="32849" x="8248650" y="1943100"/>
          <p14:tracePt t="32862" x="8216900" y="1936750"/>
          <p14:tracePt t="32879" x="8153400" y="1936750"/>
          <p14:tracePt t="32897" x="8077200" y="1949450"/>
          <p14:tracePt t="32912" x="8039100" y="1962150"/>
          <p14:tracePt t="32929" x="8001000" y="1974850"/>
          <p14:tracePt t="32945" x="7975600" y="1987550"/>
          <p14:tracePt t="32962" x="7969250" y="1993900"/>
          <p14:tracePt t="32980" x="7962900" y="2000250"/>
          <p14:tracePt t="33012" x="7956550" y="2006600"/>
          <p14:tracePt t="33050" x="7956550" y="2012950"/>
          <p14:tracePt t="33078" x="7956550" y="2019300"/>
          <p14:tracePt t="33141" x="7962900" y="2019300"/>
          <p14:tracePt t="33162" x="7962900" y="2025650"/>
          <p14:tracePt t="33183" x="7969250" y="2025650"/>
          <p14:tracePt t="33215" x="7975600" y="2025650"/>
          <p14:tracePt t="33252" x="7969250" y="2025650"/>
          <p14:tracePt t="33258" x="7969250" y="2019300"/>
          <p14:tracePt t="33272" x="7962900" y="2012950"/>
          <p14:tracePt t="33279" x="7956550" y="2012950"/>
          <p14:tracePt t="33296" x="7943850" y="2006600"/>
          <p14:tracePt t="33314" x="7912100" y="2006600"/>
          <p14:tracePt t="33329" x="7893050" y="2006600"/>
          <p14:tracePt t="33346" x="7880350" y="2006600"/>
          <p14:tracePt t="33362" x="7861300" y="2019300"/>
          <p14:tracePt t="33379" x="7854950" y="2019300"/>
          <p14:tracePt t="33397" x="7848600" y="2019300"/>
          <p14:tracePt t="33413" x="7842250" y="2025650"/>
          <p14:tracePt t="33431" x="7842250" y="2032000"/>
          <p14:tracePt t="33463" x="7842250" y="2038350"/>
          <p14:tracePt t="33479" x="7842250" y="2051050"/>
          <p14:tracePt t="33496" x="7842250" y="2063750"/>
          <p14:tracePt t="33513" x="7842250" y="2076450"/>
          <p14:tracePt t="33529" x="7854950" y="2095500"/>
          <p14:tracePt t="33546" x="7874000" y="2101850"/>
          <p14:tracePt t="33562" x="7893050" y="2108200"/>
          <p14:tracePt t="33579" x="7899400" y="2108200"/>
          <p14:tracePt t="33597" x="7924800" y="2095500"/>
          <p14:tracePt t="33613" x="7950200" y="2076450"/>
          <p14:tracePt t="33629" x="7962900" y="2044700"/>
          <p14:tracePt t="33647" x="7975600" y="2000250"/>
          <p14:tracePt t="33662" x="7975600" y="1981200"/>
          <p14:tracePt t="33679" x="7962900" y="1949450"/>
          <p14:tracePt t="33695" x="7937500" y="1930400"/>
          <p14:tracePt t="33712" x="7912100" y="1917700"/>
          <p14:tracePt t="33729" x="7874000" y="1917700"/>
          <p14:tracePt t="33746" x="7848600" y="1917700"/>
          <p14:tracePt t="33762" x="7823200" y="1930400"/>
          <p14:tracePt t="33779" x="7766050" y="1962150"/>
          <p14:tracePt t="33796" x="7740650" y="1974850"/>
          <p14:tracePt t="33812" x="7689850" y="2019300"/>
          <p14:tracePt t="33829" x="7664450" y="2051050"/>
          <p14:tracePt t="33845" x="7645400" y="2076450"/>
          <p14:tracePt t="33862" x="7645400" y="2114550"/>
          <p14:tracePt t="33879" x="7645400" y="2127250"/>
          <p14:tracePt t="33895" x="7651750" y="2159000"/>
          <p14:tracePt t="33913" x="7664450" y="2190750"/>
          <p14:tracePt t="33929" x="7670800" y="2222500"/>
          <p14:tracePt t="33946" x="7683500" y="2273300"/>
          <p14:tracePt t="33962" x="7683500" y="2305050"/>
          <p14:tracePt t="33979" x="7670800" y="2355850"/>
          <p14:tracePt t="33995" x="7651750" y="2387600"/>
          <p14:tracePt t="34012" x="7607300" y="2444750"/>
          <p14:tracePt t="34029" x="7594600" y="2463800"/>
          <p14:tracePt t="34045" x="7569200" y="2482850"/>
          <p14:tracePt t="34062" x="7531100" y="2514600"/>
          <p14:tracePt t="34079" x="7499350" y="2520950"/>
          <p14:tracePt t="34096" x="7473950" y="2533650"/>
          <p14:tracePt t="34112" x="7461250" y="2546350"/>
          <p14:tracePt t="34129" x="7448550" y="2546350"/>
          <p14:tracePt t="34146" x="7429500" y="2552700"/>
          <p14:tracePt t="34162" x="7416800" y="2552700"/>
          <p14:tracePt t="34179" x="7397750" y="2565400"/>
          <p14:tracePt t="34196" x="7366000" y="2590800"/>
          <p14:tracePt t="34212" x="7340600" y="2616200"/>
          <p14:tracePt t="34229" x="7327900" y="2622550"/>
          <p14:tracePt t="34246" x="7321550" y="2628900"/>
          <p14:tracePt t="35704" x="7321550" y="2622550"/>
          <p14:tracePt t="35714" x="7308850" y="2609850"/>
          <p14:tracePt t="35729" x="7296150" y="2584450"/>
          <p14:tracePt t="35746" x="7264400" y="2527300"/>
          <p14:tracePt t="35762" x="7251700" y="2482850"/>
          <p14:tracePt t="35795" x="7283450" y="2336800"/>
          <p14:tracePt t="35829" x="7410450" y="2152650"/>
          <p14:tracePt t="35863" x="7658100" y="1949450"/>
          <p14:tracePt t="35879" x="7874000" y="1784350"/>
          <p14:tracePt t="35896" x="8001000" y="1708150"/>
          <p14:tracePt t="35913" x="8178800" y="1644650"/>
          <p14:tracePt t="35929" x="8248650" y="1631950"/>
          <p14:tracePt t="35946" x="8293100" y="1619250"/>
          <p14:tracePt t="35962" x="8305800" y="1612900"/>
          <p14:tracePt t="35979" x="8312150" y="1612900"/>
          <p14:tracePt t="36097" x="8305800" y="1612900"/>
          <p14:tracePt t="36104" x="8299450" y="1619250"/>
          <p14:tracePt t="36112" x="8299450" y="1625600"/>
          <p14:tracePt t="36129" x="8280400" y="1638300"/>
          <p14:tracePt t="36146" x="8229600" y="1676400"/>
          <p14:tracePt t="36162" x="8178800" y="1708150"/>
          <p14:tracePt t="36179" x="8121650" y="1758950"/>
          <p14:tracePt t="36196" x="8013700" y="1854200"/>
          <p14:tracePt t="36213" x="7937500" y="1924050"/>
          <p14:tracePt t="36229" x="7835900" y="2006600"/>
          <p14:tracePt t="36246" x="7778750" y="2051050"/>
          <p14:tracePt t="36262" x="7759700" y="2070100"/>
          <p14:tracePt t="36279" x="7734300" y="2089150"/>
          <p14:tracePt t="36296" x="7734300" y="2095500"/>
          <p14:tracePt t="36312" x="7734300" y="2101850"/>
          <p14:tracePt t="36329" x="7734300" y="2120900"/>
          <p14:tracePt t="36346" x="7734300" y="2139950"/>
          <p14:tracePt t="36362" x="7747000" y="2184400"/>
          <p14:tracePt t="36379" x="7766050" y="2203450"/>
          <p14:tracePt t="36396" x="7785100" y="2222500"/>
          <p14:tracePt t="36413" x="7797800" y="2228850"/>
          <p14:tracePt t="36429" x="7810500" y="2235200"/>
          <p14:tracePt t="36446" x="7848600" y="2209800"/>
          <p14:tracePt t="36463" x="7874000" y="2190750"/>
          <p14:tracePt t="36479" x="7924800" y="2133600"/>
          <p14:tracePt t="36496" x="7943850" y="2108200"/>
          <p14:tracePt t="36512" x="7950200" y="2070100"/>
          <p14:tracePt t="36529" x="7962900" y="2032000"/>
          <p14:tracePt t="36546" x="7969250" y="2012950"/>
          <p14:tracePt t="36563" x="7962900" y="1981200"/>
          <p14:tracePt t="36579" x="7950200" y="1962150"/>
          <p14:tracePt t="36596" x="7899400" y="1943100"/>
          <p14:tracePt t="36613" x="7854950" y="1943100"/>
          <p14:tracePt t="36629" x="7797800" y="1943100"/>
          <p14:tracePt t="36646" x="7677150" y="1968500"/>
          <p14:tracePt t="36663" x="7575550" y="2000250"/>
          <p14:tracePt t="36679" x="7442200" y="2070100"/>
          <p14:tracePt t="36696" x="7416800" y="2095500"/>
          <p14:tracePt t="36713" x="7391400" y="2108200"/>
          <p14:tracePt t="36729" x="7385050" y="2127250"/>
          <p14:tracePt t="36746" x="7385050" y="2139950"/>
          <p14:tracePt t="36763" x="7391400" y="2165350"/>
          <p14:tracePt t="36779" x="7416800" y="2190750"/>
          <p14:tracePt t="36796" x="7435850" y="2222500"/>
          <p14:tracePt t="36812" x="7499350" y="2254250"/>
          <p14:tracePt t="36829" x="7569200" y="2266950"/>
          <p14:tracePt t="36846" x="7715250" y="2266950"/>
          <p14:tracePt t="36863" x="7816850" y="2254250"/>
          <p14:tracePt t="36879" x="7905750" y="2241550"/>
          <p14:tracePt t="36896" x="8013700" y="2190750"/>
          <p14:tracePt t="36913" x="8070850" y="2152650"/>
          <p14:tracePt t="36929" x="8147050" y="2082800"/>
          <p14:tracePt t="36946" x="8178800" y="2025650"/>
          <p14:tracePt t="36963" x="8191500" y="1981200"/>
          <p14:tracePt t="36979" x="8191500" y="1905000"/>
          <p14:tracePt t="36996" x="8172450" y="1860550"/>
          <p14:tracePt t="37013" x="8121650" y="1816100"/>
          <p14:tracePt t="37029" x="8077200" y="1803400"/>
          <p14:tracePt t="37046" x="8039100" y="1790700"/>
          <p14:tracePt t="37064" x="7975600" y="1797050"/>
          <p14:tracePt t="37079" x="7943850" y="1809750"/>
          <p14:tracePt t="37096" x="7893050" y="1835150"/>
          <p14:tracePt t="37113" x="7874000" y="1854200"/>
          <p14:tracePt t="37129" x="7861300" y="1860550"/>
          <p14:tracePt t="37146" x="7854950" y="1879600"/>
          <p14:tracePt t="37162" x="7854950" y="1898650"/>
          <p14:tracePt t="37179" x="7854950" y="1911350"/>
          <p14:tracePt t="37200" x="7854950" y="1917700"/>
          <p14:tracePt t="37212" x="7854950" y="1924050"/>
          <p14:tracePt t="37229" x="7867650" y="1943100"/>
          <p14:tracePt t="37246" x="7874000" y="1949450"/>
          <p14:tracePt t="37262" x="7880350" y="1962150"/>
          <p14:tracePt t="37279" x="7886700" y="1962150"/>
          <p14:tracePt t="37313" x="7886700" y="1968500"/>
          <p14:tracePt t="37346" x="7886700" y="1974850"/>
          <p14:tracePt t="37352" x="7880350" y="1981200"/>
          <p14:tracePt t="37363" x="7874000" y="1981200"/>
          <p14:tracePt t="37379" x="7848600" y="2012950"/>
          <p14:tracePt t="37396" x="7772400" y="2070100"/>
          <p14:tracePt t="37413" x="7696200" y="2133600"/>
          <p14:tracePt t="37429" x="7569200" y="2260600"/>
          <p14:tracePt t="37446" x="7493000" y="2336800"/>
          <p14:tracePt t="37463" x="7397750" y="2419350"/>
          <p14:tracePt t="37479" x="7334250" y="2476500"/>
          <p14:tracePt t="37496" x="7289800" y="2508250"/>
          <p14:tracePt t="37512" x="7239000" y="2571750"/>
          <p14:tracePt t="37529" x="7213600" y="2603500"/>
          <p14:tracePt t="37546" x="7200900" y="2635250"/>
          <p14:tracePt t="37563" x="7200900" y="2641600"/>
          <p14:tracePt t="37579" x="7200900" y="2647950"/>
          <p14:tracePt t="37596" x="7213600" y="2660650"/>
          <p14:tracePt t="37613" x="7245350" y="2673350"/>
          <p14:tracePt t="37629" x="7289800" y="2698750"/>
          <p14:tracePt t="37646" x="7321550" y="2711450"/>
          <p14:tracePt t="37663" x="7346950" y="2717800"/>
          <p14:tracePt t="37666" x="7359650" y="2717800"/>
          <p14:tracePt t="37679" x="7385050" y="2717800"/>
          <p14:tracePt t="37696" x="7416800" y="2698750"/>
          <p14:tracePt t="37712" x="7429500" y="2679700"/>
          <p14:tracePt t="37729" x="7454900" y="2635250"/>
          <p14:tracePt t="37746" x="7467600" y="2603500"/>
          <p14:tracePt t="37763" x="7467600" y="2565400"/>
          <p14:tracePt t="37780" x="7461250" y="2546350"/>
          <p14:tracePt t="37797" x="7448550" y="2527300"/>
          <p14:tracePt t="37812" x="7435850" y="2514600"/>
          <p14:tracePt t="37829" x="7416800" y="2508250"/>
          <p14:tracePt t="37846" x="7372350" y="2501900"/>
          <p14:tracePt t="37862" x="7346950" y="2501900"/>
          <p14:tracePt t="37879" x="7296150" y="2514600"/>
          <p14:tracePt t="37896" x="7264400" y="2514600"/>
          <p14:tracePt t="37912" x="7251700" y="2520950"/>
          <p14:tracePt t="37929" x="7245350" y="2533650"/>
          <p14:tracePt t="37962" x="7245350" y="2546350"/>
          <p14:tracePt t="37980" x="7245350" y="2565400"/>
          <p14:tracePt t="37996" x="7264400" y="2578100"/>
          <p14:tracePt t="38012" x="7277100" y="2584450"/>
          <p14:tracePt t="38029" x="7289800" y="2590800"/>
          <p14:tracePt t="38046" x="7296150" y="2597150"/>
          <p14:tracePt t="38079" x="7308850" y="2597150"/>
          <p14:tracePt t="38096" x="7321550" y="2571750"/>
          <p14:tracePt t="38112" x="7346950" y="2546350"/>
          <p14:tracePt t="38129" x="7385050" y="2514600"/>
          <p14:tracePt t="38146" x="7410450" y="2476500"/>
          <p14:tracePt t="38163" x="7454900" y="2393950"/>
          <p14:tracePt t="38179" x="7505700" y="2330450"/>
          <p14:tracePt t="38196" x="7562850" y="2254250"/>
          <p14:tracePt t="38212" x="7651750" y="2159000"/>
          <p14:tracePt t="38229" x="7696200" y="2101850"/>
          <p14:tracePt t="38247" x="7747000" y="2025650"/>
          <p14:tracePt t="38263" x="7759700" y="2000250"/>
          <p14:tracePt t="38279" x="7778750" y="1962150"/>
          <p14:tracePt t="38296" x="7791450" y="1930400"/>
          <p14:tracePt t="38312" x="7797800" y="1924050"/>
          <p14:tracePt t="38329" x="7797800" y="1911350"/>
          <p14:tracePt t="38463" x="7804150" y="1911350"/>
          <p14:tracePt t="38477" x="7810500" y="1911350"/>
          <p14:tracePt t="38485" x="7810500" y="1917700"/>
          <p14:tracePt t="38503" x="7816850" y="1917700"/>
          <p14:tracePt t="38517" x="7823200" y="1917700"/>
          <p14:tracePt t="38531" x="7829550" y="1924050"/>
          <p14:tracePt t="38546" x="7835900" y="1924050"/>
          <p14:tracePt t="38563" x="7848600" y="1924050"/>
          <p14:tracePt t="38579" x="7874000" y="1930400"/>
          <p14:tracePt t="38596" x="7886700" y="1936750"/>
          <p14:tracePt t="38613" x="7905750" y="1943100"/>
          <p14:tracePt t="38629" x="7931150" y="1955800"/>
          <p14:tracePt t="38646" x="7937500" y="1968500"/>
          <p14:tracePt t="38662" x="7943850" y="1968500"/>
          <p14:tracePt t="38691" x="7943850" y="1974850"/>
          <p14:tracePt t="38782" x="7937500" y="1974850"/>
          <p14:tracePt t="38792" x="7937500" y="1968500"/>
          <p14:tracePt t="38799" x="7924800" y="1962150"/>
          <p14:tracePt t="38813" x="7905750" y="1949450"/>
          <p14:tracePt t="38829" x="7854950" y="1943100"/>
          <p14:tracePt t="38846" x="7829550" y="1943100"/>
          <p14:tracePt t="38863" x="7797800" y="1943100"/>
          <p14:tracePt t="38879" x="7785100" y="1943100"/>
          <p14:tracePt t="38896" x="7778750" y="1943100"/>
          <p14:tracePt t="38912" x="7778750" y="1955800"/>
          <p14:tracePt t="38929" x="7778750" y="1968500"/>
          <p14:tracePt t="38946" x="7778750" y="1987550"/>
          <p14:tracePt t="38963" x="7778750" y="1993900"/>
          <p14:tracePt t="38979" x="7778750" y="2006600"/>
          <p14:tracePt t="38996" x="7791450" y="2019300"/>
          <p14:tracePt t="39013" x="7804150" y="2019300"/>
          <p14:tracePt t="39030" x="7823200" y="2025650"/>
          <p14:tracePt t="39046" x="7835900" y="2038350"/>
          <p14:tracePt t="39063" x="7848600" y="2044700"/>
          <p14:tracePt t="39079" x="7861300" y="2044700"/>
          <p14:tracePt t="39096" x="7867650" y="2044700"/>
          <p14:tracePt t="39113" x="7874000" y="2044700"/>
          <p14:tracePt t="39130" x="7880350" y="2044700"/>
          <p14:tracePt t="39146" x="7886700" y="2044700"/>
          <p14:tracePt t="39163" x="7905750" y="2032000"/>
          <p14:tracePt t="39179" x="7931150" y="2025650"/>
          <p14:tracePt t="39196" x="7956550" y="2000250"/>
          <p14:tracePt t="39212" x="7981950" y="1993900"/>
          <p14:tracePt t="39229" x="8007350" y="1974850"/>
          <p14:tracePt t="39246" x="8026400" y="1962150"/>
          <p14:tracePt t="39263" x="8039100" y="1949450"/>
          <p14:tracePt t="39279" x="8045450" y="1930400"/>
          <p14:tracePt t="39296" x="8045450" y="1924050"/>
          <p14:tracePt t="39313" x="8039100" y="1911350"/>
          <p14:tracePt t="39329" x="8007350" y="1898650"/>
          <p14:tracePt t="39346" x="7975600" y="1885950"/>
          <p14:tracePt t="39362" x="7918450" y="1879600"/>
          <p14:tracePt t="39380" x="7874000" y="1892300"/>
          <p14:tracePt t="39396" x="7835900" y="1905000"/>
          <p14:tracePt t="39413" x="7797800" y="1924050"/>
          <p14:tracePt t="39429" x="7772400" y="1936750"/>
          <p14:tracePt t="39446" x="7766050" y="1949450"/>
          <p14:tracePt t="39463" x="7759700" y="1974850"/>
          <p14:tracePt t="39479" x="7759700" y="1993900"/>
          <p14:tracePt t="39496" x="7766050" y="2025650"/>
          <p14:tracePt t="39513" x="7778750" y="2051050"/>
          <p14:tracePt t="39529" x="7804150" y="2082800"/>
          <p14:tracePt t="39546" x="7823200" y="2108200"/>
          <p14:tracePt t="39562" x="7842250" y="2120900"/>
          <p14:tracePt t="39579" x="7861300" y="2133600"/>
          <p14:tracePt t="39596" x="7867650" y="2133600"/>
          <p14:tracePt t="39613" x="7886700" y="2127250"/>
          <p14:tracePt t="39629" x="7899400" y="2114550"/>
          <p14:tracePt t="39646" x="7905750" y="2101850"/>
          <p14:tracePt t="39663" x="7931150" y="2076450"/>
          <p14:tracePt t="39680" x="7937500" y="2063750"/>
          <p14:tracePt t="39682" x="7950200" y="2051050"/>
          <p14:tracePt t="39696" x="7956550" y="2038350"/>
          <p14:tracePt t="39713" x="7962900" y="2025650"/>
          <p14:tracePt t="39729" x="7969250" y="2019300"/>
          <p14:tracePt t="39952" x="7969250" y="2032000"/>
          <p14:tracePt t="39958" x="7956550" y="2057400"/>
          <p14:tracePt t="39965" x="7943850" y="2082800"/>
          <p14:tracePt t="39979" x="7899400" y="2159000"/>
          <p14:tracePt t="39996" x="7867650" y="2222500"/>
          <p14:tracePt t="40013" x="7835900" y="2279650"/>
          <p14:tracePt t="40029" x="7778750" y="2368550"/>
          <p14:tracePt t="40046" x="7753350" y="2419350"/>
          <p14:tracePt t="40062" x="7721600" y="2482850"/>
          <p14:tracePt t="40080" x="7715250" y="2501900"/>
          <p14:tracePt t="40096" x="7715250" y="2514600"/>
          <p14:tracePt t="40113" x="7708900" y="2514600"/>
          <p14:tracePt t="40131" x="7702550" y="2514600"/>
          <p14:tracePt t="40146" x="7689850" y="2514600"/>
          <p14:tracePt t="40163" x="7677150" y="2501900"/>
          <p14:tracePt t="40179" x="7639050" y="2482850"/>
          <p14:tracePt t="40182" x="7613650" y="2470150"/>
          <p14:tracePt t="40196" x="7581900" y="2444750"/>
          <p14:tracePt t="40213" x="7543800" y="2419350"/>
          <p14:tracePt t="40229" x="7486650" y="2387600"/>
          <p14:tracePt t="40246" x="7454900" y="2374900"/>
          <p14:tracePt t="40263" x="7416800" y="2374900"/>
          <p14:tracePt t="40279" x="7391400" y="2374900"/>
          <p14:tracePt t="40296" x="7359650" y="2374900"/>
          <p14:tracePt t="40313" x="7308850" y="2387600"/>
          <p14:tracePt t="40330" x="7277100" y="2413000"/>
          <p14:tracePt t="40346" x="7245350" y="2451100"/>
          <p14:tracePt t="40363" x="7207250" y="2501900"/>
          <p14:tracePt t="40380" x="7188200" y="2540000"/>
          <p14:tracePt t="40396" x="7181850" y="2603500"/>
          <p14:tracePt t="40413" x="7175500" y="2641600"/>
          <p14:tracePt t="40429" x="7181850" y="2679700"/>
          <p14:tracePt t="40446" x="7200900" y="2736850"/>
          <p14:tracePt t="40463" x="7226300" y="2774950"/>
          <p14:tracePt t="40479" x="7277100" y="2819400"/>
          <p14:tracePt t="40496" x="7308850" y="2832100"/>
          <p14:tracePt t="40513" x="7366000" y="2851150"/>
          <p14:tracePt t="40530" x="7404100" y="2857500"/>
          <p14:tracePt t="40546" x="7442200" y="2857500"/>
          <p14:tracePt t="40563" x="7512050" y="2825750"/>
          <p14:tracePt t="40579" x="7556500" y="2800350"/>
          <p14:tracePt t="40597" x="7607300" y="2762250"/>
          <p14:tracePt t="40613" x="7632700" y="2730500"/>
          <p14:tracePt t="40630" x="7651750" y="2698750"/>
          <p14:tracePt t="40646" x="7658100" y="2660650"/>
          <p14:tracePt t="40663" x="7658100" y="2622550"/>
          <p14:tracePt t="40680" x="7658100" y="2590800"/>
          <p14:tracePt t="40681" x="7651750" y="2578100"/>
          <p14:tracePt t="40696" x="7632700" y="2552700"/>
          <p14:tracePt t="40713" x="7607300" y="2533650"/>
          <p14:tracePt t="40729" x="7569200" y="2508250"/>
          <p14:tracePt t="40746" x="7537450" y="2501900"/>
          <p14:tracePt t="40763" x="7493000" y="2489200"/>
          <p14:tracePt t="40780" x="7461250" y="2489200"/>
          <p14:tracePt t="40796" x="7435850" y="2495550"/>
          <p14:tracePt t="40813" x="7397750" y="2514600"/>
          <p14:tracePt t="40830" x="7372350" y="2527300"/>
          <p14:tracePt t="40846" x="7353300" y="2540000"/>
          <p14:tracePt t="40863" x="7353300" y="2552700"/>
          <p14:tracePt t="40879" x="7346950" y="2565400"/>
          <p14:tracePt t="40896" x="7346950" y="2584450"/>
          <p14:tracePt t="40913" x="7359650" y="2590800"/>
          <p14:tracePt t="40929" x="7385050" y="2609850"/>
          <p14:tracePt t="41643" x="7366000" y="2628900"/>
          <p14:tracePt t="41653" x="7315200" y="2667000"/>
          <p14:tracePt t="41663" x="7219950" y="2743200"/>
          <p14:tracePt t="41679" x="7092950" y="2806700"/>
          <p14:tracePt t="41696" x="6972300" y="2876550"/>
          <p14:tracePt t="41713" x="6769100" y="2965450"/>
          <p14:tracePt t="41730" x="6667500" y="3022600"/>
          <p14:tracePt t="41763" x="6381750" y="3168650"/>
          <p14:tracePt t="41796" x="6184900" y="3282950"/>
          <p14:tracePt t="41829" x="6076950" y="3346450"/>
          <p14:tracePt t="41846" x="6045200" y="3365500"/>
          <p14:tracePt t="41863" x="6026150" y="3378200"/>
          <p14:tracePt t="41879" x="6000750" y="3378200"/>
          <p14:tracePt t="41896" x="5994400" y="3384550"/>
          <p14:tracePt t="43466" x="5988050" y="3397250"/>
          <p14:tracePt t="43473" x="5949950" y="3409950"/>
          <p14:tracePt t="43482" x="5911850" y="3429000"/>
          <p14:tracePt t="43496" x="5791200" y="3486150"/>
          <p14:tracePt t="43513" x="5657850" y="3536950"/>
          <p14:tracePt t="43530" x="5492750" y="3600450"/>
          <p14:tracePt t="43546" x="5283200" y="3676650"/>
          <p14:tracePt t="43563" x="5130800" y="3714750"/>
          <p14:tracePt t="43596" x="4749800" y="3803650"/>
          <p14:tracePt t="43630" x="4419600" y="3911600"/>
          <p14:tracePt t="43663" x="4197350" y="4006850"/>
          <p14:tracePt t="43680" x="4133850" y="4051300"/>
          <p14:tracePt t="43696" x="4051300" y="4089400"/>
          <p14:tracePt t="43713" x="4006850" y="4121150"/>
          <p14:tracePt t="43730" x="3968750" y="4159250"/>
          <p14:tracePt t="43746" x="3930650" y="4184650"/>
          <p14:tracePt t="43763" x="3911600" y="4203700"/>
          <p14:tracePt t="43780" x="3873500" y="4235450"/>
          <p14:tracePt t="43796" x="3854450" y="4248150"/>
          <p14:tracePt t="43813" x="3829050" y="4273550"/>
          <p14:tracePt t="43830" x="3822700" y="4286250"/>
          <p14:tracePt t="43846" x="3816350" y="4305300"/>
          <p14:tracePt t="43863" x="3810000" y="4330700"/>
          <p14:tracePt t="44141" x="3759200" y="4343400"/>
          <p14:tracePt t="44148" x="3676650" y="4368800"/>
          <p14:tracePt t="44163" x="3511550" y="4413250"/>
          <p14:tracePt t="44180" x="3359150" y="4445000"/>
          <p14:tracePt t="44196" x="3149600" y="4483100"/>
          <p14:tracePt t="44213" x="3041650" y="4502150"/>
          <p14:tracePt t="44230" x="2933700" y="4514850"/>
          <p14:tracePt t="44246" x="2857500" y="4533900"/>
          <p14:tracePt t="44263" x="2825750" y="4546600"/>
          <p14:tracePt t="44281" x="2768600" y="4578350"/>
          <p14:tracePt t="44296" x="2743200" y="4597400"/>
          <p14:tracePt t="44313" x="2724150" y="4610100"/>
          <p14:tracePt t="44330" x="2711450" y="4622800"/>
          <p14:tracePt t="44346" x="2705100" y="4622800"/>
          <p14:tracePt t="44363" x="2705100" y="4629150"/>
          <p14:tracePt t="44380" x="2705100" y="4635500"/>
          <p14:tracePt t="44396" x="2717800" y="4641850"/>
          <p14:tracePt t="44413" x="2781300" y="4641850"/>
          <p14:tracePt t="44430" x="2870200" y="4610100"/>
          <p14:tracePt t="44446" x="3105150" y="4508500"/>
          <p14:tracePt t="44463" x="3314700" y="4419600"/>
          <p14:tracePt t="44479" x="3594100" y="4298950"/>
          <p14:tracePt t="44496" x="4000500" y="4140200"/>
          <p14:tracePt t="44513" x="4248150" y="4019550"/>
          <p14:tracePt t="44529" x="4705350" y="3829050"/>
          <p14:tracePt t="44546" x="4984750" y="3714750"/>
          <p14:tracePt t="44563" x="5321300" y="3587750"/>
          <p14:tracePt t="44580" x="5632450" y="3498850"/>
          <p14:tracePt t="44596" x="5816600" y="3441700"/>
          <p14:tracePt t="44613" x="6070600" y="3359150"/>
          <p14:tracePt t="44630" x="6210300" y="3295650"/>
          <p14:tracePt t="44646" x="6337300" y="3238500"/>
          <p14:tracePt t="44663" x="6457950" y="3168650"/>
          <p14:tracePt t="44680" x="6508750" y="3136900"/>
          <p14:tracePt t="44696" x="6578600" y="3105150"/>
          <p14:tracePt t="44713" x="6604000" y="3092450"/>
          <p14:tracePt t="44729" x="6616700" y="3079750"/>
          <p14:tracePt t="44746" x="6623050" y="3073400"/>
          <p14:tracePt t="44844" x="6616700" y="3073400"/>
          <p14:tracePt t="45840" x="6584950" y="3079750"/>
          <p14:tracePt t="45850" x="6540500" y="3098800"/>
          <p14:tracePt t="45863" x="6426200" y="3136900"/>
          <p14:tracePt t="45880" x="6273800" y="3200400"/>
          <p14:tracePt t="45897" x="5981700" y="3289300"/>
          <p14:tracePt t="45913" x="5708650" y="3390900"/>
          <p14:tracePt t="45930" x="5276850" y="3562350"/>
          <p14:tracePt t="45963" x="4648200" y="3784600"/>
          <p14:tracePt t="45997" x="4337050" y="3886200"/>
          <p14:tracePt t="46030" x="4006850" y="3994150"/>
          <p14:tracePt t="46047" x="3879850" y="4038600"/>
          <p14:tracePt t="46063" x="3829050" y="4057650"/>
          <p14:tracePt t="46080" x="3778250" y="4076700"/>
          <p14:tracePt t="46096" x="3695700" y="4108450"/>
          <p14:tracePt t="46113" x="3644900" y="4133850"/>
          <p14:tracePt t="46130" x="3536950" y="4178300"/>
          <p14:tracePt t="46147" x="3479800" y="4210050"/>
          <p14:tracePt t="46163" x="3429000" y="4235450"/>
          <p14:tracePt t="46180" x="3359150" y="4286250"/>
          <p14:tracePt t="46197" x="3321050" y="4305300"/>
          <p14:tracePt t="46213" x="3263900" y="4356100"/>
          <p14:tracePt t="46230" x="3232150" y="4387850"/>
          <p14:tracePt t="46247" x="3206750" y="4406900"/>
          <p14:tracePt t="46263" x="3187700" y="4445000"/>
          <p14:tracePt t="46279" x="3187700" y="4476750"/>
          <p14:tracePt t="46296" x="3187700" y="4533900"/>
          <p14:tracePt t="46746" x="3175000" y="4533900"/>
          <p14:tracePt t="46758" x="3124200" y="4546600"/>
          <p14:tracePt t="46764" x="3098800" y="4546600"/>
          <p14:tracePt t="46780" x="3054350" y="4552950"/>
          <p14:tracePt t="46797" x="2997200" y="4565650"/>
          <p14:tracePt t="46830" x="2838450" y="4584700"/>
          <p14:tracePt t="46863" x="2711450" y="4610100"/>
          <p14:tracePt t="46897" x="2635250" y="4635500"/>
          <p14:tracePt t="46913" x="2609850" y="4635500"/>
          <p14:tracePt t="46930" x="2597150" y="4648200"/>
          <p14:tracePt t="46947" x="2584450" y="4648200"/>
          <p14:tracePt t="46963" x="2584450" y="4654550"/>
          <p14:tracePt t="46997" x="2590800" y="4654550"/>
          <p14:tracePt t="47013" x="2597150" y="4654550"/>
          <p14:tracePt t="47030" x="2635250" y="4648200"/>
          <p14:tracePt t="47047" x="2679700" y="4629150"/>
          <p14:tracePt t="47064" x="2806700" y="4572000"/>
          <p14:tracePt t="47080" x="2940050" y="4508500"/>
          <p14:tracePt t="47096" x="3105150" y="4457700"/>
          <p14:tracePt t="47113" x="3295650" y="4381500"/>
          <p14:tracePt t="47130" x="3397250" y="4356100"/>
          <p14:tracePt t="47148" x="3600450" y="4330700"/>
          <p14:tracePt t="47163" x="3740150" y="4318000"/>
          <p14:tracePt t="47180" x="3867150" y="4311650"/>
          <p14:tracePt t="47196" x="4064000" y="4286250"/>
          <p14:tracePt t="47213" x="4191000" y="4273550"/>
          <p14:tracePt t="47216" x="4248150" y="4267200"/>
          <p14:tracePt t="47230" x="4349750" y="4222750"/>
          <p14:tracePt t="47247" x="4432300" y="4184650"/>
          <p14:tracePt t="47263" x="4514850" y="4159250"/>
          <p14:tracePt t="47280" x="4673600" y="4076700"/>
          <p14:tracePt t="47297" x="4800600" y="4013200"/>
          <p14:tracePt t="47313" x="4972050" y="3911600"/>
          <p14:tracePt t="47329" x="5080000" y="3835400"/>
          <p14:tracePt t="47346" x="5181600" y="3784600"/>
          <p14:tracePt t="47363" x="5302250" y="3708400"/>
          <p14:tracePt t="47380" x="5353050" y="3663950"/>
          <p14:tracePt t="47397" x="5384800" y="3632200"/>
          <p14:tracePt t="47413" x="5410200" y="3613150"/>
          <p14:tracePt t="47430" x="5416550" y="3613150"/>
          <p14:tracePt t="47446" x="5429250" y="3594100"/>
          <p14:tracePt t="47510" x="5435600" y="3587750"/>
          <p14:tracePt t="48684" x="5435600" y="3594100"/>
          <p14:tracePt t="48691" x="5435600" y="3600450"/>
          <p14:tracePt t="48699" x="5435600" y="3606800"/>
          <p14:tracePt t="48713" x="5429250" y="3619500"/>
          <p14:tracePt t="48730" x="5416550" y="3638550"/>
          <p14:tracePt t="48746" x="5403850" y="3670300"/>
          <p14:tracePt t="48763" x="5378450" y="3708400"/>
          <p14:tracePt t="48797" x="5308600" y="3778250"/>
          <p14:tracePt t="48830" x="5194300" y="3854450"/>
          <p14:tracePt t="48863" x="5130800" y="3886200"/>
          <p14:tracePt t="48880" x="5105400" y="3911600"/>
          <p14:tracePt t="48897" x="5080000" y="3917950"/>
          <p14:tracePt t="48913" x="5060950" y="3930650"/>
          <p14:tracePt t="48930" x="5041900" y="3943350"/>
          <p14:tracePt t="48946" x="5022850" y="3962400"/>
          <p14:tracePt t="48963" x="4972050" y="3994150"/>
          <p14:tracePt t="48980" x="4908550" y="4044950"/>
          <p14:tracePt t="48996" x="4768850" y="4152900"/>
          <p14:tracePt t="49014" x="4667250" y="4241800"/>
          <p14:tracePt t="49030" x="4559300" y="4330700"/>
          <p14:tracePt t="49047" x="4343400" y="4476750"/>
          <p14:tracePt t="49063" x="4197350" y="4603750"/>
          <p14:tracePt t="49080" x="3968750" y="4775200"/>
          <p14:tracePt t="49097" x="3829050" y="4870450"/>
          <p14:tracePt t="49114" x="3695700" y="4953000"/>
          <p14:tracePt t="49130" x="3549650" y="5041900"/>
          <p14:tracePt t="49147" x="3492500" y="5080000"/>
          <p14:tracePt t="49163" x="3441700" y="5118100"/>
          <p14:tracePt t="49180" x="3416300" y="5137150"/>
          <p14:tracePt t="49198" x="3384550" y="5162550"/>
          <p14:tracePt t="49759" x="3397250" y="5162550"/>
          <p14:tracePt t="49767" x="3422650" y="5162550"/>
          <p14:tracePt t="49773" x="3448050" y="5162550"/>
          <p14:tracePt t="49781" x="3486150" y="5162550"/>
          <p14:tracePt t="49797" x="3530600" y="5162550"/>
          <p14:tracePt t="49813" x="3606800" y="5168900"/>
          <p14:tracePt t="49847" x="3765550" y="5213350"/>
          <p14:tracePt t="49880" x="3854450" y="5251450"/>
          <p14:tracePt t="49913" x="3937000" y="5302250"/>
          <p14:tracePt t="49930" x="3968750" y="5308600"/>
          <p14:tracePt t="49947" x="3981450" y="5314950"/>
          <p14:tracePt t="49963" x="3987800" y="5314950"/>
          <p14:tracePt t="49980" x="3987800" y="5302250"/>
          <p14:tracePt t="50295" x="4038600" y="5302250"/>
          <p14:tracePt t="50306" x="4184650" y="5302250"/>
          <p14:tracePt t="50313" x="4260850" y="5302250"/>
          <p14:tracePt t="50330" x="4445000" y="5334000"/>
          <p14:tracePt t="50346" x="4603750" y="5365750"/>
          <p14:tracePt t="50363" x="4870450" y="5410200"/>
          <p14:tracePt t="50380" x="5035550" y="5441950"/>
          <p14:tracePt t="50396" x="5232400" y="5473700"/>
          <p14:tracePt t="50413" x="5321300" y="5480050"/>
          <p14:tracePt t="50430" x="5365750" y="5480050"/>
          <p14:tracePt t="50447" x="5429250" y="5473700"/>
          <p14:tracePt t="50463" x="5473700" y="5461000"/>
          <p14:tracePt t="50480" x="5518150" y="5441950"/>
          <p14:tracePt t="50496" x="5543550" y="5435600"/>
          <p14:tracePt t="50513" x="5556250" y="5435600"/>
          <p14:tracePt t="50530" x="5556250" y="5429250"/>
          <p14:tracePt t="50790" x="5480050" y="5429250"/>
          <p14:tracePt t="50797" x="5334000" y="5422900"/>
          <p14:tracePt t="50813" x="4997450" y="5422900"/>
          <p14:tracePt t="50830" x="4578350" y="5410200"/>
          <p14:tracePt t="50846" x="3816350" y="5384800"/>
          <p14:tracePt t="50863" x="3397250" y="5372100"/>
          <p14:tracePt t="50880" x="3086100" y="5353050"/>
          <p14:tracePt t="50897" x="2730500" y="5321300"/>
          <p14:tracePt t="50913" x="2590800" y="5295900"/>
          <p14:tracePt t="50930" x="2425700" y="5276850"/>
          <p14:tracePt t="50947" x="2362200" y="5270500"/>
          <p14:tracePt t="50964" x="2292350" y="5251450"/>
          <p14:tracePt t="50980" x="2279650" y="5232400"/>
          <p14:tracePt t="50996" x="2279650" y="5219700"/>
          <p14:tracePt t="51312" x="2203450" y="5207000"/>
          <p14:tracePt t="51324" x="2025650" y="5137150"/>
          <p14:tracePt t="51331" x="1930400" y="5099050"/>
          <p14:tracePt t="51347" x="1784350" y="5016500"/>
          <p14:tracePt t="51380" x="1524000" y="4845050"/>
          <p14:tracePt t="51414" x="1371600" y="4724400"/>
          <p14:tracePt t="51447" x="1295400" y="4629150"/>
          <p14:tracePt t="51463" x="1263650" y="4597400"/>
          <p14:tracePt t="51480" x="1250950" y="4584700"/>
          <p14:tracePt t="51496" x="1244600" y="4572000"/>
          <p14:tracePt t="51513" x="1238250" y="4565650"/>
          <p14:tracePt t="51546" x="1238250" y="4559300"/>
          <p14:tracePt t="51574" x="1238250" y="4552950"/>
          <p14:tracePt t="51582" x="1238250" y="4546600"/>
          <p14:tracePt t="51597" x="1238250" y="4540250"/>
          <p14:tracePt t="51613" x="1244600" y="4521200"/>
          <p14:tracePt t="51630" x="1244600" y="4483100"/>
          <p14:tracePt t="51647" x="1244600" y="4445000"/>
          <p14:tracePt t="51664" x="1257300" y="4324350"/>
          <p14:tracePt t="51680" x="1263650" y="4197350"/>
          <p14:tracePt t="51696" x="1282700" y="4057650"/>
          <p14:tracePt t="51713" x="1314450" y="3822700"/>
          <p14:tracePt t="51730" x="1320800" y="3670300"/>
          <p14:tracePt t="51733" x="1339850" y="3606800"/>
          <p14:tracePt t="51747" x="1346200" y="3454400"/>
          <p14:tracePt t="51763" x="1365250" y="3327400"/>
          <p14:tracePt t="51780" x="1377950" y="3225800"/>
          <p14:tracePt t="51797" x="1384300" y="3130550"/>
          <p14:tracePt t="51814" x="1390650" y="3098800"/>
          <p14:tracePt t="51830" x="1390650" y="3073400"/>
          <p14:tracePt t="51894" x="1390650" y="3067050"/>
          <p14:tracePt t="52359" x="1390650" y="3073400"/>
          <p14:tracePt t="52386" x="1390650" y="3079750"/>
          <p14:tracePt t="52394" x="1390650" y="3092450"/>
          <p14:tracePt t="52401" x="1390650" y="3098800"/>
          <p14:tracePt t="52414" x="1384300" y="3117850"/>
          <p14:tracePt t="52430" x="1371600" y="3149600"/>
          <p14:tracePt t="52447" x="1352550" y="3200400"/>
          <p14:tracePt t="52480" x="1327150" y="3321050"/>
          <p14:tracePt t="52514" x="1282700" y="3524250"/>
          <p14:tracePt t="52547" x="1238250" y="3740150"/>
          <p14:tracePt t="52564" x="1225550" y="3879850"/>
          <p14:tracePt t="52580" x="1219200" y="3975100"/>
          <p14:tracePt t="52596" x="1206500" y="4064000"/>
          <p14:tracePt t="52613" x="1212850" y="4216400"/>
          <p14:tracePt t="52630" x="1212850" y="4324350"/>
          <p14:tracePt t="52646" x="1219200" y="4419600"/>
          <p14:tracePt t="52664" x="1238250" y="4521200"/>
          <p14:tracePt t="52680" x="1250950" y="4584700"/>
          <p14:tracePt t="52696" x="1276350" y="4673600"/>
          <p14:tracePt t="52714" x="1301750" y="4718050"/>
          <p14:tracePt t="52730" x="1320800" y="4768850"/>
          <p14:tracePt t="52733" x="1333500" y="4794250"/>
          <p14:tracePt t="52747" x="1371600" y="4851400"/>
          <p14:tracePt t="52763" x="1409700" y="4895850"/>
          <p14:tracePt t="52780" x="1479550" y="4959350"/>
          <p14:tracePt t="52797" x="1536700" y="4997450"/>
          <p14:tracePt t="52815" x="1625600" y="5048250"/>
          <p14:tracePt t="52830" x="1676400" y="5067300"/>
          <p14:tracePt t="52847" x="1708150" y="5086350"/>
          <p14:tracePt t="52863" x="1752600" y="5124450"/>
          <p14:tracePt t="52880" x="1784350" y="5143500"/>
          <p14:tracePt t="52896" x="1841500" y="5168900"/>
          <p14:tracePt t="52913" x="1885950" y="5181600"/>
          <p14:tracePt t="52930" x="1930400" y="5181600"/>
          <p14:tracePt t="52947" x="2012950" y="5181600"/>
          <p14:tracePt t="52964" x="2057400" y="5181600"/>
          <p14:tracePt t="52981" x="2127250" y="5175250"/>
          <p14:tracePt t="52997" x="2159000" y="5162550"/>
          <p14:tracePt t="53013" x="2190750" y="5149850"/>
          <p14:tracePt t="53030" x="2209800" y="5137150"/>
          <p14:tracePt t="53047" x="2216150" y="5137150"/>
          <p14:tracePt t="53064" x="2216150" y="5130800"/>
          <p14:tracePt t="53406" x="2247900" y="5105400"/>
          <p14:tracePt t="53418" x="2349500" y="5041900"/>
          <p14:tracePt t="53430" x="2419350" y="4997450"/>
          <p14:tracePt t="53447" x="2654300" y="4832350"/>
          <p14:tracePt t="53464" x="2813050" y="4718050"/>
          <p14:tracePt t="53480" x="3067050" y="4565650"/>
          <p14:tracePt t="53497" x="3276600" y="4457700"/>
          <p14:tracePt t="53530" x="4095750" y="3987800"/>
          <p14:tracePt t="53563" x="5124450" y="3657600"/>
          <p14:tracePt t="53597" x="5518150" y="3613150"/>
          <p14:tracePt t="53613" x="5702300" y="3587750"/>
          <p14:tracePt t="53630" x="5797550" y="3562350"/>
          <p14:tracePt t="53646" x="5842000" y="3543300"/>
          <p14:tracePt t="53664" x="5854700" y="3530600"/>
          <p14:tracePt t="53680" x="5854700" y="3524250"/>
          <p14:tracePt t="54112" x="5873750" y="3511550"/>
          <p14:tracePt t="54120" x="5905500" y="3473450"/>
          <p14:tracePt t="54131" x="5930900" y="3441700"/>
          <p14:tracePt t="54147" x="6051550" y="3314700"/>
          <p14:tracePt t="54163" x="6140450" y="3225800"/>
          <p14:tracePt t="54180" x="6267450" y="3117850"/>
          <p14:tracePt t="54197" x="6343650" y="3054350"/>
          <p14:tracePt t="54230" x="6546850" y="2933700"/>
          <p14:tracePt t="54263" x="6718300" y="2825750"/>
          <p14:tracePt t="54298" x="6845300" y="2724150"/>
          <p14:tracePt t="54314" x="6896100" y="2686050"/>
          <p14:tracePt t="54330" x="6953250" y="2641600"/>
          <p14:tracePt t="54347" x="7073900" y="2590800"/>
          <p14:tracePt t="54363" x="7143750" y="2559050"/>
          <p14:tracePt t="54380" x="7232650" y="2520950"/>
          <p14:tracePt t="54397" x="7277100" y="2508250"/>
          <p14:tracePt t="54413" x="7308850" y="2495550"/>
          <p14:tracePt t="54430" x="7346950" y="2476500"/>
          <p14:tracePt t="54447" x="7372350" y="2463800"/>
          <p14:tracePt t="54465" x="7397750" y="2451100"/>
          <p14:tracePt t="54480" x="7404100" y="2444750"/>
          <p14:tracePt t="54833" x="7442200" y="2438400"/>
          <p14:tracePt t="54845" x="7518400" y="2432050"/>
          <p14:tracePt t="54854" x="7575550" y="2425700"/>
          <p14:tracePt t="54864" x="7645400" y="2425700"/>
          <p14:tracePt t="54897" x="7861300" y="2425700"/>
          <p14:tracePt t="54930" x="7912100" y="2419350"/>
          <p14:tracePt t="54964" x="7956550" y="2368550"/>
          <p14:tracePt t="54980" x="7975600" y="2349500"/>
          <p14:tracePt t="54997" x="8001000" y="2311400"/>
          <p14:tracePt t="55013" x="8007350" y="2298700"/>
          <p14:tracePt t="55030" x="8032750" y="2247900"/>
          <p14:tracePt t="55047" x="8045450" y="2209800"/>
          <p14:tracePt t="55064" x="8064500" y="2171700"/>
          <p14:tracePt t="55080" x="8070850" y="2146300"/>
          <p14:tracePt t="55097" x="8089900" y="2120900"/>
          <p14:tracePt t="55114" x="8096250" y="2108200"/>
          <p14:tracePt t="55130" x="8115300" y="2089150"/>
          <p14:tracePt t="55147" x="8115300" y="2070100"/>
          <p14:tracePt t="55165" x="8134350" y="2051050"/>
          <p14:tracePt t="55180" x="8140700" y="2044700"/>
          <p14:tracePt t="55197" x="8153400" y="2025650"/>
          <p14:tracePt t="55213" x="8153400" y="2019300"/>
          <p14:tracePt t="55230" x="8159750" y="2019300"/>
          <p14:tracePt t="55248" x="8159750" y="2012950"/>
          <p14:tracePt t="55283" x="8159750" y="2006600"/>
          <p14:tracePt t="55289" x="8153400" y="2000250"/>
          <p14:tracePt t="55297" x="8153400" y="1993900"/>
          <p14:tracePt t="55314" x="8134350" y="1981200"/>
          <p14:tracePt t="55331" x="8102600" y="1955800"/>
          <p14:tracePt t="55347" x="8089900" y="1936750"/>
          <p14:tracePt t="55363" x="8070850" y="1924050"/>
          <p14:tracePt t="55380" x="8051800" y="1911350"/>
          <p14:tracePt t="55397" x="8032750" y="1905000"/>
          <p14:tracePt t="55413" x="8007350" y="1892300"/>
          <p14:tracePt t="55431" x="7988300" y="1892300"/>
          <p14:tracePt t="55447" x="7956550" y="1892300"/>
          <p14:tracePt t="55464" x="7943850" y="1892300"/>
          <p14:tracePt t="55480" x="7937500" y="1892300"/>
          <p14:tracePt t="55497" x="7918450" y="1905000"/>
          <p14:tracePt t="55514" x="7899400" y="1917700"/>
          <p14:tracePt t="55531" x="7867650" y="1955800"/>
          <p14:tracePt t="55547" x="7835900" y="1993900"/>
          <p14:tracePt t="55564" x="7823200" y="2012950"/>
          <p14:tracePt t="55580" x="7797800" y="2044700"/>
          <p14:tracePt t="55597" x="7785100" y="2057400"/>
          <p14:tracePt t="55614" x="7778750" y="2063750"/>
          <p14:tracePt t="55630" x="7778750" y="2089150"/>
          <p14:tracePt t="55647" x="7778750" y="2101850"/>
          <p14:tracePt t="55664" x="7791450" y="2139950"/>
          <p14:tracePt t="55680" x="7810500" y="2165350"/>
          <p14:tracePt t="55697" x="7835900" y="2190750"/>
          <p14:tracePt t="55713" x="7861300" y="2203450"/>
          <p14:tracePt t="55730" x="7899400" y="2209800"/>
          <p14:tracePt t="55747" x="7962900" y="2197100"/>
          <p14:tracePt t="55764" x="8007350" y="2184400"/>
          <p14:tracePt t="55780" x="8051800" y="2165350"/>
          <p14:tracePt t="55797" x="8102600" y="2133600"/>
          <p14:tracePt t="55813" x="8134350" y="2108200"/>
          <p14:tracePt t="55830" x="8159750" y="2076450"/>
          <p14:tracePt t="55847" x="8172450" y="2051050"/>
          <p14:tracePt t="55863" x="8172450" y="2025650"/>
          <p14:tracePt t="55880" x="8166100" y="2000250"/>
          <p14:tracePt t="55897" x="8140700" y="1955800"/>
          <p14:tracePt t="55914" x="8096250" y="1898650"/>
          <p14:tracePt t="55930" x="8058150" y="1854200"/>
          <p14:tracePt t="55947" x="8007350" y="1809750"/>
          <p14:tracePt t="55964" x="7962900" y="1790700"/>
          <p14:tracePt t="55980" x="7924800" y="1784350"/>
          <p14:tracePt t="55997" x="7861300" y="1778000"/>
          <p14:tracePt t="56014" x="7810500" y="1797050"/>
          <p14:tracePt t="56030" x="7766050" y="1828800"/>
          <p14:tracePt t="56047" x="7740650" y="1841500"/>
          <p14:tracePt t="56063" x="7727950" y="1860550"/>
          <p14:tracePt t="56080" x="7721600" y="1866900"/>
          <p14:tracePt t="56097" x="7715250" y="1885950"/>
          <p14:tracePt t="56114" x="7708900" y="1924050"/>
          <p14:tracePt t="56130" x="7708900" y="1962150"/>
          <p14:tracePt t="56148" x="7715250" y="2006600"/>
          <p14:tracePt t="56164" x="7721600" y="2032000"/>
          <p14:tracePt t="56180" x="7740650" y="2063750"/>
          <p14:tracePt t="56197" x="7766050" y="2089150"/>
          <p14:tracePt t="56214" x="7785100" y="2101850"/>
          <p14:tracePt t="56231" x="7816850" y="2127250"/>
          <p14:tracePt t="56247" x="7842250" y="2133600"/>
          <p14:tracePt t="56264" x="7874000" y="2146300"/>
          <p14:tracePt t="56280" x="7918450" y="2159000"/>
          <p14:tracePt t="56297" x="7943850" y="2159000"/>
          <p14:tracePt t="56314" x="7975600" y="2146300"/>
          <p14:tracePt t="56330" x="7994650" y="2133600"/>
          <p14:tracePt t="56347" x="8001000" y="2127250"/>
          <p14:tracePt t="56364" x="8007350" y="2114550"/>
          <p14:tracePt t="56380" x="8013700" y="2108200"/>
          <p14:tracePt t="56397" x="8013700" y="2101850"/>
          <p14:tracePt t="56440" x="8013700" y="2095500"/>
          <p14:tracePt t="56454" x="8007350" y="2095500"/>
          <p14:tracePt t="56464" x="8001000" y="2095500"/>
          <p14:tracePt t="56480" x="7981950" y="2095500"/>
          <p14:tracePt t="56497" x="7975600" y="2089150"/>
          <p14:tracePt t="56513" x="7969250" y="2089150"/>
          <p14:tracePt t="56530" x="7962900" y="2089150"/>
          <p14:tracePt t="56791" x="7956550" y="2095500"/>
          <p14:tracePt t="56821" x="7956550" y="2101850"/>
          <p14:tracePt t="56933" x="7956550" y="2095500"/>
          <p14:tracePt t="57030" x="7956550" y="2089150"/>
          <p14:tracePt t="57052" x="7956550" y="2082800"/>
          <p14:tracePt t="57060" x="7962900" y="2082800"/>
          <p14:tracePt t="57080" x="7969250" y="2082800"/>
          <p14:tracePt t="57822" x="7969250" y="2063750"/>
          <p14:tracePt t="57835" x="7969250" y="2051050"/>
          <p14:tracePt t="57847" x="7969250" y="2038350"/>
          <p14:tracePt t="57863" x="7969250" y="2012950"/>
          <p14:tracePt t="57897" x="7975600" y="2000250"/>
          <p14:tracePt t="58053" x="7975600" y="2006600"/>
          <p14:tracePt t="58094" x="7962900" y="2012950"/>
          <p14:tracePt t="58100" x="7950200" y="2019300"/>
          <p14:tracePt t="58114" x="7905750" y="2038350"/>
          <p14:tracePt t="58130" x="7804150" y="2063750"/>
          <p14:tracePt t="58147" x="7651750" y="2089150"/>
          <p14:tracePt t="58163" x="7366000" y="2108200"/>
          <p14:tracePt t="58180" x="7105650" y="2101850"/>
          <p14:tracePt t="58197" x="6426200" y="2063750"/>
          <p14:tracePt t="58214" x="5975350" y="2032000"/>
          <p14:tracePt t="58230" x="5473700" y="2019300"/>
          <p14:tracePt t="58247" x="4483100" y="2025650"/>
          <p14:tracePt t="58264" x="4165600" y="2044700"/>
          <p14:tracePt t="58280" x="3822700" y="2063750"/>
          <p14:tracePt t="58297" x="3524250" y="2082800"/>
          <p14:tracePt t="58313" x="3232150" y="2101850"/>
          <p14:tracePt t="58330" x="3067050" y="2120900"/>
          <p14:tracePt t="58347" x="2927350" y="2133600"/>
          <p14:tracePt t="58364" x="2768600" y="2159000"/>
          <p14:tracePt t="58380" x="2679700" y="2171700"/>
          <p14:tracePt t="58397" x="2584450" y="2197100"/>
          <p14:tracePt t="58414" x="2546350" y="2203450"/>
          <p14:tracePt t="58431" x="2533650" y="2209800"/>
          <p14:tracePt t="58773" x="2470150" y="2216150"/>
          <p14:tracePt t="58779" x="2381250" y="2216150"/>
          <p14:tracePt t="58786" x="2298700" y="2228850"/>
          <p14:tracePt t="58801" x="2165350" y="2222500"/>
          <p14:tracePt t="58813" x="2063750" y="2216150"/>
          <p14:tracePt t="58830" x="1892300" y="2190750"/>
          <p14:tracePt t="58847" x="1828800" y="2165350"/>
          <p14:tracePt t="58880" x="1720850" y="2095500"/>
          <p14:tracePt t="58913" x="1695450" y="2057400"/>
          <p14:tracePt t="58947" x="1695450" y="2051050"/>
          <p14:tracePt t="59133" x="1670050" y="2051050"/>
          <p14:tracePt t="59140" x="1625600" y="2057400"/>
          <p14:tracePt t="59147" x="1593850" y="2057400"/>
          <p14:tracePt t="59164" x="1568450" y="2063750"/>
          <p14:tracePt t="59181" x="1492250" y="2063750"/>
          <p14:tracePt t="59197" x="1454150" y="2057400"/>
          <p14:tracePt t="59213" x="1441450" y="2051050"/>
          <p14:tracePt t="59250" x="1435100" y="2044700"/>
          <p14:tracePt t="59362" x="1441450" y="2044700"/>
          <p14:tracePt t="59377" x="1447800" y="2044700"/>
          <p14:tracePt t="59385" x="1454150" y="2044700"/>
          <p14:tracePt t="59410" x="1460500" y="2044700"/>
          <p14:tracePt t="59417" x="1466850" y="2044700"/>
          <p14:tracePt t="59433" x="1466850" y="2051050"/>
          <p14:tracePt t="59447" x="1473200" y="2051050"/>
          <p14:tracePt t="59965" x="1479550" y="2051050"/>
          <p14:tracePt t="60071" x="1485900" y="2051050"/>
          <p14:tracePt t="60168" x="1492250" y="2051050"/>
          <p14:tracePt t="60180" x="1498600" y="2051050"/>
          <p14:tracePt t="60186" x="1504950" y="2051050"/>
          <p14:tracePt t="60201" x="1530350" y="2044700"/>
          <p14:tracePt t="60214" x="1555750" y="2038350"/>
          <p14:tracePt t="60230" x="1638300" y="2019300"/>
          <p14:tracePt t="60247" x="1689100" y="2012950"/>
          <p14:tracePt t="60249" x="1733550" y="2000250"/>
          <p14:tracePt t="60264" x="1778000" y="1993900"/>
          <p14:tracePt t="60297" x="1955800" y="1974850"/>
          <p14:tracePt t="60330" x="2165350" y="1968500"/>
          <p14:tracePt t="60364" x="2349500" y="1955800"/>
          <p14:tracePt t="60380" x="2489200" y="1955800"/>
          <p14:tracePt t="60397" x="2540000" y="1955800"/>
          <p14:tracePt t="60413" x="2647950" y="1968500"/>
          <p14:tracePt t="60430" x="2724150" y="1974850"/>
          <p14:tracePt t="60447" x="2762250" y="1981200"/>
          <p14:tracePt t="60464" x="2825750" y="1981200"/>
          <p14:tracePt t="60480" x="2870200" y="1981200"/>
          <p14:tracePt t="60497" x="2927350" y="1981200"/>
          <p14:tracePt t="60514" x="3086100" y="1955800"/>
          <p14:tracePt t="60530" x="3194050" y="1949450"/>
          <p14:tracePt t="60547" x="3346450" y="1936750"/>
          <p14:tracePt t="60564" x="3422650" y="1943100"/>
          <p14:tracePt t="60581" x="3594100" y="1955800"/>
          <p14:tracePt t="60597" x="3759200" y="1974850"/>
          <p14:tracePt t="60614" x="3822700" y="1981200"/>
          <p14:tracePt t="60630" x="3930650" y="2000250"/>
          <p14:tracePt t="60647" x="4006850" y="2000250"/>
          <p14:tracePt t="60665" x="4057650" y="1987550"/>
          <p14:tracePt t="60680" x="4076700" y="1974850"/>
          <p14:tracePt t="60697" x="4083050" y="1968500"/>
          <p14:tracePt t="60966" x="4159250" y="1943100"/>
          <p14:tracePt t="60974" x="4260850" y="1917700"/>
          <p14:tracePt t="60980" x="4381500" y="1879600"/>
          <p14:tracePt t="60997" x="4711700" y="1822450"/>
          <p14:tracePt t="61014" x="5194300" y="1784350"/>
          <p14:tracePt t="61030" x="5416550" y="1784350"/>
          <p14:tracePt t="61064" x="6432550" y="1835150"/>
          <p14:tracePt t="61097" x="6794500" y="1828800"/>
          <p14:tracePt t="61132" x="6997700" y="1828800"/>
          <p14:tracePt t="61147" x="7035800" y="1828800"/>
          <p14:tracePt t="61164" x="7080250" y="1828800"/>
          <p14:tracePt t="61180" x="7118350" y="1828800"/>
          <p14:tracePt t="61197" x="7137400" y="1828800"/>
          <p14:tracePt t="61214" x="7181850" y="1822450"/>
          <p14:tracePt t="61230" x="7194550" y="1822450"/>
          <p14:tracePt t="61247" x="7200900" y="1822450"/>
          <p14:tracePt t="61250" x="7207250" y="1822450"/>
          <p14:tracePt t="61277" x="7207250" y="1816100"/>
          <p14:tracePt t="61291" x="7213600" y="1816100"/>
          <p14:tracePt t="61297" x="7226300" y="1816100"/>
          <p14:tracePt t="61314" x="7239000" y="1816100"/>
          <p14:tracePt t="61331" x="7315200" y="1828800"/>
          <p14:tracePt t="61347" x="7385050" y="1847850"/>
          <p14:tracePt t="61364" x="7429500" y="1860550"/>
          <p14:tracePt t="61380" x="7480300" y="1873250"/>
          <p14:tracePt t="61397" x="7493000" y="1879600"/>
          <p14:tracePt t="61414" x="7499350" y="1885950"/>
          <p14:tracePt t="61930" x="7499350" y="1892300"/>
          <p14:tracePt t="61937" x="7499350" y="1898650"/>
          <p14:tracePt t="61947" x="7499350" y="1905000"/>
          <p14:tracePt t="62339" x="7505700" y="1905000"/>
          <p14:tracePt t="62364" x="7505700" y="1898650"/>
          <p14:tracePt t="62699" x="7473950" y="1905000"/>
          <p14:tracePt t="62708" x="7429500" y="1930400"/>
          <p14:tracePt t="62715" x="7359650" y="1962150"/>
          <p14:tracePt t="62731" x="7226300" y="2019300"/>
          <p14:tracePt t="62747" x="7029450" y="2114550"/>
          <p14:tracePt t="62764" x="6915150" y="2171700"/>
          <p14:tracePt t="62780" x="6788150" y="2235200"/>
          <p14:tracePt t="62814" x="6324600" y="2470150"/>
          <p14:tracePt t="62848" x="5829300" y="2641600"/>
          <p14:tracePt t="62881" x="5416550" y="2743200"/>
          <p14:tracePt t="62899" x="5257800" y="2781300"/>
          <p14:tracePt t="62914" x="5029200" y="2838450"/>
          <p14:tracePt t="62931" x="4883150" y="2889250"/>
          <p14:tracePt t="62947" x="4718050" y="2940050"/>
          <p14:tracePt t="62964" x="4635500" y="2965450"/>
          <p14:tracePt t="62982" x="4603750" y="2984500"/>
          <p14:tracePt t="62997" x="4559300" y="3016250"/>
          <p14:tracePt t="63014" x="4559300" y="3022600"/>
          <p14:tracePt t="63438" x="4527550" y="3028950"/>
          <p14:tracePt t="63445" x="4495800" y="3035300"/>
          <p14:tracePt t="63452" x="4457700" y="3041650"/>
          <p14:tracePt t="63464" x="4425950" y="3048000"/>
          <p14:tracePt t="63480" x="4356100" y="3060700"/>
          <p14:tracePt t="63498" x="4260850" y="3079750"/>
          <p14:tracePt t="63514" x="4210050" y="3086100"/>
          <p14:tracePt t="63547" x="4051300" y="3098800"/>
          <p14:tracePt t="63581" x="3854450" y="3124200"/>
          <p14:tracePt t="63614" x="3613150" y="3155950"/>
          <p14:tracePt t="63631" x="3524250" y="3181350"/>
          <p14:tracePt t="63647" x="3397250" y="3225800"/>
          <p14:tracePt t="63664" x="3295650" y="3257550"/>
          <p14:tracePt t="63681" x="3213100" y="3289300"/>
          <p14:tracePt t="63697" x="3130550" y="3327400"/>
          <p14:tracePt t="63715" x="3105150" y="3340100"/>
          <p14:tracePt t="63730" x="3067050" y="3352800"/>
          <p14:tracePt t="63748" x="3035300" y="3371850"/>
          <p14:tracePt t="63766" x="2997200" y="3397250"/>
          <p14:tracePt t="63781" x="2971800" y="3429000"/>
          <p14:tracePt t="63797" x="2952750" y="3448050"/>
          <p14:tracePt t="63814" x="2940050" y="3473450"/>
          <p14:tracePt t="63831" x="2927350" y="3492500"/>
          <p14:tracePt t="63849" x="2927350" y="3517900"/>
          <p14:tracePt t="64174" x="2901950" y="3549650"/>
          <p14:tracePt t="64181" x="2838450" y="3600450"/>
          <p14:tracePt t="64187" x="2787650" y="3651250"/>
          <p14:tracePt t="64198" x="2743200" y="3702050"/>
          <p14:tracePt t="64214" x="2647950" y="3810000"/>
          <p14:tracePt t="64231" x="2514600" y="3937000"/>
          <p14:tracePt t="64247" x="2425700" y="4032250"/>
          <p14:tracePt t="64281" x="2197100" y="4337050"/>
          <p14:tracePt t="64314" x="2076450" y="4584700"/>
          <p14:tracePt t="64347" x="2000250" y="4787900"/>
          <p14:tracePt t="64364" x="1968500" y="4870450"/>
          <p14:tracePt t="64381" x="1936750" y="4927600"/>
          <p14:tracePt t="64397" x="1892300" y="4997450"/>
          <p14:tracePt t="64414" x="1866900" y="5041900"/>
          <p14:tracePt t="64431" x="1828800" y="5105400"/>
          <p14:tracePt t="64447" x="1816100" y="5130800"/>
          <p14:tracePt t="64465" x="1803400" y="5162550"/>
          <p14:tracePt t="64481" x="1778000" y="5194300"/>
          <p14:tracePt t="64497" x="1765300" y="5213350"/>
          <p14:tracePt t="64514" x="1746250" y="5251450"/>
          <p14:tracePt t="64531" x="1739900" y="5283200"/>
          <p14:tracePt t="64548" x="1727200" y="5308600"/>
          <p14:tracePt t="64564" x="1727200" y="5321300"/>
          <p14:tracePt t="64581" x="1720850" y="5327650"/>
          <p14:tracePt t="64617" x="1720850" y="5334000"/>
          <p14:tracePt t="64737" x="1727200" y="5334000"/>
          <p14:tracePt t="64758" x="1739900" y="5327650"/>
          <p14:tracePt t="64766" x="1746250" y="5314950"/>
          <p14:tracePt t="64781" x="1752600" y="5302250"/>
          <p14:tracePt t="64798" x="1765300" y="5270500"/>
          <p14:tracePt t="64814" x="1784350" y="5219700"/>
          <p14:tracePt t="64831" x="1803400" y="5175250"/>
          <p14:tracePt t="64847" x="1828800" y="5105400"/>
          <p14:tracePt t="64864" x="1828800" y="5067300"/>
          <p14:tracePt t="64881" x="1847850" y="5003800"/>
          <p14:tracePt t="64898" x="1854200" y="4972050"/>
          <p14:tracePt t="64914" x="1860550" y="4946650"/>
          <p14:tracePt t="64931" x="1866900" y="4895850"/>
          <p14:tracePt t="64948" x="1879600" y="4857750"/>
          <p14:tracePt t="64964" x="1892300" y="4806950"/>
          <p14:tracePt t="64981" x="1892300" y="4787900"/>
          <p14:tracePt t="64997" x="1892300" y="4781550"/>
          <p14:tracePt t="65014" x="1892300" y="4775200"/>
          <p14:tracePt t="65075" x="1898650" y="4775200"/>
          <p14:tracePt t="65086" x="1905000" y="4775200"/>
          <p14:tracePt t="65098" x="1905000" y="4787900"/>
          <p14:tracePt t="65114" x="1911350" y="4826000"/>
          <p14:tracePt t="65130" x="1917700" y="4889500"/>
          <p14:tracePt t="65148" x="1924050" y="4940300"/>
          <p14:tracePt t="65164" x="1930400" y="4984750"/>
          <p14:tracePt t="65180" x="1936750" y="5010150"/>
          <p14:tracePt t="65198" x="1936750" y="5041900"/>
          <p14:tracePt t="65214" x="1955800" y="5086350"/>
          <p14:tracePt t="65231" x="1968500" y="5118100"/>
          <p14:tracePt t="65249" x="1987550" y="5175250"/>
          <p14:tracePt t="65264" x="1993900" y="5207000"/>
          <p14:tracePt t="65281" x="1993900" y="5226050"/>
          <p14:tracePt t="65283" x="2000250" y="5238750"/>
          <p14:tracePt t="65297" x="2000250" y="5257800"/>
          <p14:tracePt t="65314" x="2012950" y="5264150"/>
          <p14:tracePt t="65332" x="2019300" y="5264150"/>
          <p14:tracePt t="65348" x="2044700" y="5232400"/>
          <p14:tracePt t="65364" x="2076450" y="5168900"/>
          <p14:tracePt t="65381" x="2178050" y="4997450"/>
          <p14:tracePt t="65398" x="2241550" y="4870450"/>
          <p14:tracePt t="65415" x="2330450" y="4660900"/>
          <p14:tracePt t="65431" x="2362200" y="4521200"/>
          <p14:tracePt t="65447" x="2374900" y="4400550"/>
          <p14:tracePt t="65464" x="2374900" y="4330700"/>
          <p14:tracePt t="65481" x="2374900" y="4298950"/>
          <p14:tracePt t="65499" x="2343150" y="4279900"/>
          <p14:tracePt t="65514" x="2317750" y="4267200"/>
          <p14:tracePt t="65531" x="2286000" y="4267200"/>
          <p14:tracePt t="65547" x="2203450" y="4286250"/>
          <p14:tracePt t="65564" x="2152650" y="4318000"/>
          <p14:tracePt t="65581" x="2095500" y="4375150"/>
          <p14:tracePt t="65598" x="2063750" y="4425950"/>
          <p14:tracePt t="65614" x="2032000" y="4489450"/>
          <p14:tracePt t="65631" x="2006600" y="4578350"/>
          <p14:tracePt t="65648" x="2006600" y="4629150"/>
          <p14:tracePt t="65664" x="2019300" y="4724400"/>
          <p14:tracePt t="65681" x="2038350" y="4768850"/>
          <p14:tracePt t="65697" x="2063750" y="4813300"/>
          <p14:tracePt t="65714" x="2114550" y="4857750"/>
          <p14:tracePt t="65730" x="2159000" y="4889500"/>
          <p14:tracePt t="65747" x="2292350" y="4933950"/>
          <p14:tracePt t="65764" x="2419350" y="4959350"/>
          <p14:tracePt t="65781" x="2514600" y="4959350"/>
          <p14:tracePt t="65783" x="2616200" y="4965700"/>
          <p14:tracePt t="65797" x="2667000" y="4965700"/>
          <p14:tracePt t="65814" x="2724150" y="4965700"/>
          <p14:tracePt t="65831" x="2813050" y="4940300"/>
          <p14:tracePt t="65848" x="2838450" y="4921250"/>
          <p14:tracePt t="65864" x="2863850" y="4902200"/>
          <p14:tracePt t="65881" x="2870200" y="4864100"/>
          <p14:tracePt t="65897" x="2863850" y="4838700"/>
          <p14:tracePt t="65914" x="2825750" y="4806950"/>
          <p14:tracePt t="65931" x="2774950" y="4781550"/>
          <p14:tracePt t="65948" x="2698750" y="4749800"/>
          <p14:tracePt t="65964" x="2616200" y="4730750"/>
          <p14:tracePt t="65981" x="2527300" y="4718050"/>
          <p14:tracePt t="65997" x="2419350" y="4718050"/>
          <p14:tracePt t="66014" x="2311400" y="4737100"/>
          <p14:tracePt t="66032" x="2216150" y="4762500"/>
          <p14:tracePt t="66048" x="2178050" y="4768850"/>
          <p14:tracePt t="66064" x="2165350" y="4775200"/>
          <p14:tracePt t="66081" x="2139950" y="4794250"/>
          <p14:tracePt t="66098" x="2133600" y="4813300"/>
          <p14:tracePt t="66115" x="2133600" y="4845050"/>
          <p14:tracePt t="66131" x="2133600" y="4876800"/>
          <p14:tracePt t="66147" x="2146300" y="4902200"/>
          <p14:tracePt t="66164" x="2171700" y="4953000"/>
          <p14:tracePt t="66181" x="2184400" y="4972050"/>
          <p14:tracePt t="66197" x="2216150" y="4991100"/>
          <p14:tracePt t="66214" x="2222500" y="4997450"/>
          <p14:tracePt t="66231" x="2241550" y="4997450"/>
          <p14:tracePt t="66247" x="2279650" y="4991100"/>
          <p14:tracePt t="66264" x="2298700" y="4984750"/>
          <p14:tracePt t="66281" x="2305050" y="4972050"/>
          <p14:tracePt t="66298" x="2311400" y="4965700"/>
          <p14:tracePt t="66314" x="2317750" y="4946650"/>
          <p14:tracePt t="66331" x="2324100" y="4895850"/>
          <p14:tracePt t="66348" x="2324100" y="4864100"/>
          <p14:tracePt t="66365" x="2324100" y="4832350"/>
          <p14:tracePt t="66381" x="2324100" y="4813300"/>
          <p14:tracePt t="66397" x="2311400" y="4794250"/>
          <p14:tracePt t="66414" x="2292350" y="4756150"/>
          <p14:tracePt t="66431" x="2266950" y="4743450"/>
          <p14:tracePt t="66448" x="2241550" y="4730750"/>
          <p14:tracePt t="66464" x="2228850" y="4730750"/>
          <p14:tracePt t="66481" x="2216150" y="4730750"/>
          <p14:tracePt t="66498" x="2184400" y="4730750"/>
          <p14:tracePt t="66531" x="2165350" y="4743450"/>
          <p14:tracePt t="66547" x="2165350" y="4762500"/>
          <p14:tracePt t="66564" x="2159000" y="4794250"/>
          <p14:tracePt t="66581" x="2165350" y="4826000"/>
          <p14:tracePt t="66597" x="2171700" y="4851400"/>
          <p14:tracePt t="66614" x="2197100" y="4889500"/>
          <p14:tracePt t="66631" x="2216150" y="4908550"/>
          <p14:tracePt t="66647" x="2235200" y="4927600"/>
          <p14:tracePt t="66664" x="2254250" y="4927600"/>
          <p14:tracePt t="66681" x="2266950" y="4927600"/>
          <p14:tracePt t="66697" x="2279650" y="4914900"/>
          <p14:tracePt t="66714" x="2286000" y="4895850"/>
          <p14:tracePt t="66732" x="2286000" y="4857750"/>
          <p14:tracePt t="66748" x="2286000" y="4826000"/>
          <p14:tracePt t="66764" x="2279650" y="4794250"/>
          <p14:tracePt t="66781" x="2254250" y="4737100"/>
          <p14:tracePt t="66798" x="2235200" y="4692650"/>
          <p14:tracePt t="66814" x="2216150" y="4667250"/>
          <p14:tracePt t="66831" x="2190750" y="4635500"/>
          <p14:tracePt t="66847" x="2178050" y="4622800"/>
          <p14:tracePt t="66864" x="2146300" y="4610100"/>
          <p14:tracePt t="66881" x="2127250" y="4597400"/>
          <p14:tracePt t="66897" x="2114550" y="4597400"/>
          <p14:tracePt t="66914" x="2108200" y="4591050"/>
          <p14:tracePt t="66931" x="2101850" y="4591050"/>
          <p14:tracePt t="66947" x="2101850" y="4597400"/>
          <p14:tracePt t="66981" x="2095500" y="4616450"/>
          <p14:tracePt t="66998" x="2095500" y="4622800"/>
          <p14:tracePt t="67014" x="2095500" y="4629150"/>
          <p14:tracePt t="67031" x="2095500" y="4635500"/>
          <p14:tracePt t="67051" x="2095500" y="4641850"/>
          <p14:tracePt t="67142" x="2095500" y="4635500"/>
          <p14:tracePt t="67162" x="2101850" y="4629150"/>
          <p14:tracePt t="67176" x="2108200" y="4622800"/>
          <p14:tracePt t="67190" x="2114550" y="4622800"/>
          <p14:tracePt t="67203" x="2127250" y="4622800"/>
          <p14:tracePt t="67214" x="2133600" y="4622800"/>
          <p14:tracePt t="67231" x="2171700" y="4667250"/>
          <p14:tracePt t="67247" x="2203450" y="4711700"/>
          <p14:tracePt t="67264" x="2235200" y="4775200"/>
          <p14:tracePt t="67281" x="2247900" y="4794250"/>
          <p14:tracePt t="67297" x="2254250" y="4806950"/>
          <p14:tracePt t="67314" x="2254250" y="4813300"/>
          <p14:tracePt t="67419" x="2254250" y="4806950"/>
          <p14:tracePt t="67432" x="2254250" y="4800600"/>
          <p14:tracePt t="67448" x="2241550" y="4781550"/>
          <p14:tracePt t="67464" x="2222500" y="4762500"/>
          <p14:tracePt t="67481" x="2178050" y="4718050"/>
          <p14:tracePt t="67497" x="2139950" y="4692650"/>
          <p14:tracePt t="67514" x="2082800" y="4660900"/>
          <p14:tracePt t="67531" x="2051050" y="4654550"/>
          <p14:tracePt t="67547" x="2032000" y="4641850"/>
          <p14:tracePt t="67564" x="2019300" y="4629150"/>
          <p14:tracePt t="67581" x="2006600" y="4622800"/>
          <p14:tracePt t="67685" x="2000250" y="4616450"/>
          <p14:tracePt t="67835" x="2006600" y="4616450"/>
          <p14:tracePt t="67848" x="2012950" y="4616450"/>
          <p14:tracePt t="67855" x="2019300" y="4616450"/>
          <p14:tracePt t="67869" x="2025650" y="4616450"/>
          <p14:tracePt t="67881" x="2038350" y="4616450"/>
          <p14:tracePt t="67898" x="2057400" y="4616450"/>
          <p14:tracePt t="67914" x="2070100" y="4616450"/>
          <p14:tracePt t="67931" x="2076450" y="4610100"/>
          <p14:tracePt t="67948" x="2082800" y="4610100"/>
          <p14:tracePt t="67981" x="2089150" y="4610100"/>
          <p14:tracePt t="68000" x="2095500" y="4610100"/>
          <p14:tracePt t="68078" x="2101850" y="4610100"/>
          <p14:tracePt t="68118" x="2108200" y="4603750"/>
          <p14:tracePt t="68196" x="2101850" y="4603750"/>
          <p14:tracePt t="68216" x="2089150" y="4603750"/>
          <p14:tracePt t="68226" x="2082800" y="4603750"/>
          <p14:tracePt t="68232" x="2070100" y="4603750"/>
          <p14:tracePt t="68247" x="2051050" y="4603750"/>
          <p14:tracePt t="68264" x="2032000" y="4603750"/>
          <p14:tracePt t="68281" x="2025650" y="4603750"/>
          <p14:tracePt t="68424" x="2032000" y="4603750"/>
          <p14:tracePt t="68437" x="2038350" y="4603750"/>
          <p14:tracePt t="68493" x="2038350" y="4610100"/>
          <p14:tracePt t="68507" x="2032000" y="4616450"/>
          <p14:tracePt t="68520" x="2012950" y="4616450"/>
          <p14:tracePt t="68531" x="1974850" y="4629150"/>
          <p14:tracePt t="68549" x="1885950" y="4648200"/>
          <p14:tracePt t="68564" x="1790700" y="4660900"/>
          <p14:tracePt t="68581" x="1638300" y="4667250"/>
          <p14:tracePt t="68598" x="1479550" y="4667250"/>
          <p14:tracePt t="68614" x="1409700" y="4667250"/>
          <p14:tracePt t="68631" x="1270000" y="4648200"/>
          <p14:tracePt t="68647" x="1168400" y="4635500"/>
          <p14:tracePt t="68664" x="1111250" y="4629150"/>
          <p14:tracePt t="68681" x="1047750" y="4629150"/>
          <p14:tracePt t="68698" x="1009650" y="4622800"/>
          <p14:tracePt t="68714" x="933450" y="4610100"/>
          <p14:tracePt t="68731" x="914400" y="4603750"/>
          <p14:tracePt t="68747" x="908050" y="4603750"/>
          <p14:tracePt t="68764" x="901700" y="4603750"/>
          <p14:tracePt t="68826" x="908050" y="4603750"/>
          <p14:tracePt t="68847" x="914400" y="4603750"/>
          <p14:tracePt t="68856" x="920750" y="4610100"/>
          <p14:tracePt t="68868" x="927100" y="4610100"/>
          <p14:tracePt t="68881" x="939800" y="4610100"/>
          <p14:tracePt t="68898" x="952500" y="4610100"/>
          <p14:tracePt t="68915" x="958850" y="4610100"/>
          <p14:tracePt t="68931" x="965200" y="4610100"/>
          <p14:tracePt t="68991" x="977900" y="4610100"/>
          <p14:tracePt t="69006" x="977900" y="4603750"/>
          <p14:tracePt t="69012" x="984250" y="4597400"/>
          <p14:tracePt t="69027" x="990600" y="4591050"/>
          <p14:tracePt t="69033" x="996950" y="4584700"/>
          <p14:tracePt t="69047" x="1009650" y="4572000"/>
          <p14:tracePt t="69065" x="1028700" y="4559300"/>
          <p14:tracePt t="69082" x="1060450" y="4533900"/>
          <p14:tracePt t="69098" x="1098550" y="4527550"/>
          <p14:tracePt t="69114" x="1123950" y="4521200"/>
          <p14:tracePt t="69131" x="1193800" y="4514850"/>
          <p14:tracePt t="69148" x="1225550" y="4514850"/>
          <p14:tracePt t="69165" x="1314450" y="4521200"/>
          <p14:tracePt t="69181" x="1403350" y="4533900"/>
          <p14:tracePt t="69198" x="1485900" y="4559300"/>
          <p14:tracePt t="69214" x="1638300" y="4616450"/>
          <p14:tracePt t="69231" x="1752600" y="4654550"/>
          <p14:tracePt t="69249" x="1905000" y="4718050"/>
          <p14:tracePt t="69264" x="1955800" y="4737100"/>
          <p14:tracePt t="69281" x="1987550" y="4756150"/>
          <p14:tracePt t="69298" x="2000250" y="4762500"/>
          <p14:tracePt t="69318" x="2006600" y="4762500"/>
          <p14:tracePt t="69339" x="2012950" y="4762500"/>
          <p14:tracePt t="69358" x="2019300" y="4762500"/>
          <p14:tracePt t="69374" x="2019300" y="4756150"/>
          <p14:tracePt t="69408" x="2025650" y="4756150"/>
          <p14:tracePt t="69506" x="2032000" y="4756150"/>
          <p14:tracePt t="72549" x="2032000" y="4749800"/>
          <p14:tracePt t="72556" x="2032000" y="4730750"/>
          <p14:tracePt t="72565" x="2032000" y="4718050"/>
          <p14:tracePt t="72581" x="2051050" y="4673600"/>
          <p14:tracePt t="72598" x="2082800" y="4597400"/>
          <p14:tracePt t="72615" x="2114550" y="4546600"/>
          <p14:tracePt t="72631" x="2165350" y="4476750"/>
          <p14:tracePt t="72664" x="2343150" y="4362450"/>
          <p14:tracePt t="72699" x="2520950" y="4324350"/>
          <p14:tracePt t="72731" x="2654300" y="4368800"/>
          <p14:tracePt t="72748" x="2679700" y="4400550"/>
          <p14:tracePt t="72765" x="2686050" y="4438650"/>
          <p14:tracePt t="72781" x="2673350" y="4464050"/>
          <p14:tracePt t="72798" x="2622550" y="4540250"/>
          <p14:tracePt t="72815" x="2578100" y="4597400"/>
          <p14:tracePt t="72832" x="2489200" y="4679950"/>
          <p14:tracePt t="72848" x="2406650" y="4730750"/>
          <p14:tracePt t="72864" x="2324100" y="4756150"/>
          <p14:tracePt t="72881" x="2203450" y="4806950"/>
          <p14:tracePt t="72898" x="2152650" y="4826000"/>
          <p14:tracePt t="72915" x="2082800" y="4838700"/>
          <p14:tracePt t="72931" x="2038350" y="4851400"/>
          <p14:tracePt t="72948" x="2006600" y="4870450"/>
          <p14:tracePt t="72964" x="1955800" y="4883150"/>
          <p14:tracePt t="72981" x="1943100" y="4883150"/>
          <p14:tracePt t="72998" x="1936750" y="4883150"/>
          <p14:tracePt t="73020" x="1943100" y="4876800"/>
          <p14:tracePt t="73031" x="1949450" y="4870450"/>
          <p14:tracePt t="73048" x="2012950" y="4806950"/>
          <p14:tracePt t="73065" x="2063750" y="4762500"/>
          <p14:tracePt t="73081" x="2241550" y="4610100"/>
          <p14:tracePt t="73098" x="2457450" y="4451350"/>
          <p14:tracePt t="73115" x="2692400" y="4311650"/>
          <p14:tracePt t="73131" x="3194050" y="4102100"/>
          <p14:tracePt t="73148" x="3651250" y="3956050"/>
          <p14:tracePt t="73166" x="4457700" y="3765550"/>
          <p14:tracePt t="73181" x="4876800" y="3676650"/>
          <p14:tracePt t="73198" x="5232400" y="3619500"/>
          <p14:tracePt t="73214" x="5543550" y="3587750"/>
          <p14:tracePt t="73231" x="5715000" y="3568700"/>
          <p14:tracePt t="73248" x="5867400" y="3536950"/>
          <p14:tracePt t="73265" x="5911850" y="3524250"/>
          <p14:tracePt t="73281" x="5918200" y="3511550"/>
          <p14:tracePt t="73298" x="5892800" y="3511550"/>
          <p14:tracePt t="73577" x="5924550" y="3454400"/>
          <p14:tracePt t="73585" x="5981700" y="3365500"/>
          <p14:tracePt t="73599" x="6096000" y="3187700"/>
          <p14:tracePt t="73615" x="6223000" y="3009900"/>
          <p14:tracePt t="73631" x="6369050" y="2832100"/>
          <p14:tracePt t="73648" x="6661150" y="2559050"/>
          <p14:tracePt t="73665" x="6883400" y="2400300"/>
          <p14:tracePt t="73681" x="7213600" y="2216150"/>
          <p14:tracePt t="73698" x="7391400" y="2133600"/>
          <p14:tracePt t="73714" x="7524750" y="2057400"/>
          <p14:tracePt t="73731" x="7727950" y="1955800"/>
          <p14:tracePt t="73748" x="7842250" y="1898650"/>
          <p14:tracePt t="73764" x="7937500" y="1860550"/>
          <p14:tracePt t="73781" x="8039100" y="1822450"/>
          <p14:tracePt t="73798" x="8083550" y="1816100"/>
          <p14:tracePt t="73814" x="8121650" y="1816100"/>
          <p14:tracePt t="73831" x="8128000" y="1816100"/>
          <p14:tracePt t="73877" x="8128000" y="1828800"/>
          <p14:tracePt t="73883" x="8115300" y="1835150"/>
          <p14:tracePt t="73898" x="8083550" y="1879600"/>
          <p14:tracePt t="73914" x="8051800" y="1943100"/>
          <p14:tracePt t="73931" x="7994650" y="2025650"/>
          <p14:tracePt t="73948" x="7962900" y="2082800"/>
          <p14:tracePt t="73965" x="7912100" y="2146300"/>
          <p14:tracePt t="73981" x="7886700" y="2165350"/>
          <p14:tracePt t="73998" x="7797800" y="2279650"/>
          <p14:tracePt t="74014" x="7747000" y="2355850"/>
          <p14:tracePt t="74031" x="7651750" y="2476500"/>
          <p14:tracePt t="74048" x="7594600" y="2546350"/>
          <p14:tracePt t="74064" x="7524750" y="2622550"/>
          <p14:tracePt t="74081" x="7385050" y="2736850"/>
          <p14:tracePt t="74098" x="7264400" y="2806700"/>
          <p14:tracePt t="74116" x="7080250" y="2908300"/>
          <p14:tracePt t="74131" x="6978650" y="2959100"/>
          <p14:tracePt t="74148" x="6883400" y="2984500"/>
          <p14:tracePt t="74165" x="6794500" y="2997200"/>
          <p14:tracePt t="74181" x="6750050" y="2997200"/>
          <p14:tracePt t="74198" x="6724650" y="2997200"/>
          <p14:tracePt t="74231" x="6718300" y="2997200"/>
          <p14:tracePt t="74254" x="6718300" y="2990850"/>
          <p14:tracePt t="74265" x="6718300" y="2984500"/>
          <p14:tracePt t="75064" x="6711950" y="2984500"/>
          <p14:tracePt t="75078" x="6699250" y="2984500"/>
          <p14:tracePt t="75087" x="6686550" y="2984500"/>
          <p14:tracePt t="75098" x="6667500" y="2990850"/>
          <p14:tracePt t="75115" x="6635750" y="2990850"/>
          <p14:tracePt t="75131" x="6584950" y="2990850"/>
          <p14:tracePt t="75148" x="6457950" y="2990850"/>
          <p14:tracePt t="75181" x="6115050" y="3022600"/>
          <p14:tracePt t="75215" x="5607050" y="3060700"/>
          <p14:tracePt t="75248" x="5162550" y="3111500"/>
          <p14:tracePt t="75265" x="4851400" y="3155950"/>
          <p14:tracePt t="75282" x="4667250" y="3194050"/>
          <p14:tracePt t="75298" x="4445000" y="3232150"/>
          <p14:tracePt t="75315" x="4324350" y="3263900"/>
          <p14:tracePt t="75331" x="4210050" y="3282950"/>
          <p14:tracePt t="75334" x="4159250" y="3295650"/>
          <p14:tracePt t="75348" x="4076700" y="3327400"/>
          <p14:tracePt t="75365" x="4025900" y="3352800"/>
          <p14:tracePt t="75382" x="3968750" y="3384550"/>
          <p14:tracePt t="75398" x="3943350" y="3403600"/>
          <p14:tracePt t="75415" x="3930650" y="3435350"/>
          <p14:tracePt t="75431" x="3911600" y="3492500"/>
          <p14:tracePt t="75448" x="3905250" y="3536950"/>
          <p14:tracePt t="75464" x="3898900" y="3644900"/>
          <p14:tracePt t="75481" x="3892550" y="3740150"/>
          <p14:tracePt t="75498" x="3892550" y="3829050"/>
          <p14:tracePt t="75515" x="3892550" y="4000500"/>
          <p14:tracePt t="75531" x="3892550" y="4102100"/>
          <p14:tracePt t="75548" x="3898900" y="4305300"/>
          <p14:tracePt t="75565" x="3917950" y="4425950"/>
          <p14:tracePt t="75582" x="3930650" y="4578350"/>
          <p14:tracePt t="75598" x="3937000" y="4654550"/>
          <p14:tracePt t="75615" x="3949700" y="4724400"/>
          <p14:tracePt t="75631" x="3968750" y="4845050"/>
          <p14:tracePt t="75648" x="3981450" y="4940300"/>
          <p14:tracePt t="75664" x="4000500" y="5041900"/>
          <p14:tracePt t="75681" x="4013200" y="5092700"/>
          <p14:tracePt t="75699" x="4025900" y="5124450"/>
          <p14:tracePt t="75715" x="4044950" y="5168900"/>
          <p14:tracePt t="75731" x="4057650" y="5200650"/>
          <p14:tracePt t="75748" x="4089400" y="5226050"/>
          <p14:tracePt t="75765" x="4095750" y="5232400"/>
          <p14:tracePt t="75781" x="4108450" y="5232400"/>
          <p14:tracePt t="76074" x="4114800" y="5238750"/>
          <p14:tracePt t="76081" x="4127500" y="5264150"/>
          <p14:tracePt t="76089" x="4133850" y="5276850"/>
          <p14:tracePt t="76098" x="4146550" y="5302250"/>
          <p14:tracePt t="76115" x="4197350" y="5346700"/>
          <p14:tracePt t="76131" x="4260850" y="5403850"/>
          <p14:tracePt t="76148" x="4305300" y="5422900"/>
          <p14:tracePt t="76164" x="4349750" y="5448300"/>
          <p14:tracePt t="76181" x="4362450" y="5448300"/>
          <p14:tracePt t="76198" x="4375150" y="5454650"/>
          <p14:tracePt t="76841" x="4375150" y="5435600"/>
          <p14:tracePt t="76854" x="4368800" y="5416550"/>
          <p14:tracePt t="76865" x="4368800" y="5403850"/>
          <p14:tracePt t="76881" x="4375150" y="5353050"/>
          <p14:tracePt t="76898" x="4381500" y="5302250"/>
          <p14:tracePt t="76915" x="4387850" y="5264150"/>
          <p14:tracePt t="76948" x="4394200" y="5187950"/>
          <p14:tracePt t="76982" x="4375150" y="5118100"/>
          <p14:tracePt t="77015" x="4254500" y="4978400"/>
          <p14:tracePt t="77031" x="4159250" y="4883150"/>
          <p14:tracePt t="77048" x="3943350" y="4705350"/>
          <p14:tracePt t="77064" x="3816350" y="4616450"/>
          <p14:tracePt t="77081" x="3625850" y="4489450"/>
          <p14:tracePt t="77098" x="3479800" y="4381500"/>
          <p14:tracePt t="77114" x="3321050" y="4279900"/>
          <p14:tracePt t="77131" x="3086100" y="4140200"/>
          <p14:tracePt t="77148" x="2946400" y="4070350"/>
          <p14:tracePt t="77164" x="2711450" y="3987800"/>
          <p14:tracePt t="77181" x="2571750" y="3943350"/>
          <p14:tracePt t="77198" x="2438400" y="3917950"/>
          <p14:tracePt t="77215" x="2247900" y="3892550"/>
          <p14:tracePt t="77231" x="2127250" y="3892550"/>
          <p14:tracePt t="77248" x="1968500" y="3898900"/>
          <p14:tracePt t="77265" x="1847850" y="3917950"/>
          <p14:tracePt t="77282" x="1657350" y="3975100"/>
          <p14:tracePt t="77298" x="1549400" y="4006850"/>
          <p14:tracePt t="77315" x="1466850" y="4038600"/>
          <p14:tracePt t="77331" x="1397000" y="4070350"/>
          <p14:tracePt t="77348" x="1358900" y="4089400"/>
          <p14:tracePt t="77365" x="1339850" y="4102100"/>
          <p14:tracePt t="77381" x="1333500" y="4108450"/>
          <p14:tracePt t="77398" x="1327150" y="4114800"/>
          <p14:tracePt t="81070" x="1327150" y="4108450"/>
          <p14:tracePt t="81087" x="1327150" y="4102100"/>
          <p14:tracePt t="81094" x="1333500" y="4095750"/>
          <p14:tracePt t="81108" x="1333500" y="4089400"/>
          <p14:tracePt t="81115" x="1333500" y="4083050"/>
          <p14:tracePt t="81131" x="1346200" y="4064000"/>
          <p14:tracePt t="81148" x="1352550" y="4051300"/>
          <p14:tracePt t="81181" x="1384300" y="4000500"/>
          <p14:tracePt t="81215" x="1441450" y="3911600"/>
          <p14:tracePt t="81248" x="1530350" y="3810000"/>
          <p14:tracePt t="81265" x="1562100" y="3790950"/>
          <p14:tracePt t="81281" x="1625600" y="3778250"/>
          <p14:tracePt t="81298" x="1682750" y="3784600"/>
          <p14:tracePt t="81315" x="1778000" y="3835400"/>
          <p14:tracePt t="81332" x="1866900" y="3898900"/>
          <p14:tracePt t="81348" x="1968500" y="4006850"/>
          <p14:tracePt t="81365" x="2082800" y="4191000"/>
          <p14:tracePt t="81382" x="2139950" y="4305300"/>
          <p14:tracePt t="81398" x="2209800" y="4502150"/>
          <p14:tracePt t="81415" x="2228850" y="4616450"/>
          <p14:tracePt t="81432" x="2254250" y="4692650"/>
          <p14:tracePt t="81448" x="2266950" y="4768850"/>
          <p14:tracePt t="81465" x="2266950" y="4800600"/>
          <p14:tracePt t="81482" x="2260600" y="4819650"/>
          <p14:tracePt t="81498" x="2247900" y="4826000"/>
          <p14:tracePt t="81515" x="2228850" y="4838700"/>
          <p14:tracePt t="81532" x="2197100" y="4845050"/>
          <p14:tracePt t="81549" x="2159000" y="4845050"/>
          <p14:tracePt t="81565" x="2120900" y="4845050"/>
          <p14:tracePt t="81582" x="2044700" y="4819650"/>
          <p14:tracePt t="81598" x="1993900" y="4787900"/>
          <p14:tracePt t="81615" x="1879600" y="4724400"/>
          <p14:tracePt t="81632" x="1803400" y="4679950"/>
          <p14:tracePt t="81648" x="1739900" y="4641850"/>
          <p14:tracePt t="81665" x="1631950" y="4584700"/>
          <p14:tracePt t="81681" x="1568450" y="4559300"/>
          <p14:tracePt t="81698" x="1498600" y="4527550"/>
          <p14:tracePt t="81715" x="1473200" y="4514850"/>
          <p14:tracePt t="81731" x="1435100" y="4514850"/>
          <p14:tracePt t="81749" x="1416050" y="4527550"/>
          <p14:tracePt t="81765" x="1397000" y="4540250"/>
          <p14:tracePt t="81781" x="1365250" y="4597400"/>
          <p14:tracePt t="81798" x="1333500" y="4648200"/>
          <p14:tracePt t="81816" x="1301750" y="4737100"/>
          <p14:tracePt t="81832" x="1289050" y="4787900"/>
          <p14:tracePt t="81848" x="1282700" y="4832350"/>
          <p14:tracePt t="81865" x="1270000" y="4876800"/>
          <p14:tracePt t="81882" x="1270000" y="4895850"/>
          <p14:tracePt t="81898" x="1263650" y="4902200"/>
          <p14:tracePt t="81970" x="1257300" y="4902200"/>
          <p14:tracePt t="82002" x="1250950" y="4889500"/>
          <p14:tracePt t="82009" x="1250950" y="4883150"/>
          <p14:tracePt t="82023" x="1244600" y="4876800"/>
          <p14:tracePt t="82031" x="1238250" y="4870450"/>
          <p14:tracePt t="82048" x="1238250" y="4857750"/>
          <p14:tracePt t="82066" x="1225550" y="4838700"/>
          <p14:tracePt t="82082" x="1219200" y="4832350"/>
          <p14:tracePt t="82115" x="1219200" y="4826000"/>
          <p14:tracePt t="82206" x="1219200" y="4819650"/>
          <p14:tracePt t="82241" x="1219200" y="4813300"/>
          <p14:tracePt t="82250" x="1231900" y="4813300"/>
          <p14:tracePt t="82265" x="1250950" y="4806950"/>
          <p14:tracePt t="82281" x="1339850" y="4768850"/>
          <p14:tracePt t="82298" x="1447800" y="4737100"/>
          <p14:tracePt t="82315" x="1708150" y="4686300"/>
          <p14:tracePt t="82331" x="1911350" y="4679950"/>
          <p14:tracePt t="82348" x="2159000" y="4679950"/>
          <p14:tracePt t="82365" x="2463800" y="4724400"/>
          <p14:tracePt t="82381" x="2686050" y="4781550"/>
          <p14:tracePt t="82398" x="2978150" y="4864100"/>
          <p14:tracePt t="82415" x="3124200" y="4921250"/>
          <p14:tracePt t="82432" x="3181350" y="4940300"/>
          <p14:tracePt t="82448" x="3219450" y="4953000"/>
          <p14:tracePt t="82465" x="3225800" y="4953000"/>
          <p14:tracePt t="82482" x="3225800" y="4959350"/>
          <p14:tracePt t="82537" x="3225800" y="4946650"/>
          <p14:tracePt t="82551" x="3225800" y="4927600"/>
          <p14:tracePt t="82558" x="3213100" y="4908550"/>
          <p14:tracePt t="82565" x="3200400" y="4883150"/>
          <p14:tracePt t="82582" x="3168650" y="4838700"/>
          <p14:tracePt t="82599" x="3117850" y="4768850"/>
          <p14:tracePt t="82615" x="3086100" y="4730750"/>
          <p14:tracePt t="82631" x="3041650" y="4705350"/>
          <p14:tracePt t="82648" x="2971800" y="4667250"/>
          <p14:tracePt t="82665" x="2908300" y="4635500"/>
          <p14:tracePt t="82683" x="2819400" y="4591050"/>
          <p14:tracePt t="82699" x="2762250" y="4572000"/>
          <p14:tracePt t="82715" x="2679700" y="4540250"/>
          <p14:tracePt t="82732" x="2514600" y="4502150"/>
          <p14:tracePt t="82749" x="2381250" y="4470400"/>
          <p14:tracePt t="82766" x="2190750" y="4419600"/>
          <p14:tracePt t="82782" x="2082800" y="4394200"/>
          <p14:tracePt t="82798" x="1962150" y="4368800"/>
          <p14:tracePt t="82815" x="1809750" y="4337050"/>
          <p14:tracePt t="82832" x="1727200" y="4318000"/>
          <p14:tracePt t="82849" x="1638300" y="4286250"/>
          <p14:tracePt t="82865" x="1593850" y="4267200"/>
          <p14:tracePt t="82881" x="1562100" y="4248150"/>
          <p14:tracePt t="82898" x="1504950" y="4216400"/>
          <p14:tracePt t="82915" x="1485900" y="4203700"/>
          <p14:tracePt t="82932" x="1460500" y="4178300"/>
          <p14:tracePt t="82949" x="1435100" y="4165600"/>
          <p14:tracePt t="82965" x="1422400" y="4152900"/>
          <p14:tracePt t="82982" x="1397000" y="4133850"/>
          <p14:tracePt t="82999" x="1377950" y="4114800"/>
          <p14:tracePt t="83015" x="1365250" y="4095750"/>
          <p14:tracePt t="83032" x="1358900" y="4089400"/>
          <p14:tracePt t="83048" x="1365250" y="4076700"/>
          <p14:tracePt t="83081" x="1409700" y="4070350"/>
          <p14:tracePt t="83098" x="1504950" y="4076700"/>
          <p14:tracePt t="83115" x="1600200" y="4102100"/>
          <p14:tracePt t="83132" x="1701800" y="4146550"/>
          <p14:tracePt t="83149" x="1905000" y="4273550"/>
          <p14:tracePt t="83165" x="2076450" y="4381500"/>
          <p14:tracePt t="83182" x="2311400" y="4578350"/>
          <p14:tracePt t="83199" x="2463800" y="4718050"/>
          <p14:tracePt t="83216" x="2622550" y="4883150"/>
          <p14:tracePt t="83232" x="2673350" y="4940300"/>
          <p14:tracePt t="83248" x="2692400" y="4972050"/>
          <p14:tracePt t="83265" x="2698750" y="4984750"/>
          <p14:tracePt t="83282" x="2705100" y="4984750"/>
          <p14:tracePt t="83389" x="2705100" y="4991100"/>
          <p14:tracePt t="83489" x="2705100" y="4984750"/>
          <p14:tracePt t="83543" x="2705100" y="4978400"/>
          <p14:tracePt t="83563" x="2705100" y="4972050"/>
          <p14:tracePt t="83569" x="2698750" y="4965700"/>
          <p14:tracePt t="83582" x="2692400" y="4959350"/>
          <p14:tracePt t="83598" x="2673350" y="4933950"/>
          <p14:tracePt t="83615" x="2635250" y="4908550"/>
          <p14:tracePt t="83632" x="2559050" y="4832350"/>
          <p14:tracePt t="83649" x="2476500" y="4768850"/>
          <p14:tracePt t="83665" x="2387600" y="4679950"/>
          <p14:tracePt t="83682" x="2247900" y="4559300"/>
          <p14:tracePt t="83699" x="2165350" y="4495800"/>
          <p14:tracePt t="83715" x="2070100" y="4413250"/>
          <p14:tracePt t="83732" x="1949450" y="4318000"/>
          <p14:tracePt t="83748" x="1892300" y="4260850"/>
          <p14:tracePt t="83765" x="1854200" y="4203700"/>
          <p14:tracePt t="83781" x="1828800" y="4178300"/>
          <p14:tracePt t="83798" x="1809750" y="4140200"/>
          <p14:tracePt t="83815" x="1803400" y="4127500"/>
          <p14:tracePt t="83832" x="1797050" y="4121150"/>
          <p14:tracePt t="83849" x="1790700" y="4108450"/>
          <p14:tracePt t="83909" x="1803400" y="4108450"/>
          <p14:tracePt t="83915" x="1816100" y="4114800"/>
          <p14:tracePt t="83923" x="1822450" y="4121150"/>
          <p14:tracePt t="83932" x="1841500" y="4140200"/>
          <p14:tracePt t="83948" x="1898650" y="4178300"/>
          <p14:tracePt t="83965" x="2044700" y="4286250"/>
          <p14:tracePt t="83982" x="2165350" y="4387850"/>
          <p14:tracePt t="84000" x="2330450" y="4533900"/>
          <p14:tracePt t="84015" x="2444750" y="4635500"/>
          <p14:tracePt t="84032" x="2584450" y="4749800"/>
          <p14:tracePt t="84048" x="2768600" y="4883150"/>
          <p14:tracePt t="84065" x="2870200" y="4946650"/>
          <p14:tracePt t="84081" x="3016250" y="5003800"/>
          <p14:tracePt t="84098" x="3124200" y="5003800"/>
          <p14:tracePt t="84115" x="3251200" y="4991100"/>
          <p14:tracePt t="84132" x="3416300" y="4902200"/>
          <p14:tracePt t="84149" x="3505200" y="4806950"/>
          <p14:tracePt t="84166" x="3587750" y="4616450"/>
          <p14:tracePt t="84182" x="3632200" y="4508500"/>
          <p14:tracePt t="84198" x="3670300" y="4368800"/>
          <p14:tracePt t="84215" x="3695700" y="4178300"/>
          <p14:tracePt t="84232" x="3689350" y="4057650"/>
          <p14:tracePt t="84248" x="3625850" y="3860800"/>
          <p14:tracePt t="84265" x="3568700" y="3752850"/>
          <p14:tracePt t="84282" x="3441700" y="3613150"/>
          <p14:tracePt t="84299" x="3308350" y="3568700"/>
          <p14:tracePt t="84315" x="3162300" y="3530600"/>
          <p14:tracePt t="84332" x="2940050" y="3524250"/>
          <p14:tracePt t="84349" x="2781300" y="3562350"/>
          <p14:tracePt t="84365" x="2508250" y="3663950"/>
          <p14:tracePt t="84382" x="2336800" y="3752850"/>
          <p14:tracePt t="84398" x="2171700" y="3867150"/>
          <p14:tracePt t="84415" x="2012950" y="4006850"/>
          <p14:tracePt t="84432" x="1943100" y="4102100"/>
          <p14:tracePt t="84448" x="1879600" y="4267200"/>
          <p14:tracePt t="84465" x="1873250" y="4362450"/>
          <p14:tracePt t="84482" x="1873250" y="4451350"/>
          <p14:tracePt t="84499" x="1930400" y="4552950"/>
          <p14:tracePt t="84515" x="1993900" y="4616450"/>
          <p14:tracePt t="84532" x="2133600" y="4730750"/>
          <p14:tracePt t="84549" x="2247900" y="4806950"/>
          <p14:tracePt t="84565" x="2393950" y="4889500"/>
          <p14:tracePt t="84582" x="2673350" y="4984750"/>
          <p14:tracePt t="84599" x="2857500" y="5029200"/>
          <p14:tracePt t="84615" x="3155950" y="5048250"/>
          <p14:tracePt t="84632" x="3314700" y="5022850"/>
          <p14:tracePt t="84648" x="3441700" y="4972050"/>
          <p14:tracePt t="84665" x="3575050" y="4870450"/>
          <p14:tracePt t="84682" x="3638550" y="4794250"/>
          <p14:tracePt t="84698" x="3689350" y="4686300"/>
          <p14:tracePt t="84715" x="3689350" y="4616450"/>
          <p14:tracePt t="84732" x="3657600" y="4464050"/>
          <p14:tracePt t="84749" x="3594100" y="4337050"/>
          <p14:tracePt t="84765" x="3517900" y="4235450"/>
          <p14:tracePt t="84782" x="3365500" y="4102100"/>
          <p14:tracePt t="84799" x="3244850" y="4038600"/>
          <p14:tracePt t="84815" x="3035300" y="3968750"/>
          <p14:tracePt t="84832" x="2921000" y="3943350"/>
          <p14:tracePt t="84849" x="2825750" y="3937000"/>
          <p14:tracePt t="84865" x="2692400" y="3968750"/>
          <p14:tracePt t="84882" x="2616200" y="3994150"/>
          <p14:tracePt t="84899" x="2559050" y="4051300"/>
          <p14:tracePt t="84915" x="2546350" y="4114800"/>
          <p14:tracePt t="84932" x="2546350" y="4133850"/>
          <p14:tracePt t="86983" x="2565400" y="4083050"/>
          <p14:tracePt t="86992" x="2609850" y="3987800"/>
          <p14:tracePt t="86999" x="2654300" y="3898900"/>
          <p14:tracePt t="87015" x="2787650" y="3689350"/>
          <p14:tracePt t="87032" x="2997200" y="3460750"/>
          <p14:tracePt t="87049" x="3149600" y="3359150"/>
          <p14:tracePt t="87065" x="3416300" y="3276600"/>
          <p14:tracePt t="87099" x="3879850" y="3308350"/>
          <p14:tracePt t="87132" x="4102100" y="3479800"/>
          <p14:tracePt t="87166" x="4152900" y="3841750"/>
          <p14:tracePt t="87182" x="4070350" y="4121150"/>
          <p14:tracePt t="87199" x="3975100" y="4362450"/>
          <p14:tracePt t="87215" x="3867150" y="4603750"/>
          <p14:tracePt t="87232" x="3733800" y="4927600"/>
          <p14:tracePt t="87248" x="3683000" y="5067300"/>
          <p14:tracePt t="87265" x="3638550" y="5245100"/>
          <p14:tracePt t="87282" x="3606800" y="5346700"/>
          <p14:tracePt t="87299" x="3600450" y="5448300"/>
          <p14:tracePt t="87315" x="3594100" y="5537200"/>
          <p14:tracePt t="87332" x="3594100" y="5581650"/>
          <p14:tracePt t="87348" x="3594100" y="5626100"/>
          <p14:tracePt t="87366" x="3594100" y="5645150"/>
          <p14:tracePt t="87382" x="3594100" y="5657850"/>
          <p14:tracePt t="87384" x="3594100" y="5664200"/>
          <p14:tracePt t="87399" x="3594100" y="5676900"/>
          <p14:tracePt t="87415" x="3600450" y="5695950"/>
          <p14:tracePt t="87432" x="3619500" y="5727700"/>
          <p14:tracePt t="87449" x="3625850" y="5753100"/>
          <p14:tracePt t="87465" x="3632200" y="5765800"/>
          <p14:tracePt t="87482" x="3638550" y="5772150"/>
          <p14:tracePt t="87501" x="3644900" y="5772150"/>
          <p14:tracePt t="87515" x="3644900" y="5759450"/>
          <p14:tracePt t="87532" x="3670300" y="5715000"/>
          <p14:tracePt t="87548" x="3702050" y="5645150"/>
          <p14:tracePt t="87566" x="3740150" y="5619750"/>
          <p14:tracePt t="87582" x="3803650" y="5581650"/>
          <p14:tracePt t="87598" x="3905250" y="5556250"/>
          <p14:tracePt t="87615" x="3975100" y="5543550"/>
          <p14:tracePt t="87632" x="4051300" y="5543550"/>
          <p14:tracePt t="87649" x="4235450" y="5575300"/>
          <p14:tracePt t="87665" x="4381500" y="5607050"/>
          <p14:tracePt t="87682" x="4514850" y="5651500"/>
          <p14:tracePt t="87698" x="4552950" y="5670550"/>
          <p14:tracePt t="87715" x="4572000" y="5683250"/>
          <p14:tracePt t="87732" x="4578350" y="5683250"/>
          <p14:tracePt t="87749" x="4584700" y="5689600"/>
          <p14:tracePt t="87800" x="4584700" y="5676900"/>
          <p14:tracePt t="87806" x="4591050" y="5676900"/>
          <p14:tracePt t="87816" x="4591050" y="5670550"/>
          <p14:tracePt t="87832" x="4597400" y="5657850"/>
          <p14:tracePt t="87849" x="4603750" y="5626100"/>
          <p14:tracePt t="87866" x="4610100" y="5600700"/>
          <p14:tracePt t="87882" x="4610100" y="5556250"/>
          <p14:tracePt t="87899" x="4610100" y="5524500"/>
          <p14:tracePt t="87915" x="4603750" y="5492750"/>
          <p14:tracePt t="87932" x="4540250" y="5416550"/>
          <p14:tracePt t="87949" x="4457700" y="5340350"/>
          <p14:tracePt t="87965" x="4254500" y="5245100"/>
          <p14:tracePt t="87982" x="4108450" y="5194300"/>
          <p14:tracePt t="88000" x="3930650" y="5143500"/>
          <p14:tracePt t="88015" x="3803650" y="5137150"/>
          <p14:tracePt t="88032" x="3695700" y="5137150"/>
          <p14:tracePt t="88049" x="3568700" y="5137150"/>
          <p14:tracePt t="88066" x="3517900" y="5143500"/>
          <p14:tracePt t="88085" x="3467100" y="5149850"/>
          <p14:tracePt t="88099" x="3454400" y="5149850"/>
          <p14:tracePt t="88115" x="3441700" y="5156200"/>
          <p14:tracePt t="88132" x="3441700" y="5162550"/>
          <p14:tracePt t="88165" x="3454400" y="5168900"/>
          <p14:tracePt t="88182" x="3511550" y="5168900"/>
          <p14:tracePt t="88198" x="3587750" y="5175250"/>
          <p14:tracePt t="88215" x="3803650" y="5200650"/>
          <p14:tracePt t="88232" x="3968750" y="5213350"/>
          <p14:tracePt t="88249" x="4279900" y="5270500"/>
          <p14:tracePt t="88265" x="4470400" y="5302250"/>
          <p14:tracePt t="88282" x="4635500" y="5334000"/>
          <p14:tracePt t="88298" x="4806950" y="5346700"/>
          <p14:tracePt t="88315" x="4870450" y="5346700"/>
          <p14:tracePt t="88333" x="4933950" y="5340350"/>
          <p14:tracePt t="88348" x="4946650" y="5334000"/>
          <p14:tracePt t="88367" x="4953000" y="5334000"/>
          <p14:tracePt t="88459" x="4946650" y="5334000"/>
          <p14:tracePt t="88471" x="4940300" y="5334000"/>
          <p14:tracePt t="88482" x="4895850" y="5334000"/>
          <p14:tracePt t="88500" x="4794250" y="5359400"/>
          <p14:tracePt t="88515" x="4648200" y="5384800"/>
          <p14:tracePt t="88532" x="4457700" y="5422900"/>
          <p14:tracePt t="88548" x="4089400" y="5454650"/>
          <p14:tracePt t="88565" x="3759200" y="5454650"/>
          <p14:tracePt t="88582" x="3295650" y="5441950"/>
          <p14:tracePt t="88598" x="2965450" y="5397500"/>
          <p14:tracePt t="88615" x="2673350" y="5334000"/>
          <p14:tracePt t="88632" x="2254250" y="5213350"/>
          <p14:tracePt t="88649" x="2082800" y="5149850"/>
          <p14:tracePt t="88665" x="1885950" y="5086350"/>
          <p14:tracePt t="88682" x="1765300" y="5060950"/>
          <p14:tracePt t="88700" x="1670050" y="5035550"/>
          <p14:tracePt t="88715" x="1574800" y="5003800"/>
          <p14:tracePt t="88732" x="1536700" y="4991100"/>
          <p14:tracePt t="88749" x="1504950" y="4978400"/>
          <p14:tracePt t="88766" x="1492250" y="4978400"/>
          <p14:tracePt t="88799" x="1485900" y="4965700"/>
          <p14:tracePt t="88815" x="1485900" y="4959350"/>
          <p14:tracePt t="88832" x="1473200" y="4921250"/>
          <p14:tracePt t="88849" x="1473200" y="4883150"/>
          <p14:tracePt t="88865" x="1473200" y="4832350"/>
          <p14:tracePt t="88882" x="1466850" y="4724400"/>
          <p14:tracePt t="88899" x="1460500" y="4603750"/>
          <p14:tracePt t="88901" x="1460500" y="4540250"/>
          <p14:tracePt t="88915" x="1454150" y="4413250"/>
          <p14:tracePt t="88932" x="1435100" y="4260850"/>
          <p14:tracePt t="88949" x="1428750" y="4038600"/>
          <p14:tracePt t="88966" x="1416050" y="3879850"/>
          <p14:tracePt t="88982" x="1416050" y="3752850"/>
          <p14:tracePt t="88999" x="1416050" y="3581400"/>
          <p14:tracePt t="89015" x="1428750" y="3486150"/>
          <p14:tracePt t="89032" x="1441450" y="3384550"/>
          <p14:tracePt t="89049" x="1454150" y="3327400"/>
          <p14:tracePt t="89065" x="1454150" y="3295650"/>
          <p14:tracePt t="89082" x="1460500" y="3276600"/>
          <p14:tracePt t="89099" x="1460500" y="3270250"/>
          <p14:tracePt t="89202" x="1466850" y="3270250"/>
          <p14:tracePt t="89277" x="1466850" y="3276600"/>
          <p14:tracePt t="89304" x="1466850" y="3282950"/>
          <p14:tracePt t="89323" x="1466850" y="3295650"/>
          <p14:tracePt t="89330" x="1466850" y="3302000"/>
          <p14:tracePt t="89337" x="1466850" y="3314700"/>
          <p14:tracePt t="89349" x="1466850" y="3327400"/>
          <p14:tracePt t="89365" x="1460500" y="3378200"/>
          <p14:tracePt t="89382" x="1460500" y="3416300"/>
          <p14:tracePt t="89399" x="1454150" y="3479800"/>
          <p14:tracePt t="89417" x="1454150" y="3511550"/>
          <p14:tracePt t="89432" x="1447800" y="3556000"/>
          <p14:tracePt t="89449" x="1447800" y="3644900"/>
          <p14:tracePt t="89466" x="1447800" y="3714750"/>
          <p14:tracePt t="89482" x="1447800" y="3797300"/>
          <p14:tracePt t="89499" x="1473200" y="3924300"/>
          <p14:tracePt t="89516" x="1498600" y="4025900"/>
          <p14:tracePt t="89532" x="1524000" y="4165600"/>
          <p14:tracePt t="89549" x="1543050" y="4279900"/>
          <p14:tracePt t="89566" x="1587500" y="4425950"/>
          <p14:tracePt t="89582" x="1612900" y="4495800"/>
          <p14:tracePt t="89599" x="1644650" y="4565650"/>
          <p14:tracePt t="89615" x="1682750" y="4667250"/>
          <p14:tracePt t="89632" x="1695450" y="4705350"/>
          <p14:tracePt t="89649" x="1701800" y="4749800"/>
          <p14:tracePt t="89666" x="1708150" y="4775200"/>
          <p14:tracePt t="89682" x="1714500" y="4794250"/>
          <p14:tracePt t="89699" x="1714500" y="4819650"/>
          <p14:tracePt t="89716" x="1714500" y="4826000"/>
          <p14:tracePt t="89732" x="1727200" y="4845050"/>
          <p14:tracePt t="89749" x="1733550" y="4864100"/>
          <p14:tracePt t="89766" x="1733550" y="4870450"/>
          <p14:tracePt t="89782" x="1739900" y="4876800"/>
          <p14:tracePt t="89799" x="1746250" y="4876800"/>
          <p14:tracePt t="89816" x="1746250" y="4883150"/>
          <p14:tracePt t="89832" x="1752600" y="4889500"/>
          <p14:tracePt t="89893" x="1758950" y="4895850"/>
          <p14:tracePt t="90116" x="1765300" y="4895850"/>
          <p14:tracePt t="90125" x="1771650" y="4895850"/>
          <p14:tracePt t="90132" x="1778000" y="4889500"/>
          <p14:tracePt t="90149" x="1797050" y="4889500"/>
          <p14:tracePt t="90165" x="1809750" y="4889500"/>
          <p14:tracePt t="90183" x="1847850" y="4889500"/>
          <p14:tracePt t="90199" x="1873250" y="4889500"/>
          <p14:tracePt t="90216" x="1898650" y="4889500"/>
          <p14:tracePt t="90232" x="1974850" y="4889500"/>
          <p14:tracePt t="90249" x="2025650" y="4889500"/>
          <p14:tracePt t="90266" x="2139950" y="4889500"/>
          <p14:tracePt t="90282" x="2216150" y="4889500"/>
          <p14:tracePt t="90299" x="2292350" y="4889500"/>
          <p14:tracePt t="90315" x="2413000" y="4883150"/>
          <p14:tracePt t="90332" x="2489200" y="4870450"/>
          <p14:tracePt t="90349" x="2603500" y="4845050"/>
          <p14:tracePt t="90365" x="2667000" y="4826000"/>
          <p14:tracePt t="90382" x="2705100" y="4813300"/>
          <p14:tracePt t="90399" x="2743200" y="4794250"/>
          <p14:tracePt t="90416" x="2755900" y="4781550"/>
          <p14:tracePt t="90432" x="2762250" y="4775200"/>
          <p14:tracePt t="90967" x="2781300" y="4768850"/>
          <p14:tracePt t="90977" x="2800350" y="4762500"/>
          <p14:tracePt t="90983" x="2813050" y="4756150"/>
          <p14:tracePt t="90999" x="2857500" y="4749800"/>
          <p14:tracePt t="91032" x="3016250" y="4724400"/>
          <p14:tracePt t="91066" x="3181350" y="4718050"/>
          <p14:tracePt t="91099" x="3384550" y="4711700"/>
          <p14:tracePt t="91116" x="3473450" y="4711700"/>
          <p14:tracePt t="91132" x="3575050" y="4705350"/>
          <p14:tracePt t="91149" x="3632200" y="4699000"/>
          <p14:tracePt t="91166" x="3670300" y="4692650"/>
          <p14:tracePt t="91182" x="3740150" y="4667250"/>
          <p14:tracePt t="91199" x="3803650" y="4635500"/>
          <p14:tracePt t="91215" x="3886200" y="4622800"/>
          <p14:tracePt t="91232" x="3943350" y="4603750"/>
          <p14:tracePt t="91249" x="4006850" y="4584700"/>
          <p14:tracePt t="91266" x="4044950" y="4578350"/>
          <p14:tracePt t="91282" x="4064000" y="4572000"/>
          <p14:tracePt t="91299" x="4070350" y="4565650"/>
          <p14:tracePt t="91332" x="4070350" y="4552950"/>
          <p14:tracePt t="91349" x="4070350" y="4546600"/>
          <p14:tracePt t="91685" x="4076700" y="4533900"/>
          <p14:tracePt t="91693" x="4083050" y="4502150"/>
          <p14:tracePt t="91701" x="4102100" y="4470400"/>
          <p14:tracePt t="91715" x="4140200" y="4400550"/>
          <p14:tracePt t="91732" x="4203700" y="4279900"/>
          <p14:tracePt t="91749" x="4273550" y="4191000"/>
          <p14:tracePt t="91766" x="4394200" y="4083050"/>
          <p14:tracePt t="91782" x="4470400" y="4019550"/>
          <p14:tracePt t="91799" x="4546600" y="3968750"/>
          <p14:tracePt t="91815" x="4635500" y="3898900"/>
          <p14:tracePt t="91832" x="4692650" y="3854450"/>
          <p14:tracePt t="91850" x="4749800" y="3810000"/>
          <p14:tracePt t="91866" x="4775200" y="3784600"/>
          <p14:tracePt t="91882" x="4813300" y="3759200"/>
          <p14:tracePt t="91899" x="4864100" y="3727450"/>
          <p14:tracePt t="91916" x="4895850" y="3695700"/>
          <p14:tracePt t="91932" x="4927600" y="3663950"/>
          <p14:tracePt t="91949" x="4940300" y="3638550"/>
          <p14:tracePt t="91966" x="4953000" y="3613150"/>
          <p14:tracePt t="91982" x="4965700" y="3575050"/>
          <p14:tracePt t="91999" x="4978400" y="3543300"/>
          <p14:tracePt t="92016" x="5010150" y="3479800"/>
          <p14:tracePt t="92032" x="5022850" y="3435350"/>
          <p14:tracePt t="92049" x="5041900" y="3371850"/>
          <p14:tracePt t="92065" x="5048250" y="3282950"/>
          <p14:tracePt t="92082" x="5054600" y="3225800"/>
          <p14:tracePt t="92099" x="5067300" y="3155950"/>
          <p14:tracePt t="92116" x="5073650" y="3117850"/>
          <p14:tracePt t="92132" x="5092700" y="3086100"/>
          <p14:tracePt t="92149" x="5105400" y="3022600"/>
          <p14:tracePt t="92166" x="5111750" y="2990850"/>
          <p14:tracePt t="92182" x="5124450" y="2952750"/>
          <p14:tracePt t="92199" x="5130800" y="2927350"/>
          <p14:tracePt t="92215" x="5143500" y="2914650"/>
          <p14:tracePt t="92232" x="5143500" y="2889250"/>
          <p14:tracePt t="92249" x="5149850" y="2889250"/>
          <p14:tracePt t="92265" x="5149850" y="2882900"/>
          <p14:tracePt t="92282" x="5149850" y="2876550"/>
          <p14:tracePt t="92299" x="5143500" y="2876550"/>
          <p14:tracePt t="92316" x="5092700" y="2876550"/>
          <p14:tracePt t="92332" x="5041900" y="2876550"/>
          <p14:tracePt t="92349" x="4972050" y="2889250"/>
          <p14:tracePt t="92366" x="4921250" y="2901950"/>
          <p14:tracePt t="92383" x="4845050" y="2927350"/>
          <p14:tracePt t="92399" x="4806950" y="2940050"/>
          <p14:tracePt t="92416" x="4775200" y="2952750"/>
          <p14:tracePt t="92432" x="4749800" y="2984500"/>
          <p14:tracePt t="92449" x="4730750" y="3003550"/>
          <p14:tracePt t="92465" x="4699000" y="3060700"/>
          <p14:tracePt t="92482" x="4699000" y="3092450"/>
          <p14:tracePt t="92499" x="4699000" y="3130550"/>
          <p14:tracePt t="92516" x="4711700" y="3187700"/>
          <p14:tracePt t="92532" x="4730750" y="3213100"/>
          <p14:tracePt t="92549" x="4775200" y="3270250"/>
          <p14:tracePt t="92566" x="4813300" y="3314700"/>
          <p14:tracePt t="92582" x="4857750" y="3371850"/>
          <p14:tracePt t="92599" x="4927600" y="3448050"/>
          <p14:tracePt t="92616" x="4959350" y="3479800"/>
          <p14:tracePt t="92632" x="5003800" y="3505200"/>
          <p14:tracePt t="92649" x="5022850" y="3511550"/>
          <p14:tracePt t="92666" x="5048250" y="3517900"/>
          <p14:tracePt t="92682" x="5080000" y="3517900"/>
          <p14:tracePt t="92699" x="5118100" y="3517900"/>
          <p14:tracePt t="92715" x="5181600" y="3498850"/>
          <p14:tracePt t="92732" x="5226050" y="3486150"/>
          <p14:tracePt t="92749" x="5264150" y="3460750"/>
          <p14:tracePt t="92765" x="5276850" y="3435350"/>
          <p14:tracePt t="92782" x="5289550" y="3416300"/>
          <p14:tracePt t="92800" x="5295900" y="3384550"/>
          <p14:tracePt t="92816" x="5302250" y="3365500"/>
          <p14:tracePt t="92833" x="5308600" y="3321050"/>
          <p14:tracePt t="92849" x="5308600" y="3302000"/>
          <p14:tracePt t="92866" x="5302250" y="3276600"/>
          <p14:tracePt t="92882" x="5302250" y="3251200"/>
          <p14:tracePt t="92899" x="5295900" y="3238500"/>
          <p14:tracePt t="92916" x="5289550" y="3225800"/>
          <p14:tracePt t="92932" x="5283200" y="3225800"/>
          <p14:tracePt t="92949" x="5276850" y="3219450"/>
          <p14:tracePt t="92966" x="5264150" y="3206750"/>
          <p14:tracePt t="92982" x="5257800" y="3206750"/>
          <p14:tracePt t="92999" x="5251450" y="3206750"/>
          <p14:tracePt t="93015" x="5251450" y="3200400"/>
          <p14:tracePt t="93034" x="5245100" y="3200400"/>
          <p14:tracePt t="93049" x="5238750" y="3200400"/>
          <p14:tracePt t="93066" x="5232400" y="3200400"/>
          <p14:tracePt t="93082" x="5219700" y="3200400"/>
          <p14:tracePt t="93099" x="5200650" y="3200400"/>
          <p14:tracePt t="93116" x="5194300" y="3200400"/>
          <p14:tracePt t="93132" x="5181600" y="3200400"/>
          <p14:tracePt t="93166" x="5175250" y="3200400"/>
          <p14:tracePt t="93208" x="5168900" y="3200400"/>
          <p14:tracePt t="93257" x="5162550" y="3200400"/>
          <p14:tracePt t="93313" x="5156200" y="3200400"/>
          <p14:tracePt t="93390" x="5156200" y="3194050"/>
          <p14:tracePt t="93452" x="5149850" y="3194050"/>
          <p14:tracePt t="93465" x="5149850" y="3187700"/>
          <p14:tracePt t="93473" x="5143500" y="3187700"/>
          <p14:tracePt t="93482" x="5137150" y="3181350"/>
          <p14:tracePt t="93499" x="5105400" y="3162300"/>
          <p14:tracePt t="93515" x="5073650" y="3136900"/>
          <p14:tracePt t="93532" x="5035550" y="3117850"/>
          <p14:tracePt t="93549" x="4959350" y="3092450"/>
          <p14:tracePt t="93566" x="4921250" y="3079750"/>
          <p14:tracePt t="93582" x="4857750" y="3067050"/>
          <p14:tracePt t="93599" x="4826000" y="3067050"/>
          <p14:tracePt t="93616" x="4794250" y="3067050"/>
          <p14:tracePt t="93632" x="4775200" y="3079750"/>
          <p14:tracePt t="93649" x="4756150" y="3105150"/>
          <p14:tracePt t="93666" x="4724400" y="3155950"/>
          <p14:tracePt t="93683" x="4718050" y="3187700"/>
          <p14:tracePt t="93699" x="4705350" y="3232150"/>
          <p14:tracePt t="93716" x="4699000" y="3257550"/>
          <p14:tracePt t="93732" x="4699000" y="3270250"/>
          <p14:tracePt t="93749" x="4705350" y="3295650"/>
          <p14:tracePt t="93766" x="4705350" y="3302000"/>
          <p14:tracePt t="93782" x="4718050" y="3314700"/>
          <p14:tracePt t="93799" x="4730750" y="3321050"/>
          <p14:tracePt t="93816" x="4743450" y="3333750"/>
          <p14:tracePt t="93832" x="4756150" y="3340100"/>
          <p14:tracePt t="93849" x="4768850" y="3340100"/>
          <p14:tracePt t="93865" x="4781550" y="3340100"/>
          <p14:tracePt t="93883" x="4787900" y="3333750"/>
          <p14:tracePt t="93899" x="4806950" y="3327400"/>
          <p14:tracePt t="93916" x="4826000" y="3308350"/>
          <p14:tracePt t="93933" x="4832350" y="3308350"/>
          <p14:tracePt t="93935" x="4838700" y="3302000"/>
          <p14:tracePt t="93949" x="4845050" y="3295650"/>
          <p14:tracePt t="94166" x="4838700" y="3295650"/>
          <p14:tracePt t="94179" x="4832350" y="3302000"/>
          <p14:tracePt t="94189" x="4826000" y="3302000"/>
          <p14:tracePt t="94199" x="4819650" y="3308350"/>
          <p14:tracePt t="94216" x="4813300" y="3314700"/>
          <p14:tracePt t="94249" x="4800600" y="3314700"/>
          <p14:tracePt t="94626" x="4743450" y="3314700"/>
          <p14:tracePt t="94633" x="4641850" y="3302000"/>
          <p14:tracePt t="94649" x="4438650" y="3263900"/>
          <p14:tracePt t="94666" x="4165600" y="3206750"/>
          <p14:tracePt t="94682" x="3714750" y="3130550"/>
          <p14:tracePt t="94700" x="3409950" y="3086100"/>
          <p14:tracePt t="94716" x="3092450" y="3022600"/>
          <p14:tracePt t="94733" x="2667000" y="2921000"/>
          <p14:tracePt t="94766" x="2254250" y="2819400"/>
          <p14:tracePt t="94799" x="2000250" y="2794000"/>
          <p14:tracePt t="94832" x="1758950" y="2774950"/>
          <p14:tracePt t="94849" x="1670050" y="2774950"/>
          <p14:tracePt t="94866" x="1619250" y="2774950"/>
          <p14:tracePt t="94883" x="1562100" y="2794000"/>
          <p14:tracePt t="94899" x="1524000" y="2806700"/>
          <p14:tracePt t="94916" x="1479550" y="2825750"/>
          <p14:tracePt t="94932" x="1422400" y="2857500"/>
          <p14:tracePt t="94949" x="1390650" y="2870200"/>
          <p14:tracePt t="94966" x="1339850" y="2921000"/>
          <p14:tracePt t="94983" x="1320800" y="2946400"/>
          <p14:tracePt t="94999" x="1282700" y="2978150"/>
          <p14:tracePt t="95016" x="1225550" y="3022600"/>
          <p14:tracePt t="95033" x="1187450" y="3041650"/>
          <p14:tracePt t="95049" x="1136650" y="3060700"/>
          <p14:tracePt t="95066" x="1104900" y="3073400"/>
          <p14:tracePt t="95082" x="1085850" y="3086100"/>
          <p14:tracePt t="95099" x="1066800" y="3092450"/>
          <p14:tracePt t="95116" x="1060450" y="3098800"/>
          <p14:tracePt t="95132" x="1054100" y="3098800"/>
          <p14:tracePt t="95210" x="1047750" y="3098800"/>
          <p14:tracePt t="95335" x="1054100" y="3098800"/>
          <p14:tracePt t="95356" x="1060450" y="3105150"/>
          <p14:tracePt t="95423" x="1073150" y="3105150"/>
          <p14:tracePt t="95445" x="1079500" y="3105150"/>
          <p14:tracePt t="95458" x="1085850" y="3105150"/>
          <p14:tracePt t="95465" x="1092200" y="3105150"/>
          <p14:tracePt t="95483" x="1104900" y="3105150"/>
          <p14:tracePt t="95499" x="1117600" y="3105150"/>
          <p14:tracePt t="95516" x="1130300" y="3105150"/>
          <p14:tracePt t="95533" x="1143000" y="3098800"/>
          <p14:tracePt t="95549" x="1181100" y="3079750"/>
          <p14:tracePt t="95566" x="1219200" y="3060700"/>
          <p14:tracePt t="95582" x="1289050" y="3022600"/>
          <p14:tracePt t="95599" x="1371600" y="2978150"/>
          <p14:tracePt t="95616" x="1473200" y="2946400"/>
          <p14:tracePt t="95632" x="1651000" y="2895600"/>
          <p14:tracePt t="95649" x="1758950" y="2876550"/>
          <p14:tracePt t="95666" x="1962150" y="2857500"/>
          <p14:tracePt t="95683" x="2120900" y="2857500"/>
          <p14:tracePt t="95699" x="2279650" y="2870200"/>
          <p14:tracePt t="95715" x="2533650" y="2882900"/>
          <p14:tracePt t="95733" x="2730500" y="2914650"/>
          <p14:tracePt t="95749" x="3022600" y="2952750"/>
          <p14:tracePt t="95766" x="3219450" y="2990850"/>
          <p14:tracePt t="95782" x="3390900" y="3035300"/>
          <p14:tracePt t="95799" x="3651250" y="3105150"/>
          <p14:tracePt t="95816" x="3790950" y="3143250"/>
          <p14:tracePt t="95832" x="4000500" y="3194050"/>
          <p14:tracePt t="95849" x="4102100" y="3219450"/>
          <p14:tracePt t="95866" x="4210050" y="3251200"/>
          <p14:tracePt t="95882" x="4248150" y="3270250"/>
          <p14:tracePt t="95899" x="4286250" y="3289300"/>
          <p14:tracePt t="95916" x="4324350" y="3308350"/>
          <p14:tracePt t="95932" x="4330700" y="3308350"/>
          <p14:tracePt t="95949" x="4337050" y="3314700"/>
          <p14:tracePt t="95999" x="4330700" y="3314700"/>
          <p14:tracePt t="96315" x="4356100" y="3308350"/>
          <p14:tracePt t="96325" x="4387850" y="3295650"/>
          <p14:tracePt t="96334" x="4425950" y="3289300"/>
          <p14:tracePt t="96349" x="4533900" y="3276600"/>
          <p14:tracePt t="96366" x="4622800" y="3276600"/>
          <p14:tracePt t="96382" x="4756150" y="3276600"/>
          <p14:tracePt t="96399" x="4819650" y="3282950"/>
          <p14:tracePt t="96416" x="4864100" y="3289300"/>
          <p14:tracePt t="96432" x="4883150" y="3295650"/>
          <p14:tracePt t="96449" x="4895850" y="3302000"/>
          <p14:tracePt t="96730" x="4902200" y="3295650"/>
          <p14:tracePt t="96736" x="4908550" y="3295650"/>
          <p14:tracePt t="96750" x="4908550" y="3289300"/>
          <p14:tracePt t="96766" x="4921250" y="3289300"/>
          <p14:tracePt t="96783" x="4933950" y="3289300"/>
          <p14:tracePt t="96816" x="4965700" y="3289300"/>
          <p14:tracePt t="96849" x="5016500" y="3302000"/>
          <p14:tracePt t="96883" x="5092700" y="3321050"/>
          <p14:tracePt t="96900" x="5137150" y="3321050"/>
          <p14:tracePt t="96917" x="5207000" y="3327400"/>
          <p14:tracePt t="96932" x="5264150" y="3333750"/>
          <p14:tracePt t="96949" x="5327650" y="3333750"/>
          <p14:tracePt t="96951" x="5372100" y="3340100"/>
          <p14:tracePt t="96966" x="5480050" y="3340100"/>
          <p14:tracePt t="96983" x="5581650" y="3352800"/>
          <p14:tracePt t="96999" x="5657850" y="3371850"/>
          <p14:tracePt t="97016" x="5740400" y="3378200"/>
          <p14:tracePt t="97033" x="5778500" y="3384550"/>
          <p14:tracePt t="97049" x="5797550" y="3384550"/>
          <p14:tracePt t="97278" x="5803900" y="3384550"/>
          <p14:tracePt t="97288" x="5810250" y="3384550"/>
          <p14:tracePt t="97299" x="5816600" y="3384550"/>
          <p14:tracePt t="97316" x="5822950" y="3384550"/>
          <p14:tracePt t="97333" x="5829300" y="3384550"/>
          <p14:tracePt t="97361" x="5829300" y="3378200"/>
          <p14:tracePt t="99588" x="5848350" y="3371850"/>
          <p14:tracePt t="99598" x="5867400" y="3352800"/>
          <p14:tracePt t="99617" x="5930900" y="3333750"/>
          <p14:tracePt t="99633" x="5981700" y="3333750"/>
          <p14:tracePt t="99649" x="6102350" y="3403600"/>
          <p14:tracePt t="99666" x="6203950" y="3517900"/>
          <p14:tracePt t="99683" x="6337300" y="3797300"/>
          <p14:tracePt t="99716" x="6521450" y="4292600"/>
          <p14:tracePt t="99750" x="6699250" y="4832350"/>
          <p14:tracePt t="99782" x="6788150" y="5207000"/>
          <p14:tracePt t="99799" x="6800850" y="5295900"/>
          <p14:tracePt t="99816" x="6800850" y="5372100"/>
          <p14:tracePt t="99833" x="6800850" y="5384800"/>
          <p14:tracePt t="99849" x="6800850" y="5391150"/>
          <p14:tracePt t="99883" x="6794500" y="5365750"/>
          <p14:tracePt t="99899" x="6781800" y="5295900"/>
          <p14:tracePt t="99916" x="6775450" y="5238750"/>
          <p14:tracePt t="99932" x="6775450" y="5162550"/>
          <p14:tracePt t="99950" x="6775450" y="5130800"/>
          <p14:tracePt t="99966" x="6781800" y="5111750"/>
          <p14:tracePt t="99969" x="6788150" y="5105400"/>
          <p14:tracePt t="99983" x="6794500" y="5092700"/>
          <p14:tracePt t="100060" x="6794500" y="5099050"/>
          <p14:tracePt t="100072" x="6762750" y="5111750"/>
          <p14:tracePt t="100082" x="6737350" y="5124450"/>
          <p14:tracePt t="100099" x="6654800" y="5181600"/>
          <p14:tracePt t="100116" x="6578600" y="5232400"/>
          <p14:tracePt t="100133" x="6508750" y="5270500"/>
          <p14:tracePt t="100149" x="6400800" y="5295900"/>
          <p14:tracePt t="100166" x="6343650" y="5295900"/>
          <p14:tracePt t="100183" x="6324600" y="5295900"/>
          <p14:tracePt t="100862" x="6305550" y="5295900"/>
          <p14:tracePt t="100869" x="6273800" y="5289550"/>
          <p14:tracePt t="100883" x="6178550" y="5264150"/>
          <p14:tracePt t="100900" x="6076950" y="5219700"/>
          <p14:tracePt t="100916" x="5988050" y="5194300"/>
          <p14:tracePt t="100933" x="5848350" y="5143500"/>
          <p14:tracePt t="100950" x="5727700" y="5111750"/>
          <p14:tracePt t="100966" x="5530850" y="5080000"/>
          <p14:tracePt t="100999" x="5245100" y="5048250"/>
          <p14:tracePt t="101033" x="4933950" y="5041900"/>
          <p14:tracePt t="101066" x="4699000" y="5067300"/>
          <p14:tracePt t="101083" x="4610100" y="5092700"/>
          <p14:tracePt t="101099" x="4483100" y="5137150"/>
          <p14:tracePt t="101116" x="4400550" y="5175250"/>
          <p14:tracePt t="101134" x="4337050" y="5232400"/>
          <p14:tracePt t="101149" x="4305300" y="5270500"/>
          <p14:tracePt t="101167" x="4273550" y="5334000"/>
          <p14:tracePt t="101182" x="4254500" y="5391150"/>
          <p14:tracePt t="101200" x="4248150" y="5448300"/>
          <p14:tracePt t="101216" x="4248150" y="5524500"/>
          <p14:tracePt t="101233" x="4254500" y="5588000"/>
          <p14:tracePt t="101249" x="4267200" y="5638800"/>
          <p14:tracePt t="101266" x="4298950" y="5708650"/>
          <p14:tracePt t="101283" x="4343400" y="5753100"/>
          <p14:tracePt t="101299" x="4432300" y="5816600"/>
          <p14:tracePt t="101316" x="4508500" y="5861050"/>
          <p14:tracePt t="101333" x="4610100" y="5911850"/>
          <p14:tracePt t="101350" x="4743450" y="5969000"/>
          <p14:tracePt t="101366" x="4851400" y="5994400"/>
          <p14:tracePt t="101383" x="5010150" y="6032500"/>
          <p14:tracePt t="101399" x="5118100" y="6057900"/>
          <p14:tracePt t="101417" x="5257800" y="6096000"/>
          <p14:tracePt t="101433" x="5334000" y="6102350"/>
          <p14:tracePt t="101449" x="5397500" y="6102350"/>
          <p14:tracePt t="101466" x="5530850" y="6070600"/>
          <p14:tracePt t="101483" x="5607050" y="6045200"/>
          <p14:tracePt t="101500" x="5695950" y="5988050"/>
          <p14:tracePt t="101516" x="5746750" y="5956300"/>
          <p14:tracePt t="101532" x="5784850" y="5924550"/>
          <p14:tracePt t="101549" x="5835650" y="5880100"/>
          <p14:tracePt t="101566" x="5861050" y="5861050"/>
          <p14:tracePt t="101583" x="5892800" y="5803900"/>
          <p14:tracePt t="101599" x="5911850" y="5772150"/>
          <p14:tracePt t="101616" x="5911850" y="5734050"/>
          <p14:tracePt t="101633" x="5911850" y="5689600"/>
          <p14:tracePt t="101650" x="5905500" y="5664200"/>
          <p14:tracePt t="101667" x="5886450" y="5613400"/>
          <p14:tracePt t="101683" x="5848350" y="5568950"/>
          <p14:tracePt t="101699" x="5797550" y="5518150"/>
          <p14:tracePt t="101716" x="5683250" y="5461000"/>
          <p14:tracePt t="101733" x="5568950" y="5416550"/>
          <p14:tracePt t="101750" x="5410200" y="5372100"/>
          <p14:tracePt t="101766" x="5334000" y="5359400"/>
          <p14:tracePt t="101783" x="5264150" y="5346700"/>
          <p14:tracePt t="101799" x="5181600" y="5340350"/>
          <p14:tracePt t="101816" x="5130800" y="5334000"/>
          <p14:tracePt t="101833" x="5092700" y="5334000"/>
          <p14:tracePt t="101850" x="5080000" y="5346700"/>
          <p14:tracePt t="102725" x="5022850" y="5334000"/>
          <p14:tracePt t="102736" x="4959350" y="5327650"/>
          <p14:tracePt t="102750" x="4826000" y="5302250"/>
          <p14:tracePt t="102766" x="4603750" y="5289550"/>
          <p14:tracePt t="102783" x="4445000" y="5295900"/>
          <p14:tracePt t="102800" x="4292600" y="5334000"/>
          <p14:tracePt t="102816" x="4108450" y="5397500"/>
          <p14:tracePt t="102850" x="3841750" y="5575300"/>
          <p14:tracePt t="102883" x="3689350" y="5727700"/>
          <p14:tracePt t="102916" x="3657600" y="5848350"/>
          <p14:tracePt t="102933" x="3657600" y="5930900"/>
          <p14:tracePt t="102949" x="3676650" y="5981700"/>
          <p14:tracePt t="102966" x="3740150" y="6064250"/>
          <p14:tracePt t="102983" x="3816350" y="6108700"/>
          <p14:tracePt t="102999" x="3917950" y="6140450"/>
          <p14:tracePt t="103016" x="4102100" y="6165850"/>
          <p14:tracePt t="103033" x="4286250" y="6165850"/>
          <p14:tracePt t="103050" x="4533900" y="6153150"/>
          <p14:tracePt t="103066" x="4686300" y="6127750"/>
          <p14:tracePt t="103083" x="4826000" y="6096000"/>
          <p14:tracePt t="103100" x="4997450" y="6032500"/>
          <p14:tracePt t="103116" x="5073650" y="5969000"/>
          <p14:tracePt t="103133" x="5143500" y="5873750"/>
          <p14:tracePt t="103150" x="5168900" y="5816600"/>
          <p14:tracePt t="103166" x="5181600" y="5765800"/>
          <p14:tracePt t="103183" x="5187950" y="5715000"/>
          <p14:tracePt t="103200" x="5187950" y="5683250"/>
          <p14:tracePt t="103216" x="5156200" y="5645150"/>
          <p14:tracePt t="103233" x="5105400" y="5626100"/>
          <p14:tracePt t="103250" x="4984750" y="5581650"/>
          <p14:tracePt t="103266" x="4851400" y="5568950"/>
          <p14:tracePt t="103283" x="4730750" y="5562600"/>
          <p14:tracePt t="103299" x="4495800" y="5594350"/>
          <p14:tracePt t="103316" x="4318000" y="5632450"/>
          <p14:tracePt t="103333" x="4133850" y="5689600"/>
          <p14:tracePt t="103350" x="3892550" y="5778500"/>
          <p14:tracePt t="103366" x="3759200" y="5822950"/>
          <p14:tracePt t="103383" x="3600450" y="5892800"/>
          <p14:tracePt t="103400" x="3524250" y="5930900"/>
          <p14:tracePt t="103416" x="3479800" y="5962650"/>
          <p14:tracePt t="103433" x="3435350" y="6000750"/>
          <p14:tracePt t="103449" x="3429000" y="6026150"/>
          <p14:tracePt t="103466" x="3416300" y="6064250"/>
          <p14:tracePt t="103483" x="3416300" y="6076950"/>
          <p14:tracePt t="103500" x="3416300" y="6083300"/>
          <p14:tracePt t="103516" x="3441700" y="6096000"/>
          <p14:tracePt t="103533" x="3479800" y="6108700"/>
          <p14:tracePt t="103550" x="3625850" y="6121400"/>
          <p14:tracePt t="103566" x="3759200" y="6121400"/>
          <p14:tracePt t="103583" x="4006850" y="6108700"/>
          <p14:tracePt t="103600" x="4241800" y="6108700"/>
          <p14:tracePt t="103617" x="4597400" y="6083300"/>
          <p14:tracePt t="103633" x="4806950" y="6064250"/>
          <p14:tracePt t="103649" x="4991100" y="6038850"/>
          <p14:tracePt t="103666" x="5156200" y="5994400"/>
          <p14:tracePt t="103683" x="5232400" y="5930900"/>
          <p14:tracePt t="103700" x="5302250" y="5873750"/>
          <p14:tracePt t="103716" x="5372100" y="5778500"/>
          <p14:tracePt t="103733" x="5403850" y="5715000"/>
          <p14:tracePt t="103750" x="5403850" y="5638800"/>
          <p14:tracePt t="103766" x="5378450" y="5568950"/>
          <p14:tracePt t="103783" x="5340350" y="5486400"/>
          <p14:tracePt t="103800" x="5219700" y="5353050"/>
          <p14:tracePt t="103816" x="5143500" y="5283200"/>
          <p14:tracePt t="103833" x="5010150" y="5232400"/>
          <p14:tracePt t="103850" x="4794250" y="5181600"/>
          <p14:tracePt t="103866" x="4641850" y="5175250"/>
          <p14:tracePt t="103883" x="4406900" y="5200650"/>
          <p14:tracePt t="103900" x="4254500" y="5245100"/>
          <p14:tracePt t="103916" x="4089400" y="5334000"/>
          <p14:tracePt t="103933" x="4025900" y="5378450"/>
          <p14:tracePt t="103950" x="3962400" y="5473700"/>
          <p14:tracePt t="103966" x="3949700" y="5518150"/>
          <p14:tracePt t="103983" x="3943350" y="5556250"/>
          <p14:tracePt t="103985" x="3943350" y="5575300"/>
          <p14:tracePt t="103999" x="3962400" y="5613400"/>
          <p14:tracePt t="104016" x="3987800" y="5645150"/>
          <p14:tracePt t="104034" x="4070350" y="5689600"/>
          <p14:tracePt t="104050" x="4140200" y="5727700"/>
          <p14:tracePt t="104066" x="4254500" y="5753100"/>
          <p14:tracePt t="104083" x="4470400" y="5803900"/>
          <p14:tracePt t="104100" x="4610100" y="5829300"/>
          <p14:tracePt t="104117" x="4845050" y="5842000"/>
          <p14:tracePt t="104133" x="4972050" y="5842000"/>
          <p14:tracePt t="104149" x="5092700" y="5829300"/>
          <p14:tracePt t="104166" x="5251450" y="5772150"/>
          <p14:tracePt t="104183" x="5334000" y="5734050"/>
          <p14:tracePt t="104200" x="5416550" y="5689600"/>
          <p14:tracePt t="104216" x="5530850" y="5619750"/>
          <p14:tracePt t="104233" x="5575300" y="5575300"/>
          <p14:tracePt t="104249" x="5613400" y="5511800"/>
          <p14:tracePt t="104266" x="5626100" y="5473700"/>
          <p14:tracePt t="104283" x="5632450" y="5441950"/>
          <p14:tracePt t="104299" x="5607050" y="5410200"/>
          <p14:tracePt t="104316" x="5556250" y="5365750"/>
          <p14:tracePt t="104333" x="5384800" y="5302250"/>
          <p14:tracePt t="104350" x="5264150" y="5270500"/>
          <p14:tracePt t="104367" x="5048250" y="5257800"/>
          <p14:tracePt t="104383" x="4876800" y="5283200"/>
          <p14:tracePt t="104400" x="4718050" y="5308600"/>
          <p14:tracePt t="104416" x="4508500" y="5346700"/>
          <p14:tracePt t="104433" x="4413250" y="5365750"/>
          <p14:tracePt t="104449" x="4343400" y="5384800"/>
          <p14:tracePt t="104466" x="4324350" y="5397500"/>
          <p14:tracePt t="104500" x="4324350" y="5410200"/>
          <p14:tracePt t="104516" x="4337050" y="5429250"/>
          <p14:tracePt t="104533" x="4375150" y="5467350"/>
          <p14:tracePt t="104549" x="4438650" y="5505450"/>
          <p14:tracePt t="104566" x="4514850" y="5549900"/>
          <p14:tracePt t="104583" x="4692650" y="5607050"/>
          <p14:tracePt t="104599" x="4857750" y="5645150"/>
          <p14:tracePt t="104616" x="5105400" y="5708650"/>
          <p14:tracePt t="104633" x="5264150" y="5753100"/>
          <p14:tracePt t="104650" x="5416550" y="5778500"/>
          <p14:tracePt t="104666" x="5588000" y="5784850"/>
          <p14:tracePt t="104683" x="5676900" y="5778500"/>
          <p14:tracePt t="104700" x="5791200" y="5753100"/>
          <p14:tracePt t="104716" x="5829300" y="5740400"/>
          <p14:tracePt t="104734" x="5854700" y="5727700"/>
          <p14:tracePt t="104749" x="5867400" y="5715000"/>
          <p14:tracePt t="104766" x="5867400" y="5689600"/>
          <p14:tracePt t="104783" x="5848350" y="5651500"/>
          <p14:tracePt t="104800" x="5810250" y="5619750"/>
          <p14:tracePt t="104817" x="5727700" y="5549900"/>
          <p14:tracePt t="104833" x="5632450" y="5499100"/>
          <p14:tracePt t="104849" x="5524500" y="5461000"/>
          <p14:tracePt t="104866" x="5346700" y="5410200"/>
          <p14:tracePt t="104883" x="5226050" y="5397500"/>
          <p14:tracePt t="104899" x="5035550" y="5397500"/>
          <p14:tracePt t="104916" x="4889500" y="5448300"/>
          <p14:tracePt t="104933" x="4756150" y="5499100"/>
          <p14:tracePt t="104950" x="4635500" y="5581650"/>
          <p14:tracePt t="104967" x="4591050" y="5619750"/>
          <p14:tracePt t="104983" x="4578350" y="5651500"/>
          <p14:tracePt t="104985" x="4578350" y="5664200"/>
          <p14:tracePt t="105000" x="4584700" y="5695950"/>
          <p14:tracePt t="105016" x="4616450" y="5727700"/>
          <p14:tracePt t="105033" x="4718050" y="5784850"/>
          <p14:tracePt t="105049" x="4826000" y="5816600"/>
          <p14:tracePt t="105066" x="5022850" y="5848350"/>
          <p14:tracePt t="105083" x="5162550" y="5861050"/>
          <p14:tracePt t="105100" x="5321300" y="5873750"/>
          <p14:tracePt t="105116" x="5537200" y="5880100"/>
          <p14:tracePt t="105133" x="5664200" y="5861050"/>
          <p14:tracePt t="105150" x="5803900" y="5822950"/>
          <p14:tracePt t="105167" x="5861050" y="5803900"/>
          <p14:tracePt t="105183" x="5899150" y="5772150"/>
          <p14:tracePt t="105199" x="5924550" y="5740400"/>
          <p14:tracePt t="105216" x="5924550" y="5721350"/>
          <p14:tracePt t="105233" x="5924550" y="5702300"/>
          <p14:tracePt t="105250" x="5924550" y="5695950"/>
          <p14:tracePt t="105296" x="5924550" y="5689600"/>
          <p14:tracePt t="105301" x="5911850" y="5689600"/>
          <p14:tracePt t="105317" x="5905500" y="5689600"/>
          <p14:tracePt t="105333" x="5886450" y="5689600"/>
          <p14:tracePt t="105349" x="5867400" y="5683250"/>
          <p14:tracePt t="105366" x="5854700" y="5683250"/>
          <p14:tracePt t="106098" x="5854700" y="5676900"/>
          <p14:tracePt t="106105" x="5854700" y="5670550"/>
          <p14:tracePt t="106116" x="5854700" y="5664200"/>
          <p14:tracePt t="106133" x="5873750" y="5626100"/>
          <p14:tracePt t="106150" x="5880100" y="5594350"/>
          <p14:tracePt t="106166" x="5892800" y="5549900"/>
          <p14:tracePt t="106183" x="5911850" y="5473700"/>
          <p14:tracePt t="106217" x="5930900" y="5334000"/>
          <p14:tracePt t="106250" x="5911850" y="5238750"/>
          <p14:tracePt t="106283" x="5803900" y="5162550"/>
          <p14:tracePt t="106301" x="5626100" y="5118100"/>
          <p14:tracePt t="106317" x="5511800" y="5111750"/>
          <p14:tracePt t="106333" x="5340350" y="5124450"/>
          <p14:tracePt t="106350" x="4927600" y="5200650"/>
          <p14:tracePt t="106367" x="4737100" y="5264150"/>
          <p14:tracePt t="106383" x="4311650" y="5416550"/>
          <p14:tracePt t="106399" x="4108450" y="5518150"/>
          <p14:tracePt t="106416" x="3949700" y="5613400"/>
          <p14:tracePt t="106433" x="3619500" y="5791200"/>
          <p14:tracePt t="106450" x="3543300" y="5842000"/>
          <p14:tracePt t="106467" x="3492500" y="5880100"/>
          <p14:tracePt t="106483" x="3479800" y="5899150"/>
          <p14:tracePt t="106500" x="3473450" y="5918200"/>
          <p14:tracePt t="106516" x="3486150" y="5949950"/>
          <p14:tracePt t="106533" x="3505200" y="5969000"/>
          <p14:tracePt t="106550" x="3575050" y="6000750"/>
          <p14:tracePt t="106567" x="3638550" y="6032500"/>
          <p14:tracePt t="106583" x="3727450" y="6051550"/>
          <p14:tracePt t="106600" x="3848100" y="6089650"/>
          <p14:tracePt t="106617" x="3949700" y="6121400"/>
          <p14:tracePt t="106633" x="4108450" y="6146800"/>
          <p14:tracePt t="106651" x="4197350" y="6153150"/>
          <p14:tracePt t="106666" x="4267200" y="6153150"/>
          <p14:tracePt t="106683" x="4368800" y="6121400"/>
          <p14:tracePt t="106700" x="4445000" y="6089650"/>
          <p14:tracePt t="106716" x="4603750" y="6013450"/>
          <p14:tracePt t="106733" x="4705350" y="5969000"/>
          <p14:tracePt t="106750" x="4781550" y="5924550"/>
          <p14:tracePt t="106766" x="4876800" y="5835650"/>
          <p14:tracePt t="106783" x="4946650" y="5753100"/>
          <p14:tracePt t="106799" x="5060950" y="5619750"/>
          <p14:tracePt t="106817" x="5137150" y="5530850"/>
          <p14:tracePt t="106834" x="5251450" y="5429250"/>
          <p14:tracePt t="106850" x="5302250" y="5384800"/>
          <p14:tracePt t="106866" x="5334000" y="5346700"/>
          <p14:tracePt t="106883" x="5365750" y="5302250"/>
          <p14:tracePt t="106900" x="5391150" y="5270500"/>
          <p14:tracePt t="106917" x="5410200" y="5226050"/>
          <p14:tracePt t="106933" x="5416550" y="5219700"/>
          <p14:tracePt t="106949" x="5416550" y="5213350"/>
          <p14:tracePt t="106966" x="5397500" y="5213350"/>
          <p14:tracePt t="106983" x="5346700" y="5219700"/>
          <p14:tracePt t="106986" x="5314950" y="5232400"/>
          <p14:tracePt t="107259" x="5340350" y="5194300"/>
          <p14:tracePt t="107269" x="5378450" y="5130800"/>
          <p14:tracePt t="107283" x="5448300" y="5048250"/>
          <p14:tracePt t="107300" x="5600700" y="4908550"/>
          <p14:tracePt t="107317" x="5734050" y="4819650"/>
          <p14:tracePt t="107333" x="5924550" y="4762500"/>
          <p14:tracePt t="107350" x="6045200" y="4724400"/>
          <p14:tracePt t="107366" x="6165850" y="4699000"/>
          <p14:tracePt t="107383" x="6318250" y="4692650"/>
          <p14:tracePt t="107400" x="6394450" y="4692650"/>
          <p14:tracePt t="107416" x="6457950" y="4692650"/>
          <p14:tracePt t="107433" x="6489700" y="4705350"/>
          <p14:tracePt t="107450" x="6527800" y="4730750"/>
          <p14:tracePt t="107467" x="6534150" y="4749800"/>
          <p14:tracePt t="107483" x="6534150" y="4787900"/>
          <p14:tracePt t="107500" x="6521450" y="4845050"/>
          <p14:tracePt t="107517" x="6489700" y="4876800"/>
          <p14:tracePt t="107534" x="6419850" y="4921250"/>
          <p14:tracePt t="107550" x="6356350" y="4953000"/>
          <p14:tracePt t="107566" x="6280150" y="4997450"/>
          <p14:tracePt t="107583" x="6172200" y="5067300"/>
          <p14:tracePt t="107600" x="6102350" y="5118100"/>
          <p14:tracePt t="107617" x="5962650" y="5187950"/>
          <p14:tracePt t="107633" x="5861050" y="5245100"/>
          <p14:tracePt t="107650" x="5765800" y="5276850"/>
          <p14:tracePt t="107666" x="5664200" y="5308600"/>
          <p14:tracePt t="107683" x="5613400" y="5321300"/>
          <p14:tracePt t="107701" x="5543550" y="5340350"/>
          <p14:tracePt t="107717" x="5511800" y="5340350"/>
          <p14:tracePt t="107733" x="5486400" y="5340350"/>
          <p14:tracePt t="107750" x="5467350" y="5340350"/>
          <p14:tracePt t="107766" x="5461000" y="5340350"/>
          <p14:tracePt t="107800" x="5461000" y="5334000"/>
          <p14:tracePt t="107816" x="5461000" y="5321300"/>
          <p14:tracePt t="107833" x="5467350" y="5308600"/>
          <p14:tracePt t="107851" x="5486400" y="5289550"/>
          <p14:tracePt t="107866" x="5556250" y="5251450"/>
          <p14:tracePt t="107883" x="5613400" y="5245100"/>
          <p14:tracePt t="107900" x="5683250" y="5245100"/>
          <p14:tracePt t="107916" x="5810250" y="5302250"/>
          <p14:tracePt t="107933" x="5905500" y="5340350"/>
          <p14:tracePt t="107950" x="6032500" y="5410200"/>
          <p14:tracePt t="107967" x="6096000" y="5441950"/>
          <p14:tracePt t="107983" x="6140450" y="5467350"/>
          <p14:tracePt t="108000" x="6159500" y="5473700"/>
          <p14:tracePt t="108016" x="6165850" y="5473700"/>
          <p14:tracePt t="108046" x="6172200" y="5480050"/>
          <p14:tracePt t="108096" x="6165850" y="5480050"/>
          <p14:tracePt t="108102" x="6159500" y="5480050"/>
          <p14:tracePt t="108116" x="6140450" y="5480050"/>
          <p14:tracePt t="108133" x="6102350" y="5473700"/>
          <p14:tracePt t="108150" x="6051550" y="5461000"/>
          <p14:tracePt t="108166" x="5962650" y="5435600"/>
          <p14:tracePt t="108183" x="5905500" y="5416550"/>
          <p14:tracePt t="108200" x="5810250" y="5378450"/>
          <p14:tracePt t="108217" x="5746750" y="5353050"/>
          <p14:tracePt t="108234" x="5651500" y="5334000"/>
          <p14:tracePt t="108250" x="5581650" y="5321300"/>
          <p14:tracePt t="108266" x="5505450" y="5295900"/>
          <p14:tracePt t="108283" x="5372100" y="5289550"/>
          <p14:tracePt t="108300" x="5276850" y="5289550"/>
          <p14:tracePt t="108317" x="5200650" y="5289550"/>
          <p14:tracePt t="108333" x="5124450" y="5245100"/>
          <p14:tracePt t="108350" x="5099050" y="5194300"/>
          <p14:tracePt t="108366" x="5092700" y="5073650"/>
          <p14:tracePt t="108383" x="5118100" y="4940300"/>
          <p14:tracePt t="108401" x="5213350" y="4711700"/>
          <p14:tracePt t="108417" x="5289550" y="4552950"/>
          <p14:tracePt t="108433" x="5378450" y="4438650"/>
          <p14:tracePt t="108450" x="5492750" y="4305300"/>
          <p14:tracePt t="108466" x="5575300" y="4229100"/>
          <p14:tracePt t="108483" x="5651500" y="4191000"/>
          <p14:tracePt t="108500" x="5708650" y="4191000"/>
          <p14:tracePt t="108516" x="5727700" y="4197350"/>
          <p14:tracePt t="108533" x="5753100" y="4222750"/>
          <p14:tracePt t="108550" x="5753100" y="4267200"/>
          <p14:tracePt t="108566" x="5708650" y="4368800"/>
          <p14:tracePt t="108583" x="5664200" y="4438650"/>
          <p14:tracePt t="108600" x="5600700" y="4521200"/>
          <p14:tracePt t="108617" x="5473700" y="4641850"/>
          <p14:tracePt t="108633" x="5410200" y="4699000"/>
          <p14:tracePt t="108650" x="5334000" y="4730750"/>
          <p14:tracePt t="108666" x="5289550" y="4730750"/>
          <p14:tracePt t="108683" x="5264150" y="4718050"/>
          <p14:tracePt t="108700" x="5226050" y="4648200"/>
          <p14:tracePt t="108717" x="5207000" y="4559300"/>
          <p14:tracePt t="108733" x="5207000" y="4425950"/>
          <p14:tracePt t="108750" x="5226050" y="4305300"/>
          <p14:tracePt t="108766" x="5257800" y="4197350"/>
          <p14:tracePt t="108783" x="5308600" y="4076700"/>
          <p14:tracePt t="108800" x="5340350" y="4038600"/>
          <p14:tracePt t="108817" x="5384800" y="4019550"/>
          <p14:tracePt t="108833" x="5416550" y="4019550"/>
          <p14:tracePt t="108850" x="5435600" y="4051300"/>
          <p14:tracePt t="108866" x="5461000" y="4127500"/>
          <p14:tracePt t="108883" x="5467350" y="4222750"/>
          <p14:tracePt t="108900" x="5480050" y="4324350"/>
          <p14:tracePt t="108917" x="5480050" y="4375150"/>
          <p14:tracePt t="108934" x="5480050" y="4400550"/>
          <p14:tracePt t="108997" x="5480050" y="4394200"/>
          <p14:tracePt t="109011" x="5486400" y="4381500"/>
          <p14:tracePt t="109019" x="5499100" y="4375150"/>
          <p14:tracePt t="109033" x="5511800" y="4349750"/>
          <p14:tracePt t="109050" x="5537200" y="4337050"/>
          <p14:tracePt t="109067" x="5568950" y="4330700"/>
          <p14:tracePt t="109083" x="5588000" y="4343400"/>
          <p14:tracePt t="109101" x="5613400" y="4406900"/>
          <p14:tracePt t="109117" x="5619750" y="4470400"/>
          <p14:tracePt t="109133" x="5626100" y="4559300"/>
          <p14:tracePt t="109150" x="5619750" y="4679950"/>
          <p14:tracePt t="109167" x="5588000" y="4756150"/>
          <p14:tracePt t="109183" x="5556250" y="4819650"/>
          <p14:tracePt t="109200" x="5505450" y="4883150"/>
          <p14:tracePt t="109217" x="5461000" y="4914900"/>
          <p14:tracePt t="109233" x="5441950" y="4927600"/>
          <p14:tracePt t="109250" x="5416550" y="4933950"/>
          <p14:tracePt t="109267" x="5384800" y="4921250"/>
          <p14:tracePt t="109283" x="5359400" y="4902200"/>
          <p14:tracePt t="109300" x="5340350" y="4883150"/>
          <p14:tracePt t="109317" x="5334000" y="4845050"/>
          <p14:tracePt t="109333" x="5327650" y="4787900"/>
          <p14:tracePt t="109350" x="5327650" y="4718050"/>
          <p14:tracePt t="109367" x="5346700" y="4565650"/>
          <p14:tracePt t="109383" x="5378450" y="4464050"/>
          <p14:tracePt t="109400" x="5461000" y="4260850"/>
          <p14:tracePt t="109416" x="5549900" y="4083050"/>
          <p14:tracePt t="109433" x="5670550" y="3879850"/>
          <p14:tracePt t="109450" x="5835650" y="3695700"/>
          <p14:tracePt t="109466" x="5969000" y="3587750"/>
          <p14:tracePt t="109484" x="6159500" y="3530600"/>
          <p14:tracePt t="109500" x="6248400" y="3543300"/>
          <p14:tracePt t="109516" x="6350000" y="3600450"/>
          <p14:tracePt t="109533" x="6388100" y="3651250"/>
          <p14:tracePt t="109550" x="6407150" y="3759200"/>
          <p14:tracePt t="109567" x="6394450" y="3879850"/>
          <p14:tracePt t="109583" x="6362700" y="4025900"/>
          <p14:tracePt t="109600" x="6267450" y="4216400"/>
          <p14:tracePt t="109617" x="6184900" y="4324350"/>
          <p14:tracePt t="109634" x="6019800" y="4502150"/>
          <p14:tracePt t="109650" x="5867400" y="4622800"/>
          <p14:tracePt t="109666" x="5759450" y="4705350"/>
          <p14:tracePt t="109683" x="5600700" y="4800600"/>
          <p14:tracePt t="109700" x="5530850" y="4826000"/>
          <p14:tracePt t="109718" x="5473700" y="4832350"/>
          <p14:tracePt t="109733" x="5448300" y="4832350"/>
          <p14:tracePt t="109750" x="5429250" y="4826000"/>
          <p14:tracePt t="109766" x="5397500" y="4800600"/>
          <p14:tracePt t="109783" x="5372100" y="4787900"/>
          <p14:tracePt t="109801" x="5353050" y="4762500"/>
          <p14:tracePt t="109817" x="5346700" y="4743450"/>
          <p14:tracePt t="109833" x="5340350" y="4718050"/>
          <p14:tracePt t="109850" x="5334000" y="4692650"/>
          <p14:tracePt t="109867" x="5334000" y="4679950"/>
          <p14:tracePt t="109883" x="5327650" y="4667250"/>
          <p14:tracePt t="109900" x="5327650" y="4660900"/>
          <p14:tracePt t="109916" x="5327650" y="4641850"/>
          <p14:tracePt t="109933" x="5353050" y="4584700"/>
          <p14:tracePt t="109950" x="5372100" y="4540250"/>
          <p14:tracePt t="109967" x="5416550" y="4464050"/>
          <p14:tracePt t="109983" x="5448300" y="4419600"/>
          <p14:tracePt t="110000" x="5492750" y="4356100"/>
          <p14:tracePt t="110003" x="5518150" y="4318000"/>
          <p14:tracePt t="110017" x="5562600" y="4260850"/>
          <p14:tracePt t="110034" x="5632450" y="4197350"/>
          <p14:tracePt t="110050" x="5715000" y="4133850"/>
          <p14:tracePt t="110067" x="5765800" y="4108450"/>
          <p14:tracePt t="110083" x="5816600" y="4095750"/>
          <p14:tracePt t="110100" x="5873750" y="4095750"/>
          <p14:tracePt t="110117" x="5905500" y="4095750"/>
          <p14:tracePt t="110133" x="5918200" y="4095750"/>
          <p14:tracePt t="110150" x="5918200" y="4114800"/>
          <p14:tracePt t="110166" x="5918200" y="4127500"/>
          <p14:tracePt t="110183" x="5899150" y="4165600"/>
          <p14:tracePt t="110200" x="5892800" y="4184650"/>
          <p14:tracePt t="110216" x="5880100" y="4203700"/>
          <p14:tracePt t="110257" x="5880100" y="4197350"/>
          <p14:tracePt t="110266" x="5886450" y="4191000"/>
          <p14:tracePt t="110283" x="5892800" y="4171950"/>
          <p14:tracePt t="110300" x="5937250" y="4121150"/>
          <p14:tracePt t="110317" x="6000750" y="4083050"/>
          <p14:tracePt t="110334" x="6083300" y="4064000"/>
          <p14:tracePt t="110350" x="6121400" y="4070350"/>
          <p14:tracePt t="110367" x="6127750" y="4089400"/>
          <p14:tracePt t="110383" x="6140450" y="4127500"/>
          <p14:tracePt t="110400" x="6134100" y="4165600"/>
          <p14:tracePt t="110417" x="6096000" y="4222750"/>
          <p14:tracePt t="110433" x="6083300" y="4241800"/>
          <p14:tracePt t="110450" x="6076950" y="4248150"/>
          <p14:tracePt t="110466" x="6070600" y="4248150"/>
          <p14:tracePt t="110501" x="6064250" y="4248150"/>
          <p14:tracePt t="110507" x="6057900" y="4241800"/>
          <p14:tracePt t="110517" x="6057900" y="4235450"/>
          <p14:tracePt t="110533" x="6051550" y="4222750"/>
          <p14:tracePt t="110550" x="6051550" y="4165600"/>
          <p14:tracePt t="110566" x="6051550" y="4114800"/>
          <p14:tracePt t="110583" x="6064250" y="4070350"/>
          <p14:tracePt t="110600" x="6070600" y="4064000"/>
          <p14:tracePt t="110667" x="6070600" y="4070350"/>
          <p14:tracePt t="110680" x="6064250" y="4076700"/>
          <p14:tracePt t="110688" x="6051550" y="4083050"/>
          <p14:tracePt t="110700" x="6038850" y="4102100"/>
          <p14:tracePt t="110717" x="5956300" y="4178300"/>
          <p14:tracePt t="110733" x="5854700" y="4279900"/>
          <p14:tracePt t="110750" x="5727700" y="4413250"/>
          <p14:tracePt t="110767" x="5676900" y="4464050"/>
          <p14:tracePt t="110783" x="5638800" y="4508500"/>
          <p14:tracePt t="110800" x="5594350" y="4565650"/>
          <p14:tracePt t="110817" x="5575300" y="4603750"/>
          <p14:tracePt t="110833" x="5549900" y="4654550"/>
          <p14:tracePt t="110850" x="5530850" y="4692650"/>
          <p14:tracePt t="110866" x="5524500" y="4711700"/>
          <p14:tracePt t="110883" x="5518150" y="4724400"/>
          <p14:tracePt t="111097" x="5511800" y="4737100"/>
          <p14:tracePt t="111106" x="5499100" y="4762500"/>
          <p14:tracePt t="111118" x="5473700" y="4813300"/>
          <p14:tracePt t="111133" x="5429250" y="4895850"/>
          <p14:tracePt t="111150" x="5378450" y="4997450"/>
          <p14:tracePt t="111167" x="5314950" y="5149850"/>
          <p14:tracePt t="111184" x="5289550" y="5232400"/>
          <p14:tracePt t="111201" x="5245100" y="5327650"/>
          <p14:tracePt t="111217" x="5232400" y="5365750"/>
          <p14:tracePt t="111233" x="5213350" y="5397500"/>
          <p14:tracePt t="111250" x="5213350" y="5422900"/>
          <p14:tracePt t="111267" x="5207000" y="5435600"/>
          <p14:tracePt t="111283" x="5207000" y="5441950"/>
          <p14:tracePt t="111318" x="5200650" y="5441950"/>
          <p14:tracePt t="111333" x="5200650" y="5410200"/>
          <p14:tracePt t="111350" x="5200650" y="5378450"/>
          <p14:tracePt t="111368" x="5200650" y="5289550"/>
          <p14:tracePt t="111383" x="5207000" y="5219700"/>
          <p14:tracePt t="111400" x="5219700" y="5143500"/>
          <p14:tracePt t="111417" x="5238750" y="5067300"/>
          <p14:tracePt t="111434" x="5238750" y="5048250"/>
          <p14:tracePt t="111451" x="5245100" y="5035550"/>
          <p14:tracePt t="111467" x="5251450" y="5035550"/>
          <p14:tracePt t="111483" x="5251450" y="5029200"/>
          <p14:tracePt t="111500" x="5264150" y="5029200"/>
          <p14:tracePt t="111517" x="5270500" y="5029200"/>
          <p14:tracePt t="111533" x="5276850" y="5035550"/>
          <p14:tracePt t="111550" x="5283200" y="5041900"/>
          <p14:tracePt t="111566" x="5283200" y="5086350"/>
          <p14:tracePt t="111584" x="5257800" y="5194300"/>
          <p14:tracePt t="111600" x="5238750" y="5289550"/>
          <p14:tracePt t="111616" x="5194300" y="5397500"/>
          <p14:tracePt t="111633" x="5162550" y="5448300"/>
          <p14:tracePt t="111650" x="5143500" y="5492750"/>
          <p14:tracePt t="111667" x="5124450" y="5530850"/>
          <p14:tracePt t="111683" x="5118100" y="5543550"/>
          <p14:tracePt t="111792" x="5118100" y="5537200"/>
          <p14:tracePt t="111805" x="5118100" y="5530850"/>
          <p14:tracePt t="111818" x="5130800" y="5518150"/>
          <p14:tracePt t="111833" x="5130800" y="5505450"/>
          <p14:tracePt t="111850" x="5149850" y="5480050"/>
          <p14:tracePt t="111867" x="5168900" y="5454650"/>
          <p14:tracePt t="111883" x="5187950" y="5441950"/>
          <p14:tracePt t="111900" x="5219700" y="5429250"/>
          <p14:tracePt t="112251" x="5187950" y="5435600"/>
          <p14:tracePt t="112263" x="5130800" y="5441950"/>
          <p14:tracePt t="112269" x="5111750" y="5441950"/>
          <p14:tracePt t="112283" x="5054600" y="5435600"/>
          <p14:tracePt t="112300" x="5035550" y="5429250"/>
          <p14:tracePt t="112317" x="4997450" y="5391150"/>
          <p14:tracePt t="112333" x="4959350" y="5295900"/>
          <p14:tracePt t="112350" x="4953000" y="5194300"/>
          <p14:tracePt t="112383" x="4959350" y="4864100"/>
          <p14:tracePt t="112417" x="5099050" y="4438650"/>
          <p14:tracePt t="112450" x="5410200" y="3968750"/>
          <p14:tracePt t="112467" x="5594350" y="3733800"/>
          <p14:tracePt t="112483" x="5797550" y="3549650"/>
          <p14:tracePt t="112485" x="5899150" y="3448050"/>
          <p14:tracePt t="112500" x="6203950" y="3232150"/>
          <p14:tracePt t="112517" x="6477000" y="3079750"/>
          <p14:tracePt t="112533" x="6813550" y="2946400"/>
          <p14:tracePt t="112550" x="7016750" y="2895600"/>
          <p14:tracePt t="112566" x="7213600" y="2863850"/>
          <p14:tracePt t="112583" x="7416800" y="2876550"/>
          <p14:tracePt t="112600" x="7486650" y="2908300"/>
          <p14:tracePt t="112617" x="7588250" y="2978150"/>
          <p14:tracePt t="112633" x="7632700" y="3041650"/>
          <p14:tracePt t="112650" x="7645400" y="3155950"/>
          <p14:tracePt t="112666" x="7651750" y="3263900"/>
          <p14:tracePt t="112683" x="7651750" y="3359150"/>
          <p14:tracePt t="112700" x="7651750" y="3448050"/>
          <p14:tracePt t="112717" x="7626350" y="3492500"/>
          <p14:tracePt t="112734" x="7556500" y="3530600"/>
          <p14:tracePt t="112750" x="7397750" y="3587750"/>
          <p14:tracePt t="112766" x="7283450" y="3619500"/>
          <p14:tracePt t="112783" x="7137400" y="3663950"/>
          <p14:tracePt t="112802" x="7048500" y="3683000"/>
          <p14:tracePt t="112818" x="6915150" y="3663950"/>
          <p14:tracePt t="112834" x="6889750" y="3644900"/>
          <p14:tracePt t="112850" x="6845300" y="3613150"/>
          <p14:tracePt t="112867" x="6807200" y="3562350"/>
          <p14:tracePt t="112884" x="6794500" y="3517900"/>
          <p14:tracePt t="112900" x="6807200" y="3416300"/>
          <p14:tracePt t="112917" x="6858000" y="3321050"/>
          <p14:tracePt t="112933" x="6921500" y="3225800"/>
          <p14:tracePt t="112950" x="7023100" y="3124200"/>
          <p14:tracePt t="112967" x="7086600" y="3067050"/>
          <p14:tracePt t="112983" x="7156450" y="3048000"/>
          <p14:tracePt t="113000" x="7181850" y="3041650"/>
          <p14:tracePt t="113017" x="7200900" y="3041650"/>
          <p14:tracePt t="113033" x="7232650" y="3060700"/>
          <p14:tracePt t="113050" x="7232650" y="3079750"/>
          <p14:tracePt t="113067" x="7232650" y="3111500"/>
          <p14:tracePt t="113084" x="7232650" y="3130550"/>
          <p14:tracePt t="113100" x="7232650" y="3143250"/>
          <p14:tracePt t="113137" x="7232650" y="3149600"/>
          <p14:tracePt t="113504" x="7232650" y="3155950"/>
          <p14:tracePt t="113525" x="7226300" y="3162300"/>
          <p14:tracePt t="113546" x="7213600" y="3175000"/>
          <p14:tracePt t="113552" x="7200900" y="3187700"/>
          <p14:tracePt t="113567" x="7169150" y="3219450"/>
          <p14:tracePt t="113584" x="7143750" y="3263900"/>
          <p14:tracePt t="113617" x="7061200" y="3422650"/>
          <p14:tracePt t="113650" x="6953250" y="3638550"/>
          <p14:tracePt t="113685" x="6838950" y="3898900"/>
          <p14:tracePt t="113700" x="6800850" y="3975100"/>
          <p14:tracePt t="113717" x="6775450" y="4057650"/>
          <p14:tracePt t="113733" x="6718300" y="4184650"/>
          <p14:tracePt t="113750" x="6686550" y="4298950"/>
          <p14:tracePt t="113768" x="6667500" y="4381500"/>
          <p14:tracePt t="113784" x="6661150" y="4406900"/>
          <p14:tracePt t="113800" x="6642100" y="4432300"/>
          <p14:tracePt t="113817" x="6597650" y="4470400"/>
          <p14:tracePt t="113833" x="6572250" y="4495800"/>
          <p14:tracePt t="113851" x="6534150" y="4521200"/>
          <p14:tracePt t="113867" x="6508750" y="4546600"/>
          <p14:tracePt t="113883" x="6483350" y="4565650"/>
          <p14:tracePt t="113900" x="6432550" y="4572000"/>
          <p14:tracePt t="113917" x="6419850" y="4572000"/>
          <p14:tracePt t="113933" x="6369050" y="4572000"/>
          <p14:tracePt t="113950" x="6311900" y="4572000"/>
          <p14:tracePt t="113967" x="6280150" y="4565650"/>
          <p14:tracePt t="113984" x="6197600" y="4540250"/>
          <p14:tracePt t="114000" x="6153150" y="4527550"/>
          <p14:tracePt t="114003" x="6115050" y="4514850"/>
          <p14:tracePt t="114017" x="6070600" y="4495800"/>
          <p14:tracePt t="114033" x="6019800" y="4470400"/>
          <p14:tracePt t="114050" x="5975350" y="4445000"/>
          <p14:tracePt t="114067" x="5943600" y="4432300"/>
          <p14:tracePt t="114083" x="5924550" y="4413250"/>
          <p14:tracePt t="114100" x="5892800" y="4381500"/>
          <p14:tracePt t="114117" x="5880100" y="4356100"/>
          <p14:tracePt t="114134" x="5854700" y="4330700"/>
          <p14:tracePt t="114150" x="5848350" y="4318000"/>
          <p14:tracePt t="114167" x="5842000" y="4311650"/>
          <p14:tracePt t="114183" x="5842000" y="4292600"/>
          <p14:tracePt t="114200" x="5835650" y="4279900"/>
          <p14:tracePt t="114217" x="5829300" y="4273550"/>
          <p14:tracePt t="114233" x="5816600" y="4241800"/>
          <p14:tracePt t="114250" x="5803900" y="4222750"/>
          <p14:tracePt t="114267" x="5803900" y="4191000"/>
          <p14:tracePt t="114284" x="5803900" y="4152900"/>
          <p14:tracePt t="114301" x="5835650" y="4076700"/>
          <p14:tracePt t="114317" x="5861050" y="4019550"/>
          <p14:tracePt t="114333" x="5911850" y="3930650"/>
          <p14:tracePt t="114350" x="5994400" y="3810000"/>
          <p14:tracePt t="114367" x="6051550" y="3746500"/>
          <p14:tracePt t="114384" x="6134100" y="3689350"/>
          <p14:tracePt t="114400" x="6216650" y="3663950"/>
          <p14:tracePt t="114417" x="6299200" y="3663950"/>
          <p14:tracePt t="114433" x="6413500" y="3708400"/>
          <p14:tracePt t="114450" x="6483350" y="3765550"/>
          <p14:tracePt t="114467" x="6572250" y="3892550"/>
          <p14:tracePt t="114484" x="6610350" y="3962400"/>
          <p14:tracePt t="114500" x="6623050" y="4025900"/>
          <p14:tracePt t="114503" x="6629400" y="4051300"/>
          <p14:tracePt t="114517" x="6623050" y="4089400"/>
          <p14:tracePt t="114533" x="6597650" y="4140200"/>
          <p14:tracePt t="114550" x="6559550" y="4222750"/>
          <p14:tracePt t="114567" x="6489700" y="4375150"/>
          <p14:tracePt t="114583" x="6445250" y="4470400"/>
          <p14:tracePt t="114600" x="6381750" y="4552950"/>
          <p14:tracePt t="114618" x="6343650" y="4597400"/>
          <p14:tracePt t="114633" x="6280150" y="4641850"/>
          <p14:tracePt t="114650" x="6229350" y="4686300"/>
          <p14:tracePt t="114667" x="6165850" y="4711700"/>
          <p14:tracePt t="114684" x="6102350" y="4737100"/>
          <p14:tracePt t="114700" x="6064250" y="4749800"/>
          <p14:tracePt t="114717" x="6032500" y="4768850"/>
          <p14:tracePt t="114733" x="5994400" y="4787900"/>
          <p14:tracePt t="114750" x="5949950" y="4819650"/>
          <p14:tracePt t="114767" x="5911850" y="4838700"/>
          <p14:tracePt t="114784" x="5880100" y="4857750"/>
          <p14:tracePt t="114800" x="5829300" y="4870450"/>
          <p14:tracePt t="114817" x="5803900" y="4876800"/>
          <p14:tracePt t="114833" x="5784850" y="4883150"/>
          <p14:tracePt t="114850" x="5702300" y="4895850"/>
          <p14:tracePt t="114867" x="5689600" y="4895850"/>
          <p14:tracePt t="114883" x="5638800" y="4908550"/>
          <p14:tracePt t="114900" x="5619750" y="4908550"/>
          <p14:tracePt t="114917" x="5594350" y="4908550"/>
          <p14:tracePt t="114934" x="5575300" y="4908550"/>
          <p14:tracePt t="114950" x="5568950" y="4908550"/>
          <p14:tracePt t="114967" x="5562600" y="4908550"/>
          <p14:tracePt t="122563" x="5562600" y="4883150"/>
          <p14:tracePt t="122572" x="5562600" y="4851400"/>
          <p14:tracePt t="122584" x="5562600" y="4775200"/>
          <p14:tracePt t="122601" x="5575300" y="4711700"/>
          <p14:tracePt t="122617" x="5619750" y="4648200"/>
          <p14:tracePt t="122634" x="5657850" y="4641850"/>
          <p14:tracePt t="122651" x="5715000" y="4648200"/>
          <p14:tracePt t="122684" x="5918200" y="4902200"/>
          <p14:tracePt t="122718" x="6216650" y="5619750"/>
          <p14:tracePt t="122751" x="6438900" y="6324600"/>
          <p14:tracePt t="122768" x="6470650" y="6489700"/>
          <p14:tracePt t="122784" x="6489700" y="6623050"/>
          <p14:tracePt t="122801" x="6489700" y="6654800"/>
          <p14:tracePt t="122818" x="6483350" y="6686550"/>
          <p14:tracePt t="122834" x="6451600" y="6718300"/>
          <p14:tracePt t="122850" x="6381750" y="6737350"/>
          <p14:tracePt t="122867" x="6286500" y="6750050"/>
          <p14:tracePt t="122884" x="6223000" y="6743700"/>
          <p14:tracePt t="122901" x="6146800" y="6711950"/>
          <p14:tracePt t="122917" x="6019800" y="6648450"/>
          <p14:tracePt t="122934" x="5905500" y="6578600"/>
          <p14:tracePt t="122951" x="5740400" y="6489700"/>
          <p14:tracePt t="122968" x="5657850" y="6445250"/>
          <p14:tracePt t="122984" x="5556250" y="6388100"/>
          <p14:tracePt t="123000" x="5511800" y="6343650"/>
          <p14:tracePt t="123017" x="5473700" y="6280150"/>
          <p14:tracePt t="123034" x="5441950" y="6083300"/>
          <p14:tracePt t="123050" x="5441950" y="5911850"/>
          <p14:tracePt t="123067" x="5505450" y="5645150"/>
          <p14:tracePt t="123084" x="5549900" y="5499100"/>
          <p14:tracePt t="123101" x="5632450" y="5276850"/>
          <p14:tracePt t="123117" x="5695950" y="5181600"/>
          <p14:tracePt t="123134" x="5778500" y="5086350"/>
          <p14:tracePt t="123150" x="5930900" y="5010150"/>
          <p14:tracePt t="123168" x="6038850" y="4997450"/>
          <p14:tracePt t="123184" x="6146800" y="5022850"/>
          <p14:tracePt t="123201" x="6292850" y="5111750"/>
          <p14:tracePt t="123218" x="6343650" y="5194300"/>
          <p14:tracePt t="123234" x="6369050" y="5340350"/>
          <p14:tracePt t="123250" x="6356350" y="5448300"/>
          <p14:tracePt t="123268" x="6273800" y="5632450"/>
          <p14:tracePt t="123284" x="6184900" y="5759450"/>
          <p14:tracePt t="123300" x="6051550" y="5899150"/>
          <p14:tracePt t="123317" x="5816600" y="6064250"/>
          <p14:tracePt t="123334" x="5689600" y="6121400"/>
          <p14:tracePt t="123351" x="5537200" y="6159500"/>
          <p14:tracePt t="123368" x="5467350" y="6165850"/>
          <p14:tracePt t="123384" x="5378450" y="6153150"/>
          <p14:tracePt t="123401" x="5283200" y="6064250"/>
          <p14:tracePt t="123417" x="5232400" y="5949950"/>
          <p14:tracePt t="123435" x="5194300" y="5753100"/>
          <p14:tracePt t="123450" x="5175250" y="5575300"/>
          <p14:tracePt t="123467" x="5175250" y="5410200"/>
          <p14:tracePt t="123484" x="5226050" y="5207000"/>
          <p14:tracePt t="123500" x="5283200" y="5080000"/>
          <p14:tracePt t="123518" x="5397500" y="4946650"/>
          <p14:tracePt t="123534" x="5480050" y="4902200"/>
          <p14:tracePt t="123550" x="5543550" y="4883150"/>
          <p14:tracePt t="123553" x="5562600" y="4883150"/>
          <p14:tracePt t="123567" x="5613400" y="4883150"/>
          <p14:tracePt t="123584" x="5657850" y="4927600"/>
          <p14:tracePt t="123600" x="5721350" y="5029200"/>
          <p14:tracePt t="123618" x="5740400" y="5118100"/>
          <p14:tracePt t="123634" x="5746750" y="5226050"/>
          <p14:tracePt t="123651" x="5734050" y="5340350"/>
          <p14:tracePt t="123667" x="5708650" y="5397500"/>
          <p14:tracePt t="123684" x="5689600" y="5441950"/>
          <p14:tracePt t="123701" x="5676900" y="5454650"/>
          <p14:tracePt t="123717" x="5670550" y="5461000"/>
          <p14:tracePt t="123751" x="5670550" y="5467350"/>
          <p14:tracePt t="123831" x="5657850" y="5467350"/>
          <p14:tracePt t="123841" x="5657850" y="5461000"/>
          <p14:tracePt t="123858" x="5651500" y="5454650"/>
          <p14:tracePt t="123878" x="5645150" y="5448300"/>
          <p14:tracePt t="123948" x="5645150" y="5441950"/>
          <p14:tracePt t="124912" x="5651500" y="5441950"/>
          <p14:tracePt t="124940" x="5651500" y="5448300"/>
          <p14:tracePt t="124958" x="5664200" y="5454650"/>
          <p14:tracePt t="124967" x="5670550" y="5454650"/>
          <p14:tracePt t="124984" x="5676900" y="5454650"/>
          <p14:tracePt t="125001" x="5708650" y="5454650"/>
          <p14:tracePt t="125018" x="5734050" y="5454650"/>
          <p14:tracePt t="125051" x="5899150" y="5454650"/>
          <p14:tracePt t="125084" x="6172200" y="5435600"/>
          <p14:tracePt t="125117" x="6451600" y="5410200"/>
          <p14:tracePt t="125134" x="6540500" y="5397500"/>
          <p14:tracePt t="125151" x="6616700" y="5384800"/>
          <p14:tracePt t="125167" x="6750050" y="5334000"/>
          <p14:tracePt t="125184" x="6832600" y="5302250"/>
          <p14:tracePt t="125201" x="6946900" y="5251450"/>
          <p14:tracePt t="125217" x="7004050" y="5213350"/>
          <p14:tracePt t="125234" x="7054850" y="5181600"/>
          <p14:tracePt t="125251" x="7124700" y="5118100"/>
          <p14:tracePt t="125268" x="7181850" y="5060950"/>
          <p14:tracePt t="125284" x="7277100" y="4959350"/>
          <p14:tracePt t="125301" x="7346950" y="4876800"/>
          <p14:tracePt t="125317" x="7429500" y="4775200"/>
          <p14:tracePt t="125334" x="7512050" y="4648200"/>
          <p14:tracePt t="125351" x="7569200" y="4559300"/>
          <p14:tracePt t="125368" x="7645400" y="4406900"/>
          <p14:tracePt t="125384" x="7696200" y="4286250"/>
          <p14:tracePt t="125401" x="7753350" y="4159250"/>
          <p14:tracePt t="125417" x="7823200" y="3981450"/>
          <p14:tracePt t="125434" x="7867650" y="3860800"/>
          <p14:tracePt t="125451" x="7937500" y="3676650"/>
          <p14:tracePt t="125468" x="7981950" y="3575050"/>
          <p14:tracePt t="125484" x="8013700" y="3492500"/>
          <p14:tracePt t="125501" x="8045450" y="3397250"/>
          <p14:tracePt t="125517" x="8058150" y="3340100"/>
          <p14:tracePt t="125534" x="8077200" y="3225800"/>
          <p14:tracePt t="125551" x="8083550" y="3162300"/>
          <p14:tracePt t="125567" x="8096250" y="3073400"/>
          <p14:tracePt t="125570" x="8102600" y="3028950"/>
          <p14:tracePt t="125584" x="8102600" y="2933700"/>
          <p14:tracePt t="125601" x="8108950" y="2832100"/>
          <p14:tracePt t="125617" x="8121650" y="2673350"/>
          <p14:tracePt t="125634" x="8134350" y="2603500"/>
          <p14:tracePt t="125651" x="8147050" y="2527300"/>
          <p14:tracePt t="125668" x="8159750" y="2482850"/>
          <p14:tracePt t="125684" x="8159750" y="2451100"/>
          <p14:tracePt t="125701" x="8166100" y="2381250"/>
          <p14:tracePt t="125717" x="8172450" y="2330450"/>
          <p14:tracePt t="125734" x="8172450" y="2292350"/>
          <p14:tracePt t="125751" x="8172450" y="2247900"/>
          <p14:tracePt t="126047" x="8172450" y="2241550"/>
          <p14:tracePt t="126054" x="8166100" y="2241550"/>
          <p14:tracePt t="126068" x="8140700" y="2235200"/>
          <p14:tracePt t="126084" x="8108950" y="2235200"/>
          <p14:tracePt t="126101" x="8051800" y="2241550"/>
          <p14:tracePt t="126117" x="7937500" y="2273300"/>
          <p14:tracePt t="126134" x="7854950" y="2292350"/>
          <p14:tracePt t="126151" x="7747000" y="2343150"/>
          <p14:tracePt t="126168" x="7677150" y="2374900"/>
          <p14:tracePt t="126184" x="7632700" y="2387600"/>
          <p14:tracePt t="126201" x="7594600" y="2387600"/>
          <p14:tracePt t="126218" x="7581900" y="2368550"/>
          <p14:tracePt t="126234" x="7562850" y="2336800"/>
          <p14:tracePt t="126251" x="7562850" y="2305050"/>
          <p14:tracePt t="126268" x="7550150" y="2273300"/>
          <p14:tracePt t="126284" x="7543800" y="2241550"/>
          <p14:tracePt t="126301" x="7543800" y="2228850"/>
          <p14:tracePt t="126317" x="7543800" y="2203450"/>
          <p14:tracePt t="126334" x="7543800" y="2190750"/>
          <p14:tracePt t="126351" x="7550150" y="2159000"/>
          <p14:tracePt t="126368" x="7556500" y="2146300"/>
          <p14:tracePt t="126384" x="7569200" y="2114550"/>
          <p14:tracePt t="126401" x="7581900" y="2070100"/>
          <p14:tracePt t="126418" x="7594600" y="2032000"/>
          <p14:tracePt t="126434" x="7613650" y="1987550"/>
          <p14:tracePt t="126451" x="7639050" y="1911350"/>
          <p14:tracePt t="126468" x="7664450" y="1873250"/>
          <p14:tracePt t="126484" x="7689850" y="1835150"/>
          <p14:tracePt t="126501" x="7715250" y="1797050"/>
          <p14:tracePt t="126518" x="7759700" y="1765300"/>
          <p14:tracePt t="126534" x="7804150" y="1739900"/>
          <p14:tracePt t="126551" x="7854950" y="1720850"/>
          <p14:tracePt t="126567" x="7937500" y="1708150"/>
          <p14:tracePt t="126584" x="7994650" y="1708150"/>
          <p14:tracePt t="126601" x="8039100" y="1727200"/>
          <p14:tracePt t="126618" x="8108950" y="1771650"/>
          <p14:tracePt t="126634" x="8134350" y="1803400"/>
          <p14:tracePt t="126651" x="8204200" y="1866900"/>
          <p14:tracePt t="126668" x="8242300" y="1924050"/>
          <p14:tracePt t="126685" x="8286750" y="2025650"/>
          <p14:tracePt t="126701" x="8299450" y="2095500"/>
          <p14:tracePt t="126718" x="8299450" y="2165350"/>
          <p14:tracePt t="126734" x="8280400" y="2222500"/>
          <p14:tracePt t="126751" x="8267700" y="2254250"/>
          <p14:tracePt t="126768" x="8223250" y="2286000"/>
          <p14:tracePt t="126784" x="8197850" y="2305050"/>
          <p14:tracePt t="126801" x="8159750" y="2311400"/>
          <p14:tracePt t="126818" x="8115300" y="2305050"/>
          <p14:tracePt t="126834" x="8077200" y="2292350"/>
          <p14:tracePt t="126851" x="7988300" y="2266950"/>
          <p14:tracePt t="126868" x="7937500" y="2235200"/>
          <p14:tracePt t="126884" x="7893050" y="2197100"/>
          <p14:tracePt t="126901" x="7848600" y="2146300"/>
          <p14:tracePt t="126918" x="7823200" y="2108200"/>
          <p14:tracePt t="126934" x="7810500" y="2082800"/>
          <p14:tracePt t="126951" x="7797800" y="2070100"/>
          <p14:tracePt t="126967" x="7797800" y="2051050"/>
          <p14:tracePt t="126984" x="7797800" y="2012950"/>
          <p14:tracePt t="127001" x="7797800" y="1993900"/>
          <p14:tracePt t="127017" x="7797800" y="1962150"/>
          <p14:tracePt t="127034" x="7797800" y="1955800"/>
          <p14:tracePt t="127051" x="7810500" y="1936750"/>
          <p14:tracePt t="127067" x="7823200" y="1936750"/>
          <p14:tracePt t="127084" x="7835900" y="1930400"/>
          <p14:tracePt t="127101" x="7867650" y="1924050"/>
          <p14:tracePt t="127118" x="7886700" y="1917700"/>
          <p14:tracePt t="127134" x="7918450" y="1924050"/>
          <p14:tracePt t="127151" x="7943850" y="1949450"/>
          <p14:tracePt t="127168" x="7956550" y="1981200"/>
          <p14:tracePt t="127184" x="7956550" y="2044700"/>
          <p14:tracePt t="127201" x="7943850" y="2089150"/>
          <p14:tracePt t="127218" x="7912100" y="2152650"/>
          <p14:tracePt t="127234" x="7886700" y="2184400"/>
          <p14:tracePt t="127251" x="7880350" y="2203450"/>
          <p14:tracePt t="127267" x="7874000" y="2222500"/>
          <p14:tracePt t="127301" x="7867650" y="2222500"/>
          <p14:tracePt t="127317" x="7848600" y="2209800"/>
          <p14:tracePt t="127334" x="7842250" y="2197100"/>
          <p14:tracePt t="127351" x="7835900" y="2152650"/>
          <p14:tracePt t="127368" x="7835900" y="2127250"/>
          <p14:tracePt t="127384" x="7835900" y="2089150"/>
          <p14:tracePt t="127401" x="7842250" y="2063750"/>
          <p14:tracePt t="127418" x="7854950" y="2057400"/>
          <p14:tracePt t="127434" x="7874000" y="2044700"/>
          <p14:tracePt t="127451" x="7893050" y="2044700"/>
          <p14:tracePt t="127467" x="7899400" y="2051050"/>
          <p14:tracePt t="127484" x="7912100" y="2057400"/>
          <p14:tracePt t="127501" x="7912100" y="2070100"/>
          <p14:tracePt t="127518" x="7918450" y="2108200"/>
          <p14:tracePt t="127534" x="7918450" y="2127250"/>
          <p14:tracePt t="127551" x="7899400" y="2152650"/>
          <p14:tracePt t="127568" x="7880350" y="2165350"/>
          <p14:tracePt t="127584" x="7867650" y="2171700"/>
          <p14:tracePt t="127601" x="7848600" y="2178050"/>
          <p14:tracePt t="127618" x="7842250" y="2171700"/>
          <p14:tracePt t="127634" x="7816850" y="2159000"/>
          <p14:tracePt t="127651" x="7816850" y="2139950"/>
          <p14:tracePt t="127668" x="7797800" y="2120900"/>
          <p14:tracePt t="127684" x="7785100" y="2082800"/>
          <p14:tracePt t="127701" x="7785100" y="2076450"/>
          <p14:tracePt t="127717" x="7785100" y="2057400"/>
          <p14:tracePt t="127734" x="7785100" y="2044700"/>
          <p14:tracePt t="127751" x="7785100" y="2038350"/>
          <p14:tracePt t="127768" x="7797800" y="2019300"/>
          <p14:tracePt t="127784" x="7804150" y="2006600"/>
          <p14:tracePt t="127801" x="7816850" y="2000250"/>
          <p14:tracePt t="127818" x="7829550" y="1993900"/>
          <p14:tracePt t="127835" x="7848600" y="1993900"/>
          <p14:tracePt t="127851" x="7867650" y="1987550"/>
          <p14:tracePt t="127868" x="7874000" y="1987550"/>
          <p14:tracePt t="127884" x="7893050" y="1987550"/>
          <p14:tracePt t="127901" x="7899400" y="1987550"/>
          <p14:tracePt t="127918" x="7905750" y="2025650"/>
          <p14:tracePt t="127934" x="7905750" y="2051050"/>
          <p14:tracePt t="127951" x="7905750" y="2070100"/>
          <p14:tracePt t="127968" x="7905750" y="2082800"/>
          <p14:tracePt t="127984" x="7905750" y="2089150"/>
          <p14:tracePt t="128001" x="7899400" y="2089150"/>
          <p14:tracePt t="128018" x="7893050" y="2089150"/>
          <p14:tracePt t="128051" x="7886700" y="2082800"/>
          <p14:tracePt t="128068" x="7880350" y="2070100"/>
          <p14:tracePt t="128084" x="7880350" y="2038350"/>
          <p14:tracePt t="128101" x="7880350" y="2006600"/>
          <p14:tracePt t="128118" x="7880350" y="1968500"/>
          <p14:tracePt t="128134" x="7918450" y="1924050"/>
          <p14:tracePt t="128151" x="7950200" y="1892300"/>
          <p14:tracePt t="128167" x="8001000" y="1860550"/>
          <p14:tracePt t="128184" x="8032750" y="1841500"/>
          <p14:tracePt t="128201" x="8064500" y="1835150"/>
          <p14:tracePt t="128218" x="8102600" y="1835150"/>
          <p14:tracePt t="128234" x="8115300" y="1841500"/>
          <p14:tracePt t="128251" x="8140700" y="1873250"/>
          <p14:tracePt t="128270" x="8147050" y="1911350"/>
          <p14:tracePt t="128284" x="8147050" y="1943100"/>
          <p14:tracePt t="128301" x="8147050" y="2000250"/>
          <p14:tracePt t="128317" x="8115300" y="2057400"/>
          <p14:tracePt t="128334" x="8070850" y="2133600"/>
          <p14:tracePt t="128351" x="8020050" y="2184400"/>
          <p14:tracePt t="128368" x="7981950" y="2209800"/>
          <p14:tracePt t="128384" x="7918450" y="2216150"/>
          <p14:tracePt t="128401" x="7880350" y="2216150"/>
          <p14:tracePt t="128417" x="7816850" y="2203450"/>
          <p14:tracePt t="128435" x="7785100" y="2171700"/>
          <p14:tracePt t="128451" x="7740650" y="2139950"/>
          <p14:tracePt t="128469" x="7721600" y="2120900"/>
          <p14:tracePt t="128484" x="7715250" y="2089150"/>
          <p14:tracePt t="128501" x="7708900" y="2063750"/>
          <p14:tracePt t="128518" x="7715250" y="2038350"/>
          <p14:tracePt t="128535" x="7721600" y="2025650"/>
          <p14:tracePt t="128551" x="7740650" y="2006600"/>
          <p14:tracePt t="128568" x="7759700" y="1993900"/>
          <p14:tracePt t="128570" x="7766050" y="1987550"/>
          <p14:tracePt t="128584" x="7778750" y="1974850"/>
          <p14:tracePt t="128601" x="7791450" y="1968500"/>
          <p14:tracePt t="128618" x="7823200" y="1962150"/>
          <p14:tracePt t="128634" x="7848600" y="1962150"/>
          <p14:tracePt t="128651" x="7867650" y="1962150"/>
          <p14:tracePt t="128668" x="7893050" y="1974850"/>
          <p14:tracePt t="128684" x="7893050" y="1993900"/>
          <p14:tracePt t="128701" x="7893050" y="2012950"/>
          <p14:tracePt t="128718" x="7893050" y="2038350"/>
          <p14:tracePt t="128734" x="7886700" y="2063750"/>
          <p14:tracePt t="128751" x="7874000" y="2101850"/>
          <p14:tracePt t="128768" x="7867650" y="2114550"/>
          <p14:tracePt t="128784" x="7854950" y="2127250"/>
          <p14:tracePt t="128801" x="7848600" y="2127250"/>
          <p14:tracePt t="128818" x="7835900" y="2127250"/>
          <p14:tracePt t="128834" x="7823200" y="2127250"/>
          <p14:tracePt t="128851" x="7816850" y="2120900"/>
          <p14:tracePt t="128868" x="7797800" y="2095500"/>
          <p14:tracePt t="128884" x="7791450" y="2070100"/>
          <p14:tracePt t="128901" x="7791450" y="2051050"/>
          <p14:tracePt t="128918" x="7797800" y="2038350"/>
          <p14:tracePt t="128935" x="7804150" y="2032000"/>
          <p14:tracePt t="128951" x="7823200" y="2019300"/>
          <p14:tracePt t="128968" x="7842250" y="2012950"/>
          <p14:tracePt t="128984" x="7854950" y="2012950"/>
          <p14:tracePt t="129001" x="7861300" y="2012950"/>
          <p14:tracePt t="129018" x="7867650" y="2012950"/>
          <p14:tracePt t="129034" x="7874000" y="2019300"/>
          <p14:tracePt t="129067" x="7874000" y="2025650"/>
          <p14:tracePt t="129084" x="7874000" y="2038350"/>
          <p14:tracePt t="129101" x="7874000" y="2044700"/>
          <p14:tracePt t="129134" x="7874000" y="2057400"/>
          <p14:tracePt t="129571" x="7829550" y="2038350"/>
          <p14:tracePt t="129581" x="7734300" y="1993900"/>
          <p14:tracePt t="129591" x="7486650" y="1898650"/>
          <p14:tracePt t="129601" x="7289800" y="1835150"/>
          <p14:tracePt t="129618" x="6572250" y="1676400"/>
          <p14:tracePt t="129634" x="5988050" y="1606550"/>
          <p14:tracePt t="129652" x="5048250" y="1549400"/>
          <p14:tracePt t="129685" x="3968750" y="1555750"/>
          <p14:tracePt t="129718" x="3073400" y="1568450"/>
          <p14:tracePt t="129751" x="2546350" y="1612900"/>
          <p14:tracePt t="129768" x="2368550" y="1657350"/>
          <p14:tracePt t="129784" x="2120900" y="1752600"/>
          <p14:tracePt t="129801" x="1974850" y="1828800"/>
          <p14:tracePt t="129819" x="1822450" y="1892300"/>
          <p14:tracePt t="129835" x="1765300" y="1917700"/>
          <p14:tracePt t="129851" x="1701800" y="1936750"/>
          <p14:tracePt t="129868" x="1638300" y="1968500"/>
          <p14:tracePt t="129885" x="1612900" y="1993900"/>
          <p14:tracePt t="129901" x="1581150" y="2012950"/>
          <p14:tracePt t="129918" x="1549400" y="2044700"/>
          <p14:tracePt t="129935" x="1543050" y="2051050"/>
          <p14:tracePt t="129951" x="1517650" y="2076450"/>
          <p14:tracePt t="129968" x="1504950" y="2082800"/>
          <p14:tracePt t="129985" x="1492250" y="2101850"/>
          <p14:tracePt t="130001" x="1485900" y="2108200"/>
          <p14:tracePt t="130075" x="1485900" y="2114550"/>
          <p14:tracePt t="130090" x="1492250" y="2114550"/>
          <p14:tracePt t="130117" x="1504950" y="2114550"/>
          <p14:tracePt t="130124" x="1504950" y="2108200"/>
          <p14:tracePt t="130135" x="1511300" y="2108200"/>
          <p14:tracePt t="130151" x="1543050" y="2089150"/>
          <p14:tracePt t="130168" x="1581150" y="2070100"/>
          <p14:tracePt t="130184" x="1651000" y="2025650"/>
          <p14:tracePt t="130201" x="1727200" y="1981200"/>
          <p14:tracePt t="130218" x="1809750" y="1936750"/>
          <p14:tracePt t="130234" x="1968500" y="1879600"/>
          <p14:tracePt t="130251" x="2101850" y="1828800"/>
          <p14:tracePt t="130267" x="2266950" y="1778000"/>
          <p14:tracePt t="130285" x="2628900" y="1663700"/>
          <p14:tracePt t="130301" x="2984500" y="1593850"/>
          <p14:tracePt t="130318" x="3606800" y="1549400"/>
          <p14:tracePt t="130336" x="4127500" y="1549400"/>
          <p14:tracePt t="130352" x="4984750" y="1612900"/>
          <p14:tracePt t="130368" x="5530850" y="1708150"/>
          <p14:tracePt t="130385" x="6038850" y="1809750"/>
          <p14:tracePt t="130401" x="6597650" y="1955800"/>
          <p14:tracePt t="130417" x="6800850" y="2000250"/>
          <p14:tracePt t="130434" x="7029450" y="2063750"/>
          <p14:tracePt t="130451" x="7124700" y="2089150"/>
          <p14:tracePt t="130468" x="7219950" y="2108200"/>
          <p14:tracePt t="130484" x="7340600" y="2139950"/>
          <p14:tracePt t="130501" x="7435850" y="2165350"/>
          <p14:tracePt t="130518" x="7569200" y="2203450"/>
          <p14:tracePt t="130535" x="7639050" y="2216150"/>
          <p14:tracePt t="130551" x="7696200" y="2235200"/>
          <p14:tracePt t="130568" x="7835900" y="2273300"/>
          <p14:tracePt t="130585" x="7937500" y="2305050"/>
          <p14:tracePt t="130601" x="8020050" y="2355850"/>
          <p14:tracePt t="130618" x="8115300" y="2432050"/>
          <p14:tracePt t="130635" x="8153400" y="2457450"/>
          <p14:tracePt t="130651" x="8166100" y="2482850"/>
          <p14:tracePt t="130668" x="8172450" y="2482850"/>
          <p14:tracePt t="130861" x="8172450" y="2476500"/>
          <p14:tracePt t="130870" x="8172450" y="2457450"/>
          <p14:tracePt t="130884" x="8166100" y="2419350"/>
          <p14:tracePt t="130901" x="8153400" y="2374900"/>
          <p14:tracePt t="130918" x="8147050" y="2355850"/>
          <p14:tracePt t="130934" x="8140700" y="2336800"/>
          <p14:tracePt t="130951" x="8134350" y="2336800"/>
          <p14:tracePt t="131047" x="8134350" y="2330450"/>
          <p14:tracePt t="131056" x="8121650" y="2324100"/>
          <p14:tracePt t="131068" x="8108950" y="2317750"/>
          <p14:tracePt t="131085" x="8089900" y="2292350"/>
          <p14:tracePt t="131101" x="8051800" y="2273300"/>
          <p14:tracePt t="131118" x="8032750" y="2260600"/>
          <p14:tracePt t="131135" x="8026400" y="2254250"/>
          <p14:tracePt t="131252" x="8026400" y="2247900"/>
          <p14:tracePt t="131302" x="8020050" y="2241550"/>
          <p14:tracePt t="131322" x="8013700" y="2241550"/>
          <p14:tracePt t="131337" x="8007350" y="2228850"/>
          <p14:tracePt t="131343" x="7994650" y="2216150"/>
          <p14:tracePt t="131351" x="7994650" y="2209800"/>
          <p14:tracePt t="131368" x="7988300" y="2190750"/>
          <p14:tracePt t="131385" x="7975600" y="2178050"/>
          <p14:tracePt t="131401" x="7975600" y="2171700"/>
          <p14:tracePt t="131636" x="7969250" y="2171700"/>
          <p14:tracePt t="131646" x="7962900" y="2159000"/>
          <p14:tracePt t="131658" x="7950200" y="2152650"/>
          <p14:tracePt t="131668" x="7943850" y="2146300"/>
          <p14:tracePt t="131685" x="7924800" y="2133600"/>
          <p14:tracePt t="131701" x="7918450" y="2120900"/>
          <p14:tracePt t="131718" x="7899400" y="2108200"/>
          <p14:tracePt t="131735" x="7886700" y="2101850"/>
          <p14:tracePt t="131751" x="7861300" y="2089150"/>
          <p14:tracePt t="131768" x="7854950" y="2082800"/>
          <p14:tracePt t="131785" x="7842250" y="2076450"/>
          <p14:tracePt t="131801" x="7816850" y="2076450"/>
          <p14:tracePt t="131818" x="7791450" y="2076450"/>
          <p14:tracePt t="131835" x="7766050" y="2095500"/>
          <p14:tracePt t="131851" x="7759700" y="2101850"/>
          <p14:tracePt t="131868" x="7753350" y="2108200"/>
          <p14:tracePt t="131884" x="7747000" y="2127250"/>
          <p14:tracePt t="131901" x="7747000" y="2133600"/>
          <p14:tracePt t="131918" x="7759700" y="2146300"/>
          <p14:tracePt t="131935" x="7778750" y="2159000"/>
          <p14:tracePt t="131951" x="7791450" y="2165350"/>
          <p14:tracePt t="131968" x="7823200" y="2165350"/>
          <p14:tracePt t="131985" x="7842250" y="2165350"/>
          <p14:tracePt t="132001" x="7861300" y="2152650"/>
          <p14:tracePt t="132018" x="7874000" y="2139950"/>
          <p14:tracePt t="132035" x="7886700" y="2127250"/>
          <p14:tracePt t="132051" x="7893050" y="2101850"/>
          <p14:tracePt t="132068" x="7893050" y="2089150"/>
          <p14:tracePt t="132084" x="7893050" y="2082800"/>
          <p14:tracePt t="132101" x="7886700" y="2063750"/>
          <p14:tracePt t="132118" x="7880350" y="2057400"/>
          <p14:tracePt t="132135" x="7861300" y="2051050"/>
          <p14:tracePt t="132151" x="7848600" y="2051050"/>
          <p14:tracePt t="132168" x="7829550" y="2051050"/>
          <p14:tracePt t="132185" x="7816850" y="2051050"/>
          <p14:tracePt t="132201" x="7810500" y="2051050"/>
          <p14:tracePt t="132218" x="7804150" y="2051050"/>
          <p14:tracePt t="132292" x="7804150" y="2057400"/>
          <p14:tracePt t="132313" x="7810500" y="2057400"/>
          <p14:tracePt t="132320" x="7816850" y="2057400"/>
          <p14:tracePt t="132334" x="7823200" y="2057400"/>
          <p14:tracePt t="132341" x="7823200" y="2051050"/>
          <p14:tracePt t="132351" x="7829550" y="2051050"/>
          <p14:tracePt t="132368" x="7835900" y="2038350"/>
          <p14:tracePt t="132671" x="7842250" y="2044700"/>
          <p14:tracePt t="132683" x="7854950" y="2076450"/>
          <p14:tracePt t="132701" x="7886700" y="2139950"/>
          <p14:tracePt t="132719" x="7962900" y="2279650"/>
          <p14:tracePt t="132735" x="8026400" y="2425700"/>
          <p14:tracePt t="132751" x="8096250" y="2622550"/>
          <p14:tracePt t="132768" x="8185150" y="2901950"/>
          <p14:tracePt t="132785" x="8223250" y="3092450"/>
          <p14:tracePt t="132801" x="8235950" y="3352800"/>
          <p14:tracePt t="132818" x="8204200" y="3543300"/>
          <p14:tracePt t="132835" x="8147050" y="3771900"/>
          <p14:tracePt t="132851" x="8007350" y="4159250"/>
          <p14:tracePt t="132868" x="7924800" y="4400550"/>
          <p14:tracePt t="132884" x="7848600" y="4679950"/>
          <p14:tracePt t="132901" x="7804150" y="4826000"/>
          <p14:tracePt t="132918" x="7791450" y="4933950"/>
          <p14:tracePt t="132935" x="7766050" y="5035550"/>
          <p14:tracePt t="132951" x="7759700" y="5073650"/>
          <p14:tracePt t="132968" x="7759700" y="5086350"/>
          <p14:tracePt t="132985" x="7759700" y="5092700"/>
          <p14:tracePt t="133038" x="7753350" y="5086350"/>
          <p14:tracePt t="133052" x="7753350" y="5073650"/>
          <p14:tracePt t="133061" x="7753350" y="5060950"/>
          <p14:tracePt t="133069" x="7753350" y="5029200"/>
          <p14:tracePt t="133085" x="7747000" y="4946650"/>
          <p14:tracePt t="133086" x="7740650" y="4902200"/>
          <p14:tracePt t="133101" x="7721600" y="4775200"/>
          <p14:tracePt t="133118" x="7696200" y="4616450"/>
          <p14:tracePt t="133134" x="7658100" y="4229100"/>
          <p14:tracePt t="133151" x="7613650" y="3822700"/>
          <p14:tracePt t="133168" x="7600950" y="3492500"/>
          <p14:tracePt t="133185" x="7581900" y="2984500"/>
          <p14:tracePt t="133201" x="7569200" y="2774950"/>
          <p14:tracePt t="133218" x="7562850" y="2571750"/>
          <p14:tracePt t="133235" x="7556500" y="2470150"/>
          <p14:tracePt t="133251" x="7556500" y="2406650"/>
          <p14:tracePt t="133268" x="7556500" y="2393950"/>
          <p14:tracePt t="133285" x="7556500" y="2387600"/>
          <p14:tracePt t="133301" x="7556500" y="2381250"/>
          <p14:tracePt t="133363" x="7556500" y="2374900"/>
          <p14:tracePt t="133377" x="7556500" y="2368550"/>
          <p14:tracePt t="133391" x="7562850" y="2355850"/>
          <p14:tracePt t="133401" x="7575550" y="2349500"/>
          <p14:tracePt t="133418" x="7588250" y="2317750"/>
          <p14:tracePt t="133435" x="7607300" y="2292350"/>
          <p14:tracePt t="133451" x="7620000" y="2254250"/>
          <p14:tracePt t="133468" x="7658100" y="2159000"/>
          <p14:tracePt t="133486" x="7708900" y="2057400"/>
          <p14:tracePt t="133501" x="7766050" y="1905000"/>
          <p14:tracePt t="133518" x="7804150" y="1841500"/>
          <p14:tracePt t="133535" x="7842250" y="1803400"/>
          <p14:tracePt t="133551" x="7874000" y="1778000"/>
          <p14:tracePt t="133568" x="7880350" y="1771650"/>
          <p14:tracePt t="133584" x="7886700" y="1765300"/>
          <p14:tracePt t="133612" x="7893050" y="1765300"/>
          <p14:tracePt t="133633" x="7899400" y="1765300"/>
          <p14:tracePt t="133640" x="7905750" y="1765300"/>
          <p14:tracePt t="133651" x="7912100" y="1771650"/>
          <p14:tracePt t="133669" x="7924800" y="1771650"/>
          <p14:tracePt t="133685" x="7943850" y="1778000"/>
          <p14:tracePt t="133702" x="7962900" y="1797050"/>
          <p14:tracePt t="133718" x="7969250" y="1809750"/>
          <p14:tracePt t="133735" x="7981950" y="1835150"/>
          <p14:tracePt t="133751" x="7994650" y="1873250"/>
          <p14:tracePt t="133768" x="8001000" y="1885950"/>
          <p14:tracePt t="133785" x="8001000" y="1892300"/>
          <p14:tracePt t="133807" x="8001000" y="1898650"/>
          <p14:tracePt t="133849" x="7994650" y="1892300"/>
          <p14:tracePt t="133858" x="7988300" y="1879600"/>
          <p14:tracePt t="133869" x="7956550" y="1866900"/>
          <p14:tracePt t="133885" x="7905750" y="1835150"/>
          <p14:tracePt t="133901" x="7842250" y="1803400"/>
          <p14:tracePt t="133918" x="7772400" y="1784350"/>
          <p14:tracePt t="133935" x="7734300" y="1778000"/>
          <p14:tracePt t="133952" x="7696200" y="1784350"/>
          <p14:tracePt t="133968" x="7670800" y="1803400"/>
          <p14:tracePt t="133985" x="7645400" y="1828800"/>
          <p14:tracePt t="134001" x="7613650" y="1911350"/>
          <p14:tracePt t="134018" x="7600950" y="1987550"/>
          <p14:tracePt t="134035" x="7600950" y="2089150"/>
          <p14:tracePt t="134051" x="7620000" y="2139950"/>
          <p14:tracePt t="134068" x="7639050" y="2171700"/>
          <p14:tracePt t="134085" x="7683500" y="2222500"/>
          <p14:tracePt t="134101" x="7715250" y="2241550"/>
          <p14:tracePt t="134119" x="7797800" y="2266950"/>
          <p14:tracePt t="134135" x="7854950" y="2273300"/>
          <p14:tracePt t="134151" x="7905750" y="2266950"/>
          <p14:tracePt t="134168" x="7975600" y="2241550"/>
          <p14:tracePt t="134185" x="8001000" y="2209800"/>
          <p14:tracePt t="134201" x="8032750" y="2152650"/>
          <p14:tracePt t="134218" x="8039100" y="2101850"/>
          <p14:tracePt t="134236" x="8039100" y="2012950"/>
          <p14:tracePt t="134251" x="8020050" y="1968500"/>
          <p14:tracePt t="134268" x="7994650" y="1943100"/>
          <p14:tracePt t="134284" x="7956550" y="1917700"/>
          <p14:tracePt t="134301" x="7937500" y="1911350"/>
          <p14:tracePt t="134318" x="7924800" y="1911350"/>
          <p14:tracePt t="134334" x="7918450" y="1911350"/>
          <p14:tracePt t="138158" x="7899400" y="1924050"/>
          <p14:tracePt t="138168" x="7874000" y="1943100"/>
          <p14:tracePt t="138185" x="7810500" y="1993900"/>
          <p14:tracePt t="138202" x="7772400" y="2025650"/>
          <p14:tracePt t="138218" x="7747000" y="2044700"/>
          <p14:tracePt t="138235" x="7708900" y="2057400"/>
          <p14:tracePt t="138252" x="7677150" y="2070100"/>
          <p14:tracePt t="138285" x="7581900" y="2120900"/>
          <p14:tracePt t="138319" x="7499350" y="2165350"/>
          <p14:tracePt t="138352" x="7410450" y="2228850"/>
          <p14:tracePt t="138368" x="7353300" y="2286000"/>
          <p14:tracePt t="138386" x="7213600" y="2393950"/>
          <p14:tracePt t="138402" x="7105650" y="2476500"/>
          <p14:tracePt t="138418" x="7023100" y="2552700"/>
          <p14:tracePt t="138435" x="6877050" y="2667000"/>
          <p14:tracePt t="138452" x="6756400" y="2749550"/>
          <p14:tracePt t="138468" x="6565900" y="2895600"/>
          <p14:tracePt t="138485" x="6426200" y="2997200"/>
          <p14:tracePt t="138501" x="6299200" y="3098800"/>
          <p14:tracePt t="138518" x="6121400" y="3225800"/>
          <p14:tracePt t="138535" x="6019800" y="3302000"/>
          <p14:tracePt t="138551" x="5873750" y="3397250"/>
          <p14:tracePt t="138568" x="5784850" y="3467100"/>
          <p14:tracePt t="138585" x="5683250" y="3556000"/>
          <p14:tracePt t="138602" x="5613400" y="3613150"/>
          <p14:tracePt t="138618" x="5556250" y="3663950"/>
          <p14:tracePt t="138635" x="5518150" y="3708400"/>
          <p14:tracePt t="138652" x="5499100" y="3714750"/>
          <p14:tracePt t="138668" x="5499100" y="3721100"/>
          <p14:tracePt t="138701" x="5499100" y="3714750"/>
          <p14:tracePt t="138718" x="5524500" y="3689350"/>
          <p14:tracePt t="138735" x="5581650" y="3657600"/>
          <p14:tracePt t="138752" x="5702300" y="3556000"/>
          <p14:tracePt t="138768" x="5810250" y="3473450"/>
          <p14:tracePt t="138785" x="5969000" y="3378200"/>
          <p14:tracePt t="138801" x="6178550" y="3276600"/>
          <p14:tracePt t="138818" x="6337300" y="3213100"/>
          <p14:tracePt t="138835" x="6565900" y="3105150"/>
          <p14:tracePt t="138851" x="6743700" y="3035300"/>
          <p14:tracePt t="138868" x="6819900" y="3003550"/>
          <p14:tracePt t="138885" x="7029450" y="2882900"/>
          <p14:tracePt t="138902" x="7137400" y="2832100"/>
          <p14:tracePt t="138918" x="7270750" y="2755900"/>
          <p14:tracePt t="138935" x="7353300" y="2705100"/>
          <p14:tracePt t="138952" x="7454900" y="2622550"/>
          <p14:tracePt t="138968" x="7512050" y="2571750"/>
          <p14:tracePt t="138985" x="7569200" y="2520950"/>
          <p14:tracePt t="139001" x="7613650" y="2489200"/>
          <p14:tracePt t="139018" x="7632700" y="2476500"/>
          <p14:tracePt t="139092" x="7632700" y="2482850"/>
          <p14:tracePt t="139102" x="7620000" y="2495550"/>
          <p14:tracePt t="139120" x="7543800" y="2584450"/>
          <p14:tracePt t="139135" x="7454900" y="2673350"/>
          <p14:tracePt t="139152" x="7258050" y="2857500"/>
          <p14:tracePt t="139168" x="6800850" y="3238500"/>
          <p14:tracePt t="139185" x="6350000" y="3543300"/>
          <p14:tracePt t="139201" x="5695950" y="3930650"/>
          <p14:tracePt t="139218" x="5321300" y="4114800"/>
          <p14:tracePt t="139235" x="5067300" y="4216400"/>
          <p14:tracePt t="139252" x="4838700" y="4305300"/>
          <p14:tracePt t="139268" x="4711700" y="4349750"/>
          <p14:tracePt t="139285" x="4591050" y="4419600"/>
          <p14:tracePt t="139302" x="4527550" y="4464050"/>
          <p14:tracePt t="139318" x="4470400" y="4508500"/>
          <p14:tracePt t="139335" x="4406900" y="4540250"/>
          <p14:tracePt t="139352" x="4375150" y="4559300"/>
          <p14:tracePt t="139368" x="4318000" y="4578350"/>
          <p14:tracePt t="139385" x="4279900" y="4584700"/>
          <p14:tracePt t="139402" x="4235450" y="4584700"/>
          <p14:tracePt t="139418" x="4216400" y="4584700"/>
          <p14:tracePt t="139435" x="4191000" y="4572000"/>
          <p14:tracePt t="139500" x="4197350" y="4572000"/>
          <p14:tracePt t="139508" x="4216400" y="4591050"/>
          <p14:tracePt t="139519" x="4235450" y="4603750"/>
          <p14:tracePt t="139535" x="4343400" y="4686300"/>
          <p14:tracePt t="139552" x="4451350" y="4768850"/>
          <p14:tracePt t="139569" x="4686300" y="4895850"/>
          <p14:tracePt t="139585" x="4870450" y="4978400"/>
          <p14:tracePt t="139602" x="5048250" y="5035550"/>
          <p14:tracePt t="139604" x="5143500" y="5048250"/>
          <p14:tracePt t="139618" x="5308600" y="5041900"/>
          <p14:tracePt t="139635" x="5467350" y="4984750"/>
          <p14:tracePt t="139652" x="5651500" y="4838700"/>
          <p14:tracePt t="139668" x="5784850" y="4699000"/>
          <p14:tracePt t="139685" x="5930900" y="4514850"/>
          <p14:tracePt t="139702" x="6159500" y="4216400"/>
          <p14:tracePt t="139718" x="6318250" y="3962400"/>
          <p14:tracePt t="139735" x="6464300" y="3721100"/>
          <p14:tracePt t="139752" x="6540500" y="3575050"/>
          <p14:tracePt t="139768" x="6604000" y="3448050"/>
          <p14:tracePt t="139785" x="6673850" y="3327400"/>
          <p14:tracePt t="139801" x="6699250" y="3295650"/>
          <p14:tracePt t="139818" x="6718300" y="3276600"/>
          <p14:tracePt t="139851" x="6699250" y="3302000"/>
          <p14:tracePt t="139868" x="6521450" y="3435350"/>
          <p14:tracePt t="139885" x="6375400" y="3536950"/>
          <p14:tracePt t="139901" x="5937250" y="3822700"/>
          <p14:tracePt t="139918" x="5543550" y="4076700"/>
          <p14:tracePt t="139935" x="5124450" y="4330700"/>
          <p14:tracePt t="139952" x="4559300" y="4629150"/>
          <p14:tracePt t="139968" x="4311650" y="4762500"/>
          <p14:tracePt t="139985" x="4032250" y="4908550"/>
          <p14:tracePt t="140001" x="3924300" y="4965700"/>
          <p14:tracePt t="140018" x="3848100" y="5003800"/>
          <p14:tracePt t="140035" x="3816350" y="5029200"/>
          <p14:tracePt t="140052" x="3803650" y="5035550"/>
          <p14:tracePt t="140068" x="3797300" y="5041900"/>
          <p14:tracePt t="140085" x="3803650" y="5041900"/>
          <p14:tracePt t="140102" x="3841750" y="4991100"/>
          <p14:tracePt t="140118" x="3911600" y="4902200"/>
          <p14:tracePt t="140135" x="4000500" y="4806950"/>
          <p14:tracePt t="140151" x="4191000" y="4654550"/>
          <p14:tracePt t="140168" x="4337050" y="4565650"/>
          <p14:tracePt t="140185" x="4470400" y="4489450"/>
          <p14:tracePt t="140202" x="4635500" y="4432300"/>
          <p14:tracePt t="140218" x="4705350" y="4425950"/>
          <p14:tracePt t="140235" x="4737100" y="4425950"/>
          <p14:tracePt t="140252" x="4743450" y="4438650"/>
          <p14:tracePt t="140269" x="4648200" y="4546600"/>
          <p14:tracePt t="140285" x="4527550" y="4667250"/>
          <p14:tracePt t="140302" x="4349750" y="4832350"/>
          <p14:tracePt t="140318" x="4038600" y="5099050"/>
          <p14:tracePt t="140335" x="3848100" y="5276850"/>
          <p14:tracePt t="140352" x="3606800" y="5473700"/>
          <p14:tracePt t="140368" x="3473450" y="5568950"/>
          <p14:tracePt t="140385" x="3352800" y="5638800"/>
          <p14:tracePt t="140402" x="3232150" y="5715000"/>
          <p14:tracePt t="140418" x="3181350" y="5740400"/>
          <p14:tracePt t="140435" x="3143250" y="5759450"/>
          <p14:tracePt t="140452" x="3105150" y="5778500"/>
          <p14:tracePt t="140468" x="3098800" y="5778500"/>
          <p14:tracePt t="140485" x="3092450" y="5778500"/>
          <p14:tracePt t="140502" x="3092450" y="5784850"/>
          <p14:tracePt t="140518" x="3098800" y="5797550"/>
          <p14:tracePt t="140535" x="3124200" y="5835650"/>
          <p14:tracePt t="140551" x="3155950" y="5867400"/>
          <p14:tracePt t="140568" x="3257550" y="5949950"/>
          <p14:tracePt t="140585" x="3346450" y="6007100"/>
          <p14:tracePt t="140601" x="3568700" y="6089650"/>
          <p14:tracePt t="140618" x="3733800" y="6134100"/>
          <p14:tracePt t="140635" x="3937000" y="6153150"/>
          <p14:tracePt t="140651" x="4241800" y="6146800"/>
          <p14:tracePt t="140668" x="4413250" y="6121400"/>
          <p14:tracePt t="140685" x="4572000" y="6070600"/>
          <p14:tracePt t="140702" x="4616450" y="6057900"/>
          <p14:tracePt t="140718" x="4635500" y="6045200"/>
          <p14:tracePt t="140735" x="4648200" y="6038850"/>
          <p14:tracePt t="140782" x="4641850" y="6032500"/>
          <p14:tracePt t="140789" x="4635500" y="6026150"/>
          <p14:tracePt t="140803" x="4597400" y="6000750"/>
          <p14:tracePt t="140821" x="4521200" y="5949950"/>
          <p14:tracePt t="140835" x="4419600" y="5911850"/>
          <p14:tracePt t="140851" x="4203700" y="5880100"/>
          <p14:tracePt t="140868" x="4044950" y="5861050"/>
          <p14:tracePt t="140885" x="3841750" y="5854700"/>
          <p14:tracePt t="140901" x="3708400" y="5835650"/>
          <p14:tracePt t="140919" x="3600450" y="5810250"/>
          <p14:tracePt t="140935" x="3479800" y="5727700"/>
          <p14:tracePt t="140951" x="3403600" y="5594350"/>
          <p14:tracePt t="140969" x="3346450" y="5334000"/>
          <p14:tracePt t="140985" x="3346450" y="5099050"/>
          <p14:tracePt t="141002" x="3384550" y="4813300"/>
          <p14:tracePt t="141018" x="3549650" y="4267200"/>
          <p14:tracePt t="141035" x="3721100" y="4000500"/>
          <p14:tracePt t="141051" x="3968750" y="3714750"/>
          <p14:tracePt t="141068" x="4152900" y="3613150"/>
          <p14:tracePt t="141085" x="4375150" y="3524250"/>
          <p14:tracePt t="141102" x="4705350" y="3511550"/>
          <p14:tracePt t="141119" x="4959350" y="3581400"/>
          <p14:tracePt t="141121" x="5035550" y="3613150"/>
          <p14:tracePt t="141136" x="5194300" y="3702050"/>
          <p14:tracePt t="141152" x="5289550" y="3810000"/>
          <p14:tracePt t="141168" x="5346700" y="3924300"/>
          <p14:tracePt t="141185" x="5378450" y="4089400"/>
          <p14:tracePt t="141202" x="5365750" y="4222750"/>
          <p14:tracePt t="141218" x="5270500" y="4438650"/>
          <p14:tracePt t="141235" x="5175250" y="4597400"/>
          <p14:tracePt t="141252" x="5060950" y="4718050"/>
          <p14:tracePt t="141268" x="4908550" y="4832350"/>
          <p14:tracePt t="141285" x="4826000" y="4876800"/>
          <p14:tracePt t="141301" x="4756150" y="4921250"/>
          <p14:tracePt t="141319" x="4718050" y="4946650"/>
          <p14:tracePt t="141335" x="4692650" y="4972050"/>
          <p14:tracePt t="141352" x="4667250" y="5003800"/>
          <p14:tracePt t="141368" x="4641850" y="5022850"/>
          <p14:tracePt t="141385" x="4591050" y="5067300"/>
          <p14:tracePt t="141402" x="4540250" y="5124450"/>
          <p14:tracePt t="141418" x="4495800" y="5187950"/>
          <p14:tracePt t="141435" x="4413250" y="5302250"/>
          <p14:tracePt t="141452" x="4362450" y="5391150"/>
          <p14:tracePt t="141468" x="4279900" y="5530850"/>
          <p14:tracePt t="141485" x="4260850" y="5581650"/>
          <p14:tracePt t="141502" x="4254500" y="5645150"/>
          <p14:tracePt t="141519" x="4273550" y="5676900"/>
          <p14:tracePt t="141535" x="4311650" y="5695950"/>
          <p14:tracePt t="141552" x="4451350" y="5715000"/>
          <p14:tracePt t="141568" x="4603750" y="5734050"/>
          <p14:tracePt t="141586" x="4914900" y="5765800"/>
          <p14:tracePt t="141602" x="5149850" y="5797550"/>
          <p14:tracePt t="141619" x="5340350" y="5822950"/>
          <p14:tracePt t="141620" x="5416550" y="5829300"/>
          <p14:tracePt t="141635" x="5543550" y="5848350"/>
          <p14:tracePt t="141652" x="5619750" y="5848350"/>
          <p14:tracePt t="141668" x="5695950" y="5842000"/>
          <p14:tracePt t="141685" x="5715000" y="5835650"/>
          <p14:tracePt t="141701" x="5721350" y="5829300"/>
          <p14:tracePt t="141718" x="5734050" y="5829300"/>
          <p14:tracePt t="141735" x="5734050" y="5816600"/>
          <p14:tracePt t="141751" x="5740400" y="5791200"/>
          <p14:tracePt t="141768" x="5740400" y="5765800"/>
          <p14:tracePt t="141785" x="5740400" y="5740400"/>
          <p14:tracePt t="141802" x="5759450" y="5702300"/>
          <p14:tracePt t="141819" x="5772150" y="5689600"/>
          <p14:tracePt t="141835" x="5772150" y="5676900"/>
          <p14:tracePt t="141852" x="5772150" y="5670550"/>
          <p14:tracePt t="141885" x="5772150" y="5664200"/>
          <p14:tracePt t="141925" x="5772150" y="5670550"/>
          <p14:tracePt t="141960" x="5772150" y="5676900"/>
          <p14:tracePt t="142211" x="5772150" y="5670550"/>
          <p14:tracePt t="142223" x="5772150" y="5651500"/>
          <p14:tracePt t="142236" x="5772150" y="5619750"/>
          <p14:tracePt t="142252" x="5772150" y="5556250"/>
          <p14:tracePt t="142268" x="5778500" y="5480050"/>
          <p14:tracePt t="142302" x="5829300" y="5257800"/>
          <p14:tracePt t="142335" x="5899150" y="5035550"/>
          <p14:tracePt t="142369" x="5988050" y="4902200"/>
          <p14:tracePt t="142385" x="6032500" y="4845050"/>
          <p14:tracePt t="142402" x="6083300" y="4781550"/>
          <p14:tracePt t="142418" x="6146800" y="4679950"/>
          <p14:tracePt t="142435" x="6165850" y="4629150"/>
          <p14:tracePt t="142452" x="6165850" y="4565650"/>
          <p14:tracePt t="142468" x="6134100" y="4514850"/>
          <p14:tracePt t="142485" x="6064250" y="4445000"/>
          <p14:tracePt t="142502" x="5899150" y="4286250"/>
          <p14:tracePt t="142519" x="5670550" y="4095750"/>
          <p14:tracePt t="142537" x="5264150" y="3841750"/>
          <p14:tracePt t="142552" x="4895850" y="3670300"/>
          <p14:tracePt t="142568" x="4502150" y="3536950"/>
          <p14:tracePt t="142585" x="3917950" y="3429000"/>
          <p14:tracePt t="142602" x="3651250" y="3409950"/>
          <p14:tracePt t="142619" x="3289300" y="3409950"/>
          <p14:tracePt t="142635" x="3117850" y="3435350"/>
          <p14:tracePt t="142652" x="2978150" y="3454400"/>
          <p14:tracePt t="142668" x="2832100" y="3473450"/>
          <p14:tracePt t="142685" x="2774950" y="3479800"/>
          <p14:tracePt t="142702" x="2711450" y="3486150"/>
          <p14:tracePt t="142719" x="2679700" y="3486150"/>
          <p14:tracePt t="142736" x="2654300" y="3492500"/>
          <p14:tracePt t="142751" x="2641600" y="3492500"/>
          <p14:tracePt t="142768" x="2635250" y="3492500"/>
          <p14:tracePt t="142848" x="2635250" y="3498850"/>
          <p14:tracePt t="142899" x="2628900" y="3498850"/>
          <p14:tracePt t="142924" x="2628900" y="3505200"/>
          <p14:tracePt t="142933" x="2622550" y="3505200"/>
          <p14:tracePt t="142964" x="2622550" y="3511550"/>
          <p14:tracePt t="142986" x="2616200" y="3511550"/>
          <p14:tracePt t="143112" x="2622550" y="3511550"/>
          <p14:tracePt t="143125" x="2628900" y="3511550"/>
          <p14:tracePt t="143139" x="2635250" y="3511550"/>
          <p14:tracePt t="143152" x="2647950" y="3505200"/>
          <p14:tracePt t="143169" x="2673350" y="3486150"/>
          <p14:tracePt t="143185" x="2698750" y="3467100"/>
          <p14:tracePt t="143202" x="2749550" y="3422650"/>
          <p14:tracePt t="143219" x="2800350" y="3384550"/>
          <p14:tracePt t="143236" x="2914650" y="3289300"/>
          <p14:tracePt t="143252" x="3041650" y="3206750"/>
          <p14:tracePt t="143269" x="3181350" y="3143250"/>
          <p14:tracePt t="143285" x="3454400" y="3022600"/>
          <p14:tracePt t="143302" x="3714750" y="2933700"/>
          <p14:tracePt t="143318" x="4013200" y="2857500"/>
          <p14:tracePt t="143335" x="4533900" y="2768600"/>
          <p14:tracePt t="143352" x="4889500" y="2749550"/>
          <p14:tracePt t="143369" x="5353050" y="2749550"/>
          <p14:tracePt t="143385" x="5581650" y="2787650"/>
          <p14:tracePt t="143402" x="5848350" y="2863850"/>
          <p14:tracePt t="143419" x="5981700" y="2908300"/>
          <p14:tracePt t="143435" x="6070600" y="2933700"/>
          <p14:tracePt t="143452" x="6140450" y="2946400"/>
          <p14:tracePt t="143469" x="6165850" y="2946400"/>
          <p14:tracePt t="143485" x="6184900" y="2952750"/>
          <p14:tracePt t="143503" x="6191250" y="2952750"/>
          <p14:tracePt t="143858" x="6229350" y="2933700"/>
          <p14:tracePt t="143865" x="6286500" y="2901950"/>
          <p14:tracePt t="143872" x="6362700" y="2870200"/>
          <p14:tracePt t="143886" x="6527800" y="2800350"/>
          <p14:tracePt t="143902" x="6699250" y="2749550"/>
          <p14:tracePt t="143919" x="6870700" y="2705100"/>
          <p14:tracePt t="143935" x="7143750" y="2660650"/>
          <p14:tracePt t="143952" x="7283450" y="2635250"/>
          <p14:tracePt t="143970" x="7391400" y="2609850"/>
          <p14:tracePt t="143985" x="7537450" y="2590800"/>
          <p14:tracePt t="144002" x="7607300" y="2578100"/>
          <p14:tracePt t="144018" x="7696200" y="2571750"/>
          <p14:tracePt t="144035" x="7747000" y="2552700"/>
          <p14:tracePt t="144052" x="7804150" y="2520950"/>
          <p14:tracePt t="144069" x="7835900" y="2495550"/>
          <p14:tracePt t="144085" x="7848600" y="2482850"/>
          <p14:tracePt t="144102" x="7861300" y="2463800"/>
          <p14:tracePt t="144119" x="7874000" y="2451100"/>
          <p14:tracePt t="144135" x="7893050" y="2432050"/>
          <p14:tracePt t="144152" x="7899400" y="2425700"/>
          <p14:tracePt t="144169" x="7912100" y="2413000"/>
          <p14:tracePt t="144185" x="7912100" y="2400300"/>
          <p14:tracePt t="144202" x="7918450" y="2381250"/>
          <p14:tracePt t="144218" x="7924800" y="2343150"/>
          <p14:tracePt t="144235" x="7950200" y="2298700"/>
          <p14:tracePt t="144252" x="7969250" y="2260600"/>
          <p14:tracePt t="144269" x="7994650" y="2209800"/>
          <p14:tracePt t="144285" x="8007350" y="2184400"/>
          <p14:tracePt t="144302" x="8026400" y="2146300"/>
          <p14:tracePt t="144319" x="8045450" y="2108200"/>
          <p14:tracePt t="144335" x="8051800" y="2082800"/>
          <p14:tracePt t="144352" x="8064500" y="2038350"/>
          <p14:tracePt t="144369" x="8070850" y="2006600"/>
          <p14:tracePt t="144385" x="8077200" y="1955800"/>
          <p14:tracePt t="144402" x="8083550" y="1924050"/>
          <p14:tracePt t="144418" x="8083550" y="1879600"/>
          <p14:tracePt t="144435" x="8077200" y="1835150"/>
          <p14:tracePt t="144452" x="8058150" y="1809750"/>
          <p14:tracePt t="144468" x="8045450" y="1778000"/>
          <p14:tracePt t="144485" x="8032750" y="1765300"/>
          <p14:tracePt t="144503" x="8013700" y="1752600"/>
          <p14:tracePt t="144519" x="7988300" y="1739900"/>
          <p14:tracePt t="144535" x="7937500" y="1733550"/>
          <p14:tracePt t="144552" x="7874000" y="1733550"/>
          <p14:tracePt t="144569" x="7835900" y="1733550"/>
          <p14:tracePt t="144585" x="7785100" y="1739900"/>
          <p14:tracePt t="144602" x="7747000" y="1746250"/>
          <p14:tracePt t="144619" x="7721600" y="1758950"/>
          <p14:tracePt t="144621" x="7708900" y="1765300"/>
          <p14:tracePt t="144635" x="7677150" y="1784350"/>
          <p14:tracePt t="144652" x="7651750" y="1816100"/>
          <p14:tracePt t="144669" x="7632700" y="1847850"/>
          <p14:tracePt t="144685" x="7594600" y="1917700"/>
          <p14:tracePt t="144702" x="7588250" y="1962150"/>
          <p14:tracePt t="144719" x="7581900" y="2006600"/>
          <p14:tracePt t="144735" x="7581900" y="2025650"/>
          <p14:tracePt t="144752" x="7600950" y="2044700"/>
          <p14:tracePt t="144769" x="7626350" y="2063750"/>
          <p14:tracePt t="144785" x="7651750" y="2076450"/>
          <p14:tracePt t="144802" x="7708900" y="2101850"/>
          <p14:tracePt t="144818" x="7747000" y="2114550"/>
          <p14:tracePt t="144835" x="7804150" y="2120900"/>
          <p14:tracePt t="144852" x="7848600" y="2120900"/>
          <p14:tracePt t="144868" x="7886700" y="2120900"/>
          <p14:tracePt t="144885" x="7937500" y="2114550"/>
          <p14:tracePt t="144902" x="7969250" y="2108200"/>
          <p14:tracePt t="144918" x="7994650" y="2101850"/>
          <p14:tracePt t="144935" x="8001000" y="2095500"/>
          <p14:tracePt t="144953" x="8007350" y="2082800"/>
          <p14:tracePt t="144969" x="8013700" y="2070100"/>
          <p14:tracePt t="144985" x="8013700" y="2051050"/>
          <p14:tracePt t="145002" x="8013700" y="2019300"/>
          <p14:tracePt t="145018" x="8013700" y="1993900"/>
          <p14:tracePt t="145035" x="8013700" y="1955800"/>
          <p14:tracePt t="145052" x="8007350" y="1936750"/>
          <p14:tracePt t="145069" x="7988300" y="1917700"/>
          <p14:tracePt t="145085" x="7943850" y="1905000"/>
          <p14:tracePt t="145102" x="7905750" y="1898650"/>
          <p14:tracePt t="145119" x="7867650" y="1892300"/>
          <p14:tracePt t="145135" x="7848600" y="1892300"/>
          <p14:tracePt t="145152" x="7823200" y="1892300"/>
          <p14:tracePt t="145169" x="7797800" y="1898650"/>
          <p14:tracePt t="145185" x="7785100" y="1905000"/>
          <p14:tracePt t="145202" x="7785100" y="1911350"/>
          <p14:tracePt t="145219" x="7772400" y="1911350"/>
          <p14:tracePt t="145252" x="7766050" y="1924050"/>
          <p14:tracePt t="145269" x="7759700" y="1936750"/>
          <p14:tracePt t="145285" x="7759700" y="1949450"/>
          <p14:tracePt t="145302" x="7759700" y="1962150"/>
          <p14:tracePt t="145320" x="7759700" y="1974850"/>
          <p14:tracePt t="145335" x="7766050" y="1987550"/>
          <p14:tracePt t="145352" x="7772400" y="2000250"/>
          <p14:tracePt t="145369" x="7772400" y="2019300"/>
          <p14:tracePt t="145385" x="7778750" y="2025650"/>
          <p14:tracePt t="145402" x="7785100" y="2038350"/>
          <p14:tracePt t="145419" x="7791450" y="2051050"/>
          <p14:tracePt t="145435" x="7804150" y="2057400"/>
          <p14:tracePt t="145452" x="7823200" y="2063750"/>
          <p14:tracePt t="145469" x="7835900" y="2070100"/>
          <p14:tracePt t="145485" x="7848600" y="2076450"/>
          <p14:tracePt t="145502" x="7874000" y="2076450"/>
          <p14:tracePt t="145519" x="7905750" y="2076450"/>
          <p14:tracePt t="145535" x="7931150" y="2076450"/>
          <p14:tracePt t="145552" x="7962900" y="2076450"/>
          <p14:tracePt t="145569" x="7981950" y="2070100"/>
          <p14:tracePt t="145585" x="8001000" y="2063750"/>
          <p14:tracePt t="145602" x="8007350" y="2051050"/>
          <p14:tracePt t="145619" x="8013700" y="2044700"/>
          <p14:tracePt t="145635" x="8020050" y="2032000"/>
          <p14:tracePt t="145652" x="8020050" y="2012950"/>
          <p14:tracePt t="145669" x="8013700" y="1987550"/>
          <p14:tracePt t="145685" x="8001000" y="1962150"/>
          <p14:tracePt t="145702" x="7975600" y="1924050"/>
          <p14:tracePt t="145719" x="7937500" y="1905000"/>
          <p14:tracePt t="145735" x="7861300" y="1873250"/>
          <p14:tracePt t="145752" x="7816850" y="1860550"/>
          <p14:tracePt t="145769" x="7778750" y="1854200"/>
          <p14:tracePt t="145785" x="7696200" y="1860550"/>
          <p14:tracePt t="145802" x="7645400" y="1879600"/>
          <p14:tracePt t="145818" x="7600950" y="1911350"/>
          <p14:tracePt t="145835" x="7556500" y="1962150"/>
          <p14:tracePt t="145852" x="7537450" y="1987550"/>
          <p14:tracePt t="145868" x="7531100" y="2025650"/>
          <p14:tracePt t="145885" x="7531100" y="2051050"/>
          <p14:tracePt t="145902" x="7537450" y="2095500"/>
          <p14:tracePt t="145919" x="7550150" y="2127250"/>
          <p14:tracePt t="145935" x="7569200" y="2159000"/>
          <p14:tracePt t="145952" x="7620000" y="2209800"/>
          <p14:tracePt t="145969" x="7664450" y="2247900"/>
          <p14:tracePt t="145985" x="7753350" y="2292350"/>
          <p14:tracePt t="146002" x="7810500" y="2305050"/>
          <p14:tracePt t="146019" x="7867650" y="2305050"/>
          <p14:tracePt t="146035" x="7950200" y="2298700"/>
          <p14:tracePt t="146052" x="7981950" y="2292350"/>
          <p14:tracePt t="146068" x="8020050" y="2260600"/>
          <p14:tracePt t="146085" x="8026400" y="2241550"/>
          <p14:tracePt t="146102" x="8026400" y="2203450"/>
          <p14:tracePt t="146119" x="8026400" y="2190750"/>
          <p14:tracePt t="146135" x="8001000" y="2171700"/>
          <p14:tracePt t="146152" x="7950200" y="2152650"/>
          <p14:tracePt t="146169" x="7918450" y="2139950"/>
          <p14:tracePt t="146186" x="7854950" y="2127250"/>
          <p14:tracePt t="146202" x="7823200" y="2127250"/>
          <p14:tracePt t="146219" x="7772400" y="2146300"/>
          <p14:tracePt t="146235" x="7683500" y="2190750"/>
          <p14:tracePt t="146252" x="7613650" y="2260600"/>
          <p14:tracePt t="146269" x="7505700" y="2393950"/>
          <p14:tracePt t="146285" x="7429500" y="2495550"/>
          <p14:tracePt t="146302" x="7359650" y="2590800"/>
          <p14:tracePt t="146318" x="7296150" y="2673350"/>
          <p14:tracePt t="146335" x="7270750" y="2717800"/>
          <p14:tracePt t="146352" x="7258050" y="2743200"/>
          <p14:tracePt t="146369" x="7251700" y="2743200"/>
          <p14:tracePt t="146385" x="7245350" y="2749550"/>
          <p14:tracePt t="146402" x="7232650" y="2762250"/>
          <p14:tracePt t="146420" x="7226300" y="2762250"/>
          <p14:tracePt t="146435" x="7219950" y="2762250"/>
          <p14:tracePt t="146522" x="7226300" y="2762250"/>
          <p14:tracePt t="146534" x="7245350" y="2736850"/>
          <p14:tracePt t="146543" x="7258050" y="2724150"/>
          <p14:tracePt t="146552" x="7270750" y="2705100"/>
          <p14:tracePt t="146569" x="7334250" y="2628900"/>
          <p14:tracePt t="146586" x="7391400" y="2552700"/>
          <p14:tracePt t="146602" x="7505700" y="2406650"/>
          <p14:tracePt t="146619" x="7588250" y="2298700"/>
          <p14:tracePt t="146635" x="7689850" y="2203450"/>
          <p14:tracePt t="146652" x="7816850" y="2095500"/>
          <p14:tracePt t="146669" x="7867650" y="2044700"/>
          <p14:tracePt t="146685" x="7943850" y="2000250"/>
          <p14:tracePt t="146702" x="7962900" y="1974850"/>
          <p14:tracePt t="146720" x="7988300" y="1962150"/>
          <p14:tracePt t="146735" x="7994650" y="1955800"/>
          <p14:tracePt t="146775" x="7988300" y="1955800"/>
          <p14:tracePt t="146785" x="7975600" y="1955800"/>
          <p14:tracePt t="146802" x="7956550" y="1974850"/>
          <p14:tracePt t="146819" x="7937500" y="1981200"/>
          <p14:tracePt t="146835" x="7918450" y="1993900"/>
          <p14:tracePt t="146852" x="7880350" y="2019300"/>
          <p14:tracePt t="146868" x="7842250" y="2038350"/>
          <p14:tracePt t="146885" x="7766050" y="2082800"/>
          <p14:tracePt t="146902" x="7689850" y="2127250"/>
          <p14:tracePt t="146919" x="7607300" y="2178050"/>
          <p14:tracePt t="146935" x="7505700" y="2266950"/>
          <p14:tracePt t="146952" x="7423150" y="2324100"/>
          <p14:tracePt t="146969" x="7308850" y="2425700"/>
          <p14:tracePt t="146986" x="7232650" y="2501900"/>
          <p14:tracePt t="147002" x="7137400" y="2578100"/>
          <p14:tracePt t="147019" x="7048500" y="2647950"/>
          <p14:tracePt t="147035" x="7029450" y="2667000"/>
          <p14:tracePt t="147052" x="7023100" y="2673350"/>
          <p14:tracePt t="147069" x="7016750" y="2679700"/>
          <p14:tracePt t="148061" x="7035800" y="2660650"/>
          <p14:tracePt t="148074" x="7112000" y="2609850"/>
          <p14:tracePt t="148085" x="7150100" y="2571750"/>
          <p14:tracePt t="148102" x="7327900" y="2444750"/>
          <p14:tracePt t="148119" x="7442200" y="2343150"/>
          <p14:tracePt t="148123" x="7505700" y="2292350"/>
          <p14:tracePt t="148135" x="7632700" y="2209800"/>
          <p14:tracePt t="148152" x="7785100" y="2120900"/>
          <p14:tracePt t="148169" x="7893050" y="2057400"/>
          <p14:tracePt t="148202" x="8058150" y="1949450"/>
          <p14:tracePt t="148236" x="8115300" y="1866900"/>
          <p14:tracePt t="148269" x="8134350" y="1828800"/>
          <p14:tracePt t="148309" x="8128000" y="1835150"/>
          <p14:tracePt t="148319" x="8121650" y="1847850"/>
          <p14:tracePt t="148335" x="8096250" y="1879600"/>
          <p14:tracePt t="148352" x="8039100" y="1949450"/>
          <p14:tracePt t="148369" x="8001000" y="1993900"/>
          <p14:tracePt t="148385" x="7880350" y="2108200"/>
          <p14:tracePt t="148402" x="7785100" y="2197100"/>
          <p14:tracePt t="148419" x="7626350" y="2330450"/>
          <p14:tracePt t="148435" x="7531100" y="2419350"/>
          <p14:tracePt t="148452" x="7442200" y="2482850"/>
          <p14:tracePt t="148469" x="7327900" y="2565400"/>
          <p14:tracePt t="148486" x="7251700" y="2635250"/>
          <p14:tracePt t="148502" x="7169150" y="2711450"/>
          <p14:tracePt t="148519" x="7131050" y="2749550"/>
          <p14:tracePt t="148536" x="7105650" y="2774950"/>
          <p14:tracePt t="148552" x="7092950" y="2781300"/>
          <p14:tracePt t="148657" x="7092950" y="2787650"/>
          <p14:tracePt t="149091" x="7099300" y="2781300"/>
          <p14:tracePt t="149098" x="7105650" y="2774950"/>
          <p14:tracePt t="149112" x="7112000" y="2768600"/>
          <p14:tracePt t="149119" x="7124700" y="2755900"/>
          <p14:tracePt t="149135" x="7150100" y="2724150"/>
          <p14:tracePt t="149152" x="7194550" y="2692400"/>
          <p14:tracePt t="149169" x="7264400" y="2622550"/>
          <p14:tracePt t="149185" x="7327900" y="2571750"/>
          <p14:tracePt t="149219" x="7473950" y="2451100"/>
          <p14:tracePt t="149252" x="7581900" y="2374900"/>
          <p14:tracePt t="149285" x="7594600" y="2362200"/>
          <p14:tracePt t="149320" x="7594600" y="2355850"/>
          <p14:tracePt t="149335" x="7581900" y="2343150"/>
          <p14:tracePt t="149352" x="7562850" y="2317750"/>
          <p14:tracePt t="149369" x="7499350" y="2247900"/>
          <p14:tracePt t="149386" x="7442200" y="2171700"/>
          <p14:tracePt t="149402" x="7359650" y="2051050"/>
          <p14:tracePt t="149419" x="7181850" y="1803400"/>
          <p14:tracePt t="149436" x="7042150" y="1562100"/>
          <p14:tracePt t="149452" x="6762750" y="1060450"/>
          <p14:tracePt t="149469" x="6565900" y="762000"/>
          <p14:tracePt t="149485" x="6356350" y="533400"/>
          <p14:tracePt t="149502" x="6038850" y="368300"/>
          <p14:tracePt t="149519" x="5816600" y="355600"/>
          <p14:tracePt t="149535" x="5454650" y="393700"/>
          <p14:tracePt t="149552" x="5213350" y="463550"/>
          <p14:tracePt t="149569" x="4984750" y="527050"/>
          <p14:tracePt t="149586" x="4686300" y="596900"/>
          <p14:tracePt t="149602" x="4540250" y="615950"/>
          <p14:tracePt t="149619" x="4343400" y="647700"/>
          <p14:tracePt t="149636" x="4235450" y="673100"/>
          <p14:tracePt t="149653" x="4095750" y="711200"/>
          <p14:tracePt t="149669" x="4025900" y="742950"/>
          <p14:tracePt t="149686" x="3949700" y="787400"/>
          <p14:tracePt t="149702" x="3854450" y="876300"/>
          <p14:tracePt t="149719" x="3784600" y="977900"/>
          <p14:tracePt t="149735" x="3683000" y="1149350"/>
          <p14:tracePt t="149752" x="3632200" y="1263650"/>
          <p14:tracePt t="149769" x="3587750" y="1377950"/>
          <p14:tracePt t="149785" x="3492500" y="1555750"/>
          <p14:tracePt t="149802" x="3454400" y="1670050"/>
          <p14:tracePt t="149820" x="3397250" y="1816100"/>
          <p14:tracePt t="149835" x="3378200" y="1905000"/>
          <p14:tracePt t="149852" x="3346450" y="1987550"/>
          <p14:tracePt t="149869" x="3321050" y="2095500"/>
          <p14:tracePt t="149886" x="3314700" y="2159000"/>
          <p14:tracePt t="149902" x="3282950" y="2254250"/>
          <p14:tracePt t="149919" x="3276600" y="2311400"/>
          <p14:tracePt t="149935" x="3270250" y="2355850"/>
          <p14:tracePt t="149952" x="3270250" y="2406650"/>
          <p14:tracePt t="149969" x="3270250" y="2425700"/>
          <p14:tracePt t="150002" x="3270250" y="2438400"/>
          <p14:tracePt t="150188" x="3270250" y="2432050"/>
          <p14:tracePt t="151122" x="3270250" y="2419350"/>
          <p14:tracePt t="151129" x="3289300" y="2400300"/>
          <p14:tracePt t="151137" x="3302000" y="2381250"/>
          <p14:tracePt t="151152" x="3340100" y="2343150"/>
          <p14:tracePt t="151169" x="3384550" y="2298700"/>
          <p14:tracePt t="151186" x="3473450" y="2228850"/>
          <p14:tracePt t="151219" x="3600450" y="2114550"/>
          <p14:tracePt t="151252" x="3816350" y="1949450"/>
          <p14:tracePt t="151286" x="4057650" y="1841500"/>
          <p14:tracePt t="151302" x="4222750" y="1797050"/>
          <p14:tracePt t="151319" x="4375150" y="1758950"/>
          <p14:tracePt t="151335" x="4540250" y="1733550"/>
          <p14:tracePt t="151352" x="4845050" y="1720850"/>
          <p14:tracePt t="151369" x="5041900" y="1708150"/>
          <p14:tracePt t="151385" x="5359400" y="1708150"/>
          <p14:tracePt t="151402" x="5581650" y="1714500"/>
          <p14:tracePt t="151419" x="5791200" y="1714500"/>
          <p14:tracePt t="151435" x="6121400" y="1727200"/>
          <p14:tracePt t="151452" x="6324600" y="1746250"/>
          <p14:tracePt t="151469" x="6578600" y="1790700"/>
          <p14:tracePt t="151486" x="6762750" y="1816100"/>
          <p14:tracePt t="151503" x="6889750" y="1835150"/>
          <p14:tracePt t="151519" x="7054850" y="1854200"/>
          <p14:tracePt t="151536" x="7112000" y="1860550"/>
          <p14:tracePt t="151552" x="7175500" y="1873250"/>
          <p14:tracePt t="151569" x="7219950" y="1885950"/>
          <p14:tracePt t="151588" x="7258050" y="1898650"/>
          <p14:tracePt t="151603" x="7277100" y="1898650"/>
          <p14:tracePt t="151620" x="7308850" y="1898650"/>
          <p14:tracePt t="151636" x="7334250" y="1898650"/>
          <p14:tracePt t="151653" x="7359650" y="1898650"/>
          <p14:tracePt t="151658" x="7366000" y="1898650"/>
          <p14:tracePt t="151669" x="7378700" y="1905000"/>
          <p14:tracePt t="151686" x="7391400" y="1924050"/>
          <p14:tracePt t="151703" x="7397750" y="1943100"/>
          <p14:tracePt t="151720" x="7404100" y="1987550"/>
          <p14:tracePt t="151736" x="7410450" y="2019300"/>
          <p14:tracePt t="151754" x="7416800" y="2070100"/>
          <p14:tracePt t="151769" x="7416800" y="2089150"/>
          <p14:tracePt t="151786" x="7423150" y="2108200"/>
          <p14:tracePt t="151802" x="7435850" y="2127250"/>
          <p14:tracePt t="151820" x="7442200" y="2139950"/>
          <p14:tracePt t="151837" x="7461250" y="2171700"/>
          <p14:tracePt t="151853" x="7473950" y="2203450"/>
          <p14:tracePt t="151870" x="7486650" y="2216150"/>
          <p14:tracePt t="151886" x="7493000" y="2228850"/>
          <p14:tracePt t="151903" x="7499350" y="2241550"/>
          <p14:tracePt t="151949" x="7499350" y="2247900"/>
          <p14:tracePt t="151970" x="7512050" y="2254250"/>
          <p14:tracePt t="151983" x="7524750" y="2260600"/>
          <p14:tracePt t="151992" x="7537450" y="2260600"/>
          <p14:tracePt t="152002" x="7569200" y="2260600"/>
          <p14:tracePt t="152019" x="7620000" y="2260600"/>
          <p14:tracePt t="152036" x="7658100" y="2241550"/>
          <p14:tracePt t="152052" x="7715250" y="2209800"/>
          <p14:tracePt t="152069" x="7740650" y="2197100"/>
          <p14:tracePt t="152086" x="7753350" y="2184400"/>
          <p14:tracePt t="152102" x="7759700" y="2184400"/>
          <p14:tracePt t="152204" x="7759700" y="2190750"/>
          <p14:tracePt t="152225" x="7753350" y="2190750"/>
          <p14:tracePt t="152837" x="7759700" y="2184400"/>
          <p14:tracePt t="152849" x="7766050" y="2178050"/>
          <p14:tracePt t="152857" x="7772400" y="2178050"/>
          <p14:tracePt t="152869" x="7778750" y="2178050"/>
          <p14:tracePt t="152886" x="7785100" y="2178050"/>
          <p14:tracePt t="152919" x="7785100" y="2171700"/>
          <p14:tracePt t="153113" x="7778750" y="2171700"/>
          <p14:tracePt t="153126" x="7772400" y="2171700"/>
          <p14:tracePt t="153147" x="7766050" y="2171700"/>
          <p14:tracePt t="153168" x="7759700" y="2171700"/>
          <p14:tracePt t="153215" x="7766050" y="2159000"/>
          <p14:tracePt t="153222" x="7772400" y="2159000"/>
          <p14:tracePt t="153235" x="7797800" y="2139950"/>
          <p14:tracePt t="153253" x="7835900" y="2114550"/>
          <p14:tracePt t="153269" x="7886700" y="2095500"/>
          <p14:tracePt t="153286" x="7956550" y="2089150"/>
          <p14:tracePt t="153302" x="7988300" y="2089150"/>
          <p14:tracePt t="153319" x="8032750" y="2101850"/>
          <p14:tracePt t="153336" x="8051800" y="2114550"/>
          <p14:tracePt t="153353" x="8058150" y="2114550"/>
          <p14:tracePt t="153402" x="8058150" y="2120900"/>
          <p14:tracePt t="153416" x="8051800" y="2120900"/>
          <p14:tracePt t="153423" x="8032750" y="2120900"/>
          <p14:tracePt t="153435" x="8013700" y="2114550"/>
          <p14:tracePt t="153452" x="7943850" y="2095500"/>
          <p14:tracePt t="153469" x="7874000" y="2082800"/>
          <p14:tracePt t="153485" x="7766050" y="2057400"/>
          <p14:tracePt t="153503" x="7708900" y="2044700"/>
          <p14:tracePt t="153519" x="7658100" y="2032000"/>
          <p14:tracePt t="153536" x="7613650" y="2025650"/>
          <p14:tracePt t="153553" x="7594600" y="2025650"/>
          <p14:tracePt t="153569" x="7588250" y="2025650"/>
          <p14:tracePt t="153604" x="7588250" y="2038350"/>
          <p14:tracePt t="153619" x="7588250" y="2044700"/>
          <p14:tracePt t="153636" x="7581900" y="2070100"/>
          <p14:tracePt t="153652" x="7575550" y="2108200"/>
          <p14:tracePt t="153669" x="7569200" y="2133600"/>
          <p14:tracePt t="153685" x="7562850" y="2152650"/>
          <p14:tracePt t="153688" x="7562850" y="2171700"/>
          <p14:tracePt t="153702" x="7562850" y="2184400"/>
          <p14:tracePt t="153719" x="7562850" y="2197100"/>
          <p14:tracePt t="153736" x="7562850" y="2216150"/>
          <p14:tracePt t="153752" x="7575550" y="2216150"/>
          <p14:tracePt t="153769" x="7588250" y="2222500"/>
          <p14:tracePt t="153786" x="7620000" y="2228850"/>
          <p14:tracePt t="153803" x="7645400" y="2228850"/>
          <p14:tracePt t="153819" x="7677150" y="2222500"/>
          <p14:tracePt t="153836" x="7708900" y="2209800"/>
          <p14:tracePt t="153852" x="7740650" y="2190750"/>
          <p14:tracePt t="153869" x="7785100" y="2165350"/>
          <p14:tracePt t="153886" x="7823200" y="2146300"/>
          <p14:tracePt t="153902" x="7854950" y="2127250"/>
          <p14:tracePt t="153919" x="7867650" y="2114550"/>
          <p14:tracePt t="153936" x="7867650" y="2108200"/>
          <p14:tracePt t="153993" x="7874000" y="2108200"/>
          <p14:tracePt t="154112" x="7874000" y="2101850"/>
          <p14:tracePt t="154276" x="7867650" y="2101850"/>
          <p14:tracePt t="154290" x="7861300" y="2108200"/>
          <p14:tracePt t="154303" x="7854950" y="2114550"/>
          <p14:tracePt t="154325" x="7842250" y="2120900"/>
          <p14:tracePt t="154334" x="7835900" y="2127250"/>
          <p14:tracePt t="154353" x="7810500" y="2146300"/>
          <p14:tracePt t="154387" x="7727950" y="2190750"/>
          <p14:tracePt t="154403" x="7689850" y="2203450"/>
          <p14:tracePt t="154419" x="7639050" y="2216150"/>
          <p14:tracePt t="154436" x="7569200" y="2228850"/>
          <p14:tracePt t="154453" x="7512050" y="2228850"/>
          <p14:tracePt t="154469" x="7442200" y="2216150"/>
          <p14:tracePt t="154485" x="7410450" y="2209800"/>
          <p14:tracePt t="154503" x="7391400" y="2203450"/>
          <p14:tracePt t="154519" x="7378700" y="2197100"/>
          <p14:tracePt t="154575" x="7378700" y="2190750"/>
          <p14:tracePt t="154581" x="7385050" y="2190750"/>
          <p14:tracePt t="154596" x="7391400" y="2190750"/>
          <p14:tracePt t="154602" x="7410450" y="2197100"/>
          <p14:tracePt t="154619" x="7448550" y="2203450"/>
          <p14:tracePt t="154637" x="7531100" y="2222500"/>
          <p14:tracePt t="154653" x="7588250" y="2228850"/>
          <p14:tracePt t="154669" x="7645400" y="2235200"/>
          <p14:tracePt t="154686" x="7715250" y="2235200"/>
          <p14:tracePt t="154703" x="7772400" y="2222500"/>
          <p14:tracePt t="154719" x="7823200" y="2209800"/>
          <p14:tracePt t="154736" x="7893050" y="2178050"/>
          <p14:tracePt t="154753" x="7924800" y="2146300"/>
          <p14:tracePt t="154769" x="7956550" y="2101850"/>
          <p14:tracePt t="154786" x="7975600" y="2063750"/>
          <p14:tracePt t="154803" x="7981950" y="2012950"/>
          <p14:tracePt t="154819" x="7988300" y="1993900"/>
          <p14:tracePt t="154836" x="7988300" y="1981200"/>
          <p14:tracePt t="155186" x="7981950" y="2000250"/>
          <p14:tracePt t="155196" x="7969250" y="2025650"/>
          <p14:tracePt t="155204" x="7956550" y="2063750"/>
          <p14:tracePt t="155219" x="7937500" y="2089150"/>
          <p14:tracePt t="155236" x="7931150" y="2108200"/>
          <p14:tracePt t="155253" x="7918450" y="2127250"/>
          <p14:tracePt t="155269" x="7912100" y="2139950"/>
          <p14:tracePt t="155302" x="7905750" y="2146300"/>
          <p14:tracePt t="159247" x="7874000" y="2146300"/>
          <p14:tracePt t="159257" x="7804150" y="2139950"/>
          <p14:tracePt t="159270" x="7689850" y="2133600"/>
          <p14:tracePt t="159286" x="7569200" y="2120900"/>
          <p14:tracePt t="159303" x="7435850" y="2108200"/>
          <p14:tracePt t="159320" x="7340600" y="2120900"/>
          <p14:tracePt t="159336" x="7207250" y="2133600"/>
          <p14:tracePt t="159370" x="7086600" y="2159000"/>
          <p14:tracePt t="159403" x="7023100" y="2222500"/>
          <p14:tracePt t="159436" x="7004050" y="2279650"/>
          <p14:tracePt t="159453" x="7010400" y="2317750"/>
          <p14:tracePt t="159470" x="7029450" y="2343150"/>
          <p14:tracePt t="159486" x="7054850" y="2362200"/>
          <p14:tracePt t="159503" x="7143750" y="2393950"/>
          <p14:tracePt t="159519" x="7245350" y="2413000"/>
          <p14:tracePt t="159536" x="7397750" y="2438400"/>
          <p14:tracePt t="159553" x="7493000" y="2451100"/>
          <p14:tracePt t="159569" x="7607300" y="2470150"/>
          <p14:tracePt t="159586" x="7785100" y="2476500"/>
          <p14:tracePt t="159603" x="7905750" y="2476500"/>
          <p14:tracePt t="159619" x="8039100" y="2451100"/>
          <p14:tracePt t="159636" x="8096250" y="2444750"/>
          <p14:tracePt t="159652" x="8134350" y="2425700"/>
          <p14:tracePt t="159669" x="8159750" y="2413000"/>
          <p14:tracePt t="159686" x="8166100" y="2406650"/>
          <p14:tracePt t="159702" x="8172450" y="2400300"/>
          <p14:tracePt t="159719" x="8172450" y="2393950"/>
          <p14:tracePt t="159780" x="8178800" y="2393950"/>
          <p14:tracePt t="159793" x="8178800" y="2387600"/>
          <p14:tracePt t="159800" x="8178800" y="2381250"/>
          <p14:tracePt t="159806" x="8178800" y="2374900"/>
          <p14:tracePt t="159821" x="8178800" y="2368550"/>
          <p14:tracePt t="159836" x="8178800" y="2362200"/>
          <p14:tracePt t="159853" x="8166100" y="2355850"/>
          <p14:tracePt t="159869" x="8159750" y="2336800"/>
          <p14:tracePt t="159887" x="8147050" y="2317750"/>
          <p14:tracePt t="159904" x="8134350" y="2298700"/>
          <p14:tracePt t="159920" x="8108950" y="2286000"/>
          <p14:tracePt t="159936" x="8064500" y="2286000"/>
          <p14:tracePt t="159953" x="7975600" y="2305050"/>
          <p14:tracePt t="159970" x="7899400" y="2330450"/>
          <p14:tracePt t="159987" x="7759700" y="2393950"/>
          <p14:tracePt t="160003" x="7689850" y="2432050"/>
          <p14:tracePt t="160020" x="7639050" y="2457450"/>
          <p14:tracePt t="160036" x="7594600" y="2476500"/>
          <p14:tracePt t="160053" x="7581900" y="2482850"/>
          <p14:tracePt t="160070" x="7575550" y="2482850"/>
          <p14:tracePt t="160147" x="7581900" y="2482850"/>
          <p14:tracePt t="160157" x="7588250" y="2482850"/>
          <p14:tracePt t="160170" x="7607300" y="2482850"/>
          <p14:tracePt t="160186" x="7645400" y="2476500"/>
          <p14:tracePt t="160189" x="7683500" y="2463800"/>
          <p14:tracePt t="160203" x="7759700" y="2451100"/>
          <p14:tracePt t="160220" x="7835900" y="2438400"/>
          <p14:tracePt t="160236" x="7912100" y="2419350"/>
          <p14:tracePt t="160253" x="7950200" y="2406650"/>
          <p14:tracePt t="160269" x="7994650" y="2374900"/>
          <p14:tracePt t="160286" x="8058150" y="2317750"/>
          <p14:tracePt t="160303" x="8083550" y="2273300"/>
          <p14:tracePt t="160319" x="8102600" y="2222500"/>
          <p14:tracePt t="160336" x="8102600" y="2197100"/>
          <p14:tracePt t="160353" x="8102600" y="2171700"/>
          <p14:tracePt t="160370" x="8102600" y="2139950"/>
          <p14:tracePt t="160386" x="8102600" y="2114550"/>
          <p14:tracePt t="160403" x="8089900" y="2095500"/>
          <p14:tracePt t="160420" x="8077200" y="2089150"/>
          <p14:tracePt t="160436" x="8064500" y="2076450"/>
          <p14:tracePt t="160453" x="8058150" y="2070100"/>
          <p14:tracePt t="160470" x="8051800" y="2070100"/>
          <p14:tracePt t="160486" x="8045450" y="2063750"/>
          <p14:tracePt t="160520" x="8039100" y="2063750"/>
          <p14:tracePt t="160596" x="8039100" y="2070100"/>
          <p14:tracePt t="160603" x="8039100" y="2076450"/>
          <p14:tracePt t="160610" x="8039100" y="2082800"/>
          <p14:tracePt t="160631" x="8045450" y="2082800"/>
          <p14:tracePt t="160646" x="8045450" y="2089150"/>
          <p14:tracePt t="160653" x="8045450" y="2095500"/>
          <p14:tracePt t="160680" x="8051800" y="2095500"/>
          <p14:tracePt t="160721" x="8051800" y="2101850"/>
          <p14:tracePt t="160735" x="8058150" y="2108200"/>
          <p14:tracePt t="160762" x="8058150" y="2114550"/>
          <p14:tracePt t="160785" x="8058150" y="2120900"/>
          <p14:tracePt t="160805" x="8051800" y="2127250"/>
          <p14:tracePt t="161096" x="8045450" y="2133600"/>
          <p14:tracePt t="161102" x="8039100" y="2146300"/>
          <p14:tracePt t="161110" x="8032750" y="2146300"/>
          <p14:tracePt t="161120" x="8032750" y="2159000"/>
          <p14:tracePt t="161153" x="7981950" y="2209800"/>
          <p14:tracePt t="161186" x="7785100" y="2311400"/>
          <p14:tracePt t="161220" x="7556500" y="2400300"/>
          <p14:tracePt t="161236" x="7486650" y="2413000"/>
          <p14:tracePt t="161253" x="7442200" y="2413000"/>
          <p14:tracePt t="161269" x="7378700" y="2413000"/>
          <p14:tracePt t="161286" x="7359650" y="2406650"/>
          <p14:tracePt t="161303" x="7353300" y="2406650"/>
          <p14:tracePt t="161320" x="7346950" y="2406650"/>
          <p14:tracePt t="161389" x="7353300" y="2413000"/>
          <p14:tracePt t="161399" x="7359650" y="2419350"/>
          <p14:tracePt t="161410" x="7372350" y="2425700"/>
          <p14:tracePt t="161420" x="7385050" y="2432050"/>
          <p14:tracePt t="161436" x="7410450" y="2457450"/>
          <p14:tracePt t="161453" x="7435850" y="2470150"/>
          <p14:tracePt t="161470" x="7461250" y="2489200"/>
          <p14:tracePt t="161486" x="7480300" y="2495550"/>
          <p14:tracePt t="161503" x="7499350" y="2501900"/>
          <p14:tracePt t="161519" x="7543800" y="2501900"/>
          <p14:tracePt t="161536" x="7569200" y="2495550"/>
          <p14:tracePt t="161553" x="7613650" y="2482850"/>
          <p14:tracePt t="161570" x="7632700" y="2463800"/>
          <p14:tracePt t="161586" x="7664450" y="2438400"/>
          <p14:tracePt t="161603" x="7702550" y="2406650"/>
          <p14:tracePt t="161619" x="7734300" y="2374900"/>
          <p14:tracePt t="161636" x="7766050" y="2336800"/>
          <p14:tracePt t="161653" x="7791450" y="2305050"/>
          <p14:tracePt t="161669" x="7810500" y="2292350"/>
          <p14:tracePt t="161686" x="7816850" y="2279650"/>
          <p14:tracePt t="161703" x="7823200" y="2279650"/>
          <p14:tracePt t="161734" x="7823200" y="2286000"/>
          <p14:tracePt t="161748" x="7823200" y="2292350"/>
          <p14:tracePt t="161754" x="7823200" y="2298700"/>
          <p14:tracePt t="161769" x="7823200" y="2311400"/>
          <p14:tracePt t="161786" x="7823200" y="2317750"/>
          <p14:tracePt t="161803" x="7816850" y="2324100"/>
          <p14:tracePt t="164138" x="7810500" y="2336800"/>
          <p14:tracePt t="164150" x="7759700" y="2381250"/>
          <p14:tracePt t="164158" x="7734300" y="2413000"/>
          <p14:tracePt t="164170" x="7696200" y="2438400"/>
          <p14:tracePt t="164187" x="7607300" y="2540000"/>
          <p14:tracePt t="164203" x="7543800" y="2603500"/>
          <p14:tracePt t="164220" x="7480300" y="2698750"/>
          <p14:tracePt t="164253" x="7416800" y="2768600"/>
          <p14:tracePt t="164287" x="7378700" y="2806700"/>
          <p14:tracePt t="164320" x="7378700" y="2794000"/>
          <p14:tracePt t="164337" x="7397750" y="2768600"/>
          <p14:tracePt t="164353" x="7454900" y="2686050"/>
          <p14:tracePt t="164370" x="7505700" y="2609850"/>
          <p14:tracePt t="164386" x="7613650" y="2501900"/>
          <p14:tracePt t="164404" x="7727950" y="2419350"/>
          <p14:tracePt t="164420" x="7918450" y="2286000"/>
          <p14:tracePt t="164437" x="8032750" y="2190750"/>
          <p14:tracePt t="164453" x="8128000" y="2108200"/>
          <p14:tracePt t="164470" x="8223250" y="2044700"/>
          <p14:tracePt t="164487" x="8242300" y="2025650"/>
          <p14:tracePt t="164503" x="8248650" y="2012950"/>
          <p14:tracePt t="164538" x="8248650" y="2006600"/>
          <p14:tracePt t="164553" x="8229600" y="2000250"/>
          <p14:tracePt t="164570" x="8197850" y="2000250"/>
          <p14:tracePt t="164586" x="8134350" y="2000250"/>
          <p14:tracePt t="164603" x="8064500" y="2019300"/>
          <p14:tracePt t="164620" x="7975600" y="2070100"/>
          <p14:tracePt t="164636" x="7829550" y="2146300"/>
          <p14:tracePt t="164653" x="7747000" y="2209800"/>
          <p14:tracePt t="164670" x="7639050" y="2292350"/>
          <p14:tracePt t="164687" x="7594600" y="2336800"/>
          <p14:tracePt t="164704" x="7562850" y="2381250"/>
          <p14:tracePt t="164706" x="7543800" y="2393950"/>
          <p14:tracePt t="164720" x="7524750" y="2425700"/>
          <p14:tracePt t="164736" x="7518400" y="2444750"/>
          <p14:tracePt t="164753" x="7512050" y="2470150"/>
          <p14:tracePt t="164769" x="7512050" y="2482850"/>
          <p14:tracePt t="164786" x="7512050" y="2501900"/>
          <p14:tracePt t="164822" x="7518400" y="2501900"/>
          <p14:tracePt t="164836" x="7524750" y="2501900"/>
          <p14:tracePt t="164853" x="7550150" y="2489200"/>
          <p14:tracePt t="164871" x="7588250" y="2470150"/>
          <p14:tracePt t="164887" x="7607300" y="2457450"/>
          <p14:tracePt t="164903" x="7626350" y="2438400"/>
          <p14:tracePt t="164920" x="7651750" y="2413000"/>
          <p14:tracePt t="164936" x="7677150" y="2387600"/>
          <p14:tracePt t="164953" x="7721600" y="2349500"/>
          <p14:tracePt t="164970" x="7759700" y="2324100"/>
          <p14:tracePt t="164987" x="7785100" y="2298700"/>
          <p14:tracePt t="165003" x="7816850" y="2266950"/>
          <p14:tracePt t="165020" x="7835900" y="2241550"/>
          <p14:tracePt t="165037" x="7848600" y="2203450"/>
          <p14:tracePt t="165053" x="7861300" y="2178050"/>
          <p14:tracePt t="165070" x="7867650" y="2171700"/>
          <p14:tracePt t="165086" x="7867650" y="2165350"/>
          <p14:tracePt t="165177" x="7867650" y="21717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a:ln/>
        </p:spPr>
        <p:txBody>
          <a:bodyPr/>
          <a:lstStyle/>
          <a:p>
            <a:r>
              <a:rPr lang="nb-NO" altLang="en-US" sz="4000" b="1" i="1">
                <a:solidFill>
                  <a:srgbClr val="FFCC00"/>
                </a:solidFill>
              </a:rPr>
              <a:t>Ecological studies</a:t>
            </a:r>
            <a:endParaRPr lang="en-US" altLang="en-US" sz="4000" b="1" i="1">
              <a:solidFill>
                <a:srgbClr val="FFCC00"/>
              </a:solidFill>
            </a:endParaRPr>
          </a:p>
        </p:txBody>
      </p:sp>
      <p:sp>
        <p:nvSpPr>
          <p:cNvPr id="11267" name="Text Box 3"/>
          <p:cNvSpPr txBox="1">
            <a:spLocks noChangeArrowheads="1"/>
          </p:cNvSpPr>
          <p:nvPr/>
        </p:nvSpPr>
        <p:spPr bwMode="auto">
          <a:xfrm>
            <a:off x="304800" y="11430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chemeClr val="bg1"/>
                </a:solidFill>
              </a:rPr>
              <a:t>Strengths</a:t>
            </a:r>
            <a:endParaRPr lang="en-US" altLang="en-US" sz="2800" b="1" i="1">
              <a:solidFill>
                <a:schemeClr val="bg1"/>
              </a:solidFill>
            </a:endParaRPr>
          </a:p>
        </p:txBody>
      </p:sp>
      <p:sp>
        <p:nvSpPr>
          <p:cNvPr id="11268" name="Text Box 4"/>
          <p:cNvSpPr txBox="1">
            <a:spLocks noChangeArrowheads="1"/>
          </p:cNvSpPr>
          <p:nvPr/>
        </p:nvSpPr>
        <p:spPr bwMode="auto">
          <a:xfrm>
            <a:off x="304800" y="27432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chemeClr val="bg1"/>
                </a:solidFill>
              </a:rPr>
              <a:t>Weaknesses</a:t>
            </a:r>
            <a:endParaRPr lang="en-US" altLang="en-US" sz="2800" b="1" i="1">
              <a:solidFill>
                <a:schemeClr val="bg1"/>
              </a:solidFill>
            </a:endParaRPr>
          </a:p>
        </p:txBody>
      </p:sp>
      <p:sp>
        <p:nvSpPr>
          <p:cNvPr id="11269" name="Text Box 5"/>
          <p:cNvSpPr txBox="1">
            <a:spLocks noChangeArrowheads="1"/>
          </p:cNvSpPr>
          <p:nvPr/>
        </p:nvSpPr>
        <p:spPr bwMode="auto">
          <a:xfrm>
            <a:off x="228600" y="1676400"/>
            <a:ext cx="87026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nb-NO" altLang="en-US" sz="2400">
                <a:solidFill>
                  <a:srgbClr val="FFCC00"/>
                </a:solidFill>
              </a:rPr>
              <a:t> Quick and inexpensive since readily available records are used.</a:t>
            </a:r>
          </a:p>
        </p:txBody>
      </p:sp>
      <p:sp>
        <p:nvSpPr>
          <p:cNvPr id="11270" name="Text Box 6"/>
          <p:cNvSpPr txBox="1">
            <a:spLocks noChangeArrowheads="1"/>
          </p:cNvSpPr>
          <p:nvPr/>
        </p:nvSpPr>
        <p:spPr bwMode="auto">
          <a:xfrm>
            <a:off x="304800" y="3505200"/>
            <a:ext cx="8610600" cy="331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nb-NO" altLang="en-US" sz="2400">
                <a:solidFill>
                  <a:srgbClr val="FFCC00"/>
                </a:solidFill>
              </a:rPr>
              <a:t> Inability to link exposure with disease in particular individuals. ” NO CAUSE-EFFECT relationship can be established”.</a:t>
            </a:r>
          </a:p>
          <a:p>
            <a:endParaRPr lang="nb-NO" altLang="en-US" sz="2000" b="1">
              <a:solidFill>
                <a:srgbClr val="FFCC00"/>
              </a:solidFill>
            </a:endParaRPr>
          </a:p>
          <a:p>
            <a:pPr>
              <a:buFontTx/>
              <a:buChar char="•"/>
            </a:pPr>
            <a:r>
              <a:rPr lang="nb-NO" altLang="en-US" sz="2400">
                <a:solidFill>
                  <a:srgbClr val="FFCC00"/>
                </a:solidFill>
              </a:rPr>
              <a:t> Other determinants of disease may vary between areas compared ( cannot control for confounding variables).</a:t>
            </a:r>
          </a:p>
          <a:p>
            <a:endParaRPr lang="nb-NO" altLang="en-US" sz="2400">
              <a:solidFill>
                <a:srgbClr val="FFCC00"/>
              </a:solidFill>
            </a:endParaRPr>
          </a:p>
          <a:p>
            <a:pPr>
              <a:buFontTx/>
              <a:buChar char="•"/>
            </a:pPr>
            <a:r>
              <a:rPr lang="nb-NO" altLang="en-US" sz="2400">
                <a:solidFill>
                  <a:srgbClr val="FFCC00"/>
                </a:solidFill>
              </a:rPr>
              <a:t>Data represents average exposure levels rather than actual individual values.</a:t>
            </a:r>
            <a:endParaRPr lang="en-US" altLang="en-US" sz="200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8447"/>
    </mc:Choice>
    <mc:Fallback>
      <p:transition spd="slow" advTm="11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70">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70">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2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1267" grpId="0"/>
      <p:bldP spid="11268" grpId="0"/>
      <p:bldP spid="11269" grpId="0"/>
    </p:bldLst>
  </p:timing>
  <p:extLst>
    <p:ext uri="{3A86A75C-4F4B-4683-9AE1-C65F6400EC91}">
      <p14:laserTraceLst xmlns:p14="http://schemas.microsoft.com/office/powerpoint/2010/main">
        <p14:tracePtLst>
          <p14:tracePt t="4966" x="7861300" y="2171700"/>
          <p14:tracePt t="4973" x="7854950" y="2159000"/>
          <p14:tracePt t="4986" x="7854950" y="2146300"/>
          <p14:tracePt t="4993" x="7854950" y="2139950"/>
          <p14:tracePt t="5008" x="7854950" y="2133600"/>
          <p14:tracePt t="5025" x="7854950" y="2114550"/>
          <p14:tracePt t="5042" x="7874000" y="2063750"/>
          <p14:tracePt t="5059" x="7905750" y="2012950"/>
          <p14:tracePt t="5092" x="8039100" y="1854200"/>
          <p14:tracePt t="5125" x="8286750" y="1612900"/>
          <p14:tracePt t="5160" x="8477250" y="1479550"/>
          <p14:tracePt t="5175" x="8509000" y="1460500"/>
          <p14:tracePt t="5192" x="8540750" y="1441450"/>
          <p14:tracePt t="5208" x="8566150" y="1441450"/>
          <p14:tracePt t="5225" x="8578850" y="1441450"/>
          <p14:tracePt t="5259" x="8585200" y="1441450"/>
          <p14:tracePt t="9141" x="8585200" y="1435100"/>
          <p14:tracePt t="9155" x="8585200" y="1428750"/>
          <p14:tracePt t="9162" x="8572500" y="1422400"/>
          <p14:tracePt t="9175" x="8566150" y="1409700"/>
          <p14:tracePt t="9192" x="8540750" y="1358900"/>
          <p14:tracePt t="9208" x="8483600" y="1263650"/>
          <p14:tracePt t="9225" x="8439150" y="1168400"/>
          <p14:tracePt t="9259" x="8362950" y="1066800"/>
          <p14:tracePt t="9292" x="8248650" y="1041400"/>
          <p14:tracePt t="9326" x="8026400" y="1035050"/>
          <p14:tracePt t="9342" x="7905750" y="1035050"/>
          <p14:tracePt t="9358" x="7854950" y="1035050"/>
          <p14:tracePt t="9375" x="7778750" y="1041400"/>
          <p14:tracePt t="9392" x="7753350" y="1054100"/>
          <p14:tracePt t="9410" x="7708900" y="1066800"/>
          <p14:tracePt t="9425" x="7689850" y="1079500"/>
          <p14:tracePt t="9442" x="7632700" y="1104900"/>
          <p14:tracePt t="9458" x="7575550" y="1149350"/>
          <p14:tracePt t="9475" x="7537450" y="1181100"/>
          <p14:tracePt t="9493" x="7512050" y="1212850"/>
          <p14:tracePt t="9509" x="7505700" y="1225550"/>
          <p14:tracePt t="9526" x="7493000" y="1225550"/>
          <p14:tracePt t="9868" x="7454900" y="1244600"/>
          <p14:tracePt t="9875" x="7416800" y="1270000"/>
          <p14:tracePt t="9882" x="7359650" y="1295400"/>
          <p14:tracePt t="9892" x="7321550" y="1320800"/>
          <p14:tracePt t="9908" x="7169150" y="1422400"/>
          <p14:tracePt t="9925" x="7061200" y="1498600"/>
          <p14:tracePt t="9943" x="6927850" y="1574800"/>
          <p14:tracePt t="9958" x="6864350" y="1619250"/>
          <p14:tracePt t="9975" x="6819900" y="1657350"/>
          <p14:tracePt t="9992" x="6750050" y="1720850"/>
          <p14:tracePt t="10009" x="6724650" y="1758950"/>
          <p14:tracePt t="10025" x="6692900" y="1797050"/>
          <p14:tracePt t="10042" x="6654800" y="1841500"/>
          <p14:tracePt t="10058" x="6635750" y="1873250"/>
          <p14:tracePt t="10075" x="6578600" y="1911350"/>
          <p14:tracePt t="10092" x="6553200" y="1936750"/>
          <p14:tracePt t="10109" x="6508750" y="1974850"/>
          <p14:tracePt t="10125" x="6483350" y="2000250"/>
          <p14:tracePt t="10142" x="6451600" y="2032000"/>
          <p14:tracePt t="10158" x="6426200" y="2063750"/>
          <p14:tracePt t="10175" x="6407150" y="2082800"/>
          <p14:tracePt t="10192" x="6375400" y="2108200"/>
          <p14:tracePt t="10209" x="6350000" y="2127250"/>
          <p14:tracePt t="10225" x="6330950" y="2152650"/>
          <p14:tracePt t="10242" x="6305550" y="2171700"/>
          <p14:tracePt t="10258" x="6292850" y="2190750"/>
          <p14:tracePt t="10275" x="6273800" y="2216150"/>
          <p14:tracePt t="10292" x="6254750" y="2228850"/>
          <p14:tracePt t="10309" x="6242050" y="2247900"/>
          <p14:tracePt t="10325" x="6235700" y="2260600"/>
          <p14:tracePt t="10416" x="6242050" y="2260600"/>
          <p14:tracePt t="10421" x="6248400" y="2260600"/>
          <p14:tracePt t="10428" x="6267450" y="2260600"/>
          <p14:tracePt t="10443" x="6286500" y="2260600"/>
          <p14:tracePt t="10459" x="6318250" y="2260600"/>
          <p14:tracePt t="10478" x="6413500" y="2247900"/>
          <p14:tracePt t="10492" x="6477000" y="2235200"/>
          <p14:tracePt t="10509" x="6521450" y="2235200"/>
          <p14:tracePt t="10525" x="6623050" y="2203450"/>
          <p14:tracePt t="10542" x="6680200" y="2190750"/>
          <p14:tracePt t="10559" x="6718300" y="2178050"/>
          <p14:tracePt t="10575" x="6775450" y="2159000"/>
          <p14:tracePt t="10592" x="6813550" y="2146300"/>
          <p14:tracePt t="10608" x="6851650" y="2120900"/>
          <p14:tracePt t="10625" x="6877050" y="2108200"/>
          <p14:tracePt t="10643" x="6921500" y="2089150"/>
          <p14:tracePt t="10659" x="6953250" y="2076450"/>
          <p14:tracePt t="10675" x="6985000" y="2063750"/>
          <p14:tracePt t="10692" x="7035800" y="2051050"/>
          <p14:tracePt t="10709" x="7054850" y="2044700"/>
          <p14:tracePt t="10725" x="7080250" y="2032000"/>
          <p14:tracePt t="10742" x="7099300" y="2012950"/>
          <p14:tracePt t="10758" x="7118350" y="2006600"/>
          <p14:tracePt t="10775" x="7150100" y="1987550"/>
          <p14:tracePt t="10792" x="7162800" y="1968500"/>
          <p14:tracePt t="10808" x="7175500" y="1955800"/>
          <p14:tracePt t="10825" x="7188200" y="1949450"/>
          <p14:tracePt t="10842" x="7194550" y="1943100"/>
          <p14:tracePt t="10859" x="7200900" y="1930400"/>
          <p14:tracePt t="10875" x="7207250" y="1924050"/>
          <p14:tracePt t="10892" x="7207250" y="1917700"/>
          <p14:tracePt t="10925" x="7213600" y="1911350"/>
          <p14:tracePt t="15150" x="7213600" y="1905000"/>
          <p14:tracePt t="15185" x="7213600" y="1898650"/>
          <p14:tracePt t="15198" x="7213600" y="1892300"/>
          <p14:tracePt t="15209" x="7213600" y="1885950"/>
          <p14:tracePt t="15225" x="7219950" y="1860550"/>
          <p14:tracePt t="15242" x="7232650" y="1828800"/>
          <p14:tracePt t="15276" x="7258050" y="1790700"/>
          <p14:tracePt t="15309" x="7270750" y="1771650"/>
          <p14:tracePt t="15342" x="7289800" y="1746250"/>
          <p14:tracePt t="15359" x="7296150" y="1746250"/>
          <p14:tracePt t="15375" x="7302500" y="1733550"/>
          <p14:tracePt t="15392" x="7308850" y="1733550"/>
          <p14:tracePt t="15409" x="7315200" y="1733550"/>
          <p14:tracePt t="15425" x="7327900" y="1727200"/>
          <p14:tracePt t="15442" x="7340600" y="1714500"/>
          <p14:tracePt t="15459" x="7366000" y="1701800"/>
          <p14:tracePt t="15475" x="7391400" y="1689100"/>
          <p14:tracePt t="15492" x="7410450" y="1682750"/>
          <p14:tracePt t="15509" x="7429500" y="1670050"/>
          <p14:tracePt t="15526" x="7442200" y="1670050"/>
          <p14:tracePt t="15543" x="7454900" y="1663700"/>
          <p14:tracePt t="15576" x="7461250" y="1670050"/>
          <p14:tracePt t="15592" x="7467600" y="1682750"/>
          <p14:tracePt t="15609" x="7467600" y="1695450"/>
          <p14:tracePt t="15625" x="7454900" y="1733550"/>
          <p14:tracePt t="15642" x="7429500" y="1771650"/>
          <p14:tracePt t="15659" x="7410450" y="1816100"/>
          <p14:tracePt t="15675" x="7372350" y="1860550"/>
          <p14:tracePt t="15692" x="7346950" y="1898650"/>
          <p14:tracePt t="15709" x="7308850" y="1943100"/>
          <p14:tracePt t="15726" x="7270750" y="1981200"/>
          <p14:tracePt t="15742" x="7219950" y="2038350"/>
          <p14:tracePt t="15759" x="7162800" y="2108200"/>
          <p14:tracePt t="15775" x="7137400" y="2152650"/>
          <p14:tracePt t="15792" x="7099300" y="2197100"/>
          <p14:tracePt t="15809" x="7086600" y="2222500"/>
          <p14:tracePt t="15825" x="7067550" y="2247900"/>
          <p14:tracePt t="15842" x="7048500" y="2266950"/>
          <p14:tracePt t="15859" x="7042150" y="2266950"/>
          <p14:tracePt t="20139" x="7042150" y="2260600"/>
          <p14:tracePt t="20146" x="7048500" y="2254250"/>
          <p14:tracePt t="20160" x="7048500" y="2247900"/>
          <p14:tracePt t="20176" x="7048500" y="2241550"/>
          <p14:tracePt t="20193" x="7061200" y="2228850"/>
          <p14:tracePt t="20209" x="7073900" y="2203450"/>
          <p14:tracePt t="20226" x="7092950" y="2178050"/>
          <p14:tracePt t="20260" x="7118350" y="2139950"/>
          <p14:tracePt t="20293" x="7118350" y="2120900"/>
          <p14:tracePt t="20346" x="7124700" y="2114550"/>
          <p14:tracePt t="20381" x="7131050" y="2108200"/>
          <p14:tracePt t="20436" x="7118350" y="2108200"/>
          <p14:tracePt t="20450" x="7112000" y="2108200"/>
          <p14:tracePt t="20457" x="7099300" y="2108200"/>
          <p14:tracePt t="20464" x="7092950" y="2108200"/>
          <p14:tracePt t="20477" x="7073900" y="2108200"/>
          <p14:tracePt t="20493" x="7035800" y="2114550"/>
          <p14:tracePt t="20509" x="7004050" y="2120900"/>
          <p14:tracePt t="20526" x="6946900" y="2114550"/>
          <p14:tracePt t="20542" x="6908800" y="2101850"/>
          <p14:tracePt t="20559" x="6864350" y="2082800"/>
          <p14:tracePt t="20576" x="6826250" y="2057400"/>
          <p14:tracePt t="20593" x="6800850" y="2032000"/>
          <p14:tracePt t="20609" x="6769100" y="1993900"/>
          <p14:tracePt t="20626" x="6743700" y="1974850"/>
          <p14:tracePt t="20644" x="6711950" y="1930400"/>
          <p14:tracePt t="20659" x="6673850" y="1905000"/>
          <p14:tracePt t="20676" x="6642100" y="1885950"/>
          <p14:tracePt t="20692" x="6553200" y="1847850"/>
          <p14:tracePt t="20709" x="6496050" y="1828800"/>
          <p14:tracePt t="20726" x="6369050" y="1809750"/>
          <p14:tracePt t="20742" x="6292850" y="1790700"/>
          <p14:tracePt t="20759" x="6203950" y="1790700"/>
          <p14:tracePt t="20776" x="6064250" y="1803400"/>
          <p14:tracePt t="20793" x="5962650" y="1809750"/>
          <p14:tracePt t="20809" x="5842000" y="1828800"/>
          <p14:tracePt t="20826" x="5740400" y="1860550"/>
          <p14:tracePt t="20843" x="5657850" y="1892300"/>
          <p14:tracePt t="20859" x="5562600" y="1924050"/>
          <p14:tracePt t="20876" x="5492750" y="1955800"/>
          <p14:tracePt t="20892" x="5416550" y="1981200"/>
          <p14:tracePt t="20909" x="5378450" y="2000250"/>
          <p14:tracePt t="20926" x="5353050" y="2012950"/>
          <p14:tracePt t="20943" x="5334000" y="2032000"/>
          <p14:tracePt t="20976" x="5334000" y="2044700"/>
          <p14:tracePt t="20993" x="5334000" y="2063750"/>
          <p14:tracePt t="21009" x="5359400" y="2095500"/>
          <p14:tracePt t="21026" x="5441950" y="2159000"/>
          <p14:tracePt t="21043" x="5549900" y="2222500"/>
          <p14:tracePt t="21046" x="5613400" y="2266950"/>
          <p14:tracePt t="21059" x="5753100" y="2343150"/>
          <p14:tracePt t="21076" x="5854700" y="2400300"/>
          <p14:tracePt t="21092" x="5949950" y="2451100"/>
          <p14:tracePt t="21109" x="6076950" y="2489200"/>
          <p14:tracePt t="21126" x="6153150" y="2501900"/>
          <p14:tracePt t="21142" x="6261100" y="2476500"/>
          <p14:tracePt t="21159" x="6330950" y="2432050"/>
          <p14:tracePt t="21176" x="6464300" y="2355850"/>
          <p14:tracePt t="21193" x="6553200" y="2286000"/>
          <p14:tracePt t="21209" x="6623050" y="2241550"/>
          <p14:tracePt t="21226" x="6692900" y="2171700"/>
          <p14:tracePt t="21243" x="6724650" y="2139950"/>
          <p14:tracePt t="21259" x="6731000" y="2108200"/>
          <p14:tracePt t="21276" x="6743700" y="2082800"/>
          <p14:tracePt t="21292" x="6743700" y="2063750"/>
          <p14:tracePt t="21309" x="6737350" y="2044700"/>
          <p14:tracePt t="21326" x="6718300" y="2019300"/>
          <p14:tracePt t="21343" x="6680200" y="1993900"/>
          <p14:tracePt t="21359" x="6648450" y="1968500"/>
          <p14:tracePt t="21376" x="6597650" y="1943100"/>
          <p14:tracePt t="21393" x="6521450" y="1911350"/>
          <p14:tracePt t="21409" x="6438900" y="1885950"/>
          <p14:tracePt t="21426" x="6381750" y="1873250"/>
          <p14:tracePt t="21442" x="6299200" y="1873250"/>
          <p14:tracePt t="21459" x="6254750" y="1873250"/>
          <p14:tracePt t="21476" x="6197600" y="1873250"/>
          <p14:tracePt t="21493" x="6172200" y="1873250"/>
          <p14:tracePt t="21509" x="6159500" y="1873250"/>
          <p14:tracePt t="21526" x="6153150" y="1873250"/>
          <p14:tracePt t="23989" x="6153150" y="1879600"/>
          <p14:tracePt t="24025" x="6153150" y="1885950"/>
          <p14:tracePt t="24045" x="6153150" y="1892300"/>
          <p14:tracePt t="24073" x="6153150" y="1898650"/>
          <p14:tracePt t="24079" x="6153150" y="1905000"/>
          <p14:tracePt t="24100" x="6153150" y="1911350"/>
          <p14:tracePt t="24128" x="6153150" y="1917700"/>
          <p14:tracePt t="24160" x="6153150" y="1936750"/>
          <p14:tracePt t="24193" x="6159500" y="1962150"/>
          <p14:tracePt t="24209" x="6159500" y="1968500"/>
          <p14:tracePt t="24226" x="6159500" y="1993900"/>
          <p14:tracePt t="24243" x="6165850" y="2006600"/>
          <p14:tracePt t="24259" x="6165850" y="2012950"/>
          <p14:tracePt t="24276" x="6165850" y="2025650"/>
          <p14:tracePt t="27860" x="6159500" y="2032000"/>
          <p14:tracePt t="27866" x="6153150" y="2038350"/>
          <p14:tracePt t="27878" x="6153150" y="2044700"/>
          <p14:tracePt t="27893" x="6127750" y="2076450"/>
          <p14:tracePt t="27909" x="6121400" y="2095500"/>
          <p14:tracePt t="27926" x="6115050" y="2120900"/>
          <p14:tracePt t="27943" x="6115050" y="2139950"/>
          <p14:tracePt t="27960" x="6115050" y="2165350"/>
          <p14:tracePt t="27993" x="6115050" y="2184400"/>
          <p14:tracePt t="28026" x="6115050" y="2190750"/>
          <p14:tracePt t="28265" x="6121400" y="2190750"/>
          <p14:tracePt t="28376" x="6121400" y="2184400"/>
          <p14:tracePt t="28397" x="6121400" y="2171700"/>
          <p14:tracePt t="28404" x="6121400" y="2159000"/>
          <p14:tracePt t="28410" x="6121400" y="2152650"/>
          <p14:tracePt t="28427" x="6127750" y="2139950"/>
          <p14:tracePt t="28443" x="6127750" y="2120900"/>
          <p14:tracePt t="28459" x="6127750" y="2101850"/>
          <p14:tracePt t="28476" x="6140450" y="2089150"/>
          <p14:tracePt t="28510" x="6146800" y="2063750"/>
          <p14:tracePt t="28543" x="6153150" y="2063750"/>
          <p14:tracePt t="28594" x="6153150" y="2044700"/>
          <p14:tracePt t="28611" x="6159500" y="2038350"/>
          <p14:tracePt t="28627" x="6165850" y="2032000"/>
          <p14:tracePt t="28645" x="6165850" y="2025650"/>
          <p14:tracePt t="28661" x="6165850" y="2019300"/>
          <p14:tracePt t="28701" x="6165850" y="2012950"/>
          <p14:tracePt t="28801" x="6165850" y="2000250"/>
          <p14:tracePt t="30209" x="6165850" y="2006600"/>
          <p14:tracePt t="30216" x="6159500" y="2019300"/>
          <p14:tracePt t="30226" x="6153150" y="2032000"/>
          <p14:tracePt t="30243" x="6127750" y="2070100"/>
          <p14:tracePt t="30259" x="6102350" y="2108200"/>
          <p14:tracePt t="30277" x="6083300" y="2146300"/>
          <p14:tracePt t="30293" x="6057900" y="2203450"/>
          <p14:tracePt t="30326" x="6019800" y="2286000"/>
          <p14:tracePt t="30360" x="5988050" y="2343150"/>
          <p14:tracePt t="30393" x="5962650" y="2393950"/>
          <p14:tracePt t="30410" x="5949950" y="2419350"/>
          <p14:tracePt t="30427" x="5943600" y="2444750"/>
          <p14:tracePt t="30443" x="5937250" y="2463800"/>
          <p14:tracePt t="30460" x="5930900" y="2470150"/>
          <p14:tracePt t="30493" x="5930900" y="2476500"/>
          <p14:tracePt t="30653" x="5930900" y="2470150"/>
          <p14:tracePt t="57117" x="5924550" y="2482850"/>
          <p14:tracePt t="57131" x="5918200" y="2495550"/>
          <p14:tracePt t="57138" x="5911850" y="2501900"/>
          <p14:tracePt t="57151" x="5911850" y="2508250"/>
          <p14:tracePt t="57165" x="5911850" y="2514600"/>
          <p14:tracePt t="57178" x="5911850" y="2520950"/>
          <p14:tracePt t="57195" x="5905500" y="2533650"/>
          <p14:tracePt t="57211" x="5905500" y="2540000"/>
          <p14:tracePt t="57245" x="5899150" y="2565400"/>
          <p14:tracePt t="57247" x="5899150" y="2571750"/>
          <p14:tracePt t="57278" x="5899150" y="2578100"/>
          <p14:tracePt t="57311" x="5899150" y="2603500"/>
          <p14:tracePt t="57328" x="5892800" y="2622550"/>
          <p14:tracePt t="57344" x="5880100" y="2660650"/>
          <p14:tracePt t="57362" x="5867400" y="2705100"/>
          <p14:tracePt t="57378" x="5842000" y="2806700"/>
          <p14:tracePt t="57394" x="5791200" y="2921000"/>
          <p14:tracePt t="57411" x="5746750" y="3035300"/>
          <p14:tracePt t="57428" x="5657850" y="3206750"/>
          <p14:tracePt t="57444" x="5581650" y="3314700"/>
          <p14:tracePt t="57461" x="5492750" y="3422650"/>
          <p14:tracePt t="57478" x="5372100" y="3530600"/>
          <p14:tracePt t="57495" x="5295900" y="3600450"/>
          <p14:tracePt t="57511" x="5194300" y="3663950"/>
          <p14:tracePt t="57528" x="5143500" y="3683000"/>
          <p14:tracePt t="57545" x="5080000" y="3702050"/>
          <p14:tracePt t="57561" x="5041900" y="3708400"/>
          <p14:tracePt t="57578" x="5010150" y="3708400"/>
          <p14:tracePt t="57594" x="4978400" y="3702050"/>
          <p14:tracePt t="57611" x="4959350" y="3702050"/>
          <p14:tracePt t="57629" x="4946650" y="3683000"/>
          <p14:tracePt t="57645" x="4940300" y="3644900"/>
          <p14:tracePt t="57662" x="4940300" y="3587750"/>
          <p14:tracePt t="57679" x="4965700" y="3492500"/>
          <p14:tracePt t="57695" x="4991100" y="3422650"/>
          <p14:tracePt t="57711" x="5067300" y="3308350"/>
          <p14:tracePt t="57728" x="5130800" y="3225800"/>
          <p14:tracePt t="57745" x="5207000" y="3130550"/>
          <p14:tracePt t="57747" x="5251450" y="3067050"/>
          <p14:tracePt t="57761" x="5340350" y="2965450"/>
          <p14:tracePt t="57778" x="5448300" y="2870200"/>
          <p14:tracePt t="57794" x="5645150" y="2768600"/>
          <p14:tracePt t="57811" x="5772150" y="2736850"/>
          <p14:tracePt t="57828" x="5873750" y="2711450"/>
          <p14:tracePt t="57844" x="6007100" y="2717800"/>
          <p14:tracePt t="57862" x="6076950" y="2736850"/>
          <p14:tracePt t="57878" x="6216650" y="2800350"/>
          <p14:tracePt t="57895" x="6292850" y="2851150"/>
          <p14:tracePt t="57911" x="6350000" y="2908300"/>
          <p14:tracePt t="57928" x="6394450" y="2971800"/>
          <p14:tracePt t="57945" x="6407150" y="3016250"/>
          <p14:tracePt t="57961" x="6407150" y="3073400"/>
          <p14:tracePt t="57978" x="6407150" y="3111500"/>
          <p14:tracePt t="57996" x="6394450" y="3175000"/>
          <p14:tracePt t="58011" x="6381750" y="3219450"/>
          <p14:tracePt t="58028" x="6356350" y="3257550"/>
          <p14:tracePt t="58045" x="6318250" y="3327400"/>
          <p14:tracePt t="58061" x="6286500" y="3365500"/>
          <p14:tracePt t="58078" x="6261100" y="3390900"/>
          <p14:tracePt t="58095" x="6210300" y="3429000"/>
          <p14:tracePt t="58111" x="6172200" y="3454400"/>
          <p14:tracePt t="58128" x="6096000" y="3492500"/>
          <p14:tracePt t="58145" x="6032500" y="3517900"/>
          <p14:tracePt t="58162" x="5981700" y="3536950"/>
          <p14:tracePt t="58178" x="5911850" y="3549650"/>
          <p14:tracePt t="58195" x="5880100" y="3556000"/>
          <p14:tracePt t="58211" x="5829300" y="3556000"/>
          <p14:tracePt t="58228" x="5803900" y="3556000"/>
          <p14:tracePt t="58231" x="5791200" y="3556000"/>
          <p14:tracePt t="58245" x="5778500" y="3562350"/>
          <p14:tracePt t="58261" x="5765800" y="3562350"/>
          <p14:tracePt t="58358" x="5753100" y="3562350"/>
          <p14:tracePt t="58371" x="5746750" y="3568700"/>
          <p14:tracePt t="58379" x="5746750" y="3575050"/>
          <p14:tracePt t="58394" x="5734050" y="3575050"/>
          <p14:tracePt t="58412" x="5727700" y="3575050"/>
          <p14:tracePt t="58444" x="5721350" y="3581400"/>
          <p14:tracePt t="58461" x="5715000" y="3581400"/>
          <p14:tracePt t="58478" x="5708650" y="3587750"/>
          <p14:tracePt t="58494" x="5702300" y="3594100"/>
          <p14:tracePt t="58537" x="5695950" y="3594100"/>
          <p14:tracePt t="59717" x="5689600" y="3594100"/>
          <p14:tracePt t="59724" x="5676900" y="3594100"/>
          <p14:tracePt t="59732" x="5670550" y="3594100"/>
          <p14:tracePt t="59744" x="5657850" y="3594100"/>
          <p14:tracePt t="59762" x="5626100" y="3600450"/>
          <p14:tracePt t="59778" x="5594350" y="3606800"/>
          <p14:tracePt t="59795" x="5511800" y="3619500"/>
          <p14:tracePt t="59812" x="5448300" y="3619500"/>
          <p14:tracePt t="59845" x="5187950" y="3644900"/>
          <p14:tracePt t="59878" x="4756150" y="3727450"/>
          <p14:tracePt t="59911" x="4210050" y="3765550"/>
          <p14:tracePt t="59928" x="3994150" y="3765550"/>
          <p14:tracePt t="59945" x="3790950" y="3784600"/>
          <p14:tracePt t="59962" x="3536950" y="3810000"/>
          <p14:tracePt t="59978" x="3403600" y="3835400"/>
          <p14:tracePt t="59995" x="3270250" y="3860800"/>
          <p14:tracePt t="60012" x="3200400" y="3892550"/>
          <p14:tracePt t="60028" x="3124200" y="3930650"/>
          <p14:tracePt t="60045" x="3054350" y="3981450"/>
          <p14:tracePt t="60062" x="3016250" y="4013200"/>
          <p14:tracePt t="60078" x="2971800" y="4038600"/>
          <p14:tracePt t="60095" x="2959100" y="4057650"/>
          <p14:tracePt t="60111" x="2946400" y="4076700"/>
          <p14:tracePt t="60128" x="2940050" y="4121150"/>
          <p14:tracePt t="60145" x="2940050" y="4159250"/>
          <p14:tracePt t="60161" x="2940050" y="4222750"/>
          <p14:tracePt t="60178" x="2940050" y="4254500"/>
          <p14:tracePt t="60196" x="2946400" y="4305300"/>
          <p14:tracePt t="60211" x="2959100" y="4337050"/>
          <p14:tracePt t="60228" x="2978150" y="4362450"/>
          <p14:tracePt t="60245" x="3003550" y="4394200"/>
          <p14:tracePt t="60262" x="3028950" y="4413250"/>
          <p14:tracePt t="60278" x="3054350" y="4425950"/>
          <p14:tracePt t="60295" x="3098800" y="4438650"/>
          <p14:tracePt t="60312" x="3117850" y="4438650"/>
          <p14:tracePt t="60328" x="3149600" y="4445000"/>
          <p14:tracePt t="60345" x="3168650" y="4445000"/>
          <p14:tracePt t="60362" x="3200400" y="4445000"/>
          <p14:tracePt t="60378" x="3219450" y="4445000"/>
          <p14:tracePt t="60432" x="3225800" y="4445000"/>
          <p14:tracePt t="60439" x="3232150" y="4445000"/>
          <p14:tracePt t="60487" x="3232150" y="4438650"/>
          <p14:tracePt t="60528" x="3232150" y="4432300"/>
          <p14:tracePt t="60535" x="3238500" y="4432300"/>
          <p14:tracePt t="60544" x="3238500" y="4425950"/>
          <p14:tracePt t="60562" x="3251200" y="4413250"/>
          <p14:tracePt t="60578" x="3270250" y="4381500"/>
          <p14:tracePt t="60595" x="3289300" y="4368800"/>
          <p14:tracePt t="60611" x="3314700" y="4343400"/>
          <p14:tracePt t="60628" x="3327400" y="4330700"/>
          <p14:tracePt t="60645" x="3340100" y="4324350"/>
          <p14:tracePt t="60662" x="3365500" y="4305300"/>
          <p14:tracePt t="60678" x="3390900" y="4298950"/>
          <p14:tracePt t="60695" x="3429000" y="4279900"/>
          <p14:tracePt t="60712" x="3448050" y="4267200"/>
          <p14:tracePt t="60729" x="3473450" y="4260850"/>
          <p14:tracePt t="60744" x="3492500" y="4260850"/>
          <p14:tracePt t="60761" x="3505200" y="4254500"/>
          <p14:tracePt t="60778" x="3524250" y="4248150"/>
          <p14:tracePt t="60795" x="3543300" y="4241800"/>
          <p14:tracePt t="60811" x="3549650" y="4241800"/>
          <p14:tracePt t="60828" x="3562350" y="4241800"/>
          <p14:tracePt t="60845" x="3575050" y="4235450"/>
          <p14:tracePt t="60861" x="3594100" y="4235450"/>
          <p14:tracePt t="60878" x="3600450" y="4235450"/>
          <p14:tracePt t="60895" x="3606800" y="4235450"/>
          <p14:tracePt t="60912" x="3613150" y="4235450"/>
          <p14:tracePt t="60928" x="3625850" y="4235450"/>
          <p14:tracePt t="60945" x="3632200" y="4235450"/>
          <p14:tracePt t="60962" x="3644900" y="4235450"/>
          <p14:tracePt t="60978" x="3657600" y="4241800"/>
          <p14:tracePt t="60995" x="3670300" y="4248150"/>
          <p14:tracePt t="61012" x="3676650" y="4254500"/>
          <p14:tracePt t="61028" x="3683000" y="4254500"/>
          <p14:tracePt t="61045" x="3695700" y="4267200"/>
          <p14:tracePt t="61062" x="3708400" y="4273550"/>
          <p14:tracePt t="61078" x="3721100" y="4279900"/>
          <p14:tracePt t="61095" x="3727450" y="4286250"/>
          <p14:tracePt t="61111" x="3740150" y="4292600"/>
          <p14:tracePt t="61128" x="3740150" y="4298950"/>
          <p14:tracePt t="61145" x="3752850" y="4298950"/>
          <p14:tracePt t="61161" x="3771900" y="4305300"/>
          <p14:tracePt t="61178" x="3784600" y="4305300"/>
          <p14:tracePt t="61195" x="3816350" y="4318000"/>
          <p14:tracePt t="61212" x="3835400" y="4318000"/>
          <p14:tracePt t="61228" x="3860800" y="4324350"/>
          <p14:tracePt t="61245" x="3873500" y="4324350"/>
          <p14:tracePt t="61261" x="3892550" y="4324350"/>
          <p14:tracePt t="61278" x="3911600" y="4318000"/>
          <p14:tracePt t="61295" x="3924300" y="4318000"/>
          <p14:tracePt t="61311" x="3949700" y="4305300"/>
          <p14:tracePt t="61328" x="3968750" y="4286250"/>
          <p14:tracePt t="61345" x="3987800" y="4273550"/>
          <p14:tracePt t="61362" x="4025900" y="4254500"/>
          <p14:tracePt t="61378" x="4044950" y="4235450"/>
          <p14:tracePt t="61395" x="4083050" y="4203700"/>
          <p14:tracePt t="61412" x="4108450" y="4197350"/>
          <p14:tracePt t="61428" x="4121150" y="4191000"/>
          <p14:tracePt t="61445" x="4159250" y="4184650"/>
          <p14:tracePt t="61462" x="4191000" y="4184650"/>
          <p14:tracePt t="61478" x="4254500" y="4191000"/>
          <p14:tracePt t="61495" x="4298950" y="4197350"/>
          <p14:tracePt t="61512" x="4368800" y="4222750"/>
          <p14:tracePt t="61528" x="4419600" y="4241800"/>
          <p14:tracePt t="61545" x="4470400" y="4260850"/>
          <p14:tracePt t="61561" x="4578350" y="4311650"/>
          <p14:tracePt t="61578" x="4648200" y="4337050"/>
          <p14:tracePt t="61594" x="4737100" y="4387850"/>
          <p14:tracePt t="61612" x="4775200" y="4413250"/>
          <p14:tracePt t="61628" x="4806950" y="4432300"/>
          <p14:tracePt t="61645" x="4857750" y="4464050"/>
          <p14:tracePt t="61662" x="4864100" y="4476750"/>
          <p14:tracePt t="61679" x="4876800" y="4476750"/>
          <p14:tracePt t="61695" x="4876800" y="4483100"/>
          <p14:tracePt t="61728" x="4883150" y="4483100"/>
          <p14:tracePt t="62036" x="4933950" y="4470400"/>
          <p14:tracePt t="62045" x="5016500" y="4464050"/>
          <p14:tracePt t="62050" x="5105400" y="4445000"/>
          <p14:tracePt t="62061" x="5187950" y="4438650"/>
          <p14:tracePt t="62078" x="5467350" y="4419600"/>
          <p14:tracePt t="62095" x="5632450" y="4419600"/>
          <p14:tracePt t="62111" x="5797550" y="4419600"/>
          <p14:tracePt t="62145" x="5911850" y="4425950"/>
          <p14:tracePt t="62178" x="6007100" y="4425950"/>
          <p14:tracePt t="62212" x="6045200" y="4419600"/>
          <p14:tracePt t="62245" x="6051550" y="4419600"/>
          <p14:tracePt t="62262" x="6070600" y="4419600"/>
          <p14:tracePt t="62278" x="6102350" y="4406900"/>
          <p14:tracePt t="62295" x="6121400" y="4394200"/>
          <p14:tracePt t="62312" x="6153150" y="4387850"/>
          <p14:tracePt t="62328" x="6172200" y="4381500"/>
          <p14:tracePt t="62345" x="6197600" y="4381500"/>
          <p14:tracePt t="62361" x="6248400" y="4381500"/>
          <p14:tracePt t="62378" x="6299200" y="4400550"/>
          <p14:tracePt t="62395" x="6381750" y="4432300"/>
          <p14:tracePt t="62411" x="6451600" y="4451350"/>
          <p14:tracePt t="62428" x="6502400" y="4470400"/>
          <p14:tracePt t="62445" x="6540500" y="4489450"/>
          <p14:tracePt t="62462" x="6553200" y="4489450"/>
          <p14:tracePt t="62495" x="6559550" y="4489450"/>
          <p14:tracePt t="62604" x="6559550" y="4495800"/>
          <p14:tracePt t="62686" x="6559550" y="4502150"/>
          <p14:tracePt t="62778" x="6553200" y="4502150"/>
          <p14:tracePt t="62785" x="6546850" y="4502150"/>
          <p14:tracePt t="62795" x="6534150" y="4502150"/>
          <p14:tracePt t="62811" x="6457950" y="4502150"/>
          <p14:tracePt t="62829" x="6369050" y="4495800"/>
          <p14:tracePt t="62845" x="6159500" y="4489450"/>
          <p14:tracePt t="62861" x="5949950" y="4483100"/>
          <p14:tracePt t="62878" x="5645150" y="4470400"/>
          <p14:tracePt t="62895" x="5060950" y="4470400"/>
          <p14:tracePt t="62912" x="4660900" y="4476750"/>
          <p14:tracePt t="62929" x="4089400" y="4495800"/>
          <p14:tracePt t="62945" x="3733800" y="4521200"/>
          <p14:tracePt t="62962" x="3454400" y="4552950"/>
          <p14:tracePt t="62978" x="3136900" y="4597400"/>
          <p14:tracePt t="62995" x="2965450" y="4622800"/>
          <p14:tracePt t="63012" x="2774950" y="4667250"/>
          <p14:tracePt t="63029" x="2686050" y="4692650"/>
          <p14:tracePt t="63045" x="2597150" y="4718050"/>
          <p14:tracePt t="63061" x="2501900" y="4743450"/>
          <p14:tracePt t="63078" x="2444750" y="4749800"/>
          <p14:tracePt t="63095" x="2368550" y="4756150"/>
          <p14:tracePt t="63112" x="2336800" y="4749800"/>
          <p14:tracePt t="63128" x="2298700" y="4737100"/>
          <p14:tracePt t="63145" x="2254250" y="4730750"/>
          <p14:tracePt t="63161" x="2228850" y="4730750"/>
          <p14:tracePt t="63179" x="2197100" y="4724400"/>
          <p14:tracePt t="63195" x="2184400" y="4718050"/>
          <p14:tracePt t="63212" x="2171700" y="4711700"/>
          <p14:tracePt t="63245" x="2165350" y="4711700"/>
          <p14:tracePt t="63339" x="2165350" y="4705350"/>
          <p14:tracePt t="63478" x="2171700" y="4705350"/>
          <p14:tracePt t="63513" x="2178050" y="4705350"/>
          <p14:tracePt t="68313" x="2171700" y="4711700"/>
          <p14:tracePt t="68320" x="2152650" y="4730750"/>
          <p14:tracePt t="68329" x="2120900" y="4768850"/>
          <p14:tracePt t="68345" x="2082800" y="4826000"/>
          <p14:tracePt t="68362" x="2006600" y="4921250"/>
          <p14:tracePt t="68379" x="1974850" y="4972050"/>
          <p14:tracePt t="68395" x="1930400" y="5054600"/>
          <p14:tracePt t="68412" x="1885950" y="5105400"/>
          <p14:tracePt t="68445" x="1784350" y="5270500"/>
          <p14:tracePt t="68479" x="1733550" y="5378450"/>
          <p14:tracePt t="68514" x="1720850" y="5403850"/>
          <p14:tracePt t="68529" x="1720850" y="5410200"/>
          <p14:tracePt t="68562" x="1714500" y="5416550"/>
          <p14:tracePt t="68579" x="1720850" y="5422900"/>
          <p14:tracePt t="68595" x="1727200" y="5435600"/>
          <p14:tracePt t="68629" x="1746250" y="5441950"/>
          <p14:tracePt t="68645" x="1752600" y="5441950"/>
          <p14:tracePt t="68662" x="1758950" y="5448300"/>
          <p14:tracePt t="68680" x="1778000" y="5448300"/>
          <p14:tracePt t="68696" x="1784350" y="5448300"/>
          <p14:tracePt t="68713" x="1797050" y="5454650"/>
          <p14:tracePt t="68729" x="1816100" y="5467350"/>
          <p14:tracePt t="68746" x="1822450" y="5467350"/>
          <p14:tracePt t="68762" x="1835150" y="5473700"/>
          <p14:tracePt t="68779" x="1847850" y="5480050"/>
          <p14:tracePt t="68795" x="1860550" y="5480050"/>
          <p14:tracePt t="68812" x="1892300" y="5480050"/>
          <p14:tracePt t="68829" x="1924050" y="5473700"/>
          <p14:tracePt t="68845" x="2000250" y="5448300"/>
          <p14:tracePt t="68862" x="2095500" y="5416550"/>
          <p14:tracePt t="68878" x="2184400" y="5384800"/>
          <p14:tracePt t="68895" x="2393950" y="5321300"/>
          <p14:tracePt t="68912" x="2571750" y="5302250"/>
          <p14:tracePt t="68928" x="2889250" y="5314950"/>
          <p14:tracePt t="68945" x="3092450" y="5334000"/>
          <p14:tracePt t="68962" x="3346450" y="5372100"/>
          <p14:tracePt t="68979" x="3435350" y="5391150"/>
          <p14:tracePt t="68995" x="3517900" y="5397500"/>
          <p14:tracePt t="69012" x="3581400" y="5397500"/>
          <p14:tracePt t="69029" x="3600450" y="5403850"/>
          <p14:tracePt t="69045" x="3606800" y="5403850"/>
          <p14:tracePt t="69062" x="3613150" y="5403850"/>
          <p14:tracePt t="69079" x="3619500" y="5403850"/>
          <p14:tracePt t="69539" x="3568700" y="5372100"/>
          <p14:tracePt t="69547" x="3486150" y="5327650"/>
          <p14:tracePt t="69562" x="3302000" y="5245100"/>
          <p14:tracePt t="69579" x="3105150" y="5175250"/>
          <p14:tracePt t="69596" x="2813050" y="5086350"/>
          <p14:tracePt t="69612" x="2641600" y="5035550"/>
          <p14:tracePt t="69628" x="2406650" y="5003800"/>
          <p14:tracePt t="69646" x="2298700" y="4984750"/>
          <p14:tracePt t="69679" x="2089150" y="4984750"/>
          <p14:tracePt t="69712" x="1993900" y="5022850"/>
          <p14:tracePt t="69745" x="1936750" y="5105400"/>
          <p14:tracePt t="69762" x="1936750" y="5149850"/>
          <p14:tracePt t="69779" x="1936750" y="5207000"/>
          <p14:tracePt t="69795" x="1962150" y="5283200"/>
          <p14:tracePt t="69812" x="1987550" y="5340350"/>
          <p14:tracePt t="69828" x="2051050" y="5397500"/>
          <p14:tracePt t="69845" x="2108200" y="5429250"/>
          <p14:tracePt t="69862" x="2197100" y="5454650"/>
          <p14:tracePt t="69879" x="2355850" y="5461000"/>
          <p14:tracePt t="69895" x="2438400" y="5454650"/>
          <p14:tracePt t="69912" x="2565400" y="5391150"/>
          <p14:tracePt t="69928" x="2673350" y="5327650"/>
          <p14:tracePt t="69945" x="2787650" y="5257800"/>
          <p14:tracePt t="69962" x="2946400" y="5162550"/>
          <p14:tracePt t="69978" x="3022600" y="5111750"/>
          <p14:tracePt t="69995" x="3079750" y="5073650"/>
          <p14:tracePt t="70012" x="3092450" y="5054600"/>
          <p14:tracePt t="70029" x="3092450" y="5048250"/>
          <p14:tracePt t="70045" x="3086100" y="5035550"/>
          <p14:tracePt t="70062" x="3060700" y="5022850"/>
          <p14:tracePt t="70079" x="2997200" y="4997450"/>
          <p14:tracePt t="70095" x="2933700" y="4991100"/>
          <p14:tracePt t="70113" x="2800350" y="4991100"/>
          <p14:tracePt t="70128" x="2705100" y="4991100"/>
          <p14:tracePt t="70145" x="2616200" y="5010150"/>
          <p14:tracePt t="70162" x="2489200" y="5035550"/>
          <p14:tracePt t="70178" x="2432050" y="5060950"/>
          <p14:tracePt t="70195" x="2374900" y="5067300"/>
          <p14:tracePt t="70212" x="2349500" y="5080000"/>
          <p14:tracePt t="70228" x="2343150" y="5080000"/>
          <p14:tracePt t="70300" x="2343150" y="5086350"/>
          <p14:tracePt t="70321" x="2343150" y="5092700"/>
          <p14:tracePt t="70342" x="2349500" y="5092700"/>
          <p14:tracePt t="70348" x="2355850" y="5092700"/>
          <p14:tracePt t="70953" x="2374900" y="5092700"/>
          <p14:tracePt t="70960" x="2413000" y="5073650"/>
          <p14:tracePt t="70968" x="2432050" y="5067300"/>
          <p14:tracePt t="70979" x="2533650" y="5041900"/>
          <p14:tracePt t="70996" x="2635250" y="5016500"/>
          <p14:tracePt t="71012" x="2787650" y="4991100"/>
          <p14:tracePt t="71029" x="3022600" y="4965700"/>
          <p14:tracePt t="71062" x="3384550" y="4965700"/>
          <p14:tracePt t="71095" x="3587750" y="5003800"/>
          <p14:tracePt t="71129" x="3771900" y="5060950"/>
          <p14:tracePt t="71145" x="3816350" y="5073650"/>
          <p14:tracePt t="71162" x="3822700" y="5073650"/>
          <p14:tracePt t="71452" x="3873500" y="5073650"/>
          <p14:tracePt t="71459" x="3949700" y="5060950"/>
          <p14:tracePt t="71467" x="4044950" y="5041900"/>
          <p14:tracePt t="71478" x="4273550" y="5016500"/>
          <p14:tracePt t="71495" x="4552950" y="4984750"/>
          <p14:tracePt t="71513" x="5003800" y="4953000"/>
          <p14:tracePt t="71529" x="5353050" y="4953000"/>
          <p14:tracePt t="71546" x="5657850" y="4953000"/>
          <p14:tracePt t="71562" x="6032500" y="4978400"/>
          <p14:tracePt t="71579" x="6235700" y="4991100"/>
          <p14:tracePt t="71595" x="6451600" y="5041900"/>
          <p14:tracePt t="71612" x="6521450" y="5067300"/>
          <p14:tracePt t="71629" x="6565900" y="5073650"/>
          <p14:tracePt t="71645" x="6584950" y="5080000"/>
          <p14:tracePt t="71662" x="6591300" y="5086350"/>
          <p14:tracePt t="71714" x="6584950" y="5086350"/>
          <p14:tracePt t="71721" x="6578600" y="5086350"/>
          <p14:tracePt t="71728" x="6559550" y="5086350"/>
          <p14:tracePt t="71746" x="6502400" y="5086350"/>
          <p14:tracePt t="71762" x="6343650" y="5086350"/>
          <p14:tracePt t="71779" x="6203950" y="5086350"/>
          <p14:tracePt t="71782" x="6121400" y="5073650"/>
          <p14:tracePt t="71796" x="5886450" y="5054600"/>
          <p14:tracePt t="71812" x="5607050" y="5054600"/>
          <p14:tracePt t="71829" x="5283200" y="5054600"/>
          <p14:tracePt t="71845" x="4737100" y="5099050"/>
          <p14:tracePt t="71862" x="4305300" y="5156200"/>
          <p14:tracePt t="71879" x="3937000" y="5219700"/>
          <p14:tracePt t="71895" x="3562350" y="5264150"/>
          <p14:tracePt t="71912" x="3282950" y="5308600"/>
          <p14:tracePt t="71929" x="2984500" y="5314950"/>
          <p14:tracePt t="71946" x="2844800" y="5302250"/>
          <p14:tracePt t="71963" x="2705100" y="5283200"/>
          <p14:tracePt t="71979" x="2597150" y="5283200"/>
          <p14:tracePt t="71995" x="2508250" y="5283200"/>
          <p14:tracePt t="72012" x="2374900" y="5289550"/>
          <p14:tracePt t="72030" x="2317750" y="5308600"/>
          <p14:tracePt t="72046" x="2222500" y="5346700"/>
          <p14:tracePt t="72062" x="2178050" y="5372100"/>
          <p14:tracePt t="72078" x="2139950" y="5384800"/>
          <p14:tracePt t="72095" x="2089150" y="5416550"/>
          <p14:tracePt t="72112" x="2051050" y="5441950"/>
          <p14:tracePt t="72129" x="2006600" y="5473700"/>
          <p14:tracePt t="72146" x="1981200" y="5492750"/>
          <p14:tracePt t="72162" x="1968500" y="5505450"/>
          <p14:tracePt t="72179" x="1943100" y="5530850"/>
          <p14:tracePt t="72196" x="1930400" y="5543550"/>
          <p14:tracePt t="72212" x="1911350" y="5568950"/>
          <p14:tracePt t="72229" x="1898650" y="5581650"/>
          <p14:tracePt t="72246" x="1892300" y="5607050"/>
          <p14:tracePt t="72262" x="1879600" y="5638800"/>
          <p14:tracePt t="72278" x="1873250" y="5645150"/>
          <p14:tracePt t="72295" x="1866900" y="5664200"/>
          <p14:tracePt t="72379" x="1873250" y="5664200"/>
          <p14:tracePt t="72407" x="1873250" y="5670550"/>
          <p14:tracePt t="72428" x="1879600" y="5670550"/>
          <p14:tracePt t="72476" x="1885950" y="5670550"/>
          <p14:tracePt t="73197" x="1892300" y="5664200"/>
          <p14:tracePt t="73204" x="1905000" y="5657850"/>
          <p14:tracePt t="73212" x="1917700" y="5645150"/>
          <p14:tracePt t="73229" x="1936750" y="5619750"/>
          <p14:tracePt t="73245" x="1968500" y="5607050"/>
          <p14:tracePt t="73262" x="1981200" y="5594350"/>
          <p14:tracePt t="73279" x="2000250" y="5581650"/>
          <p14:tracePt t="73312" x="2012950" y="5581650"/>
          <p14:tracePt t="73345" x="2019300" y="5581650"/>
          <p14:tracePt t="73447" x="2025650" y="5581650"/>
          <p14:tracePt t="73468" x="2032000" y="5581650"/>
          <p14:tracePt t="73476" x="2038350" y="5581650"/>
          <p14:tracePt t="73482" x="2038350" y="5575300"/>
          <p14:tracePt t="73495" x="2070100" y="5568950"/>
          <p14:tracePt t="73512" x="2108200" y="5556250"/>
          <p14:tracePt t="73529" x="2178050" y="5530850"/>
          <p14:tracePt t="73546" x="2336800" y="5492750"/>
          <p14:tracePt t="73562" x="2470150" y="5467350"/>
          <p14:tracePt t="73579" x="2736850" y="5441950"/>
          <p14:tracePt t="73596" x="2921000" y="5441950"/>
          <p14:tracePt t="73612" x="3200400" y="5454650"/>
          <p14:tracePt t="73629" x="3371850" y="5486400"/>
          <p14:tracePt t="73645" x="3524250" y="5524500"/>
          <p14:tracePt t="73662" x="3708400" y="5549900"/>
          <p14:tracePt t="73679" x="3784600" y="5562600"/>
          <p14:tracePt t="73695" x="3867150" y="5568950"/>
          <p14:tracePt t="73712" x="3911600" y="5568950"/>
          <p14:tracePt t="73729" x="3937000" y="5568950"/>
          <p14:tracePt t="73746" x="3956050" y="5575300"/>
          <p14:tracePt t="73762" x="3968750" y="5575300"/>
          <p14:tracePt t="73779" x="4000500" y="5575300"/>
          <p14:tracePt t="73796" x="4025900" y="5575300"/>
          <p14:tracePt t="73812" x="4064000" y="5581650"/>
          <p14:tracePt t="73829" x="4121150" y="5581650"/>
          <p14:tracePt t="73846" x="4159250" y="5581650"/>
          <p14:tracePt t="73862" x="4229100" y="5600700"/>
          <p14:tracePt t="73879" x="4286250" y="5600700"/>
          <p14:tracePt t="73896" x="4387850" y="5619750"/>
          <p14:tracePt t="73912" x="4464050" y="5638800"/>
          <p14:tracePt t="73929" x="4546600" y="5651500"/>
          <p14:tracePt t="73945" x="4660900" y="5676900"/>
          <p14:tracePt t="73962" x="4724400" y="5683250"/>
          <p14:tracePt t="73979" x="4819650" y="5695950"/>
          <p14:tracePt t="73996" x="4870450" y="5695950"/>
          <p14:tracePt t="74012" x="4908550" y="5702300"/>
          <p14:tracePt t="74029" x="4933950" y="5708650"/>
          <p14:tracePt t="74046" x="4940300" y="5708650"/>
          <p14:tracePt t="74063" x="4940300" y="5702300"/>
          <p14:tracePt t="74079" x="4889500" y="5683250"/>
          <p14:tracePt t="74366" x="4953000" y="5670550"/>
          <p14:tracePt t="74372" x="5016500" y="5657850"/>
          <p14:tracePt t="74379" x="5092700" y="5645150"/>
          <p14:tracePt t="74395" x="5264150" y="5626100"/>
          <p14:tracePt t="74412" x="5441950" y="5619750"/>
          <p14:tracePt t="74429" x="5676900" y="5619750"/>
          <p14:tracePt t="74446" x="5803900" y="5638800"/>
          <p14:tracePt t="74463" x="5969000" y="5676900"/>
          <p14:tracePt t="74479" x="6057900" y="5695950"/>
          <p14:tracePt t="74496" x="6140450" y="5727700"/>
          <p14:tracePt t="74512" x="6235700" y="5759450"/>
          <p14:tracePt t="74529" x="6280150" y="5778500"/>
          <p14:tracePt t="74545" x="6324600" y="5791200"/>
          <p14:tracePt t="74562" x="6337300" y="5791200"/>
          <p14:tracePt t="74579" x="6343650" y="5791200"/>
          <p14:tracePt t="74695" x="6343650" y="5797550"/>
          <p14:tracePt t="75033" x="6343650" y="5803900"/>
          <p14:tracePt t="75906" x="6356350" y="5797550"/>
          <p14:tracePt t="75913" x="6369050" y="5784850"/>
          <p14:tracePt t="75920" x="6369050" y="5778500"/>
          <p14:tracePt t="75929" x="6381750" y="5759450"/>
          <p14:tracePt t="75946" x="6413500" y="5727700"/>
          <p14:tracePt t="75963" x="6419850" y="5721350"/>
          <p14:tracePt t="75979" x="6432550" y="5715000"/>
          <p14:tracePt t="76046" x="6432550" y="5702300"/>
          <p14:tracePt t="76079" x="6388100" y="5683250"/>
          <p14:tracePt t="76096" x="6356350" y="5670550"/>
          <p14:tracePt t="76112" x="6318250" y="5657850"/>
          <p14:tracePt t="76129" x="6286500" y="5645150"/>
          <p14:tracePt t="76147" x="6267450" y="5638800"/>
          <p14:tracePt t="76163" x="6235700" y="5619750"/>
          <p14:tracePt t="76179" x="6197600" y="5613400"/>
          <p14:tracePt t="76196" x="6127750" y="5600700"/>
          <p14:tracePt t="76212" x="6026150" y="5600700"/>
          <p14:tracePt t="76229" x="5835650" y="5607050"/>
          <p14:tracePt t="76246" x="5715000" y="5613400"/>
          <p14:tracePt t="76263" x="5607050" y="5632450"/>
          <p14:tracePt t="76279" x="5480050" y="5638800"/>
          <p14:tracePt t="76671" x="5410200" y="5626100"/>
          <p14:tracePt t="76678" x="5346700" y="5594350"/>
          <p14:tracePt t="76685" x="5264150" y="5568950"/>
          <p14:tracePt t="76696" x="5200650" y="5537200"/>
          <p14:tracePt t="76712" x="4946650" y="5461000"/>
          <p14:tracePt t="76729" x="4787900" y="5403850"/>
          <p14:tracePt t="76746" x="4559300" y="5340350"/>
          <p14:tracePt t="76763" x="4413250" y="5314950"/>
          <p14:tracePt t="76779" x="4286250" y="5295900"/>
          <p14:tracePt t="76783" x="4222750" y="5295900"/>
          <p14:tracePt t="76796" x="4114800" y="5308600"/>
          <p14:tracePt t="76813" x="4013200" y="5327650"/>
          <p14:tracePt t="76829" x="3892550" y="5372100"/>
          <p14:tracePt t="76846" x="3841750" y="5397500"/>
          <p14:tracePt t="76863" x="3797300" y="5435600"/>
          <p14:tracePt t="76879" x="3778250" y="5473700"/>
          <p14:tracePt t="76896" x="3765550" y="5518150"/>
          <p14:tracePt t="76912" x="3778250" y="5613400"/>
          <p14:tracePt t="76929" x="3822700" y="5683250"/>
          <p14:tracePt t="76947" x="3924300" y="5791200"/>
          <p14:tracePt t="76963" x="4019550" y="5854700"/>
          <p14:tracePt t="76979" x="4121150" y="5905500"/>
          <p14:tracePt t="76996" x="4286250" y="5949950"/>
          <p14:tracePt t="77013" x="4387850" y="5969000"/>
          <p14:tracePt t="77030" x="4483100" y="5949950"/>
          <p14:tracePt t="77046" x="4546600" y="5918200"/>
          <p14:tracePt t="77063" x="4610100" y="5854700"/>
          <p14:tracePt t="77079" x="4737100" y="5727700"/>
          <p14:tracePt t="77096" x="4806950" y="5651500"/>
          <p14:tracePt t="77113" x="4876800" y="5549900"/>
          <p14:tracePt t="77129" x="4895850" y="5492750"/>
          <p14:tracePt t="77146" x="4895850" y="5441950"/>
          <p14:tracePt t="77162" x="4864100" y="5365750"/>
          <p14:tracePt t="77179" x="4819650" y="5308600"/>
          <p14:tracePt t="77195" x="4718050" y="5238750"/>
          <p14:tracePt t="77213" x="4648200" y="5207000"/>
          <p14:tracePt t="77229" x="4584700" y="5187950"/>
          <p14:tracePt t="77246" x="4495800" y="5194300"/>
          <p14:tracePt t="77263" x="4438650" y="5207000"/>
          <p14:tracePt t="77279" x="4375150" y="5232400"/>
          <p14:tracePt t="77296" x="4343400" y="5251450"/>
          <p14:tracePt t="77312" x="4330700" y="5257800"/>
          <p14:tracePt t="77329" x="4324350" y="5257800"/>
          <p14:tracePt t="77348" x="4324350" y="5264150"/>
          <p14:tracePt t="77362" x="4324350" y="5270500"/>
          <p14:tracePt t="77379" x="4324350" y="5283200"/>
          <p14:tracePt t="77412" x="4324350" y="5289550"/>
          <p14:tracePt t="77675" x="4324350" y="5295900"/>
          <p14:tracePt t="77706" x="4337050" y="5308600"/>
          <p14:tracePt t="77724" x="4349750" y="5314950"/>
          <p14:tracePt t="77731" x="4368800" y="5314950"/>
          <p14:tracePt t="77746" x="4381500" y="5327650"/>
          <p14:tracePt t="77779" x="4445000" y="5340350"/>
          <p14:tracePt t="77796" x="4483100" y="5346700"/>
          <p14:tracePt t="77813" x="4508500" y="5353050"/>
          <p14:tracePt t="77829" x="4572000" y="5353050"/>
          <p14:tracePt t="77846" x="4629150" y="5346700"/>
          <p14:tracePt t="77862" x="4737100" y="5346700"/>
          <p14:tracePt t="77879" x="4813300" y="5340350"/>
          <p14:tracePt t="77896" x="4876800" y="5327650"/>
          <p14:tracePt t="77912" x="4902200" y="5314950"/>
          <p14:tracePt t="77930" x="4921250" y="5302250"/>
          <p14:tracePt t="77946" x="4933950" y="5302250"/>
          <p14:tracePt t="77963" x="4933950" y="5295900"/>
          <p14:tracePt t="77979" x="4933950" y="5289550"/>
          <p14:tracePt t="77996" x="4933950" y="5264150"/>
          <p14:tracePt t="78012" x="4927600" y="5238750"/>
          <p14:tracePt t="78029" x="4889500" y="5175250"/>
          <p14:tracePt t="78046" x="4851400" y="5130800"/>
          <p14:tracePt t="78062" x="4768850" y="5067300"/>
          <p14:tracePt t="78079" x="4692650" y="5041900"/>
          <p14:tracePt t="78097" x="4578350" y="4997450"/>
          <p14:tracePt t="78112" x="4495800" y="4984750"/>
          <p14:tracePt t="78129" x="4387850" y="4972050"/>
          <p14:tracePt t="78146" x="4203700" y="4991100"/>
          <p14:tracePt t="78163" x="4076700" y="5029200"/>
          <p14:tracePt t="78180" x="3892550" y="5092700"/>
          <p14:tracePt t="78196" x="3778250" y="5149850"/>
          <p14:tracePt t="78213" x="3657600" y="5200650"/>
          <p14:tracePt t="78229" x="3543300" y="5264150"/>
          <p14:tracePt t="78246" x="3479800" y="5308600"/>
          <p14:tracePt t="78263" x="3416300" y="5359400"/>
          <p14:tracePt t="78279" x="3390900" y="5403850"/>
          <p14:tracePt t="78296" x="3371850" y="5429250"/>
          <p14:tracePt t="78312" x="3371850" y="5499100"/>
          <p14:tracePt t="78329" x="3384550" y="5556250"/>
          <p14:tracePt t="78347" x="3435350" y="5657850"/>
          <p14:tracePt t="78362" x="3473450" y="5721350"/>
          <p14:tracePt t="78379" x="3549650" y="5791200"/>
          <p14:tracePt t="78395" x="3695700" y="5867400"/>
          <p14:tracePt t="78412" x="3778250" y="5905500"/>
          <p14:tracePt t="78430" x="3892550" y="5937250"/>
          <p14:tracePt t="78446" x="3949700" y="5937250"/>
          <p14:tracePt t="78463" x="4000500" y="5937250"/>
          <p14:tracePt t="78479" x="4152900" y="5886450"/>
          <p14:tracePt t="78496" x="4273550" y="5848350"/>
          <p14:tracePt t="78512" x="4406900" y="5759450"/>
          <p14:tracePt t="78529" x="4464050" y="5695950"/>
          <p14:tracePt t="78546" x="4508500" y="5619750"/>
          <p14:tracePt t="78562" x="4546600" y="5549900"/>
          <p14:tracePt t="78579" x="4559300" y="5511800"/>
          <p14:tracePt t="78595" x="4565650" y="5441950"/>
          <p14:tracePt t="78612" x="4565650" y="5397500"/>
          <p14:tracePt t="78629" x="4565650" y="5346700"/>
          <p14:tracePt t="78646" x="4521200" y="5257800"/>
          <p14:tracePt t="78663" x="4476750" y="5200650"/>
          <p14:tracePt t="78679" x="4394200" y="5143500"/>
          <p14:tracePt t="78696" x="4330700" y="5111750"/>
          <p14:tracePt t="78712" x="4260850" y="5092700"/>
          <p14:tracePt t="78729" x="4171950" y="5080000"/>
          <p14:tracePt t="78746" x="4121150" y="5080000"/>
          <p14:tracePt t="78762" x="4076700" y="5080000"/>
          <p14:tracePt t="78779" x="4057650" y="5086350"/>
          <p14:tracePt t="78797" x="4044950" y="5092700"/>
          <p14:tracePt t="78813" x="4032250" y="5092700"/>
          <p14:tracePt t="78829" x="4025900" y="5092700"/>
          <p14:tracePt t="78846" x="4019550" y="5092700"/>
          <p14:tracePt t="78863" x="4013200" y="5099050"/>
          <p14:tracePt t="78879" x="4006850" y="5105400"/>
          <p14:tracePt t="78896" x="4000500" y="5105400"/>
          <p14:tracePt t="78972" x="4000500" y="5111750"/>
          <p14:tracePt t="79339" x="3987800" y="5111750"/>
          <p14:tracePt t="79347" x="3975100" y="5111750"/>
          <p14:tracePt t="79362" x="3968750" y="5118100"/>
          <p14:tracePt t="79379" x="3956050" y="5143500"/>
          <p14:tracePt t="79396" x="3949700" y="5168900"/>
          <p14:tracePt t="79413" x="3943350" y="5200650"/>
          <p14:tracePt t="79429" x="3949700" y="5251450"/>
          <p14:tracePt t="79446" x="3962400" y="5270500"/>
          <p14:tracePt t="79479" x="4057650" y="5314950"/>
          <p14:tracePt t="79513" x="4171950" y="5327650"/>
          <p14:tracePt t="79546" x="4318000" y="5327650"/>
          <p14:tracePt t="79563" x="4381500" y="5327650"/>
          <p14:tracePt t="79580" x="4495800" y="5314950"/>
          <p14:tracePt t="79596" x="4546600" y="5302250"/>
          <p14:tracePt t="79613" x="4584700" y="5295900"/>
          <p14:tracePt t="79629" x="4622800" y="5295900"/>
          <p14:tracePt t="79646" x="4635500" y="5289550"/>
          <p14:tracePt t="79662" x="4654550" y="5283200"/>
          <p14:tracePt t="79679" x="4667250" y="5283200"/>
          <p14:tracePt t="79696" x="4667250" y="5276850"/>
          <p14:tracePt t="81070" x="4660900" y="5283200"/>
          <p14:tracePt t="81084" x="4654550" y="5283200"/>
          <p14:tracePt t="81096" x="4648200" y="5283200"/>
          <p14:tracePt t="81103" x="4648200" y="5289550"/>
          <p14:tracePt t="81113" x="4641850" y="5289550"/>
          <p14:tracePt t="81129" x="4641850" y="5295900"/>
          <p14:tracePt t="85374" x="4635500" y="5283200"/>
          <p14:tracePt t="85381" x="4616450" y="5264150"/>
          <p14:tracePt t="85397" x="4559300" y="5200650"/>
          <p14:tracePt t="85413" x="4470400" y="5105400"/>
          <p14:tracePt t="85430" x="4273550" y="4959350"/>
          <p14:tracePt t="85446" x="4057650" y="4857750"/>
          <p14:tracePt t="85463" x="3848100" y="4819650"/>
          <p14:tracePt t="85496" x="2774950" y="4940300"/>
          <p14:tracePt t="85530" x="2139950" y="5156200"/>
          <p14:tracePt t="85563" x="1968500" y="5257800"/>
          <p14:tracePt t="85579" x="1949450" y="5283200"/>
          <p14:tracePt t="85596" x="1930400" y="5340350"/>
          <p14:tracePt t="85613" x="1930400" y="5384800"/>
          <p14:tracePt t="85629" x="1936750" y="5435600"/>
          <p14:tracePt t="85646" x="1943100" y="5448300"/>
          <p14:tracePt t="85663" x="1949450" y="5467350"/>
          <p14:tracePt t="85680" x="1949450" y="5473700"/>
          <p14:tracePt t="85696" x="1955800" y="5480050"/>
          <p14:tracePt t="85713" x="1968500" y="5486400"/>
          <p14:tracePt t="85730" x="1981200" y="5486400"/>
          <p14:tracePt t="85746" x="2000250" y="5486400"/>
          <p14:tracePt t="85763" x="2025650" y="5467350"/>
          <p14:tracePt t="85779" x="2063750" y="5441950"/>
          <p14:tracePt t="85796" x="2127250" y="5391150"/>
          <p14:tracePt t="85813" x="2190750" y="5353050"/>
          <p14:tracePt t="85830" x="2260600" y="5321300"/>
          <p14:tracePt t="85846" x="2419350" y="5276850"/>
          <p14:tracePt t="85863" x="2559050" y="5270500"/>
          <p14:tracePt t="85879" x="2844800" y="5276850"/>
          <p14:tracePt t="85896" x="3054350" y="5314950"/>
          <p14:tracePt t="85913" x="3321050" y="5403850"/>
          <p14:tracePt t="85930" x="3746500" y="5613400"/>
          <p14:tracePt t="85946" x="3911600" y="5721350"/>
          <p14:tracePt t="85963" x="4070350" y="5867400"/>
          <p14:tracePt t="85979" x="4102100" y="5905500"/>
          <p14:tracePt t="85996" x="4114800" y="5930900"/>
          <p14:tracePt t="86101" x="4121150" y="5930900"/>
          <p14:tracePt t="86129" x="4127500" y="5930900"/>
          <p14:tracePt t="86199" x="4133850" y="5924550"/>
          <p14:tracePt t="86206" x="4140200" y="5924550"/>
          <p14:tracePt t="86220" x="4140200" y="5918200"/>
          <p14:tracePt t="86230" x="4146550" y="5911850"/>
          <p14:tracePt t="86246" x="4152900" y="5899150"/>
          <p14:tracePt t="86263" x="4159250" y="5886450"/>
          <p14:tracePt t="86279" x="4165600" y="5873750"/>
          <p14:tracePt t="86297" x="4171950" y="5835650"/>
          <p14:tracePt t="86313" x="4178300" y="5791200"/>
          <p14:tracePt t="86330" x="4191000" y="5734050"/>
          <p14:tracePt t="86346" x="4210050" y="5695950"/>
          <p14:tracePt t="86363" x="4222750" y="5664200"/>
          <p14:tracePt t="86380" x="4229100" y="5632450"/>
          <p14:tracePt t="86400" x="4241800" y="5600700"/>
          <p14:tracePt t="86413" x="4254500" y="5588000"/>
          <p14:tracePt t="86429" x="4254500" y="5581650"/>
          <p14:tracePt t="86446" x="4254500" y="5575300"/>
          <p14:tracePt t="86463" x="4260850" y="5575300"/>
          <p14:tracePt t="86480" x="4267200" y="5575300"/>
          <p14:tracePt t="86496" x="4286250" y="5568950"/>
          <p14:tracePt t="86513" x="4305300" y="5568950"/>
          <p14:tracePt t="86531" x="4349750" y="5568950"/>
          <p14:tracePt t="86546" x="4381500" y="5581650"/>
          <p14:tracePt t="86563" x="4406900" y="5594350"/>
          <p14:tracePt t="86580" x="4438650" y="5619750"/>
          <p14:tracePt t="86597" x="4464050" y="5632450"/>
          <p14:tracePt t="86614" x="4483100" y="5645150"/>
          <p14:tracePt t="86630" x="4514850" y="5651500"/>
          <p14:tracePt t="86646" x="4521200" y="5651500"/>
          <p14:tracePt t="86663" x="4527550" y="5651500"/>
          <p14:tracePt t="86697" x="4527550" y="5613400"/>
          <p14:tracePt t="86713" x="4514850" y="5575300"/>
          <p14:tracePt t="86730" x="4514850" y="5537200"/>
          <p14:tracePt t="86746" x="4495800" y="5441950"/>
          <p14:tracePt t="86763" x="4476750" y="5372100"/>
          <p14:tracePt t="86781" x="4425950" y="5264150"/>
          <p14:tracePt t="86797" x="4394200" y="5213350"/>
          <p14:tracePt t="86801" x="4362450" y="5175250"/>
          <p14:tracePt t="86813" x="4343400" y="5143500"/>
          <p14:tracePt t="86829" x="4273550" y="5086350"/>
          <p14:tracePt t="86846" x="4210050" y="5054600"/>
          <p14:tracePt t="86864" x="4095750" y="4991100"/>
          <p14:tracePt t="86880" x="3994150" y="4959350"/>
          <p14:tracePt t="86896" x="3886200" y="4921250"/>
          <p14:tracePt t="86913" x="3752850" y="4902200"/>
          <p14:tracePt t="86930" x="3663950" y="4883150"/>
          <p14:tracePt t="86946" x="3562350" y="4889500"/>
          <p14:tracePt t="86963" x="3473450" y="4933950"/>
          <p14:tracePt t="86979" x="3378200" y="4978400"/>
          <p14:tracePt t="86997" x="3276600" y="5067300"/>
          <p14:tracePt t="87013" x="3232150" y="5130800"/>
          <p14:tracePt t="87029" x="3194050" y="5219700"/>
          <p14:tracePt t="87046" x="3194050" y="5283200"/>
          <p14:tracePt t="87063" x="3206750" y="5359400"/>
          <p14:tracePt t="87080" x="3263900" y="5499100"/>
          <p14:tracePt t="87096" x="3333750" y="5594350"/>
          <p14:tracePt t="87113" x="3498850" y="5765800"/>
          <p14:tracePt t="87129" x="3638550" y="5880100"/>
          <p14:tracePt t="87147" x="3879850" y="5988050"/>
          <p14:tracePt t="87163" x="4025900" y="6032500"/>
          <p14:tracePt t="87180" x="4121150" y="6038850"/>
          <p14:tracePt t="87196" x="4235450" y="6019800"/>
          <p14:tracePt t="87213" x="4330700" y="5956300"/>
          <p14:tracePt t="87230" x="4521200" y="5791200"/>
          <p14:tracePt t="87246" x="4635500" y="5683250"/>
          <p14:tracePt t="87263" x="4718050" y="5581650"/>
          <p14:tracePt t="87280" x="4787900" y="5480050"/>
          <p14:tracePt t="87296" x="4800600" y="5403850"/>
          <p14:tracePt t="87300" x="4800600" y="5372100"/>
          <p14:tracePt t="87314" x="4781550" y="5283200"/>
          <p14:tracePt t="87330" x="4743450" y="5200650"/>
          <p14:tracePt t="87346" x="4686300" y="5124450"/>
          <p14:tracePt t="87363" x="4552950" y="5035550"/>
          <p14:tracePt t="87380" x="4438650" y="4984750"/>
          <p14:tracePt t="87396" x="4260850" y="4946650"/>
          <p14:tracePt t="87413" x="4171950" y="4933950"/>
          <p14:tracePt t="87429" x="4083050" y="4927600"/>
          <p14:tracePt t="87446" x="3968750" y="4946650"/>
          <p14:tracePt t="87463" x="3911600" y="4965700"/>
          <p14:tracePt t="87480" x="3854450" y="5010150"/>
          <p14:tracePt t="87496" x="3822700" y="5041900"/>
          <p14:tracePt t="87513" x="3803650" y="5092700"/>
          <p14:tracePt t="87529" x="3797300" y="5181600"/>
          <p14:tracePt t="87546" x="3797300" y="5245100"/>
          <p14:tracePt t="87563" x="3810000" y="5359400"/>
          <p14:tracePt t="87580" x="3835400" y="5441950"/>
          <p14:tracePt t="87596" x="3879850" y="5511800"/>
          <p14:tracePt t="87613" x="3968750" y="5607050"/>
          <p14:tracePt t="87629" x="4032250" y="5657850"/>
          <p14:tracePt t="87646" x="4121150" y="5702300"/>
          <p14:tracePt t="87663" x="4171950" y="5708650"/>
          <p14:tracePt t="87679" x="4210050" y="5708650"/>
          <p14:tracePt t="87696" x="4286250" y="5676900"/>
          <p14:tracePt t="87713" x="4343400" y="5638800"/>
          <p14:tracePt t="87729" x="4375150" y="5600700"/>
          <p14:tracePt t="87746" x="4381500" y="5581650"/>
          <p14:tracePt t="87763" x="4381500" y="5556250"/>
          <p14:tracePt t="87780" x="4381500" y="5537200"/>
          <p14:tracePt t="87796" x="4375150" y="5524500"/>
          <p14:tracePt t="87799" x="4368800" y="5518150"/>
          <p14:tracePt t="87833" x="4362450" y="5511800"/>
          <p14:tracePt t="87840" x="4356100" y="5511800"/>
          <p14:tracePt t="87848" x="4349750" y="5511800"/>
          <p14:tracePt t="88387" x="4349750" y="5467350"/>
          <p14:tracePt t="88394" x="4349750" y="5403850"/>
          <p14:tracePt t="88402" x="4349750" y="5340350"/>
          <p14:tracePt t="88413" x="4349750" y="5245100"/>
          <p14:tracePt t="88430" x="4349750" y="4940300"/>
          <p14:tracePt t="88447" x="4349750" y="4749800"/>
          <p14:tracePt t="88463" x="4349750" y="4413250"/>
          <p14:tracePt t="88496" x="4362450" y="3816350"/>
          <p14:tracePt t="88530" x="4527550" y="2927350"/>
          <p14:tracePt t="88563" x="4730750" y="2051050"/>
          <p14:tracePt t="88582" x="4838700" y="1625600"/>
          <p14:tracePt t="88597" x="4889500" y="1416050"/>
          <p14:tracePt t="88614" x="4953000" y="1219200"/>
          <p14:tracePt t="88630" x="5035550" y="977900"/>
          <p14:tracePt t="88647" x="5086350" y="844550"/>
          <p14:tracePt t="88663" x="5137150" y="685800"/>
          <p14:tracePt t="88680" x="5156200" y="628650"/>
          <p14:tracePt t="88696" x="5168900" y="596900"/>
          <p14:tracePt t="88713" x="5175250" y="577850"/>
          <p14:tracePt t="88746" x="5181600" y="577850"/>
          <p14:tracePt t="88764" x="5187950" y="571500"/>
          <p14:tracePt t="88780" x="5200650" y="565150"/>
          <p14:tracePt t="88797" x="5226050" y="546100"/>
          <p14:tracePt t="88813" x="5238750" y="533400"/>
          <p14:tracePt t="88847" x="5245100" y="527050"/>
          <p14:tracePt t="88885" x="5245100" y="520700"/>
          <p14:tracePt t="88967" x="5232400" y="520700"/>
          <p14:tracePt t="88975" x="5232400" y="527050"/>
          <p14:tracePt t="88982" x="5219700" y="533400"/>
          <p14:tracePt t="88996" x="5175250" y="571500"/>
          <p14:tracePt t="89013" x="5092700" y="673100"/>
          <p14:tracePt t="89031" x="4908550" y="933450"/>
          <p14:tracePt t="89047" x="4737100" y="1244600"/>
          <p14:tracePt t="89063" x="4521200" y="1644650"/>
          <p14:tracePt t="89080" x="4235450" y="2279650"/>
          <p14:tracePt t="89096" x="4114800" y="2647950"/>
          <p14:tracePt t="89113" x="4000500" y="3079750"/>
          <p14:tracePt t="89129" x="3956050" y="3295650"/>
          <p14:tracePt t="89146" x="3917950" y="3479800"/>
          <p14:tracePt t="89163" x="3867150" y="3676650"/>
          <p14:tracePt t="89180" x="3848100" y="3733800"/>
          <p14:tracePt t="89196" x="3841750" y="3759200"/>
          <p14:tracePt t="89213" x="3841750" y="3765550"/>
          <p14:tracePt t="89230" x="3841750" y="3759200"/>
          <p14:tracePt t="89246" x="3848100" y="3632200"/>
          <p14:tracePt t="89263" x="3879850" y="3479800"/>
          <p14:tracePt t="89279" x="3968750" y="3168650"/>
          <p14:tracePt t="89297" x="4057650" y="2863850"/>
          <p14:tracePt t="89313" x="4171950" y="2533650"/>
          <p14:tracePt t="89330" x="4337050" y="2101850"/>
          <p14:tracePt t="89347" x="4432300" y="1866900"/>
          <p14:tracePt t="89363" x="4552950" y="1606550"/>
          <p14:tracePt t="89380" x="4616450" y="1473200"/>
          <p14:tracePt t="89396" x="4660900" y="1377950"/>
          <p14:tracePt t="89413" x="4718050" y="1282700"/>
          <p14:tracePt t="89430" x="4737100" y="1250950"/>
          <p14:tracePt t="89446" x="4756150" y="1231900"/>
          <p14:tracePt t="89463" x="4756150" y="1219200"/>
          <p14:tracePt t="89481" x="4762500" y="1212850"/>
          <p14:tracePt t="89537" x="4762500" y="1219200"/>
          <p14:tracePt t="89551" x="4762500" y="1225550"/>
          <p14:tracePt t="89557" x="4762500" y="1238250"/>
          <p14:tracePt t="89565" x="4762500" y="1250950"/>
          <p14:tracePt t="89580" x="4743450" y="1314450"/>
          <p14:tracePt t="89597" x="4705350" y="1416050"/>
          <p14:tracePt t="89613" x="4641850" y="1631950"/>
          <p14:tracePt t="89630" x="4584700" y="1816100"/>
          <p14:tracePt t="89648" x="4489450" y="2184400"/>
          <p14:tracePt t="89663" x="4413250" y="2520950"/>
          <p14:tracePt t="89680" x="4337050" y="2921000"/>
          <p14:tracePt t="89697" x="4241800" y="3517900"/>
          <p14:tracePt t="89713" x="4222750" y="3898900"/>
          <p14:tracePt t="89730" x="4222750" y="4292600"/>
          <p14:tracePt t="89747" x="4229100" y="4514850"/>
          <p14:tracePt t="89763" x="4248150" y="4737100"/>
          <p14:tracePt t="89780" x="4267200" y="4991100"/>
          <p14:tracePt t="89797" x="4273550" y="5130800"/>
          <p14:tracePt t="89814" x="4286250" y="5302250"/>
          <p14:tracePt t="89830" x="4292600" y="5397500"/>
          <p14:tracePt t="89833" x="4298950" y="5422900"/>
          <p14:tracePt t="89846" x="4298950" y="5454650"/>
          <p14:tracePt t="89863" x="4298950" y="5524500"/>
          <p14:tracePt t="89880" x="4298950" y="5575300"/>
          <p14:tracePt t="89896" x="4292600" y="5645150"/>
          <p14:tracePt t="89913" x="4286250" y="5702300"/>
          <p14:tracePt t="89930" x="4279900" y="5734050"/>
          <p14:tracePt t="89947" x="4273550" y="5784850"/>
          <p14:tracePt t="89963" x="4273550" y="5803900"/>
          <p14:tracePt t="89979" x="4267200" y="5816600"/>
          <p14:tracePt t="90013" x="4267200" y="5822950"/>
          <p14:tracePt t="90099" x="4267200" y="5816600"/>
          <p14:tracePt t="90112" x="4260850" y="5810250"/>
          <p14:tracePt t="90119" x="4254500" y="5803900"/>
          <p14:tracePt t="90130" x="4248150" y="5784850"/>
          <p14:tracePt t="90146" x="4248150" y="5702300"/>
          <p14:tracePt t="90163" x="4273550" y="5626100"/>
          <p14:tracePt t="90179" x="4324350" y="5492750"/>
          <p14:tracePt t="90197" x="4349750" y="5441950"/>
          <p14:tracePt t="90213" x="4368800" y="5416550"/>
          <p14:tracePt t="90230" x="4375150" y="5397500"/>
          <p14:tracePt t="94601" x="4368800" y="5397500"/>
          <p14:tracePt t="94608" x="4356100" y="5403850"/>
          <p14:tracePt t="94616" x="4343400" y="5410200"/>
          <p14:tracePt t="94630" x="4318000" y="5422900"/>
          <p14:tracePt t="94647" x="4273550" y="5441950"/>
          <p14:tracePt t="94663" x="4203700" y="5480050"/>
          <p14:tracePt t="94680" x="4152900" y="5505450"/>
          <p14:tracePt t="94713" x="4006850" y="5626100"/>
          <p14:tracePt t="94747" x="3784600" y="5816600"/>
          <p14:tracePt t="94780" x="3600450" y="5962650"/>
          <p14:tracePt t="94797" x="3479800" y="6038850"/>
          <p14:tracePt t="94813" x="3390900" y="6096000"/>
          <p14:tracePt t="94831" x="3282950" y="6159500"/>
          <p14:tracePt t="94847" x="3206750" y="6203950"/>
          <p14:tracePt t="94864" x="3155950" y="6242050"/>
          <p14:tracePt t="94880" x="3079750" y="6286500"/>
          <p14:tracePt t="94896" x="3054350" y="6299200"/>
          <p14:tracePt t="94913" x="3009900" y="6330950"/>
          <p14:tracePt t="94930" x="2984500" y="6350000"/>
          <p14:tracePt t="94948" x="2971800" y="6356350"/>
          <p14:tracePt t="94963" x="2965450" y="6362700"/>
          <p14:tracePt t="94980" x="2959100" y="6362700"/>
          <p14:tracePt t="95109" x="2965450" y="6369050"/>
          <p14:tracePt t="95115" x="2971800" y="6375400"/>
          <p14:tracePt t="95130" x="2978150" y="6381750"/>
          <p14:tracePt t="95149" x="2990850" y="6400800"/>
          <p14:tracePt t="95163" x="3003550" y="6413500"/>
          <p14:tracePt t="95197" x="3016250" y="6413500"/>
          <p14:tracePt t="95213" x="3022600" y="6419850"/>
          <p14:tracePt t="95246" x="3028950" y="6419850"/>
          <p14:tracePt t="95315" x="3022600" y="6419850"/>
          <p14:tracePt t="95338" x="3016250" y="6419850"/>
          <p14:tracePt t="95342" x="3003550" y="6419850"/>
          <p14:tracePt t="95349" x="2990850" y="6419850"/>
          <p14:tracePt t="95363" x="2965450" y="6400800"/>
          <p14:tracePt t="95380" x="2933700" y="6388100"/>
          <p14:tracePt t="95397" x="2895600" y="6369050"/>
          <p14:tracePt t="95413" x="2838450" y="6362700"/>
          <p14:tracePt t="95430" x="2800350" y="6350000"/>
          <p14:tracePt t="95446" x="2749550" y="6337300"/>
          <p14:tracePt t="95463" x="2717800" y="6324600"/>
          <p14:tracePt t="95480" x="2679700" y="6311900"/>
          <p14:tracePt t="95497" x="2647950" y="6305550"/>
          <p14:tracePt t="95513" x="2635250" y="6305550"/>
          <p14:tracePt t="95530" x="2616200" y="6305550"/>
          <p14:tracePt t="95547" x="2609850" y="6305550"/>
          <p14:tracePt t="95580" x="2609850" y="6299200"/>
          <p14:tracePt t="95597" x="2609850" y="6292850"/>
          <p14:tracePt t="96121" x="2584450" y="6292850"/>
          <p14:tracePt t="96129" x="2514600" y="6292850"/>
          <p14:tracePt t="96136" x="2470150" y="6299200"/>
          <p14:tracePt t="96148" x="2419350" y="6299200"/>
          <p14:tracePt t="96163" x="2279650" y="6311900"/>
          <p14:tracePt t="96180" x="2190750" y="6324600"/>
          <p14:tracePt t="96197" x="2070100" y="6324600"/>
          <p14:tracePt t="96230" x="1981200" y="6330950"/>
          <p14:tracePt t="96263" x="1898650" y="6350000"/>
          <p14:tracePt t="96296" x="1841500" y="6375400"/>
          <p14:tracePt t="96313" x="1816100" y="6394450"/>
          <p14:tracePt t="96330" x="1790700" y="6400800"/>
          <p14:tracePt t="96347" x="1784350" y="6413500"/>
          <p14:tracePt t="96363" x="1778000" y="6419850"/>
          <p14:tracePt t="96380" x="1778000" y="6426200"/>
          <p14:tracePt t="96397" x="1778000" y="6432550"/>
          <p14:tracePt t="96413" x="1778000" y="6438900"/>
          <p14:tracePt t="96430" x="1784350" y="6451600"/>
          <p14:tracePt t="96446" x="1816100" y="6464300"/>
          <p14:tracePt t="96463" x="1860550" y="6477000"/>
          <p14:tracePt t="96480" x="1936750" y="6483350"/>
          <p14:tracePt t="96497" x="2000250" y="6489700"/>
          <p14:tracePt t="96513" x="2089150" y="6489700"/>
          <p14:tracePt t="96530" x="2273300" y="6470650"/>
          <p14:tracePt t="96547" x="2413000" y="6445250"/>
          <p14:tracePt t="96564" x="2609850" y="6413500"/>
          <p14:tracePt t="96580" x="2724150" y="6400800"/>
          <p14:tracePt t="96597" x="2844800" y="6381750"/>
          <p14:tracePt t="96613" x="2997200" y="6369050"/>
          <p14:tracePt t="96630" x="3098800" y="6356350"/>
          <p14:tracePt t="96647" x="3282950" y="6337300"/>
          <p14:tracePt t="96663" x="3397250" y="6324600"/>
          <p14:tracePt t="96680" x="3517900" y="6318250"/>
          <p14:tracePt t="96697" x="3657600" y="6330950"/>
          <p14:tracePt t="96713" x="3746500" y="6343650"/>
          <p14:tracePt t="96730" x="3892550" y="6362700"/>
          <p14:tracePt t="96747" x="3962400" y="6381750"/>
          <p14:tracePt t="96764" x="4038600" y="6394450"/>
          <p14:tracePt t="96780" x="4076700" y="6407150"/>
          <p14:tracePt t="96797" x="4114800" y="6413500"/>
          <p14:tracePt t="96814" x="4165600" y="6432550"/>
          <p14:tracePt t="96830" x="4191000" y="6451600"/>
          <p14:tracePt t="96847" x="4210050" y="6451600"/>
          <p14:tracePt t="96863" x="4216400" y="6457950"/>
          <p14:tracePt t="97324" x="4235450" y="6457950"/>
          <p14:tracePt t="97330" x="4267200" y="6451600"/>
          <p14:tracePt t="97336" x="4292600" y="6451600"/>
          <p14:tracePt t="97347" x="4318000" y="6445250"/>
          <p14:tracePt t="97364" x="4375150" y="6432550"/>
          <p14:tracePt t="97365" x="4400550" y="6426200"/>
          <p14:tracePt t="97380" x="4451350" y="6413500"/>
          <p14:tracePt t="97397" x="4495800" y="6407150"/>
          <p14:tracePt t="97430" x="4597400" y="6388100"/>
          <p14:tracePt t="97463" x="4654550" y="6381750"/>
          <p14:tracePt t="97496" x="4673600" y="6381750"/>
          <p14:tracePt t="97513" x="4679950" y="6375400"/>
          <p14:tracePt t="98295" x="4724400" y="6375400"/>
          <p14:tracePt t="98302" x="4800600" y="6381750"/>
          <p14:tracePt t="98314" x="4864100" y="6381750"/>
          <p14:tracePt t="98330" x="5124450" y="6407150"/>
          <p14:tracePt t="98347" x="5340350" y="6432550"/>
          <p14:tracePt t="98363" x="5600700" y="6477000"/>
          <p14:tracePt t="98380" x="5727700" y="6489700"/>
          <p14:tracePt t="98397" x="5873750" y="6508750"/>
          <p14:tracePt t="98430" x="5943600" y="6521450"/>
          <p14:tracePt t="98463" x="5949950" y="6521450"/>
          <p14:tracePt t="98826" x="5981700" y="6515100"/>
          <p14:tracePt t="98833" x="6026150" y="6502400"/>
          <p14:tracePt t="98847" x="6159500" y="6477000"/>
          <p14:tracePt t="98863" x="6286500" y="6464300"/>
          <p14:tracePt t="98866" x="6362700" y="6457950"/>
          <p14:tracePt t="98880" x="6489700" y="6451600"/>
          <p14:tracePt t="98897" x="6629400" y="6432550"/>
          <p14:tracePt t="98914" x="6756400" y="6432550"/>
          <p14:tracePt t="98930" x="6927850" y="6426200"/>
          <p14:tracePt t="98948" x="7004050" y="6419850"/>
          <p14:tracePt t="98963" x="7092950" y="6419850"/>
          <p14:tracePt t="98980" x="7131050" y="6413500"/>
          <p14:tracePt t="98998" x="7175500" y="6407150"/>
          <p14:tracePt t="99013" x="7188200" y="6400800"/>
          <p14:tracePt t="99030" x="7200900" y="6394450"/>
          <p14:tracePt t="99047" x="7207250" y="6394450"/>
          <p14:tracePt t="99096" x="7194550" y="6394450"/>
          <p14:tracePt t="99103" x="7175500" y="6394450"/>
          <p14:tracePt t="99114" x="7143750" y="6394450"/>
          <p14:tracePt t="99130" x="6959600" y="6426200"/>
          <p14:tracePt t="99147" x="6737350" y="6451600"/>
          <p14:tracePt t="99163" x="6216650" y="6508750"/>
          <p14:tracePt t="99181" x="5797550" y="6540500"/>
          <p14:tracePt t="99197" x="5397500" y="6565900"/>
          <p14:tracePt t="99213" x="4940300" y="6578600"/>
          <p14:tracePt t="99231" x="4705350" y="6578600"/>
          <p14:tracePt t="99247" x="4476750" y="6578600"/>
          <p14:tracePt t="99263" x="4216400" y="6540500"/>
          <p14:tracePt t="99280" x="4089400" y="6527800"/>
          <p14:tracePt t="99297" x="3892550" y="6508750"/>
          <p14:tracePt t="99314" x="3810000" y="6502400"/>
          <p14:tracePt t="99330" x="3714750" y="6489700"/>
          <p14:tracePt t="99347" x="3683000" y="6483350"/>
          <p14:tracePt t="99365" x="3632200" y="6483350"/>
          <p14:tracePt t="99380" x="3600450" y="6483350"/>
          <p14:tracePt t="99397" x="3581400" y="6477000"/>
          <p14:tracePt t="99414" x="3556000" y="6477000"/>
          <p14:tracePt t="99430" x="3543300" y="6477000"/>
          <p14:tracePt t="99447" x="3536950" y="6477000"/>
          <p14:tracePt t="99480" x="3530600" y="6477000"/>
          <p14:tracePt t="99497" x="3524250" y="6477000"/>
          <p14:tracePt t="99580" x="3517900" y="6483350"/>
          <p14:tracePt t="99608" x="3511550" y="6483350"/>
          <p14:tracePt t="99622" x="3498850" y="6489700"/>
          <p14:tracePt t="99635" x="3492500" y="6489700"/>
          <p14:tracePt t="99642" x="3486150" y="6496050"/>
          <p14:tracePt t="99656" x="3479800" y="6502400"/>
          <p14:tracePt t="99664" x="3473450" y="6502400"/>
          <p14:tracePt t="99680" x="3460750" y="6502400"/>
          <p14:tracePt t="99698" x="3429000" y="6508750"/>
          <p14:tracePt t="99713" x="3416300" y="6515100"/>
          <p14:tracePt t="99730" x="3390900" y="6521450"/>
          <p14:tracePt t="99747" x="3365500" y="6521450"/>
          <p14:tracePt t="99763" x="3352800" y="6521450"/>
          <p14:tracePt t="99782" x="3333750" y="6521450"/>
          <p14:tracePt t="99797" x="3327400" y="6521450"/>
          <p14:tracePt t="99814" x="3321050" y="6515100"/>
          <p14:tracePt t="99830" x="3314700" y="6515100"/>
          <p14:tracePt t="99847" x="3308350" y="6515100"/>
          <p14:tracePt t="99864" x="3302000" y="6502400"/>
          <p14:tracePt t="99880" x="3302000" y="6496050"/>
          <p14:tracePt t="99976" x="3302000" y="6489700"/>
          <p14:tracePt t="100017" x="3308350" y="6483350"/>
          <p14:tracePt t="100024" x="3314700" y="6477000"/>
          <p14:tracePt t="100038" x="3314700" y="6470650"/>
          <p14:tracePt t="100047" x="3327400" y="6464300"/>
          <p14:tracePt t="100065" x="3346450" y="6445250"/>
          <p14:tracePt t="100080" x="3359150" y="6445250"/>
          <p14:tracePt t="100097" x="3378200" y="6438900"/>
          <p14:tracePt t="100113" x="3403600" y="6426200"/>
          <p14:tracePt t="100131" x="3435350" y="6419850"/>
          <p14:tracePt t="100147" x="3473450" y="6407150"/>
          <p14:tracePt t="100164" x="3556000" y="6407150"/>
          <p14:tracePt t="100180" x="3613150" y="6407150"/>
          <p14:tracePt t="100197" x="3714750" y="6413500"/>
          <p14:tracePt t="100214" x="3784600" y="6426200"/>
          <p14:tracePt t="100232" x="3898900" y="6464300"/>
          <p14:tracePt t="100247" x="3975100" y="6477000"/>
          <p14:tracePt t="100264" x="4070350" y="6508750"/>
          <p14:tracePt t="100280" x="4165600" y="6553200"/>
          <p14:tracePt t="100297" x="4210050" y="6572250"/>
          <p14:tracePt t="100314" x="4254500" y="6591300"/>
          <p14:tracePt t="100331" x="4279900" y="6604000"/>
          <p14:tracePt t="100347" x="4292600" y="6616700"/>
          <p14:tracePt t="100364" x="4305300" y="6616700"/>
          <p14:tracePt t="100392" x="4311650" y="6623050"/>
          <p14:tracePt t="100508" x="4318000" y="6629400"/>
          <p14:tracePt t="100544" x="4318000" y="6635750"/>
          <p14:tracePt t="100577" x="4318000" y="6642100"/>
          <p14:tracePt t="107578" x="4318000" y="6629400"/>
          <p14:tracePt t="107585" x="4318000" y="6604000"/>
          <p14:tracePt t="107598" x="4324350" y="6578600"/>
          <p14:tracePt t="107614" x="4349750" y="6489700"/>
          <p14:tracePt t="107631" x="4375150" y="6438900"/>
          <p14:tracePt t="107648" x="4432300" y="6337300"/>
          <p14:tracePt t="107664" x="4457700" y="6273800"/>
          <p14:tracePt t="107698" x="4572000" y="6083300"/>
          <p14:tracePt t="107731" x="4718050" y="5842000"/>
          <p14:tracePt t="107764" x="4921250" y="5575300"/>
          <p14:tracePt t="107781" x="5003800" y="5473700"/>
          <p14:tracePt t="107799" x="5149850" y="5353050"/>
          <p14:tracePt t="107814" x="5257800" y="5264150"/>
          <p14:tracePt t="107831" x="5372100" y="5162550"/>
          <p14:tracePt t="107847" x="5607050" y="5022850"/>
          <p14:tracePt t="107864" x="5753100" y="4927600"/>
          <p14:tracePt t="107880" x="5905500" y="4838700"/>
          <p14:tracePt t="107897" x="5981700" y="4800600"/>
          <p14:tracePt t="107914" x="6026150" y="4768850"/>
          <p14:tracePt t="107931" x="6115050" y="4730750"/>
          <p14:tracePt t="107948" x="6159500" y="4699000"/>
          <p14:tracePt t="107964" x="6223000" y="4641850"/>
          <p14:tracePt t="107981" x="6248400" y="4597400"/>
          <p14:tracePt t="107998" x="6267450" y="4546600"/>
          <p14:tracePt t="108014" x="6280150" y="4489450"/>
          <p14:tracePt t="108031" x="6286500" y="4464050"/>
          <p14:tracePt t="108048" x="6286500" y="4445000"/>
          <p14:tracePt t="108064" x="6286500" y="4425950"/>
          <p14:tracePt t="108081" x="6286500" y="4413250"/>
          <p14:tracePt t="108098" x="6286500" y="4387850"/>
          <p14:tracePt t="108114" x="6273800" y="4381500"/>
          <p14:tracePt t="108131" x="6261100" y="4375150"/>
          <p14:tracePt t="108148" x="6248400" y="4368800"/>
          <p14:tracePt t="108164" x="6235700" y="4362450"/>
          <p14:tracePt t="108181" x="6229350" y="4362450"/>
          <p14:tracePt t="109158" x="6223000" y="4362450"/>
          <p14:tracePt t="109165" x="6216650" y="4362450"/>
          <p14:tracePt t="109182" x="6197600" y="4362450"/>
          <p14:tracePt t="109198" x="6178550" y="4362450"/>
          <p14:tracePt t="109214" x="6146800" y="4362450"/>
          <p14:tracePt t="109231" x="6134100" y="4362450"/>
          <p14:tracePt t="109248" x="6102350" y="4362450"/>
          <p14:tracePt t="109264" x="6076950" y="4368800"/>
          <p14:tracePt t="109298" x="5969000" y="4387850"/>
          <p14:tracePt t="109331" x="5822950" y="4406900"/>
          <p14:tracePt t="109364" x="5708650" y="4413250"/>
          <p14:tracePt t="109382" x="5676900" y="4419600"/>
          <p14:tracePt t="109397" x="5657850" y="4419600"/>
          <p14:tracePt t="109414" x="5638800" y="4419600"/>
          <p14:tracePt t="109431" x="5632450" y="4425950"/>
          <p14:tracePt t="109447" x="5619750" y="4425950"/>
          <p14:tracePt t="109464" x="5600700" y="4438650"/>
          <p14:tracePt t="109481" x="5588000" y="4445000"/>
          <p14:tracePt t="109498" x="5556250" y="4476750"/>
          <p14:tracePt t="109514" x="5530850" y="4495800"/>
          <p14:tracePt t="109531" x="5473700" y="4533900"/>
          <p14:tracePt t="109548" x="5422900" y="4552950"/>
          <p14:tracePt t="109564" x="5359400" y="4578350"/>
          <p14:tracePt t="109581" x="5270500" y="4622800"/>
          <p14:tracePt t="109598" x="5232400" y="4641850"/>
          <p14:tracePt t="109614" x="5187950" y="4660900"/>
          <p14:tracePt t="109631" x="5162550" y="4673600"/>
          <p14:tracePt t="109647" x="5137150" y="4686300"/>
          <p14:tracePt t="109664" x="5105400" y="4705350"/>
          <p14:tracePt t="109681" x="5086350" y="4718050"/>
          <p14:tracePt t="109697" x="5060950" y="4730750"/>
          <p14:tracePt t="109714" x="5048250" y="4743450"/>
          <p14:tracePt t="109782" x="5041900" y="4743450"/>
          <p14:tracePt t="109788" x="5048250" y="4730750"/>
          <p14:tracePt t="109798" x="5048250" y="4724400"/>
          <p14:tracePt t="109815" x="5086350" y="4660900"/>
          <p14:tracePt t="109831" x="5219700" y="4483100"/>
          <p14:tracePt t="109848" x="5340350" y="4356100"/>
          <p14:tracePt t="109864" x="5568950" y="4197350"/>
          <p14:tracePt t="109881" x="5721350" y="4127500"/>
          <p14:tracePt t="109899" x="5899150" y="4070350"/>
          <p14:tracePt t="109914" x="5988050" y="4057650"/>
          <p14:tracePt t="109931" x="6038850" y="4057650"/>
          <p14:tracePt t="109948" x="6089650" y="4057650"/>
          <p14:tracePt t="109964" x="6096000" y="4064000"/>
          <p14:tracePt t="109981" x="6102350" y="4070350"/>
          <p14:tracePt t="109997" x="6102350" y="4076700"/>
          <p14:tracePt t="110014" x="6083300" y="4083050"/>
          <p14:tracePt t="110031" x="6026150" y="4102100"/>
          <p14:tracePt t="110048" x="5956300" y="4121150"/>
          <p14:tracePt t="110064" x="5848350" y="4165600"/>
          <p14:tracePt t="110081" x="5759450" y="4178300"/>
          <p14:tracePt t="110098" x="5645150" y="4222750"/>
          <p14:tracePt t="110116" x="5467350" y="4286250"/>
          <p14:tracePt t="110131" x="5353050" y="4337050"/>
          <p14:tracePt t="110149" x="5257800" y="4381500"/>
          <p14:tracePt t="110164" x="5130800" y="4432300"/>
          <p14:tracePt t="110181" x="5048250" y="4457700"/>
          <p14:tracePt t="110198" x="4972050" y="4483100"/>
          <p14:tracePt t="110215" x="4927600" y="4495800"/>
          <p14:tracePt t="110233" x="4870450" y="4508500"/>
          <p14:tracePt t="110248" x="4845050" y="4521200"/>
          <p14:tracePt t="110266" x="4806950" y="4527550"/>
          <p14:tracePt t="110281" x="4794250" y="4527550"/>
          <p14:tracePt t="110298" x="4787900" y="4508500"/>
          <p14:tracePt t="110315" x="4800600" y="4432300"/>
          <p14:tracePt t="110332" x="4838700" y="4362450"/>
          <p14:tracePt t="110349" x="4946650" y="4197350"/>
          <p14:tracePt t="110364" x="5035550" y="4108450"/>
          <p14:tracePt t="110381" x="5143500" y="3994150"/>
          <p14:tracePt t="110398" x="5327650" y="3848100"/>
          <p14:tracePt t="110415" x="5454650" y="3771900"/>
          <p14:tracePt t="110433" x="5626100" y="3702050"/>
          <p14:tracePt t="110448" x="5689600" y="3676650"/>
          <p14:tracePt t="110464" x="5721350" y="3670300"/>
          <p14:tracePt t="110481" x="5740400" y="3663950"/>
          <p14:tracePt t="110516" x="5740400" y="3670300"/>
          <p14:tracePt t="110532" x="5715000" y="3689350"/>
          <p14:tracePt t="110548" x="5664200" y="3740150"/>
          <p14:tracePt t="110564" x="5505450" y="3860800"/>
          <p14:tracePt t="110581" x="5397500" y="3956050"/>
          <p14:tracePt t="110599" x="5219700" y="4095750"/>
          <p14:tracePt t="110615" x="5105400" y="4178300"/>
          <p14:tracePt t="110635" x="4959350" y="4318000"/>
          <p14:tracePt t="110648" x="4889500" y="4387850"/>
          <p14:tracePt t="110664" x="4838700" y="4445000"/>
          <p14:tracePt t="110682" x="4787900" y="4508500"/>
          <p14:tracePt t="110698" x="4775200" y="4533900"/>
          <p14:tracePt t="110714" x="4756150" y="4565650"/>
          <p14:tracePt t="110731" x="4743450" y="4584700"/>
          <p14:tracePt t="110748" x="4737100" y="4597400"/>
          <p14:tracePt t="111446" x="4737100" y="4584700"/>
          <p14:tracePt t="111454" x="4737100" y="4559300"/>
          <p14:tracePt t="111466" x="4730750" y="4521200"/>
          <p14:tracePt t="111482" x="4718050" y="4483100"/>
          <p14:tracePt t="111498" x="4711700" y="4445000"/>
          <p14:tracePt t="111515" x="4699000" y="4406900"/>
          <p14:tracePt t="111532" x="4686300" y="4343400"/>
          <p14:tracePt t="111565" x="4679950" y="4222750"/>
          <p14:tracePt t="111598" x="4705350" y="4076700"/>
          <p14:tracePt t="111634" x="4845050" y="3822700"/>
          <p14:tracePt t="111648" x="4921250" y="3727450"/>
          <p14:tracePt t="111664" x="5010150" y="3638550"/>
          <p14:tracePt t="111681" x="5137150" y="3543300"/>
          <p14:tracePt t="111698" x="5207000" y="3517900"/>
          <p14:tracePt t="111717" x="5321300" y="3492500"/>
          <p14:tracePt t="111731" x="5416550" y="3492500"/>
          <p14:tracePt t="111748" x="5524500" y="3511550"/>
          <p14:tracePt t="111764" x="5651500" y="3556000"/>
          <p14:tracePt t="111782" x="5708650" y="3581400"/>
          <p14:tracePt t="111799" x="5740400" y="3613150"/>
          <p14:tracePt t="111815" x="5746750" y="3613150"/>
          <p14:tracePt t="111832" x="5753100" y="3619500"/>
          <p14:tracePt t="111848" x="5753100" y="3632200"/>
          <p14:tracePt t="111896" x="5753100" y="3638550"/>
          <p14:tracePt t="111904" x="5746750" y="3644900"/>
          <p14:tracePt t="111914" x="5734050" y="3644900"/>
          <p14:tracePt t="111931" x="5670550" y="3676650"/>
          <p14:tracePt t="111948" x="5607050" y="3689350"/>
          <p14:tracePt t="111965" x="5480050" y="3727450"/>
          <p14:tracePt t="111981" x="5384800" y="3746500"/>
          <p14:tracePt t="111998" x="5283200" y="3759200"/>
          <p14:tracePt t="112014" x="5086350" y="3810000"/>
          <p14:tracePt t="112031" x="4933950" y="3848100"/>
          <p14:tracePt t="112048" x="4737100" y="3911600"/>
          <p14:tracePt t="112064" x="4635500" y="3949700"/>
          <p14:tracePt t="112081" x="4540250" y="4000500"/>
          <p14:tracePt t="112098" x="4406900" y="4089400"/>
          <p14:tracePt t="112114" x="4343400" y="4165600"/>
          <p14:tracePt t="112131" x="4267200" y="4267200"/>
          <p14:tracePt t="112148" x="4229100" y="4330700"/>
          <p14:tracePt t="112165" x="4203700" y="4400550"/>
          <p14:tracePt t="112181" x="4191000" y="4432300"/>
          <p14:tracePt t="112198" x="4184650" y="4464050"/>
          <p14:tracePt t="112214" x="4178300" y="4502150"/>
          <p14:tracePt t="112231" x="4178300" y="4508500"/>
          <p14:tracePt t="112250" x="4171950" y="4521200"/>
          <p14:tracePt t="112313" x="4178300" y="4521200"/>
          <p14:tracePt t="112320" x="4184650" y="4508500"/>
          <p14:tracePt t="112333" x="4210050" y="4483100"/>
          <p14:tracePt t="112348" x="4273550" y="4406900"/>
          <p14:tracePt t="112365" x="4375150" y="4305300"/>
          <p14:tracePt t="112381" x="4591050" y="4114800"/>
          <p14:tracePt t="112398" x="4787900" y="3975100"/>
          <p14:tracePt t="112416" x="5137150" y="3829050"/>
          <p14:tracePt t="112432" x="5410200" y="3771900"/>
          <p14:tracePt t="112448" x="5683250" y="3752850"/>
          <p14:tracePt t="112465" x="6000750" y="3752850"/>
          <p14:tracePt t="112482" x="6191250" y="3771900"/>
          <p14:tracePt t="112499" x="6388100" y="3816350"/>
          <p14:tracePt t="112515" x="6477000" y="3835400"/>
          <p14:tracePt t="112532" x="6527800" y="3854450"/>
          <p14:tracePt t="112548" x="6572250" y="3867150"/>
          <p14:tracePt t="112565" x="6584950" y="3879850"/>
          <p14:tracePt t="112583" x="6597650" y="3892550"/>
          <p14:tracePt t="112652" x="6604000" y="3898900"/>
          <p14:tracePt t="112679" x="6604000" y="3905250"/>
          <p14:tracePt t="112687" x="6610350" y="3905250"/>
          <p14:tracePt t="112707" x="6616700" y="3917950"/>
          <p14:tracePt t="112715" x="6623050" y="3924300"/>
          <p14:tracePt t="112731" x="6635750" y="3943350"/>
          <p14:tracePt t="112748" x="6661150" y="3994150"/>
          <p14:tracePt t="112764" x="6680200" y="4038600"/>
          <p14:tracePt t="112781" x="6692900" y="4083050"/>
          <p14:tracePt t="112798" x="6705600" y="4127500"/>
          <p14:tracePt t="112814" x="6705600" y="4152900"/>
          <p14:tracePt t="112831" x="6705600" y="4178300"/>
          <p14:tracePt t="112848" x="6705600" y="4191000"/>
          <p14:tracePt t="112887" x="6699250" y="4191000"/>
          <p14:tracePt t="112898" x="6692900" y="4191000"/>
          <p14:tracePt t="112935" x="6692900" y="4197350"/>
          <p14:tracePt t="113075" x="6686550" y="4197350"/>
          <p14:tracePt t="113082" x="6680200" y="4197350"/>
          <p14:tracePt t="113098" x="6680200" y="4191000"/>
          <p14:tracePt t="113118" x="6673850" y="4184650"/>
          <p14:tracePt t="113131" x="6673850" y="4178300"/>
          <p14:tracePt t="113147" x="6667500" y="4178300"/>
          <p14:tracePt t="113164" x="6661150" y="4171950"/>
          <p14:tracePt t="113346" x="6661150" y="4159250"/>
          <p14:tracePt t="113352" x="6667500" y="4159250"/>
          <p14:tracePt t="113365" x="6673850" y="4146550"/>
          <p14:tracePt t="113381" x="6686550" y="4140200"/>
          <p14:tracePt t="113398" x="6699250" y="4121150"/>
          <p14:tracePt t="113414" x="6724650" y="4102100"/>
          <p14:tracePt t="113431" x="6737350" y="4095750"/>
          <p14:tracePt t="113447" x="6750050" y="4083050"/>
          <p14:tracePt t="113464" x="6750050" y="4076700"/>
          <p14:tracePt t="113512" x="6756400" y="4076700"/>
          <p14:tracePt t="113518" x="6762750" y="4076700"/>
          <p14:tracePt t="113539" x="6762750" y="4070350"/>
          <p14:tracePt t="113567" x="6762750" y="4064000"/>
          <p14:tracePt t="113623" x="6762750" y="4057650"/>
          <p14:tracePt t="113650" x="6756400" y="4044950"/>
          <p14:tracePt t="113656" x="6750050" y="4032250"/>
          <p14:tracePt t="113670" x="6737350" y="4013200"/>
          <p14:tracePt t="113681" x="6724650" y="4006850"/>
          <p14:tracePt t="113698" x="6661150" y="3962400"/>
          <p14:tracePt t="113714" x="6610350" y="3930650"/>
          <p14:tracePt t="113731" x="6496050" y="3867150"/>
          <p14:tracePt t="113748" x="6388100" y="3835400"/>
          <p14:tracePt t="113764" x="6242050" y="3797300"/>
          <p14:tracePt t="113781" x="6019800" y="3752850"/>
          <p14:tracePt t="113798" x="5867400" y="3740150"/>
          <p14:tracePt t="113814" x="5632450" y="3727450"/>
          <p14:tracePt t="113831" x="5473700" y="3727450"/>
          <p14:tracePt t="113848" x="5327650" y="3727450"/>
          <p14:tracePt t="113864" x="5111750" y="3752850"/>
          <p14:tracePt t="113881" x="4978400" y="3778250"/>
          <p14:tracePt t="113898" x="4826000" y="3829050"/>
          <p14:tracePt t="113914" x="4724400" y="3860800"/>
          <p14:tracePt t="113931" x="4629150" y="3905250"/>
          <p14:tracePt t="113948" x="4514850" y="3981450"/>
          <p14:tracePt t="113964" x="4445000" y="4051300"/>
          <p14:tracePt t="113981" x="4387850" y="4127500"/>
          <p14:tracePt t="113998" x="4324350" y="4216400"/>
          <p14:tracePt t="114014" x="4292600" y="4260850"/>
          <p14:tracePt t="114031" x="4254500" y="4324350"/>
          <p14:tracePt t="114048" x="4241800" y="4356100"/>
          <p14:tracePt t="114064" x="4229100" y="4387850"/>
          <p14:tracePt t="114081" x="4229100" y="4400550"/>
          <p14:tracePt t="114216" x="4229100" y="4394200"/>
          <p14:tracePt t="114252" x="4229100" y="4387850"/>
          <p14:tracePt t="114259" x="4235450" y="4375150"/>
          <p14:tracePt t="114265" x="4241800" y="4375150"/>
          <p14:tracePt t="114281" x="4254500" y="4356100"/>
          <p14:tracePt t="114298" x="4273550" y="4337050"/>
          <p14:tracePt t="114314" x="4292600" y="4311650"/>
          <p14:tracePt t="114331" x="4318000" y="4292600"/>
          <p14:tracePt t="114349" x="4349750" y="4260850"/>
          <p14:tracePt t="114365" x="4381500" y="4241800"/>
          <p14:tracePt t="114381" x="4413250" y="4216400"/>
          <p14:tracePt t="114398" x="4502150" y="4184650"/>
          <p14:tracePt t="114414" x="4572000" y="4159250"/>
          <p14:tracePt t="114432" x="4692650" y="4140200"/>
          <p14:tracePt t="114448" x="4768850" y="4140200"/>
          <p14:tracePt t="114465" x="4826000" y="4146550"/>
          <p14:tracePt t="114467" x="4864100" y="4165600"/>
          <p14:tracePt t="114481" x="4921250" y="4184650"/>
          <p14:tracePt t="114498" x="4972050" y="4197350"/>
          <p14:tracePt t="114514" x="5003800" y="4210050"/>
          <p14:tracePt t="114531" x="5016500" y="4222750"/>
          <p14:tracePt t="114578" x="5022850" y="4229100"/>
          <p14:tracePt t="114599" x="5022850" y="4235450"/>
          <p14:tracePt t="114619" x="5022850" y="4241800"/>
          <p14:tracePt t="114731" x="5029200" y="4241800"/>
          <p14:tracePt t="114738" x="5041900" y="4229100"/>
          <p14:tracePt t="114748" x="5041900" y="4222750"/>
          <p14:tracePt t="114764" x="5105400" y="4178300"/>
          <p14:tracePt t="114782" x="5168900" y="4121150"/>
          <p14:tracePt t="114798" x="5257800" y="4057650"/>
          <p14:tracePt t="114814" x="5435600" y="3968750"/>
          <p14:tracePt t="114831" x="5581650" y="3924300"/>
          <p14:tracePt t="114848" x="5753100" y="3892550"/>
          <p14:tracePt t="114865" x="5873750" y="3873500"/>
          <p14:tracePt t="114881" x="5969000" y="3873500"/>
          <p14:tracePt t="114898" x="6096000" y="3886200"/>
          <p14:tracePt t="114915" x="6153150" y="3892550"/>
          <p14:tracePt t="114931" x="6210300" y="3905250"/>
          <p14:tracePt t="114948" x="6248400" y="3917950"/>
          <p14:tracePt t="114966" x="6286500" y="3937000"/>
          <p14:tracePt t="114981" x="6299200" y="3943350"/>
          <p14:tracePt t="114998" x="6311900" y="3943350"/>
          <p14:tracePt t="115014" x="6311900" y="3949700"/>
          <p14:tracePt t="115064" x="6311900" y="3956050"/>
          <p14:tracePt t="115175" x="6311900" y="3962400"/>
          <p14:tracePt t="115196" x="6311900" y="3968750"/>
          <p14:tracePt t="115203" x="6311900" y="3975100"/>
          <p14:tracePt t="115223" x="6311900" y="3981450"/>
          <p14:tracePt t="115236" x="6311900" y="3987800"/>
          <p14:tracePt t="115250" x="6305550" y="39941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r>
              <a:rPr lang="nb-NO" altLang="en-US" sz="4000" b="1" i="1">
                <a:solidFill>
                  <a:srgbClr val="FFCC00"/>
                </a:solidFill>
              </a:rPr>
              <a:t>Case reports and case series</a:t>
            </a:r>
            <a:endParaRPr lang="en-US" altLang="en-US" sz="4000" b="1" i="1">
              <a:solidFill>
                <a:srgbClr val="FFCC00"/>
              </a:solidFill>
            </a:endParaRPr>
          </a:p>
        </p:txBody>
      </p:sp>
      <p:sp>
        <p:nvSpPr>
          <p:cNvPr id="13315" name="Rectangle 3"/>
          <p:cNvSpPr>
            <a:spLocks noGrp="1" noChangeArrowheads="1"/>
          </p:cNvSpPr>
          <p:nvPr>
            <p:ph type="body" idx="1"/>
          </p:nvPr>
        </p:nvSpPr>
        <p:spPr>
          <a:xfrm>
            <a:off x="457200" y="1143000"/>
            <a:ext cx="8229600" cy="762000"/>
          </a:xfrm>
        </p:spPr>
        <p:txBody>
          <a:bodyPr/>
          <a:lstStyle/>
          <a:p>
            <a:r>
              <a:rPr lang="nb-NO" altLang="en-US" sz="2400">
                <a:solidFill>
                  <a:schemeClr val="bg1"/>
                </a:solidFill>
              </a:rPr>
              <a:t>Describe the experience of a single patient or a group of patients with a similar diagnosis.</a:t>
            </a:r>
            <a:endParaRPr lang="en-US" altLang="en-US" sz="2400">
              <a:solidFill>
                <a:schemeClr val="bg1"/>
              </a:solidFill>
            </a:endParaRPr>
          </a:p>
        </p:txBody>
      </p:sp>
      <p:sp>
        <p:nvSpPr>
          <p:cNvPr id="13316" name="Text Box 4"/>
          <p:cNvSpPr txBox="1">
            <a:spLocks noChangeArrowheads="1"/>
          </p:cNvSpPr>
          <p:nvPr/>
        </p:nvSpPr>
        <p:spPr bwMode="auto">
          <a:xfrm>
            <a:off x="228600" y="21336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u="sng">
                <a:solidFill>
                  <a:srgbClr val="FFCC00"/>
                </a:solidFill>
              </a:rPr>
              <a:t>Case reports</a:t>
            </a:r>
            <a:endParaRPr lang="en-US" altLang="en-US" sz="2800" b="1" i="1" u="sng">
              <a:solidFill>
                <a:srgbClr val="FFCC00"/>
              </a:solidFill>
            </a:endParaRPr>
          </a:p>
        </p:txBody>
      </p:sp>
      <p:sp>
        <p:nvSpPr>
          <p:cNvPr id="13317" name="Text Box 5"/>
          <p:cNvSpPr txBox="1">
            <a:spLocks noChangeArrowheads="1"/>
          </p:cNvSpPr>
          <p:nvPr/>
        </p:nvSpPr>
        <p:spPr bwMode="auto">
          <a:xfrm>
            <a:off x="304800" y="2743200"/>
            <a:ext cx="84582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chemeClr val="bg1"/>
                </a:solidFill>
              </a:rPr>
              <a:t> Document unusual medical occurrences. </a:t>
            </a:r>
          </a:p>
          <a:p>
            <a:pPr>
              <a:spcBef>
                <a:spcPct val="50000"/>
              </a:spcBef>
              <a:buFontTx/>
              <a:buChar char="•"/>
            </a:pPr>
            <a:r>
              <a:rPr lang="nb-NO" altLang="en-US" sz="2400">
                <a:solidFill>
                  <a:schemeClr val="bg1"/>
                </a:solidFill>
              </a:rPr>
              <a:t> Represent the first clues in the identification of new diseases or adverse effects of exposures.</a:t>
            </a:r>
            <a:endParaRPr lang="en-US" altLang="en-US" sz="2400">
              <a:solidFill>
                <a:schemeClr val="bg1"/>
              </a:solidFill>
            </a:endParaRPr>
          </a:p>
        </p:txBody>
      </p:sp>
      <p:sp>
        <p:nvSpPr>
          <p:cNvPr id="13318" name="Text Box 6"/>
          <p:cNvSpPr txBox="1">
            <a:spLocks noChangeArrowheads="1"/>
          </p:cNvSpPr>
          <p:nvPr/>
        </p:nvSpPr>
        <p:spPr bwMode="auto">
          <a:xfrm>
            <a:off x="228600" y="44196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u="sng">
                <a:solidFill>
                  <a:srgbClr val="FFCC00"/>
                </a:solidFill>
              </a:rPr>
              <a:t>Case series</a:t>
            </a:r>
            <a:endParaRPr lang="en-US" altLang="en-US" sz="2800" b="1" i="1" u="sng">
              <a:solidFill>
                <a:srgbClr val="FFCC00"/>
              </a:solidFill>
            </a:endParaRPr>
          </a:p>
        </p:txBody>
      </p:sp>
      <p:sp>
        <p:nvSpPr>
          <p:cNvPr id="13319" name="Text Box 7"/>
          <p:cNvSpPr txBox="1">
            <a:spLocks noChangeArrowheads="1"/>
          </p:cNvSpPr>
          <p:nvPr/>
        </p:nvSpPr>
        <p:spPr bwMode="auto">
          <a:xfrm>
            <a:off x="228600" y="5105400"/>
            <a:ext cx="86868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chemeClr val="bg1"/>
                </a:solidFill>
              </a:rPr>
              <a:t> Collections of individual case reports  which may occur within a fairly short period of time.</a:t>
            </a:r>
          </a:p>
          <a:p>
            <a:pPr>
              <a:spcBef>
                <a:spcPct val="50000"/>
              </a:spcBef>
              <a:buFontTx/>
              <a:buChar char="•"/>
            </a:pPr>
            <a:r>
              <a:rPr lang="nb-NO" altLang="en-US" sz="2400">
                <a:solidFill>
                  <a:schemeClr val="bg1"/>
                </a:solidFill>
              </a:rPr>
              <a:t> Historically has often been used as an early means to identify the begining or the presence of sn epidemic.</a:t>
            </a:r>
            <a:endParaRPr lang="en-US" altLang="en-US" sz="240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6685"/>
    </mc:Choice>
    <mc:Fallback>
      <p:transition spd="slow" advTm="17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317">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19">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3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13314" grpId="0"/>
      <p:bldP spid="13315" grpId="0" build="p"/>
      <p:bldP spid="13316" grpId="0"/>
      <p:bldP spid="13318" grpId="0"/>
    </p:bldLst>
  </p:timing>
  <p:extLst>
    <p:ext uri="{3A86A75C-4F4B-4683-9AE1-C65F6400EC91}">
      <p14:laserTraceLst xmlns:p14="http://schemas.microsoft.com/office/powerpoint/2010/main">
        <p14:tracePtLst>
          <p14:tracePt t="7765" x="6299200" y="3994150"/>
          <p14:tracePt t="7771" x="6299200" y="3987800"/>
          <p14:tracePt t="7791" x="6299200" y="3981450"/>
          <p14:tracePt t="7813" x="6292850" y="3981450"/>
          <p14:tracePt t="7855" x="6292850" y="3975100"/>
          <p14:tracePt t="7874" x="6292850" y="3962400"/>
          <p14:tracePt t="7881" x="6286500" y="3962400"/>
          <p14:tracePt t="7901" x="6280150" y="3943350"/>
          <p14:tracePt t="7935" x="6267450" y="3898900"/>
          <p14:tracePt t="7951" x="6254750" y="3873500"/>
          <p14:tracePt t="7968" x="6254750" y="3854450"/>
          <p14:tracePt t="7985" x="6235700" y="3822700"/>
          <p14:tracePt t="8002" x="6229350" y="3803650"/>
          <p14:tracePt t="8005" x="6229350" y="3790950"/>
          <p14:tracePt t="8020" x="6229350" y="3771900"/>
          <p14:tracePt t="8035" x="6223000" y="3746500"/>
          <p14:tracePt t="8052" x="6223000" y="3727450"/>
          <p14:tracePt t="8068" x="6216650" y="3689350"/>
          <p14:tracePt t="8085" x="6216650" y="3663950"/>
          <p14:tracePt t="8103" x="6216650" y="3619500"/>
          <p14:tracePt t="8118" x="6223000" y="3549650"/>
          <p14:tracePt t="8135" x="6223000" y="3492500"/>
          <p14:tracePt t="8153" x="6229350" y="3435350"/>
          <p14:tracePt t="8168" x="6235700" y="3403600"/>
          <p14:tracePt t="8185" x="6242050" y="3371850"/>
          <p14:tracePt t="8202" x="6254750" y="3333750"/>
          <p14:tracePt t="8218" x="6280150" y="3295650"/>
          <p14:tracePt t="8235" x="6318250" y="3244850"/>
          <p14:tracePt t="8252" x="6330950" y="3200400"/>
          <p14:tracePt t="8269" x="6381750" y="3111500"/>
          <p14:tracePt t="8285" x="6432550" y="3048000"/>
          <p14:tracePt t="8302" x="6496050" y="2959100"/>
          <p14:tracePt t="8318" x="6591300" y="2857500"/>
          <p14:tracePt t="8335" x="6654800" y="2787650"/>
          <p14:tracePt t="8351" x="6750050" y="2692400"/>
          <p14:tracePt t="8368" x="6807200" y="2635250"/>
          <p14:tracePt t="8385" x="6864350" y="2578100"/>
          <p14:tracePt t="8401" x="6940550" y="2489200"/>
          <p14:tracePt t="8418" x="6991350" y="2432050"/>
          <p14:tracePt t="8435" x="7048500" y="2381250"/>
          <p14:tracePt t="8452" x="7086600" y="2343150"/>
          <p14:tracePt t="8469" x="7118350" y="2311400"/>
          <p14:tracePt t="8485" x="7181850" y="2266950"/>
          <p14:tracePt t="8502" x="7219950" y="2241550"/>
          <p14:tracePt t="8507" x="7245350" y="2228850"/>
          <p14:tracePt t="8518" x="7270750" y="2209800"/>
          <p14:tracePt t="8535" x="7302500" y="2197100"/>
          <p14:tracePt t="8552" x="7315200" y="2190750"/>
          <p14:tracePt t="8569" x="7327900" y="2190750"/>
          <p14:tracePt t="8645" x="7327900" y="2184400"/>
          <p14:tracePt t="8665" x="7327900" y="2171700"/>
          <p14:tracePt t="8678" x="7334250" y="2159000"/>
          <p14:tracePt t="8687" x="7334250" y="2133600"/>
          <p14:tracePt t="8702" x="7340600" y="2089150"/>
          <p14:tracePt t="8719" x="7359650" y="1987550"/>
          <p14:tracePt t="8735" x="7378700" y="1866900"/>
          <p14:tracePt t="8752" x="7404100" y="1733550"/>
          <p14:tracePt t="8768" x="7423150" y="1549400"/>
          <p14:tracePt t="8786" x="7442200" y="1441450"/>
          <p14:tracePt t="8804" x="7442200" y="1282700"/>
          <p14:tracePt t="8818" x="7442200" y="1193800"/>
          <p14:tracePt t="8836" x="7442200" y="1111250"/>
          <p14:tracePt t="8852" x="7442200" y="1028700"/>
          <p14:tracePt t="8868" x="7448550" y="1003300"/>
          <p14:tracePt t="8886" x="7454900" y="977900"/>
          <p14:tracePt t="8918" x="7467600" y="977900"/>
          <p14:tracePt t="9534" x="7435850" y="977900"/>
          <p14:tracePt t="9541" x="7378700" y="990600"/>
          <p14:tracePt t="9552" x="7327900" y="996950"/>
          <p14:tracePt t="9568" x="7213600" y="1022350"/>
          <p14:tracePt t="9585" x="7004050" y="1035050"/>
          <p14:tracePt t="9603" x="6781800" y="1035050"/>
          <p14:tracePt t="9635" x="6584950" y="1035050"/>
          <p14:tracePt t="9669" x="6356350" y="1003300"/>
          <p14:tracePt t="9702" x="6235700" y="984250"/>
          <p14:tracePt t="9719" x="6203950" y="977900"/>
          <p14:tracePt t="9735" x="6165850" y="971550"/>
          <p14:tracePt t="9752" x="6146800" y="971550"/>
          <p14:tracePt t="9770" x="6115050" y="971550"/>
          <p14:tracePt t="9785" x="6089650" y="977900"/>
          <p14:tracePt t="9802" x="6051550" y="977900"/>
          <p14:tracePt t="9819" x="5988050" y="977900"/>
          <p14:tracePt t="9835" x="5937250" y="977900"/>
          <p14:tracePt t="9853" x="5867400" y="971550"/>
          <p14:tracePt t="9869" x="5829300" y="971550"/>
          <p14:tracePt t="9885" x="5784850" y="971550"/>
          <p14:tracePt t="9902" x="5721350" y="971550"/>
          <p14:tracePt t="9919" x="5664200" y="952500"/>
          <p14:tracePt t="9938" x="5581650" y="933450"/>
          <p14:tracePt t="9952" x="5537200" y="920750"/>
          <p14:tracePt t="9969" x="5492750" y="914400"/>
          <p14:tracePt t="9985" x="5448300" y="889000"/>
          <p14:tracePt t="10002" x="5429250" y="869950"/>
          <p14:tracePt t="10019" x="5410200" y="869950"/>
          <p14:tracePt t="10035" x="5410200" y="863600"/>
          <p14:tracePt t="10475" x="5359400" y="857250"/>
          <p14:tracePt t="10482" x="5289550" y="850900"/>
          <p14:tracePt t="10489" x="5226050" y="831850"/>
          <p14:tracePt t="10501" x="5099050" y="812800"/>
          <p14:tracePt t="10518" x="4946650" y="774700"/>
          <p14:tracePt t="10535" x="4813300" y="749300"/>
          <p14:tracePt t="10552" x="4629150" y="704850"/>
          <p14:tracePt t="10585" x="4318000" y="641350"/>
          <p14:tracePt t="10620" x="4127500" y="609600"/>
          <p14:tracePt t="10652" x="4013200" y="596900"/>
          <p14:tracePt t="10668" x="3905250" y="596900"/>
          <p14:tracePt t="10685" x="3816350" y="596900"/>
          <p14:tracePt t="10703" x="3695700" y="590550"/>
          <p14:tracePt t="10719" x="3632200" y="577850"/>
          <p14:tracePt t="10736" x="3562350" y="571500"/>
          <p14:tracePt t="10752" x="3492500" y="565150"/>
          <p14:tracePt t="10769" x="3435350" y="558800"/>
          <p14:tracePt t="10786" x="3378200" y="552450"/>
          <p14:tracePt t="10802" x="3302000" y="552450"/>
          <p14:tracePt t="10819" x="3232150" y="565150"/>
          <p14:tracePt t="10835" x="3155950" y="571500"/>
          <p14:tracePt t="10852" x="3098800" y="577850"/>
          <p14:tracePt t="10869" x="3022600" y="584200"/>
          <p14:tracePt t="10885" x="2984500" y="590550"/>
          <p14:tracePt t="10902" x="2940050" y="590550"/>
          <p14:tracePt t="10918" x="2876550" y="603250"/>
          <p14:tracePt t="10935" x="2838450" y="609600"/>
          <p14:tracePt t="10952" x="2762250" y="609600"/>
          <p14:tracePt t="10969" x="2724150" y="622300"/>
          <p14:tracePt t="10985" x="2673350" y="628650"/>
          <p14:tracePt t="11002" x="2590800" y="635000"/>
          <p14:tracePt t="11019" x="2533650" y="647700"/>
          <p14:tracePt t="11036" x="2444750" y="647700"/>
          <p14:tracePt t="11052" x="2387600" y="654050"/>
          <p14:tracePt t="11069" x="2330450" y="660400"/>
          <p14:tracePt t="11085" x="2260600" y="660400"/>
          <p14:tracePt t="11102" x="2203450" y="660400"/>
          <p14:tracePt t="11118" x="2101850" y="660400"/>
          <p14:tracePt t="11135" x="2038350" y="654050"/>
          <p14:tracePt t="11152" x="1981200" y="654050"/>
          <p14:tracePt t="11169" x="1911350" y="654050"/>
          <p14:tracePt t="11185" x="1873250" y="647700"/>
          <p14:tracePt t="11202" x="1816100" y="647700"/>
          <p14:tracePt t="11219" x="1784350" y="647700"/>
          <p14:tracePt t="11235" x="1746250" y="654050"/>
          <p14:tracePt t="11252" x="1695450" y="654050"/>
          <p14:tracePt t="11269" x="1670050" y="647700"/>
          <p14:tracePt t="11285" x="1631950" y="641350"/>
          <p14:tracePt t="11302" x="1619250" y="635000"/>
          <p14:tracePt t="11319" x="1612900" y="635000"/>
          <p14:tracePt t="11335" x="1600200" y="635000"/>
          <p14:tracePt t="11418" x="1593850" y="628650"/>
          <p14:tracePt t="11446" x="1587500" y="628650"/>
          <p14:tracePt t="11466" x="1581150" y="635000"/>
          <p14:tracePt t="11480" x="1574800" y="647700"/>
          <p14:tracePt t="11488" x="1568450" y="660400"/>
          <p14:tracePt t="11502" x="1555750" y="679450"/>
          <p14:tracePt t="11506" x="1549400" y="692150"/>
          <p14:tracePt t="11519" x="1543050" y="704850"/>
          <p14:tracePt t="11535" x="1530350" y="723900"/>
          <p14:tracePt t="11551" x="1524000" y="736600"/>
          <p14:tracePt t="11568" x="1517650" y="762000"/>
          <p14:tracePt t="11585" x="1517650" y="774700"/>
          <p14:tracePt t="11618" x="1517650" y="793750"/>
          <p14:tracePt t="11635" x="1524000" y="812800"/>
          <p14:tracePt t="11652" x="1568450" y="838200"/>
          <p14:tracePt t="11669" x="1593850" y="857250"/>
          <p14:tracePt t="11687" x="1638300" y="876300"/>
          <p14:tracePt t="11702" x="1701800" y="901700"/>
          <p14:tracePt t="11719" x="1765300" y="927100"/>
          <p14:tracePt t="11735" x="1866900" y="946150"/>
          <p14:tracePt t="11752" x="1924050" y="958850"/>
          <p14:tracePt t="11769" x="2025650" y="965200"/>
          <p14:tracePt t="11785" x="2228850" y="946150"/>
          <p14:tracePt t="11802" x="2387600" y="939800"/>
          <p14:tracePt t="11818" x="2654300" y="908050"/>
          <p14:tracePt t="11835" x="2838450" y="889000"/>
          <p14:tracePt t="11853" x="2984500" y="863600"/>
          <p14:tracePt t="11869" x="3162300" y="838200"/>
          <p14:tracePt t="11885" x="3289300" y="812800"/>
          <p14:tracePt t="11902" x="3448050" y="774700"/>
          <p14:tracePt t="11919" x="3517900" y="755650"/>
          <p14:tracePt t="11935" x="3556000" y="730250"/>
          <p14:tracePt t="11952" x="3581400" y="711200"/>
          <p14:tracePt t="11969" x="3600450" y="679450"/>
          <p14:tracePt t="11985" x="3600450" y="654050"/>
          <p14:tracePt t="12002" x="3594100" y="615950"/>
          <p14:tracePt t="12006" x="3581400" y="596900"/>
          <p14:tracePt t="12021" x="3543300" y="558800"/>
          <p14:tracePt t="12035" x="3467100" y="527050"/>
          <p14:tracePt t="12052" x="3359150" y="482600"/>
          <p14:tracePt t="12068" x="3187700" y="438150"/>
          <p14:tracePt t="12085" x="3098800" y="412750"/>
          <p14:tracePt t="12103" x="2851150" y="342900"/>
          <p14:tracePt t="12118" x="2686050" y="304800"/>
          <p14:tracePt t="12135" x="2527300" y="266700"/>
          <p14:tracePt t="12152" x="2311400" y="241300"/>
          <p14:tracePt t="12169" x="2171700" y="228600"/>
          <p14:tracePt t="12188" x="2032000" y="228600"/>
          <p14:tracePt t="12202" x="1962150" y="241300"/>
          <p14:tracePt t="12219" x="1898650" y="260350"/>
          <p14:tracePt t="12235" x="1822450" y="311150"/>
          <p14:tracePt t="12252" x="1765300" y="336550"/>
          <p14:tracePt t="12269" x="1727200" y="374650"/>
          <p14:tracePt t="12286" x="1714500" y="412750"/>
          <p14:tracePt t="12302" x="1708150" y="444500"/>
          <p14:tracePt t="12319" x="1714500" y="501650"/>
          <p14:tracePt t="12335" x="1727200" y="552450"/>
          <p14:tracePt t="12352" x="1752600" y="628650"/>
          <p14:tracePt t="12369" x="1790700" y="673100"/>
          <p14:tracePt t="12386" x="1828800" y="723900"/>
          <p14:tracePt t="12402" x="1917700" y="800100"/>
          <p14:tracePt t="12419" x="1981200" y="838200"/>
          <p14:tracePt t="12435" x="2114550" y="920750"/>
          <p14:tracePt t="12452" x="2222500" y="958850"/>
          <p14:tracePt t="12469" x="2355850" y="990600"/>
          <p14:tracePt t="12485" x="2590800" y="1016000"/>
          <p14:tracePt t="12502" x="2768600" y="1016000"/>
          <p14:tracePt t="12507" x="2876550" y="1016000"/>
          <p14:tracePt t="12518" x="3054350" y="996950"/>
          <p14:tracePt t="12535" x="3251200" y="971550"/>
          <p14:tracePt t="12554" x="3498850" y="908050"/>
          <p14:tracePt t="12569" x="3619500" y="850900"/>
          <p14:tracePt t="12586" x="3727450" y="806450"/>
          <p14:tracePt t="12602" x="3835400" y="730250"/>
          <p14:tracePt t="12619" x="3886200" y="685800"/>
          <p14:tracePt t="12635" x="3917950" y="641350"/>
          <p14:tracePt t="12651" x="3924300" y="615950"/>
          <p14:tracePt t="12668" x="3911600" y="571500"/>
          <p14:tracePt t="12685" x="3848100" y="488950"/>
          <p14:tracePt t="12701" x="3771900" y="419100"/>
          <p14:tracePt t="12719" x="3632200" y="336550"/>
          <p14:tracePt t="12735" x="3479800" y="279400"/>
          <p14:tracePt t="12752" x="3321050" y="241300"/>
          <p14:tracePt t="12769" x="3105150" y="196850"/>
          <p14:tracePt t="12787" x="2940050" y="196850"/>
          <p14:tracePt t="12804" x="2717800" y="196850"/>
          <p14:tracePt t="12819" x="2590800" y="196850"/>
          <p14:tracePt t="12835" x="2470150" y="196850"/>
          <p14:tracePt t="12852" x="2311400" y="190500"/>
          <p14:tracePt t="12869" x="2209800" y="203200"/>
          <p14:tracePt t="12887" x="2120900" y="209550"/>
          <p14:tracePt t="12904" x="2006600" y="234950"/>
          <p14:tracePt t="12919" x="1936750" y="260350"/>
          <p14:tracePt t="12935" x="1835150" y="285750"/>
          <p14:tracePt t="12952" x="1784350" y="304800"/>
          <p14:tracePt t="12969" x="1720850" y="330200"/>
          <p14:tracePt t="12986" x="1695450" y="349250"/>
          <p14:tracePt t="13002" x="1670050" y="374650"/>
          <p14:tracePt t="13006" x="1657350" y="387350"/>
          <p14:tracePt t="13019" x="1644650" y="419100"/>
          <p14:tracePt t="13035" x="1631950" y="463550"/>
          <p14:tracePt t="13052" x="1625600" y="514350"/>
          <p14:tracePt t="13069" x="1619250" y="577850"/>
          <p14:tracePt t="13085" x="1619250" y="622300"/>
          <p14:tracePt t="13102" x="1631950" y="723900"/>
          <p14:tracePt t="13119" x="1644650" y="812800"/>
          <p14:tracePt t="13135" x="1676400" y="952500"/>
          <p14:tracePt t="13152" x="1720850" y="1022350"/>
          <p14:tracePt t="13170" x="1784350" y="1073150"/>
          <p14:tracePt t="13185" x="1955800" y="1143000"/>
          <p14:tracePt t="13203" x="2076450" y="1162050"/>
          <p14:tracePt t="13220" x="2260600" y="1187450"/>
          <p14:tracePt t="13235" x="2387600" y="1193800"/>
          <p14:tracePt t="13252" x="2451100" y="1206500"/>
          <p14:tracePt t="14017" x="2413000" y="1206500"/>
          <p14:tracePt t="14023" x="2349500" y="1193800"/>
          <p14:tracePt t="14037" x="2292350" y="1181100"/>
          <p14:tracePt t="14053" x="2152650" y="1149350"/>
          <p14:tracePt t="14070" x="2057400" y="1117600"/>
          <p14:tracePt t="14085" x="1898650" y="1047750"/>
          <p14:tracePt t="14103" x="1803400" y="996950"/>
          <p14:tracePt t="14120" x="1663700" y="939800"/>
          <p14:tracePt t="14154" x="1530350" y="882650"/>
          <p14:tracePt t="14186" x="1485900" y="857250"/>
          <p14:tracePt t="14219" x="1447800" y="844550"/>
          <p14:tracePt t="14236" x="1441450" y="844550"/>
          <p14:tracePt t="14279" x="1435100" y="844550"/>
          <p14:tracePt t="14349" x="1428750" y="844550"/>
          <p14:tracePt t="14419" x="1422400" y="844550"/>
          <p14:tracePt t="14498" x="1422400" y="838200"/>
          <p14:tracePt t="14516" x="1428750" y="838200"/>
          <p14:tracePt t="14524" x="1435100" y="831850"/>
          <p14:tracePt t="14536" x="1441450" y="831850"/>
          <p14:tracePt t="14552" x="1466850" y="831850"/>
          <p14:tracePt t="14570" x="1485900" y="831850"/>
          <p14:tracePt t="14585" x="1498600" y="831850"/>
          <p14:tracePt t="14619" x="1504950" y="831850"/>
          <p14:tracePt t="14655" x="1498600" y="838200"/>
          <p14:tracePt t="14661" x="1492250" y="838200"/>
          <p14:tracePt t="14669" x="1479550" y="844550"/>
          <p14:tracePt t="14686" x="1454150" y="844550"/>
          <p14:tracePt t="14702" x="1403350" y="850900"/>
          <p14:tracePt t="14718" x="1377950" y="857250"/>
          <p14:tracePt t="14735" x="1352550" y="857250"/>
          <p14:tracePt t="14752" x="1346200" y="857250"/>
          <p14:tracePt t="14792" x="1346200" y="863600"/>
          <p14:tracePt t="14805" x="1352550" y="869950"/>
          <p14:tracePt t="14819" x="1390650" y="882650"/>
          <p14:tracePt t="14835" x="1441450" y="889000"/>
          <p14:tracePt t="14852" x="1511300" y="914400"/>
          <p14:tracePt t="14869" x="1663700" y="958850"/>
          <p14:tracePt t="14886" x="1784350" y="977900"/>
          <p14:tracePt t="14904" x="1968500" y="996950"/>
          <p14:tracePt t="14919" x="2063750" y="996950"/>
          <p14:tracePt t="14936" x="2146300" y="1009650"/>
          <p14:tracePt t="14952" x="2273300" y="1003300"/>
          <p14:tracePt t="14969" x="2374900" y="990600"/>
          <p14:tracePt t="14987" x="2514600" y="971550"/>
          <p14:tracePt t="15002" x="2603500" y="952500"/>
          <p14:tracePt t="15006" x="2641600" y="946150"/>
          <p14:tracePt t="15019" x="2673350" y="946150"/>
          <p14:tracePt t="15035" x="2743200" y="933450"/>
          <p14:tracePt t="15052" x="2781300" y="914400"/>
          <p14:tracePt t="15069" x="2838450" y="889000"/>
          <p14:tracePt t="15086" x="2889250" y="869950"/>
          <p14:tracePt t="15102" x="2940050" y="850900"/>
          <p14:tracePt t="15119" x="3003550" y="825500"/>
          <p14:tracePt t="15136" x="3035300" y="819150"/>
          <p14:tracePt t="15152" x="3067050" y="806450"/>
          <p14:tracePt t="15169" x="3079750" y="800100"/>
          <p14:tracePt t="15187" x="3105150" y="787400"/>
          <p14:tracePt t="15202" x="3117850" y="781050"/>
          <p14:tracePt t="15219" x="3124200" y="768350"/>
          <p14:tracePt t="15235" x="3130550" y="762000"/>
          <p14:tracePt t="15252" x="3130550" y="749300"/>
          <p14:tracePt t="15270" x="3130550" y="730250"/>
          <p14:tracePt t="15285" x="3124200" y="717550"/>
          <p14:tracePt t="15302" x="3117850" y="692150"/>
          <p14:tracePt t="15319" x="3086100" y="647700"/>
          <p14:tracePt t="15336" x="3048000" y="615950"/>
          <p14:tracePt t="15353" x="3003550" y="565150"/>
          <p14:tracePt t="15369" x="2959100" y="533400"/>
          <p14:tracePt t="15386" x="2895600" y="488950"/>
          <p14:tracePt t="15402" x="2800350" y="425450"/>
          <p14:tracePt t="15419" x="2749550" y="393700"/>
          <p14:tracePt t="15437" x="2673350" y="336550"/>
          <p14:tracePt t="15452" x="2616200" y="292100"/>
          <p14:tracePt t="15469" x="2565400" y="266700"/>
          <p14:tracePt t="15485" x="2438400" y="222250"/>
          <p14:tracePt t="15502" x="2330450" y="215900"/>
          <p14:tracePt t="15506" x="2286000" y="215900"/>
          <p14:tracePt t="15520" x="2203450" y="215900"/>
          <p14:tracePt t="15536" x="2101850" y="215900"/>
          <p14:tracePt t="15552" x="2025650" y="222250"/>
          <p14:tracePt t="15569" x="1879600" y="254000"/>
          <p14:tracePt t="15586" x="1803400" y="273050"/>
          <p14:tracePt t="15602" x="1727200" y="304800"/>
          <p14:tracePt t="15619" x="1695450" y="323850"/>
          <p14:tracePt t="15636" x="1663700" y="349250"/>
          <p14:tracePt t="15652" x="1612900" y="393700"/>
          <p14:tracePt t="15669" x="1581150" y="438150"/>
          <p14:tracePt t="15686" x="1536700" y="514350"/>
          <p14:tracePt t="15702" x="1498600" y="565150"/>
          <p14:tracePt t="15719" x="1466850" y="615950"/>
          <p14:tracePt t="15735" x="1422400" y="679450"/>
          <p14:tracePt t="15752" x="1403350" y="704850"/>
          <p14:tracePt t="15769" x="1384300" y="736600"/>
          <p14:tracePt t="15785" x="1377950" y="749300"/>
          <p14:tracePt t="15802" x="1377950" y="774700"/>
          <p14:tracePt t="15818" x="1377950" y="781050"/>
          <p14:tracePt t="15835" x="1377950" y="793750"/>
          <p14:tracePt t="15852" x="1377950" y="806450"/>
          <p14:tracePt t="15869" x="1384300" y="812800"/>
          <p14:tracePt t="15885" x="1397000" y="825500"/>
          <p14:tracePt t="15902" x="1416050" y="838200"/>
          <p14:tracePt t="15919" x="1435100" y="850900"/>
          <p14:tracePt t="15936" x="1466850" y="876300"/>
          <p14:tracePt t="15952" x="1498600" y="895350"/>
          <p14:tracePt t="15971" x="1555750" y="908050"/>
          <p14:tracePt t="15986" x="1606550" y="914400"/>
          <p14:tracePt t="16002" x="1670050" y="927100"/>
          <p14:tracePt t="16006" x="1701800" y="933450"/>
          <p14:tracePt t="16019" x="1790700" y="939800"/>
          <p14:tracePt t="16036" x="1930400" y="939800"/>
          <p14:tracePt t="16054" x="2089150" y="933450"/>
          <p14:tracePt t="16069" x="2209800" y="933450"/>
          <p14:tracePt t="16086" x="2336800" y="939800"/>
          <p14:tracePt t="16102" x="2527300" y="946150"/>
          <p14:tracePt t="16119" x="2654300" y="952500"/>
          <p14:tracePt t="16137" x="2825750" y="958850"/>
          <p14:tracePt t="16153" x="2933700" y="952500"/>
          <p14:tracePt t="16169" x="3016250" y="939800"/>
          <p14:tracePt t="16186" x="3124200" y="901700"/>
          <p14:tracePt t="16202" x="3181350" y="882650"/>
          <p14:tracePt t="16220" x="3251200" y="863600"/>
          <p14:tracePt t="16236" x="3289300" y="857250"/>
          <p14:tracePt t="16252" x="3321050" y="850900"/>
          <p14:tracePt t="16269" x="3340100" y="850900"/>
          <p14:tracePt t="16286" x="3346450" y="850900"/>
          <p14:tracePt t="16302" x="3352800" y="844550"/>
          <p14:tracePt t="16358" x="3352800" y="838200"/>
          <p14:tracePt t="16381" x="3346450" y="838200"/>
          <p14:tracePt t="16387" x="3333750" y="838200"/>
          <p14:tracePt t="16402" x="3314700" y="838200"/>
          <p14:tracePt t="16421" x="3213100" y="819150"/>
          <p14:tracePt t="16436" x="3124200" y="812800"/>
          <p14:tracePt t="16452" x="3022600" y="793750"/>
          <p14:tracePt t="16469" x="2851150" y="768350"/>
          <p14:tracePt t="16485" x="2730500" y="749300"/>
          <p14:tracePt t="16503" x="2609850" y="723900"/>
          <p14:tracePt t="16507" x="2546350" y="704850"/>
          <p14:tracePt t="16519" x="2425700" y="679450"/>
          <p14:tracePt t="16537" x="2279650" y="660400"/>
          <p14:tracePt t="16552" x="2133600" y="615950"/>
          <p14:tracePt t="16569" x="2044700" y="596900"/>
          <p14:tracePt t="16588" x="1924050" y="571500"/>
          <p14:tracePt t="16602" x="1822450" y="558800"/>
          <p14:tracePt t="16619" x="1746250" y="552450"/>
          <p14:tracePt t="16635" x="1657350" y="552450"/>
          <p14:tracePt t="16652" x="1619250" y="552450"/>
          <p14:tracePt t="16670" x="1568450" y="552450"/>
          <p14:tracePt t="16686" x="1536700" y="552450"/>
          <p14:tracePt t="16704" x="1517650" y="558800"/>
          <p14:tracePt t="16719" x="1485900" y="571500"/>
          <p14:tracePt t="16736" x="1466850" y="577850"/>
          <p14:tracePt t="16752" x="1454150" y="590550"/>
          <p14:tracePt t="16769" x="1447800" y="590550"/>
          <p14:tracePt t="16786" x="1441450" y="590550"/>
          <p14:tracePt t="16802" x="1435100" y="596900"/>
          <p14:tracePt t="16842" x="1435100" y="603250"/>
          <p14:tracePt t="16863" x="1428750" y="615950"/>
          <p14:tracePt t="16870" x="1422400" y="615950"/>
          <p14:tracePt t="16885" x="1422400" y="622300"/>
          <p14:tracePt t="16902" x="1416050" y="622300"/>
          <p14:tracePt t="17006" x="1416050" y="635000"/>
          <p14:tracePt t="17025" x="1416050" y="641350"/>
          <p14:tracePt t="17046" x="1416050" y="647700"/>
          <p14:tracePt t="17053" x="1416050" y="660400"/>
          <p14:tracePt t="17069" x="1422400" y="660400"/>
          <p14:tracePt t="17086" x="1441450" y="673100"/>
          <p14:tracePt t="17103" x="1460500" y="679450"/>
          <p14:tracePt t="17120" x="1511300" y="679450"/>
          <p14:tracePt t="17135" x="1555750" y="679450"/>
          <p14:tracePt t="17152" x="1593850" y="685800"/>
          <p14:tracePt t="17169" x="1644650" y="692150"/>
          <p14:tracePt t="17185" x="1663700" y="698500"/>
          <p14:tracePt t="17203" x="1670050" y="698500"/>
          <p14:tracePt t="17509" x="1663700" y="704850"/>
          <p14:tracePt t="17517" x="1644650" y="704850"/>
          <p14:tracePt t="17524" x="1619250" y="704850"/>
          <p14:tracePt t="17537" x="1593850" y="711200"/>
          <p14:tracePt t="17552" x="1530350" y="717550"/>
          <p14:tracePt t="17569" x="1492250" y="723900"/>
          <p14:tracePt t="17586" x="1441450" y="730250"/>
          <p14:tracePt t="17602" x="1416050" y="730250"/>
          <p14:tracePt t="17620" x="1397000" y="730250"/>
          <p14:tracePt t="17636" x="1390650" y="736600"/>
          <p14:tracePt t="17676" x="1384300" y="742950"/>
          <p14:tracePt t="17686" x="1384300" y="749300"/>
          <p14:tracePt t="17702" x="1384300" y="768350"/>
          <p14:tracePt t="17719" x="1384300" y="774700"/>
          <p14:tracePt t="17736" x="1390650" y="787400"/>
          <p14:tracePt t="17752" x="1403350" y="800100"/>
          <p14:tracePt t="17769" x="1422400" y="806450"/>
          <p14:tracePt t="17786" x="1435100" y="806450"/>
          <p14:tracePt t="17820" x="1441450" y="806450"/>
          <p14:tracePt t="17885" x="1441450" y="800100"/>
          <p14:tracePt t="17931" x="1447800" y="800100"/>
          <p14:tracePt t="17951" x="1454150" y="793750"/>
          <p14:tracePt t="17965" x="1454150" y="787400"/>
          <p14:tracePt t="17972" x="1466850" y="774700"/>
          <p14:tracePt t="17985" x="1498600" y="749300"/>
          <p14:tracePt t="18002" x="1549400" y="717550"/>
          <p14:tracePt t="18019" x="1631950" y="685800"/>
          <p14:tracePt t="18022" x="1670050" y="673100"/>
          <p14:tracePt t="18035" x="1790700" y="647700"/>
          <p14:tracePt t="18052" x="1936750" y="641350"/>
          <p14:tracePt t="18069" x="2146300" y="641350"/>
          <p14:tracePt t="18085" x="2298700" y="654050"/>
          <p14:tracePt t="18103" x="2451100" y="666750"/>
          <p14:tracePt t="18119" x="2667000" y="717550"/>
          <p14:tracePt t="18136" x="2768600" y="742950"/>
          <p14:tracePt t="18153" x="2901950" y="781050"/>
          <p14:tracePt t="18169" x="2959100" y="793750"/>
          <p14:tracePt t="18186" x="2990850" y="800100"/>
          <p14:tracePt t="18202" x="3003550" y="800100"/>
          <p14:tracePt t="18219" x="3009900" y="800100"/>
          <p14:tracePt t="18299" x="3009900" y="806450"/>
          <p14:tracePt t="18362" x="3009900" y="812800"/>
          <p14:tracePt t="18425" x="3009900" y="819150"/>
          <p14:tracePt t="18647" x="2965450" y="806450"/>
          <p14:tracePt t="18653" x="2901950" y="781050"/>
          <p14:tracePt t="18669" x="2768600" y="736600"/>
          <p14:tracePt t="18687" x="2597150" y="673100"/>
          <p14:tracePt t="18702" x="2514600" y="641350"/>
          <p14:tracePt t="18719" x="2470150" y="628650"/>
          <p14:tracePt t="18735" x="2438400" y="615950"/>
          <p14:tracePt t="18770" x="2451100" y="603250"/>
          <p14:tracePt t="18786" x="2482850" y="603250"/>
          <p14:tracePt t="18803" x="2546350" y="622300"/>
          <p14:tracePt t="18819" x="2711450" y="673100"/>
          <p14:tracePt t="18836" x="2863850" y="704850"/>
          <p14:tracePt t="18854" x="3009900" y="749300"/>
          <p14:tracePt t="18870" x="3238500" y="812800"/>
          <p14:tracePt t="18888" x="3454400" y="863600"/>
          <p14:tracePt t="18902" x="3556000" y="889000"/>
          <p14:tracePt t="18919" x="3613150" y="895350"/>
          <p14:tracePt t="18936" x="3638550" y="901700"/>
          <p14:tracePt t="18953" x="3644900" y="908050"/>
          <p14:tracePt t="19210" x="3613150" y="889000"/>
          <p14:tracePt t="19217" x="3556000" y="863600"/>
          <p14:tracePt t="19227" x="3441700" y="787400"/>
          <p14:tracePt t="19236" x="3397250" y="749300"/>
          <p14:tracePt t="19254" x="3289300" y="673100"/>
          <p14:tracePt t="19269" x="3136900" y="571500"/>
          <p14:tracePt t="19286" x="2990850" y="495300"/>
          <p14:tracePt t="19319" x="2597150" y="355600"/>
          <p14:tracePt t="19352" x="2197100" y="285750"/>
          <p14:tracePt t="19388" x="1993900" y="266700"/>
          <p14:tracePt t="19403" x="1930400" y="266700"/>
          <p14:tracePt t="19419" x="1873250" y="279400"/>
          <p14:tracePt t="19436" x="1778000" y="298450"/>
          <p14:tracePt t="19453" x="1727200" y="323850"/>
          <p14:tracePt t="19469" x="1663700" y="361950"/>
          <p14:tracePt t="19486" x="1638300" y="393700"/>
          <p14:tracePt t="19503" x="1600200" y="419100"/>
          <p14:tracePt t="19519" x="1549400" y="495300"/>
          <p14:tracePt t="19536" x="1498600" y="546100"/>
          <p14:tracePt t="19553" x="1454150" y="603250"/>
          <p14:tracePt t="19569" x="1403350" y="673100"/>
          <p14:tracePt t="19587" x="1390650" y="704850"/>
          <p14:tracePt t="19602" x="1358900" y="736600"/>
          <p14:tracePt t="19619" x="1352550" y="749300"/>
          <p14:tracePt t="19636" x="1352550" y="755650"/>
          <p14:tracePt t="19653" x="1346200" y="755650"/>
          <p14:tracePt t="20546" x="1358900" y="749300"/>
          <p14:tracePt t="20552" x="1409700" y="736600"/>
          <p14:tracePt t="20560" x="1454150" y="723900"/>
          <p14:tracePt t="20569" x="1504950" y="711200"/>
          <p14:tracePt t="20585" x="1727200" y="660400"/>
          <p14:tracePt t="20602" x="1905000" y="628650"/>
          <p14:tracePt t="20636" x="2501900" y="546100"/>
          <p14:tracePt t="20669" x="3295650" y="482600"/>
          <p14:tracePt t="20704" x="4146550" y="469900"/>
          <p14:tracePt t="20719" x="4483100" y="476250"/>
          <p14:tracePt t="20736" x="4756150" y="476250"/>
          <p14:tracePt t="20752" x="5175250" y="469900"/>
          <p14:tracePt t="20769" x="5365750" y="450850"/>
          <p14:tracePt t="20786" x="5581650" y="438150"/>
          <p14:tracePt t="20802" x="5670550" y="412750"/>
          <p14:tracePt t="20819" x="5759450" y="393700"/>
          <p14:tracePt t="20836" x="5861050" y="368300"/>
          <p14:tracePt t="20853" x="5924550" y="355600"/>
          <p14:tracePt t="20869" x="5975350" y="342900"/>
          <p14:tracePt t="20886" x="5994400" y="342900"/>
          <p14:tracePt t="20904" x="6007100" y="342900"/>
          <p14:tracePt t="20936" x="6013450" y="342900"/>
          <p14:tracePt t="21001" x="6007100" y="342900"/>
          <p14:tracePt t="21008" x="5994400" y="349250"/>
          <p14:tracePt t="21019" x="5975350" y="368300"/>
          <p14:tracePt t="21036" x="5924550" y="419100"/>
          <p14:tracePt t="21053" x="5886450" y="463550"/>
          <p14:tracePt t="21070" x="5848350" y="514350"/>
          <p14:tracePt t="21086" x="5835650" y="558800"/>
          <p14:tracePt t="21102" x="5829300" y="596900"/>
          <p14:tracePt t="21119" x="5829300" y="666750"/>
          <p14:tracePt t="21135" x="5835650" y="698500"/>
          <p14:tracePt t="21153" x="5867400" y="762000"/>
          <p14:tracePt t="21169" x="5886450" y="793750"/>
          <p14:tracePt t="21186" x="5899150" y="812800"/>
          <p14:tracePt t="21202" x="5911850" y="825500"/>
          <p14:tracePt t="21219" x="5911850" y="831850"/>
          <p14:tracePt t="21252" x="5918200" y="831850"/>
          <p14:tracePt t="21300" x="5911850" y="831850"/>
          <p14:tracePt t="21620" x="5949950" y="819150"/>
          <p14:tracePt t="21627" x="6007100" y="800100"/>
          <p14:tracePt t="21637" x="6070600" y="787400"/>
          <p14:tracePt t="21653" x="6311900" y="723900"/>
          <p14:tracePt t="21669" x="6470650" y="717550"/>
          <p14:tracePt t="21686" x="6661150" y="717550"/>
          <p14:tracePt t="21703" x="6915150" y="762000"/>
          <p14:tracePt t="21721" x="7118350" y="819150"/>
          <p14:tracePt t="21753" x="7277100" y="869950"/>
          <p14:tracePt t="21786" x="7378700" y="927100"/>
          <p14:tracePt t="21820" x="7397750" y="946150"/>
          <p14:tracePt t="22111" x="7385050" y="946150"/>
          <p14:tracePt t="22118" x="7366000" y="939800"/>
          <p14:tracePt t="22137" x="7327900" y="920750"/>
          <p14:tracePt t="22152" x="7188200" y="876300"/>
          <p14:tracePt t="22169" x="7004050" y="819150"/>
          <p14:tracePt t="22185" x="6724650" y="762000"/>
          <p14:tracePt t="22202" x="6521450" y="717550"/>
          <p14:tracePt t="22219" x="6267450" y="692150"/>
          <p14:tracePt t="22235" x="6127750" y="685800"/>
          <p14:tracePt t="22253" x="6000750" y="685800"/>
          <p14:tracePt t="22269" x="5848350" y="704850"/>
          <p14:tracePt t="22286" x="5753100" y="736600"/>
          <p14:tracePt t="22303" x="5664200" y="768350"/>
          <p14:tracePt t="22320" x="5594350" y="793750"/>
          <p14:tracePt t="22336" x="5556250" y="819150"/>
          <p14:tracePt t="22353" x="5518150" y="857250"/>
          <p14:tracePt t="22369" x="5499100" y="882650"/>
          <p14:tracePt t="22387" x="5486400" y="914400"/>
          <p14:tracePt t="22403" x="5486400" y="927100"/>
          <p14:tracePt t="22419" x="5486400" y="939800"/>
          <p14:tracePt t="22436" x="5492750" y="952500"/>
          <p14:tracePt t="22453" x="5505450" y="958850"/>
          <p14:tracePt t="22469" x="5518150" y="958850"/>
          <p14:tracePt t="22486" x="5530850" y="965200"/>
          <p14:tracePt t="22503" x="5543550" y="965200"/>
          <p14:tracePt t="22539" x="5549900" y="965200"/>
          <p14:tracePt t="22556" x="5549900" y="958850"/>
          <p14:tracePt t="22570" x="5562600" y="952500"/>
          <p14:tracePt t="22587" x="5594350" y="920750"/>
          <p14:tracePt t="22603" x="5632450" y="889000"/>
          <p14:tracePt t="22620" x="5683250" y="850900"/>
          <p14:tracePt t="22636" x="5797550" y="755650"/>
          <p14:tracePt t="22653" x="5886450" y="692150"/>
          <p14:tracePt t="22671" x="6032500" y="571500"/>
          <p14:tracePt t="22686" x="6165850" y="501650"/>
          <p14:tracePt t="22703" x="6311900" y="444500"/>
          <p14:tracePt t="22719" x="6527800" y="387350"/>
          <p14:tracePt t="22736" x="6680200" y="361950"/>
          <p14:tracePt t="22754" x="6883400" y="355600"/>
          <p14:tracePt t="22770" x="6959600" y="355600"/>
          <p14:tracePt t="22786" x="7010400" y="361950"/>
          <p14:tracePt t="22802" x="7061200" y="374650"/>
          <p14:tracePt t="22819" x="7080250" y="393700"/>
          <p14:tracePt t="22838" x="7118350" y="425450"/>
          <p14:tracePt t="22853" x="7137400" y="457200"/>
          <p14:tracePt t="22871" x="7150100" y="469900"/>
          <p14:tracePt t="22886" x="7156450" y="488950"/>
          <p14:tracePt t="22902" x="7156450" y="501650"/>
          <p14:tracePt t="22940" x="7156450" y="508000"/>
          <p14:tracePt t="22968" x="7156450" y="514350"/>
          <p14:tracePt t="22974" x="7156450" y="520700"/>
          <p14:tracePt t="22989" x="7156450" y="527050"/>
          <p14:tracePt t="23053" x="7150100" y="527050"/>
          <p14:tracePt t="23061" x="7150100" y="533400"/>
          <p14:tracePt t="23073" x="7143750" y="546100"/>
          <p14:tracePt t="23087" x="7137400" y="577850"/>
          <p14:tracePt t="23102" x="7131050" y="609600"/>
          <p14:tracePt t="23119" x="7124700" y="654050"/>
          <p14:tracePt t="23136" x="7124700" y="717550"/>
          <p14:tracePt t="23153" x="7124700" y="774700"/>
          <p14:tracePt t="23169" x="7118350" y="850900"/>
          <p14:tracePt t="23186" x="7118350" y="895350"/>
          <p14:tracePt t="23204" x="7112000" y="946150"/>
          <p14:tracePt t="23219" x="7105650" y="958850"/>
          <p14:tracePt t="23235" x="7105650" y="965200"/>
          <p14:tracePt t="23252" x="7099300" y="971550"/>
          <p14:tracePt t="23350" x="7099300" y="965200"/>
          <p14:tracePt t="23359" x="7099300" y="958850"/>
          <p14:tracePt t="23371" x="7105650" y="927100"/>
          <p14:tracePt t="23386" x="7124700" y="876300"/>
          <p14:tracePt t="23403" x="7150100" y="825500"/>
          <p14:tracePt t="23419" x="7188200" y="749300"/>
          <p14:tracePt t="23436" x="7219950" y="717550"/>
          <p14:tracePt t="23454" x="7270750" y="698500"/>
          <p14:tracePt t="23469" x="7302500" y="692150"/>
          <p14:tracePt t="23487" x="7340600" y="692150"/>
          <p14:tracePt t="23502" x="7385050" y="692150"/>
          <p14:tracePt t="23521" x="7404100" y="698500"/>
          <p14:tracePt t="23537" x="7423150" y="704850"/>
          <p14:tracePt t="23541" x="7429500" y="704850"/>
          <p14:tracePt t="23553" x="7442200" y="711200"/>
          <p14:tracePt t="23570" x="7461250" y="711200"/>
          <p14:tracePt t="23586" x="7473950" y="717550"/>
          <p14:tracePt t="23603" x="7473950" y="723900"/>
          <p14:tracePt t="23619" x="7480300" y="723900"/>
          <p14:tracePt t="23683" x="7480300" y="717550"/>
          <p14:tracePt t="23710" x="7480300" y="704850"/>
          <p14:tracePt t="23718" x="7473950" y="704850"/>
          <p14:tracePt t="23725" x="7467600" y="692150"/>
          <p14:tracePt t="23736" x="7461250" y="673100"/>
          <p14:tracePt t="23753" x="7404100" y="622300"/>
          <p14:tracePt t="23769" x="7340600" y="577850"/>
          <p14:tracePt t="23786" x="7200900" y="495300"/>
          <p14:tracePt t="23803" x="7124700" y="482600"/>
          <p14:tracePt t="23821" x="6991350" y="463550"/>
          <p14:tracePt t="23836" x="6883400" y="463550"/>
          <p14:tracePt t="23852" x="6762750" y="463550"/>
          <p14:tracePt t="23869" x="6623050" y="450850"/>
          <p14:tracePt t="23886" x="6540500" y="450850"/>
          <p14:tracePt t="23903" x="6432550" y="450850"/>
          <p14:tracePt t="23919" x="6362700" y="450850"/>
          <p14:tracePt t="23936" x="6305550" y="450850"/>
          <p14:tracePt t="23952" x="6216650" y="469900"/>
          <p14:tracePt t="23969" x="6153150" y="482600"/>
          <p14:tracePt t="23987" x="6108700" y="482600"/>
          <p14:tracePt t="24003" x="6096000" y="482600"/>
          <p14:tracePt t="24019" x="6089650" y="488950"/>
          <p14:tracePt t="24036" x="6083300" y="495300"/>
          <p14:tracePt t="24053" x="6070600" y="508000"/>
          <p14:tracePt t="24070" x="6057900" y="520700"/>
          <p14:tracePt t="24086" x="6026150" y="552450"/>
          <p14:tracePt t="24103" x="6007100" y="558800"/>
          <p14:tracePt t="24119" x="5981700" y="596900"/>
          <p14:tracePt t="24136" x="5969000" y="615950"/>
          <p14:tracePt t="24154" x="5949950" y="635000"/>
          <p14:tracePt t="24170" x="5949950" y="641350"/>
          <p14:tracePt t="24238" x="5956300" y="641350"/>
          <p14:tracePt t="24259" x="5962650" y="628650"/>
          <p14:tracePt t="24265" x="5975350" y="615950"/>
          <p14:tracePt t="24272" x="5994400" y="609600"/>
          <p14:tracePt t="24286" x="6045200" y="565150"/>
          <p14:tracePt t="24302" x="6134100" y="501650"/>
          <p14:tracePt t="24319" x="6330950" y="361950"/>
          <p14:tracePt t="24336" x="6457950" y="279400"/>
          <p14:tracePt t="24352" x="6572250" y="222250"/>
          <p14:tracePt t="24369" x="6743700" y="171450"/>
          <p14:tracePt t="24386" x="6915150" y="158750"/>
          <p14:tracePt t="24402" x="7042150" y="158750"/>
          <p14:tracePt t="24420" x="7200900" y="190500"/>
          <p14:tracePt t="24437" x="7315200" y="241300"/>
          <p14:tracePt t="24453" x="7454900" y="336550"/>
          <p14:tracePt t="24470" x="7537450" y="419100"/>
          <p14:tracePt t="24486" x="7613650" y="546100"/>
          <p14:tracePt t="24503" x="7651750" y="647700"/>
          <p14:tracePt t="24521" x="7677150" y="800100"/>
          <p14:tracePt t="24536" x="7677150" y="889000"/>
          <p14:tracePt t="24541" x="7677150" y="908050"/>
          <p14:tracePt t="24553" x="7677150" y="939800"/>
          <p14:tracePt t="24569" x="7670800" y="965200"/>
          <p14:tracePt t="24586" x="7670800" y="971550"/>
          <p14:tracePt t="31407" x="7664450" y="971550"/>
          <p14:tracePt t="31414" x="7645400" y="971550"/>
          <p14:tracePt t="31423" x="7620000" y="971550"/>
          <p14:tracePt t="31436" x="7543800" y="977900"/>
          <p14:tracePt t="31453" x="7391400" y="1003300"/>
          <p14:tracePt t="31470" x="6997700" y="1073150"/>
          <p14:tracePt t="31486" x="6534150" y="1174750"/>
          <p14:tracePt t="31519" x="4984750" y="1517650"/>
          <p14:tracePt t="31553" x="3441700" y="1924050"/>
          <p14:tracePt t="31586" x="2578100" y="2127250"/>
          <p14:tracePt t="31603" x="2400300" y="2165350"/>
          <p14:tracePt t="31620" x="2286000" y="2184400"/>
          <p14:tracePt t="31636" x="2197100" y="2197100"/>
          <p14:tracePt t="31653" x="2159000" y="2203450"/>
          <p14:tracePt t="31669" x="2139950" y="2209800"/>
          <p14:tracePt t="31686" x="2133600" y="2216150"/>
          <p14:tracePt t="31704" x="2120900" y="2216150"/>
          <p14:tracePt t="31736" x="2089150" y="2241550"/>
          <p14:tracePt t="31753" x="1993900" y="2279650"/>
          <p14:tracePt t="31770" x="1911350" y="2311400"/>
          <p14:tracePt t="31788" x="1784350" y="2355850"/>
          <p14:tracePt t="31803" x="1701800" y="2381250"/>
          <p14:tracePt t="31821" x="1600200" y="2393950"/>
          <p14:tracePt t="31838" x="1549400" y="2393950"/>
          <p14:tracePt t="31853" x="1517650" y="2381250"/>
          <p14:tracePt t="31870" x="1485900" y="2349500"/>
          <p14:tracePt t="31886" x="1479550" y="2336800"/>
          <p14:tracePt t="31905" x="1485900" y="2286000"/>
          <p14:tracePt t="31920" x="1530350" y="2247900"/>
          <p14:tracePt t="32243" x="1543050" y="2197100"/>
          <p14:tracePt t="32249" x="1549400" y="2139950"/>
          <p14:tracePt t="32256" x="1562100" y="2089150"/>
          <p14:tracePt t="32270" x="1593850" y="1993900"/>
          <p14:tracePt t="32286" x="1612900" y="1905000"/>
          <p14:tracePt t="32304" x="1625600" y="1771650"/>
          <p14:tracePt t="32320" x="1638300" y="1714500"/>
          <p14:tracePt t="32338" x="1651000" y="1657350"/>
          <p14:tracePt t="32353" x="1651000" y="1638300"/>
          <p14:tracePt t="32370" x="1651000" y="1625600"/>
          <p14:tracePt t="32387" x="1651000" y="1612900"/>
          <p14:tracePt t="32421" x="1644650" y="1606550"/>
          <p14:tracePt t="32603" x="1644650" y="1612900"/>
          <p14:tracePt t="32639" x="1651000" y="1612900"/>
          <p14:tracePt t="32739" x="1651000" y="1619250"/>
          <p14:tracePt t="32788" x="1657350" y="1619250"/>
          <p14:tracePt t="32824" x="1663700" y="1619250"/>
          <p14:tracePt t="32831" x="1670050" y="1619250"/>
          <p14:tracePt t="32845" x="1676400" y="1619250"/>
          <p14:tracePt t="32853" x="1682750" y="1619250"/>
          <p14:tracePt t="32872" x="1727200" y="1612900"/>
          <p14:tracePt t="32903" x="1816100" y="1593850"/>
          <p14:tracePt t="32936" x="2044700" y="1574800"/>
          <p14:tracePt t="32970" x="2362200" y="1574800"/>
          <p14:tracePt t="32986" x="2501900" y="1581150"/>
          <p14:tracePt t="33003" x="2705100" y="1593850"/>
          <p14:tracePt t="33020" x="2825750" y="1612900"/>
          <p14:tracePt t="33036" x="2946400" y="1625600"/>
          <p14:tracePt t="33053" x="3130550" y="1644650"/>
          <p14:tracePt t="33070" x="3244850" y="1657350"/>
          <p14:tracePt t="33086" x="3435350" y="1701800"/>
          <p14:tracePt t="33103" x="3543300" y="1720850"/>
          <p14:tracePt t="33121" x="3676650" y="1746250"/>
          <p14:tracePt t="33136" x="3721100" y="1752600"/>
          <p14:tracePt t="33155" x="3752850" y="1752600"/>
          <p14:tracePt t="33170" x="3797300" y="1739900"/>
          <p14:tracePt t="33187" x="3822700" y="1727200"/>
          <p14:tracePt t="33204" x="3879850" y="1720850"/>
          <p14:tracePt t="33220" x="3898900" y="1714500"/>
          <p14:tracePt t="33237" x="3917950" y="1714500"/>
          <p14:tracePt t="33253" x="3930650" y="1714500"/>
          <p14:tracePt t="33365" x="3930650" y="1708150"/>
          <p14:tracePt t="33372" x="3937000" y="1695450"/>
          <p14:tracePt t="33386" x="3943350" y="1682750"/>
          <p14:tracePt t="33404" x="3949700" y="1663700"/>
          <p14:tracePt t="33420" x="3956050" y="1631950"/>
          <p14:tracePt t="33436" x="3956050" y="1619250"/>
          <p14:tracePt t="33454" x="3956050" y="1606550"/>
          <p14:tracePt t="33496" x="3956050" y="1600200"/>
          <p14:tracePt t="33524" x="3962400" y="1600200"/>
          <p14:tracePt t="33552" x="3968750" y="1593850"/>
          <p14:tracePt t="34239" x="4000500" y="1593850"/>
          <p14:tracePt t="34248" x="4051300" y="1593850"/>
          <p14:tracePt t="34259" x="4203700" y="1581150"/>
          <p14:tracePt t="34270" x="4254500" y="1581150"/>
          <p14:tracePt t="34286" x="4470400" y="1574800"/>
          <p14:tracePt t="34303" x="4597400" y="1574800"/>
          <p14:tracePt t="34320" x="4705350" y="1574800"/>
          <p14:tracePt t="34353" x="4933950" y="1536700"/>
          <p14:tracePt t="34386" x="5156200" y="1524000"/>
          <p14:tracePt t="34420" x="5334000" y="1530350"/>
          <p14:tracePt t="34436" x="5365750" y="1530350"/>
          <p14:tracePt t="34453" x="5397500" y="1530350"/>
          <p14:tracePt t="34470" x="5410200" y="1517650"/>
          <p14:tracePt t="34487" x="5422900" y="1511300"/>
          <p14:tracePt t="34503" x="5441950" y="1504950"/>
          <p14:tracePt t="34543" x="5448300" y="1504950"/>
          <p14:tracePt t="34620" x="5454650" y="1511300"/>
          <p14:tracePt t="34888" x="5486400" y="1511300"/>
          <p14:tracePt t="34895" x="5537200" y="1504950"/>
          <p14:tracePt t="34903" x="5600700" y="1498600"/>
          <p14:tracePt t="34920" x="5721350" y="1492250"/>
          <p14:tracePt t="34936" x="5848350" y="1492250"/>
          <p14:tracePt t="34953" x="6064250" y="1492250"/>
          <p14:tracePt t="34970" x="6191250" y="1498600"/>
          <p14:tracePt t="35004" x="6375400" y="1517650"/>
          <p14:tracePt t="35037" x="6445250" y="1517650"/>
          <p14:tracePt t="35070" x="6451600" y="1517650"/>
          <p14:tracePt t="35086" x="6457950" y="1517650"/>
          <p14:tracePt t="35119" x="6464300" y="1524000"/>
          <p14:tracePt t="35167" x="6464300" y="1530350"/>
          <p14:tracePt t="35431" x="6470650" y="1536700"/>
          <p14:tracePt t="35451" x="6477000" y="1536700"/>
          <p14:tracePt t="35487" x="6477000" y="1543050"/>
          <p14:tracePt t="35956" x="6496050" y="1543050"/>
          <p14:tracePt t="35964" x="6521450" y="1543050"/>
          <p14:tracePt t="35971" x="6534150" y="1543050"/>
          <p14:tracePt t="35987" x="6578600" y="1536700"/>
          <p14:tracePt t="36004" x="6610350" y="1530350"/>
          <p14:tracePt t="36020" x="6667500" y="1511300"/>
          <p14:tracePt t="36037" x="6705600" y="1498600"/>
          <p14:tracePt t="36070" x="6858000" y="1460500"/>
          <p14:tracePt t="36104" x="7035800" y="1466850"/>
          <p14:tracePt t="36136" x="7239000" y="1498600"/>
          <p14:tracePt t="36153" x="7327900" y="1504950"/>
          <p14:tracePt t="36171" x="7473950" y="1536700"/>
          <p14:tracePt t="36186" x="7543800" y="1555750"/>
          <p14:tracePt t="36204" x="7600950" y="1568450"/>
          <p14:tracePt t="36220" x="7664450" y="1593850"/>
          <p14:tracePt t="36236" x="7696200" y="1593850"/>
          <p14:tracePt t="36255" x="7727950" y="1593850"/>
          <p14:tracePt t="36270" x="7747000" y="1600200"/>
          <p14:tracePt t="36286" x="7772400" y="1600200"/>
          <p14:tracePt t="36303" x="7810500" y="1600200"/>
          <p14:tracePt t="36320" x="7829550" y="1600200"/>
          <p14:tracePt t="36337" x="7867650" y="1606550"/>
          <p14:tracePt t="36353" x="7886700" y="1606550"/>
          <p14:tracePt t="36370" x="7899400" y="1612900"/>
          <p14:tracePt t="36386" x="7905750" y="1612900"/>
          <p14:tracePt t="36421" x="7912100" y="1612900"/>
          <p14:tracePt t="36436" x="7918450" y="1612900"/>
          <p14:tracePt t="36442" x="7918450" y="1619250"/>
          <p14:tracePt t="36456" x="7918450" y="1625600"/>
          <p14:tracePt t="36470" x="7924800" y="1631950"/>
          <p14:tracePt t="36486" x="7931150" y="1631950"/>
          <p14:tracePt t="36539" x="7937500" y="1638300"/>
          <p14:tracePt t="36594" x="7943850" y="1638300"/>
          <p14:tracePt t="36601" x="7950200" y="1631950"/>
          <p14:tracePt t="36609" x="7956550" y="1619250"/>
          <p14:tracePt t="36621" x="7962900" y="1619250"/>
          <p14:tracePt t="36637" x="7994650" y="1593850"/>
          <p14:tracePt t="36654" x="8020050" y="1581150"/>
          <p14:tracePt t="36670" x="8070850" y="1568450"/>
          <p14:tracePt t="36686" x="8102600" y="1568450"/>
          <p14:tracePt t="36704" x="8140700" y="1562100"/>
          <p14:tracePt t="36720" x="8178800" y="1549400"/>
          <p14:tracePt t="36737" x="8204200" y="1549400"/>
          <p14:tracePt t="36753" x="8223250" y="1549400"/>
          <p14:tracePt t="36790" x="8229600" y="1549400"/>
          <p14:tracePt t="36823" x="8223250" y="1549400"/>
          <p14:tracePt t="36830" x="8210550" y="1549400"/>
          <p14:tracePt t="36838" x="8197850" y="1543050"/>
          <p14:tracePt t="36854" x="8083550" y="1536700"/>
          <p14:tracePt t="36872" x="7740650" y="1524000"/>
          <p14:tracePt t="36886" x="7283450" y="1511300"/>
          <p14:tracePt t="36903" x="6699250" y="1498600"/>
          <p14:tracePt t="36920" x="5670550" y="1549400"/>
          <p14:tracePt t="36936" x="4946650" y="1612900"/>
          <p14:tracePt t="36953" x="4032250" y="1663700"/>
          <p14:tracePt t="36970" x="3568700" y="1689100"/>
          <p14:tracePt t="36986" x="3206750" y="1714500"/>
          <p14:tracePt t="37003" x="2838450" y="1733550"/>
          <p14:tracePt t="37020" x="2660650" y="1758950"/>
          <p14:tracePt t="37037" x="2425700" y="1784350"/>
          <p14:tracePt t="37053" x="2305050" y="1809750"/>
          <p14:tracePt t="37070" x="2203450" y="1828800"/>
          <p14:tracePt t="37086" x="2070100" y="1860550"/>
          <p14:tracePt t="37104" x="1987550" y="1866900"/>
          <p14:tracePt t="37108" x="1962150" y="1873250"/>
          <p14:tracePt t="37121" x="1930400" y="1879600"/>
          <p14:tracePt t="37137" x="1847850" y="1885950"/>
          <p14:tracePt t="37155" x="1809750" y="1885950"/>
          <p14:tracePt t="37170" x="1765300" y="1885950"/>
          <p14:tracePt t="37186" x="1739900" y="1879600"/>
          <p14:tracePt t="37205" x="1714500" y="1879600"/>
          <p14:tracePt t="37222" x="1695450" y="1879600"/>
          <p14:tracePt t="37237" x="1689100" y="1879600"/>
          <p14:tracePt t="37254" x="1676400" y="1879600"/>
          <p14:tracePt t="37287" x="1670050" y="1879600"/>
          <p14:tracePt t="37365" x="1670050" y="1873250"/>
          <p14:tracePt t="37572" x="1670050" y="1866900"/>
          <p14:tracePt t="37662" x="1670050" y="1860550"/>
          <p14:tracePt t="37689" x="1682750" y="1860550"/>
          <p14:tracePt t="37697" x="1695450" y="1860550"/>
          <p14:tracePt t="37704" x="1695450" y="1854200"/>
          <p14:tracePt t="37720" x="1720850" y="1847850"/>
          <p14:tracePt t="37753" x="1854200" y="1828800"/>
          <p14:tracePt t="37787" x="2101850" y="1822450"/>
          <p14:tracePt t="37820" x="2432050" y="1822450"/>
          <p14:tracePt t="37837" x="2590800" y="1835150"/>
          <p14:tracePt t="37856" x="2806700" y="1847850"/>
          <p14:tracePt t="37870" x="2933700" y="1860550"/>
          <p14:tracePt t="37886" x="3041650" y="1860550"/>
          <p14:tracePt t="37903" x="3149600" y="1866900"/>
          <p14:tracePt t="37920" x="3187700" y="1866900"/>
          <p14:tracePt t="37938" x="3200400" y="1866900"/>
          <p14:tracePt t="37953" x="3225800" y="1866900"/>
          <p14:tracePt t="37970" x="3238500" y="1866900"/>
          <p14:tracePt t="37986" x="3244850" y="1866900"/>
          <p14:tracePt t="38020" x="3251200" y="1866900"/>
          <p14:tracePt t="38085" x="3251200" y="1873250"/>
          <p14:tracePt t="38417" x="3282950" y="1866900"/>
          <p14:tracePt t="38426" x="3308350" y="1860550"/>
          <p14:tracePt t="38437" x="3340100" y="1860550"/>
          <p14:tracePt t="38454" x="3460750" y="1854200"/>
          <p14:tracePt t="38471" x="3536950" y="1854200"/>
          <p14:tracePt t="38487" x="3689350" y="1885950"/>
          <p14:tracePt t="38504" x="3803650" y="1898650"/>
          <p14:tracePt t="38537" x="4038600" y="1962150"/>
          <p14:tracePt t="38571" x="4184650" y="2000250"/>
          <p14:tracePt t="38603" x="4305300" y="2019300"/>
          <p14:tracePt t="38620" x="4343400" y="2019300"/>
          <p14:tracePt t="38638" x="4375150" y="2019300"/>
          <p14:tracePt t="38654" x="4400550" y="2019300"/>
          <p14:tracePt t="38670" x="4406900" y="2019300"/>
          <p14:tracePt t="38687" x="4413250" y="2019300"/>
          <p14:tracePt t="38704" x="4419600" y="2019300"/>
          <p14:tracePt t="39073" x="4419600" y="2025650"/>
          <p14:tracePt t="39819" x="4413250" y="2032000"/>
          <p14:tracePt t="65110" x="4406900" y="2038350"/>
          <p14:tracePt t="65119" x="4381500" y="2044700"/>
          <p14:tracePt t="65126" x="4343400" y="2063750"/>
          <p14:tracePt t="65138" x="4235450" y="2127250"/>
          <p14:tracePt t="65155" x="4089400" y="2216150"/>
          <p14:tracePt t="65171" x="3854450" y="2381250"/>
          <p14:tracePt t="65188" x="3727450" y="2495550"/>
          <p14:tracePt t="65222" x="3467100" y="2673350"/>
          <p14:tracePt t="65255" x="3282950" y="2813050"/>
          <p14:tracePt t="65288" x="3206750" y="2882900"/>
          <p14:tracePt t="65304" x="3187700" y="2914650"/>
          <p14:tracePt t="65321" x="3162300" y="2933700"/>
          <p14:tracePt t="65338" x="3136900" y="2971800"/>
          <p14:tracePt t="65354" x="3117850" y="2984500"/>
          <p14:tracePt t="65372" x="3105150" y="3003550"/>
          <p14:tracePt t="65388" x="3079750" y="3022600"/>
          <p14:tracePt t="65405" x="3067050" y="3041650"/>
          <p14:tracePt t="65421" x="3016250" y="3086100"/>
          <p14:tracePt t="65438" x="2984500" y="3124200"/>
          <p14:tracePt t="65455" x="2933700" y="3168650"/>
          <p14:tracePt t="65472" x="2908300" y="3194050"/>
          <p14:tracePt t="65488" x="2901950" y="3206750"/>
          <p14:tracePt t="65505" x="2895600" y="3219450"/>
          <p14:tracePt t="65522" x="2889250" y="3219450"/>
          <p14:tracePt t="65555" x="2889250" y="3225800"/>
          <p14:tracePt t="65595" x="2895600" y="3225800"/>
          <p14:tracePt t="65603" x="2901950" y="3225800"/>
          <p14:tracePt t="65616" x="2914650" y="3225800"/>
          <p14:tracePt t="65623" x="2927350" y="3225800"/>
          <p14:tracePt t="65639" x="2940050" y="3225800"/>
          <p14:tracePt t="65655" x="2959100" y="3225800"/>
          <p14:tracePt t="65672" x="2990850" y="3225800"/>
          <p14:tracePt t="65689" x="3009900" y="3219450"/>
          <p14:tracePt t="65705" x="3054350" y="3213100"/>
          <p14:tracePt t="65722" x="3098800" y="3200400"/>
          <p14:tracePt t="65740" x="3155950" y="3181350"/>
          <p14:tracePt t="65755" x="3213100" y="3168650"/>
          <p14:tracePt t="65761" x="3251200" y="3162300"/>
          <p14:tracePt t="65772" x="3282950" y="3155950"/>
          <p14:tracePt t="65788" x="3429000" y="3130550"/>
          <p14:tracePt t="65805" x="3524250" y="3124200"/>
          <p14:tracePt t="65823" x="3644900" y="3111500"/>
          <p14:tracePt t="65839" x="3714750" y="3105150"/>
          <p14:tracePt t="65857" x="3803650" y="3092450"/>
          <p14:tracePt t="65873" x="3943350" y="3086100"/>
          <p14:tracePt t="65889" x="4032250" y="3086100"/>
          <p14:tracePt t="65906" x="4127500" y="3098800"/>
          <p14:tracePt t="65922" x="4191000" y="3105150"/>
          <p14:tracePt t="65939" x="4222750" y="3111500"/>
          <p14:tracePt t="65956" x="4279900" y="3130550"/>
          <p14:tracePt t="65972" x="4318000" y="3143250"/>
          <p14:tracePt t="65988" x="4387850" y="3168650"/>
          <p14:tracePt t="66005" x="4432300" y="3181350"/>
          <p14:tracePt t="66022" x="4483100" y="3194050"/>
          <p14:tracePt t="66038" x="4540250" y="3213100"/>
          <p14:tracePt t="66056" x="4578350" y="3225800"/>
          <p14:tracePt t="66073" x="4622800" y="3251200"/>
          <p14:tracePt t="66088" x="4654550" y="3263900"/>
          <p14:tracePt t="66105" x="4673600" y="3276600"/>
          <p14:tracePt t="66122" x="4705350" y="3282950"/>
          <p14:tracePt t="66138" x="4730750" y="3282950"/>
          <p14:tracePt t="66157" x="4768850" y="3295650"/>
          <p14:tracePt t="66173" x="4794250" y="3308350"/>
          <p14:tracePt t="66190" x="4826000" y="3327400"/>
          <p14:tracePt t="66205" x="4838700" y="3333750"/>
          <p14:tracePt t="66222" x="4851400" y="3340100"/>
          <p14:tracePt t="66878" x="4851400" y="3333750"/>
          <p14:tracePt t="66946" x="4857750" y="3333750"/>
          <p14:tracePt t="66966" x="4864100" y="3333750"/>
          <p14:tracePt t="66981" x="4864100" y="3327400"/>
          <p14:tracePt t="66987" x="4870450" y="3321050"/>
          <p14:tracePt t="67006" x="4876800" y="3308350"/>
          <p14:tracePt t="67038" x="4914900" y="3270250"/>
          <p14:tracePt t="67057" x="4946650" y="3251200"/>
          <p14:tracePt t="67072" x="4959350" y="3238500"/>
          <p14:tracePt t="67088" x="4978400" y="3225800"/>
          <p14:tracePt t="67105" x="5010150" y="3206750"/>
          <p14:tracePt t="67122" x="5029200" y="3200400"/>
          <p14:tracePt t="67138" x="5067300" y="3187700"/>
          <p14:tracePt t="67155" x="5111750" y="3175000"/>
          <p14:tracePt t="67172" x="5143500" y="3168650"/>
          <p14:tracePt t="67188" x="5213350" y="3143250"/>
          <p14:tracePt t="67205" x="5257800" y="3136900"/>
          <p14:tracePt t="67222" x="5308600" y="3130550"/>
          <p14:tracePt t="67239" x="5334000" y="3130550"/>
          <p14:tracePt t="67255" x="5359400" y="3130550"/>
          <p14:tracePt t="67272" x="5372100" y="3130550"/>
          <p14:tracePt t="67288" x="5384800" y="3130550"/>
          <p14:tracePt t="70040" x="5384800" y="3111500"/>
          <p14:tracePt t="70047" x="5384800" y="3092450"/>
          <p14:tracePt t="70055" x="5391150" y="3073400"/>
          <p14:tracePt t="70073" x="5391150" y="3028950"/>
          <p14:tracePt t="70088" x="5378450" y="2965450"/>
          <p14:tracePt t="70105" x="5359400" y="2921000"/>
          <p14:tracePt t="70121" x="5314950" y="2832100"/>
          <p14:tracePt t="70139" x="5251450" y="2768600"/>
          <p14:tracePt t="70172" x="5022850" y="2578100"/>
          <p14:tracePt t="70205" x="4781550" y="2425700"/>
          <p14:tracePt t="70238" x="4419600" y="2324100"/>
          <p14:tracePt t="70255" x="4241800" y="2305050"/>
          <p14:tracePt t="70272" x="4127500" y="2324100"/>
          <p14:tracePt t="70274" x="4076700" y="2343150"/>
          <p14:tracePt t="70288" x="3975100" y="2362200"/>
          <p14:tracePt t="70305" x="3898900" y="2393950"/>
          <p14:tracePt t="70323" x="3835400" y="2438400"/>
          <p14:tracePt t="70338" x="3797300" y="2476500"/>
          <p14:tracePt t="70355" x="3765550" y="2514600"/>
          <p14:tracePt t="70371" x="3733800" y="2578100"/>
          <p14:tracePt t="70389" x="3727450" y="2628900"/>
          <p14:tracePt t="70406" x="3721100" y="2698750"/>
          <p14:tracePt t="70421" x="3721100" y="2749550"/>
          <p14:tracePt t="70439" x="3721100" y="2806700"/>
          <p14:tracePt t="70455" x="3759200" y="2895600"/>
          <p14:tracePt t="70472" x="3790950" y="2946400"/>
          <p14:tracePt t="70489" x="3848100" y="2997200"/>
          <p14:tracePt t="70505" x="3956050" y="3060700"/>
          <p14:tracePt t="70522" x="4051300" y="3098800"/>
          <p14:tracePt t="70538" x="4197350" y="3155950"/>
          <p14:tracePt t="70555" x="4279900" y="3175000"/>
          <p14:tracePt t="70573" x="4413250" y="3181350"/>
          <p14:tracePt t="70589" x="4489450" y="3194050"/>
          <p14:tracePt t="70605" x="4565650" y="3181350"/>
          <p14:tracePt t="70621" x="4673600" y="3149600"/>
          <p14:tracePt t="70638" x="4718050" y="3130550"/>
          <p14:tracePt t="70655" x="4756150" y="3111500"/>
          <p14:tracePt t="70672" x="4762500" y="3105150"/>
          <p14:tracePt t="70688" x="4768850" y="3073400"/>
          <p14:tracePt t="70705" x="4768850" y="3035300"/>
          <p14:tracePt t="70722" x="4762500" y="3003550"/>
          <p14:tracePt t="70739" x="4743450" y="2971800"/>
          <p14:tracePt t="70755" x="4730750" y="2952750"/>
          <p14:tracePt t="70772" x="4692650" y="2940050"/>
          <p14:tracePt t="70777" x="4654550" y="2921000"/>
          <p14:tracePt t="70789" x="4584700" y="2901950"/>
          <p14:tracePt t="70805" x="4508500" y="2889250"/>
          <p14:tracePt t="70822" x="4438650" y="2882900"/>
          <p14:tracePt t="70839" x="4349750" y="2870200"/>
          <p14:tracePt t="70856" x="4311650" y="2863850"/>
          <p14:tracePt t="70872" x="4273550" y="2863850"/>
          <p14:tracePt t="70889" x="4254500" y="2863850"/>
          <p14:tracePt t="70905" x="4248150" y="2863850"/>
          <p14:tracePt t="70922" x="4248150" y="2870200"/>
          <p14:tracePt t="71262" x="4235450" y="2832100"/>
          <p14:tracePt t="71270" x="4210050" y="2762250"/>
          <p14:tracePt t="71278" x="4184650" y="2698750"/>
          <p14:tracePt t="71289" x="4165600" y="2641600"/>
          <p14:tracePt t="71305" x="4083050" y="2393950"/>
          <p14:tracePt t="71322" x="4013200" y="2254250"/>
          <p14:tracePt t="71338" x="3905250" y="2070100"/>
          <p14:tracePt t="71372" x="3752850" y="1879600"/>
          <p14:tracePt t="71407" x="3587750" y="1612900"/>
          <p14:tracePt t="71439" x="3524250" y="1460500"/>
          <p14:tracePt t="71457" x="3486150" y="1352550"/>
          <p14:tracePt t="71472" x="3473450" y="1276350"/>
          <p14:tracePt t="71489" x="3467100" y="1206500"/>
          <p14:tracePt t="71505" x="3460750" y="1143000"/>
          <p14:tracePt t="71522" x="3454400" y="1098550"/>
          <p14:tracePt t="71538" x="3441700" y="1041400"/>
          <p14:tracePt t="71555" x="3435350" y="1009650"/>
          <p14:tracePt t="71572" x="3429000" y="971550"/>
          <p14:tracePt t="71588" x="3429000" y="946150"/>
          <p14:tracePt t="71605" x="3429000" y="920750"/>
          <p14:tracePt t="71622" x="3429000" y="914400"/>
          <p14:tracePt t="71904" x="3409950" y="889000"/>
          <p14:tracePt t="71911" x="3371850" y="869950"/>
          <p14:tracePt t="71924" x="3270250" y="812800"/>
          <p14:tracePt t="71939" x="3136900" y="781050"/>
          <p14:tracePt t="71956" x="2997200" y="768350"/>
          <p14:tracePt t="71972" x="2813050" y="768350"/>
          <p14:tracePt t="71989" x="2686050" y="787400"/>
          <p14:tracePt t="72008" x="2476500" y="850900"/>
          <p14:tracePt t="72022" x="2374900" y="889000"/>
          <p14:tracePt t="72039" x="2292350" y="927100"/>
          <p14:tracePt t="72055" x="2203450" y="996950"/>
          <p14:tracePt t="72072" x="2171700" y="1047750"/>
          <p14:tracePt t="72090" x="2127250" y="1136650"/>
          <p14:tracePt t="72105" x="2108200" y="1219200"/>
          <p14:tracePt t="72124" x="2095500" y="1308100"/>
          <p14:tracePt t="72139" x="2095500" y="1447800"/>
          <p14:tracePt t="72156" x="2120900" y="1536700"/>
          <p14:tracePt t="72174" x="2197100" y="1657350"/>
          <p14:tracePt t="72189" x="2254250" y="1727200"/>
          <p14:tracePt t="72206" x="2343150" y="1778000"/>
          <p14:tracePt t="72222" x="2508250" y="1828800"/>
          <p14:tracePt t="72239" x="2635250" y="1835150"/>
          <p14:tracePt t="72257" x="2844800" y="1809750"/>
          <p14:tracePt t="72272" x="2965450" y="1758950"/>
          <p14:tracePt t="72276" x="3035300" y="1720850"/>
          <p14:tracePt t="72289" x="3092450" y="1676400"/>
          <p14:tracePt t="72305" x="3263900" y="1479550"/>
          <p14:tracePt t="72322" x="3333750" y="1339850"/>
          <p14:tracePt t="72339" x="3390900" y="1123950"/>
          <p14:tracePt t="72356" x="3397250" y="952500"/>
          <p14:tracePt t="72373" x="3390900" y="831850"/>
          <p14:tracePt t="72389" x="3308350" y="673100"/>
          <p14:tracePt t="72406" x="3225800" y="577850"/>
          <p14:tracePt t="72422" x="3054350" y="457200"/>
          <p14:tracePt t="72439" x="2940050" y="419100"/>
          <p14:tracePt t="72456" x="2819400" y="412750"/>
          <p14:tracePt t="72472" x="2647950" y="444500"/>
          <p14:tracePt t="72489" x="2540000" y="495300"/>
          <p14:tracePt t="72505" x="2425700" y="609600"/>
          <p14:tracePt t="72522" x="2355850" y="717550"/>
          <p14:tracePt t="72540" x="2298700" y="908050"/>
          <p14:tracePt t="72555" x="2286000" y="1066800"/>
          <p14:tracePt t="72572" x="2292350" y="1238250"/>
          <p14:tracePt t="72589" x="2355850" y="1517650"/>
          <p14:tracePt t="72606" x="2438400" y="1714500"/>
          <p14:tracePt t="72623" x="2628900" y="1981200"/>
          <p14:tracePt t="72639" x="2774950" y="2165350"/>
          <p14:tracePt t="72656" x="2914650" y="2298700"/>
          <p14:tracePt t="72672" x="3162300" y="2438400"/>
          <p14:tracePt t="72689" x="3302000" y="2470150"/>
          <p14:tracePt t="72705" x="3454400" y="2470150"/>
          <p14:tracePt t="72721" x="3536950" y="2425700"/>
          <p14:tracePt t="72738" x="3587750" y="2362200"/>
          <p14:tracePt t="72755" x="3683000" y="2159000"/>
          <p14:tracePt t="72772" x="3702050" y="2000250"/>
          <p14:tracePt t="72774" x="3702050" y="1917700"/>
          <p14:tracePt t="72788" x="3689350" y="1809750"/>
          <p14:tracePt t="72805" x="3606800" y="1492250"/>
          <p14:tracePt t="72822" x="3536950" y="1314450"/>
          <p14:tracePt t="72838" x="3378200" y="1079500"/>
          <p14:tracePt t="72855" x="3251200" y="971550"/>
          <p14:tracePt t="72873" x="3060700" y="876300"/>
          <p14:tracePt t="72889" x="2952750" y="869950"/>
          <p14:tracePt t="72905" x="2851150" y="876300"/>
          <p14:tracePt t="72922" x="2717800" y="958850"/>
          <p14:tracePt t="72939" x="2641600" y="1041400"/>
          <p14:tracePt t="72955" x="2552700" y="1193800"/>
          <p14:tracePt t="72972" x="2514600" y="1327150"/>
          <p14:tracePt t="72988" x="2501900" y="1485900"/>
          <p14:tracePt t="73005" x="2540000" y="1746250"/>
          <p14:tracePt t="73022" x="2622550" y="1943100"/>
          <p14:tracePt t="73038" x="2800350" y="2209800"/>
          <p14:tracePt t="73055" x="2933700" y="2368550"/>
          <p14:tracePt t="73072" x="3060700" y="2489200"/>
          <p14:tracePt t="73088" x="3327400" y="2628900"/>
          <p14:tracePt t="73107" x="3448050" y="2667000"/>
          <p14:tracePt t="73122" x="3581400" y="2686050"/>
          <p14:tracePt t="73139" x="3638550" y="2660650"/>
          <p14:tracePt t="73155" x="3708400" y="2597150"/>
          <p14:tracePt t="73172" x="3771900" y="2413000"/>
          <p14:tracePt t="73189" x="3784600" y="2216150"/>
          <p14:tracePt t="73205" x="3752850" y="1866900"/>
          <p14:tracePt t="73222" x="3676650" y="1568450"/>
          <p14:tracePt t="73240" x="3581400" y="1276350"/>
          <p14:tracePt t="73255" x="3498850" y="1111250"/>
          <p14:tracePt t="73272" x="3397250" y="977900"/>
          <p14:tracePt t="73276" x="3346450" y="933450"/>
          <p14:tracePt t="73288" x="3244850" y="876300"/>
          <p14:tracePt t="73305" x="3155950" y="869950"/>
          <p14:tracePt t="73322" x="3048000" y="914400"/>
          <p14:tracePt t="73339" x="2971800" y="996950"/>
          <p14:tracePt t="73355" x="2908300" y="1092200"/>
          <p14:tracePt t="73372" x="2825750" y="1282700"/>
          <p14:tracePt t="73389" x="2787650" y="1441450"/>
          <p14:tracePt t="73406" x="2800350" y="1670050"/>
          <p14:tracePt t="73422" x="2838450" y="1790700"/>
          <p14:tracePt t="73439" x="2895600" y="1905000"/>
          <p14:tracePt t="73455" x="3003550" y="2044700"/>
          <p14:tracePt t="73472" x="3098800" y="2139950"/>
          <p14:tracePt t="73489" x="3282950" y="2254250"/>
          <p14:tracePt t="73505" x="3371850" y="2286000"/>
          <p14:tracePt t="73522" x="3429000" y="2292350"/>
          <p14:tracePt t="73539" x="3486150" y="2260600"/>
          <p14:tracePt t="73555" x="3524250" y="2190750"/>
          <p14:tracePt t="73572" x="3543300" y="1993900"/>
          <p14:tracePt t="73591" x="3556000" y="1854200"/>
          <p14:tracePt t="73605" x="3549650" y="1695450"/>
          <p14:tracePt t="73622" x="3505200" y="1397000"/>
          <p14:tracePt t="73639" x="3448050" y="1244600"/>
          <p14:tracePt t="73655" x="3289300" y="1016000"/>
          <p14:tracePt t="73672" x="3175000" y="914400"/>
          <p14:tracePt t="73689" x="3067050" y="857250"/>
          <p14:tracePt t="73705" x="2927350" y="850900"/>
          <p14:tracePt t="73722" x="2844800" y="901700"/>
          <p14:tracePt t="73738" x="2705100" y="1041400"/>
          <p14:tracePt t="73755" x="2628900" y="1174750"/>
          <p14:tracePt t="73772" x="2565400" y="1454150"/>
          <p14:tracePt t="73788" x="2565400" y="1644650"/>
          <p14:tracePt t="73805" x="2603500" y="1816100"/>
          <p14:tracePt t="73821" x="2717800" y="2076450"/>
          <p14:tracePt t="73839" x="2838450" y="2260600"/>
          <p14:tracePt t="73855" x="3028950" y="2444750"/>
          <p14:tracePt t="73872" x="3181350" y="2533650"/>
          <p14:tracePt t="73889" x="3352800" y="2584450"/>
          <p14:tracePt t="73906" x="3517900" y="2590800"/>
          <p14:tracePt t="73922" x="3600450" y="2546350"/>
          <p14:tracePt t="73941" x="3721100" y="2419350"/>
          <p14:tracePt t="73956" x="3771900" y="2286000"/>
          <p14:tracePt t="73972" x="3790950" y="2114550"/>
          <p14:tracePt t="73989" x="3752850" y="1803400"/>
          <p14:tracePt t="74006" x="3670300" y="1517650"/>
          <p14:tracePt t="74024" x="3562350" y="1225550"/>
          <p14:tracePt t="74039" x="3498850" y="1060450"/>
          <p14:tracePt t="74057" x="3416300" y="920750"/>
          <p14:tracePt t="74072" x="3282950" y="844550"/>
          <p14:tracePt t="74090" x="3175000" y="838200"/>
          <p14:tracePt t="74107" x="3035300" y="895350"/>
          <p14:tracePt t="74122" x="2940050" y="990600"/>
          <p14:tracePt t="74139" x="2863850" y="1092200"/>
          <p14:tracePt t="74156" x="2781300" y="1308100"/>
          <p14:tracePt t="74172" x="2743200" y="1473200"/>
          <p14:tracePt t="74189" x="2743200" y="1714500"/>
          <p14:tracePt t="74206" x="2762250" y="1854200"/>
          <p14:tracePt t="74223" x="2813050" y="1987550"/>
          <p14:tracePt t="74239" x="2901950" y="2159000"/>
          <p14:tracePt t="74256" x="2971800" y="2228850"/>
          <p14:tracePt t="74272" x="3067050" y="2292350"/>
          <p14:tracePt t="74289" x="3092450" y="2298700"/>
          <p14:tracePt t="74293" x="3105150" y="2305050"/>
          <p14:tracePt t="74322" x="3111500" y="2305050"/>
          <p14:tracePt t="74339" x="3117850" y="2286000"/>
          <p14:tracePt t="74356" x="3117850" y="2222500"/>
          <p14:tracePt t="74372" x="3117850" y="2184400"/>
          <p14:tracePt t="74389" x="3111500" y="2165350"/>
          <p14:tracePt t="74406" x="3111500" y="2152650"/>
          <p14:tracePt t="74477" x="3105150" y="2152650"/>
          <p14:tracePt t="74483" x="3092450" y="2152650"/>
          <p14:tracePt t="74502" x="3086100" y="2152650"/>
          <p14:tracePt t="74510" x="3079750" y="2152650"/>
          <p14:tracePt t="74524" x="3073400" y="2152650"/>
          <p14:tracePt t="74539" x="3073400" y="2165350"/>
          <p14:tracePt t="74557" x="3060700" y="2178050"/>
          <p14:tracePt t="74572" x="3054350" y="2184400"/>
          <p14:tracePt t="74589" x="3041650" y="2190750"/>
          <p14:tracePt t="74606" x="3028950" y="2197100"/>
          <p14:tracePt t="74622" x="3022600" y="2197100"/>
          <p14:tracePt t="74640" x="2990850" y="2197100"/>
          <p14:tracePt t="74655" x="2971800" y="2203450"/>
          <p14:tracePt t="74672" x="2946400" y="2203450"/>
          <p14:tracePt t="74689" x="2914650" y="2203450"/>
          <p14:tracePt t="74706" x="2889250" y="2197100"/>
          <p14:tracePt t="74724" x="2851150" y="2184400"/>
          <p14:tracePt t="74739" x="2825750" y="2171700"/>
          <p14:tracePt t="74756" x="2806700" y="2165350"/>
          <p14:tracePt t="74772" x="2800350" y="2133600"/>
          <p14:tracePt t="74789" x="2800350" y="2101850"/>
          <p14:tracePt t="74794" x="2800350" y="2076450"/>
          <p14:tracePt t="74807" x="2838450" y="2025650"/>
          <p14:tracePt t="74822" x="2876550" y="1949450"/>
          <p14:tracePt t="74838" x="2959100" y="1866900"/>
          <p14:tracePt t="74855" x="3136900" y="1727200"/>
          <p14:tracePt t="74872" x="3378200" y="1606550"/>
          <p14:tracePt t="74888" x="3759200" y="1492250"/>
          <p14:tracePt t="74905" x="4102100" y="1397000"/>
          <p14:tracePt t="74922" x="4527550" y="1346200"/>
          <p14:tracePt t="74939" x="5213350" y="1314450"/>
          <p14:tracePt t="74956" x="5676900" y="1333500"/>
          <p14:tracePt t="74972" x="6184900" y="1397000"/>
          <p14:tracePt t="74989" x="6394450" y="1460500"/>
          <p14:tracePt t="75006" x="6508750" y="1511300"/>
          <p14:tracePt t="75022" x="6572250" y="1555750"/>
          <p14:tracePt t="75039" x="6591300" y="1581150"/>
          <p14:tracePt t="75056" x="6584950" y="1638300"/>
          <p14:tracePt t="75072" x="6534150" y="1695450"/>
          <p14:tracePt t="75091" x="6388100" y="1816100"/>
          <p14:tracePt t="75106" x="6242050" y="1905000"/>
          <p14:tracePt t="75123" x="6057900" y="1993900"/>
          <p14:tracePt t="75139" x="5676900" y="2133600"/>
          <p14:tracePt t="75155" x="5378450" y="2209800"/>
          <p14:tracePt t="75173" x="4933950" y="2273300"/>
          <p14:tracePt t="75189" x="4686300" y="2273300"/>
          <p14:tracePt t="75206" x="4457700" y="2260600"/>
          <p14:tracePt t="75223" x="4248150" y="2159000"/>
          <p14:tracePt t="75239" x="4133850" y="2032000"/>
          <p14:tracePt t="75257" x="4019550" y="1765300"/>
          <p14:tracePt t="75272" x="3994150" y="1549400"/>
          <p14:tracePt t="75290" x="3987800" y="1320800"/>
          <p14:tracePt t="75295" x="3987800" y="1168400"/>
          <p14:tracePt t="75305" x="4064000" y="889000"/>
          <p14:tracePt t="75323" x="4140200" y="635000"/>
          <p14:tracePt t="75340" x="4286250" y="419100"/>
          <p14:tracePt t="75356" x="4438650" y="304800"/>
          <p14:tracePt t="75372" x="4629150" y="247650"/>
          <p14:tracePt t="75389" x="5003800" y="266700"/>
          <p14:tracePt t="75406" x="5359400" y="387350"/>
          <p14:tracePt t="75424" x="6045200" y="825500"/>
          <p14:tracePt t="75439" x="6369050" y="1143000"/>
          <p14:tracePt t="75456" x="6591300" y="1428750"/>
          <p14:tracePt t="75472" x="6718300" y="1809750"/>
          <p14:tracePt t="75489" x="6692900" y="2000250"/>
          <p14:tracePt t="75508" x="6623050" y="2197100"/>
          <p14:tracePt t="75523" x="6375400" y="2527300"/>
          <p14:tracePt t="75539" x="6140450" y="2717800"/>
          <p14:tracePt t="75555" x="5753100" y="2921000"/>
          <p14:tracePt t="75572" x="5492750" y="2990850"/>
          <p14:tracePt t="75590" x="5105400" y="3009900"/>
          <p14:tracePt t="75606" x="4902200" y="2990850"/>
          <p14:tracePt t="75623" x="4718050" y="2933700"/>
          <p14:tracePt t="75639" x="4546600" y="2844800"/>
          <p14:tracePt t="75655" x="4445000" y="2762250"/>
          <p14:tracePt t="75672" x="4356100" y="2603500"/>
          <p14:tracePt t="75689" x="4349750" y="2476500"/>
          <p14:tracePt t="75706" x="4381500" y="2311400"/>
          <p14:tracePt t="75722" x="4483100" y="2057400"/>
          <p14:tracePt t="75739" x="4591050" y="1905000"/>
          <p14:tracePt t="75755" x="4775200" y="1739900"/>
          <p14:tracePt t="75772" x="4933950" y="1682750"/>
          <p14:tracePt t="75791" x="5175250" y="1663700"/>
          <p14:tracePt t="75806" x="5391150" y="1701800"/>
          <p14:tracePt t="75824" x="5638800" y="1803400"/>
          <p14:tracePt t="75839" x="5911850" y="2019300"/>
          <p14:tracePt t="75856" x="6076950" y="2190750"/>
          <p14:tracePt t="75872" x="6191250" y="2425700"/>
          <p14:tracePt t="75888" x="6197600" y="2571750"/>
          <p14:tracePt t="75905" x="6178550" y="2705100"/>
          <p14:tracePt t="75922" x="6051550" y="2870200"/>
          <p14:tracePt t="75939" x="5943600" y="2959100"/>
          <p14:tracePt t="75956" x="5740400" y="3048000"/>
          <p14:tracePt t="75972" x="5600700" y="3079750"/>
          <p14:tracePt t="75989" x="5480050" y="3079750"/>
          <p14:tracePt t="76005" x="5353050" y="3079750"/>
          <p14:tracePt t="76023" x="5302250" y="3067050"/>
          <p14:tracePt t="76041" x="5245100" y="3035300"/>
          <p14:tracePt t="76056" x="5226050" y="3028950"/>
          <p14:tracePt t="76073" x="5213350" y="3016250"/>
          <p14:tracePt t="76089" x="5200650" y="3009900"/>
          <p14:tracePt t="76686" x="5207000" y="3009900"/>
          <p14:tracePt t="77189" x="5194300" y="3003550"/>
          <p14:tracePt t="77197" x="5175250" y="2978150"/>
          <p14:tracePt t="77206" x="5162550" y="2952750"/>
          <p14:tracePt t="77222" x="5124450" y="2863850"/>
          <p14:tracePt t="77239" x="5105400" y="2660650"/>
          <p14:tracePt t="77257" x="5111750" y="2495550"/>
          <p14:tracePt t="77272" x="5168900" y="2241550"/>
          <p14:tracePt t="77289" x="5232400" y="2082800"/>
          <p14:tracePt t="77322" x="5543550" y="1752600"/>
          <p14:tracePt t="77326" x="5619750" y="1714500"/>
          <p14:tracePt t="77356" x="5969000" y="1631950"/>
          <p14:tracePt t="77389" x="6362700" y="1797050"/>
          <p14:tracePt t="77406" x="6464300" y="1885950"/>
          <p14:tracePt t="77422" x="6565900" y="2038350"/>
          <p14:tracePt t="77439" x="6654800" y="2266950"/>
          <p14:tracePt t="77456" x="6673850" y="2400300"/>
          <p14:tracePt t="77472" x="6661150" y="2584450"/>
          <p14:tracePt t="77489" x="6591300" y="2698750"/>
          <p14:tracePt t="77507" x="6464300" y="2889250"/>
          <p14:tracePt t="77522" x="6369050" y="2997200"/>
          <p14:tracePt t="77539" x="6248400" y="3086100"/>
          <p14:tracePt t="77555" x="6032500" y="3162300"/>
          <p14:tracePt t="77573" x="5899150" y="3181350"/>
          <p14:tracePt t="77591" x="5740400" y="3194050"/>
          <p14:tracePt t="77606" x="5651500" y="3181350"/>
          <p14:tracePt t="77622" x="5568950" y="3162300"/>
          <p14:tracePt t="77639" x="5480050" y="3111500"/>
          <p14:tracePt t="77656" x="5448300" y="3092450"/>
          <p14:tracePt t="77674" x="5422900" y="3060700"/>
          <p14:tracePt t="77689" x="5410200" y="3048000"/>
          <p14:tracePt t="77706" x="5410200" y="3035300"/>
          <p14:tracePt t="77841" x="5403850" y="3035300"/>
          <p14:tracePt t="78175" x="5397500" y="3035300"/>
          <p14:tracePt t="78492" x="5441950" y="3028950"/>
          <p14:tracePt t="78499" x="5518150" y="3028950"/>
          <p14:tracePt t="78506" x="5613400" y="3028950"/>
          <p14:tracePt t="78522" x="5803900" y="3041650"/>
          <p14:tracePt t="78539" x="5994400" y="3067050"/>
          <p14:tracePt t="78556" x="6216650" y="3092450"/>
          <p14:tracePt t="78573" x="6318250" y="3111500"/>
          <p14:tracePt t="78606" x="6394450" y="3117850"/>
          <p14:tracePt t="78639" x="6407150" y="3117850"/>
          <p14:tracePt t="78692" x="6400800" y="3117850"/>
          <p14:tracePt t="78706" x="6362700" y="3105150"/>
          <p14:tracePt t="78722" x="6318250" y="3073400"/>
          <p14:tracePt t="78740" x="6261100" y="3035300"/>
          <p14:tracePt t="78756" x="6178550" y="2946400"/>
          <p14:tracePt t="78773" x="6121400" y="2889250"/>
          <p14:tracePt t="78789" x="6045200" y="2825750"/>
          <p14:tracePt t="78806" x="6000750" y="2800350"/>
          <p14:tracePt t="78811" x="5981700" y="2800350"/>
          <p14:tracePt t="78824" x="5949950" y="2787650"/>
          <p14:tracePt t="78839" x="5905500" y="2768600"/>
          <p14:tracePt t="78856" x="5867400" y="2755900"/>
          <p14:tracePt t="78872" x="5816600" y="2743200"/>
          <p14:tracePt t="78889" x="5784850" y="2736850"/>
          <p14:tracePt t="78907" x="5759450" y="2730500"/>
          <p14:tracePt t="78922" x="5753100" y="2730500"/>
          <p14:tracePt t="78939" x="5746750" y="2730500"/>
          <p14:tracePt t="79025" x="5746750" y="2736850"/>
          <p14:tracePt t="79039" x="5746750" y="2743200"/>
          <p14:tracePt t="80227" x="5721350" y="2743200"/>
          <p14:tracePt t="80233" x="5670550" y="2743200"/>
          <p14:tracePt t="80240" x="5613400" y="2749550"/>
          <p14:tracePt t="80256" x="5454650" y="2781300"/>
          <p14:tracePt t="80275" x="5092700" y="2921000"/>
          <p14:tracePt t="80290" x="4654550" y="3117850"/>
          <p14:tracePt t="80307" x="4210050" y="3314700"/>
          <p14:tracePt t="80340" x="3384550" y="3663950"/>
          <p14:tracePt t="80344" x="3289300" y="3689350"/>
          <p14:tracePt t="80373" x="3041650" y="3797300"/>
          <p14:tracePt t="80406" x="2844800" y="3841750"/>
          <p14:tracePt t="80423" x="2800350" y="3841750"/>
          <p14:tracePt t="80441" x="2743200" y="3841750"/>
          <p14:tracePt t="80456" x="2711450" y="3829050"/>
          <p14:tracePt t="80473" x="2692400" y="3829050"/>
          <p14:tracePt t="80489" x="2673350" y="3822700"/>
          <p14:tracePt t="80507" x="2667000" y="3816350"/>
          <p14:tracePt t="80524" x="2635250" y="3803650"/>
          <p14:tracePt t="80539" x="2603500" y="3797300"/>
          <p14:tracePt t="80556" x="2578100" y="3784600"/>
          <p14:tracePt t="80572" x="2514600" y="3746500"/>
          <p14:tracePt t="80589" x="2470150" y="3714750"/>
          <p14:tracePt t="80607" x="2400300" y="3657600"/>
          <p14:tracePt t="80623" x="2330450" y="3606800"/>
          <p14:tracePt t="80640" x="2292350" y="3549650"/>
          <p14:tracePt t="80656" x="2222500" y="3448050"/>
          <p14:tracePt t="80673" x="2209800" y="3409950"/>
          <p14:tracePt t="80690" x="2197100" y="3371850"/>
          <p14:tracePt t="80707" x="2190750" y="3359150"/>
          <p14:tracePt t="80723" x="2190750" y="3352800"/>
          <p14:tracePt t="80760" x="2190750" y="3346450"/>
          <p14:tracePt t="80809" x="2197100" y="3340100"/>
          <p14:tracePt t="80871" x="2203450" y="3333750"/>
          <p14:tracePt t="80948" x="2216150" y="3333750"/>
          <p14:tracePt t="80954" x="2222500" y="3327400"/>
          <p14:tracePt t="80961" x="2228850" y="3314700"/>
          <p14:tracePt t="80974" x="2273300" y="3302000"/>
          <p14:tracePt t="80989" x="2330450" y="3289300"/>
          <p14:tracePt t="81006" x="2413000" y="3276600"/>
          <p14:tracePt t="81023" x="2559050" y="3276600"/>
          <p14:tracePt t="81039" x="2686050" y="3276600"/>
          <p14:tracePt t="81058" x="2908300" y="3321050"/>
          <p14:tracePt t="81073" x="3048000" y="3346450"/>
          <p14:tracePt t="81090" x="3175000" y="3378200"/>
          <p14:tracePt t="81106" x="3346450" y="3416300"/>
          <p14:tracePt t="81123" x="3486150" y="3454400"/>
          <p14:tracePt t="81139" x="3702050" y="3492500"/>
          <p14:tracePt t="81155" x="3822700" y="3511550"/>
          <p14:tracePt t="81172" x="3930650" y="3511550"/>
          <p14:tracePt t="81189" x="4051300" y="3511550"/>
          <p14:tracePt t="81206" x="4108450" y="3492500"/>
          <p14:tracePt t="81223" x="4191000" y="3486150"/>
          <p14:tracePt t="81239" x="4241800" y="3473450"/>
          <p14:tracePt t="81256" x="4286250" y="3473450"/>
          <p14:tracePt t="81272" x="4368800" y="3467100"/>
          <p14:tracePt t="81289" x="4413250" y="3467100"/>
          <p14:tracePt t="81307" x="4470400" y="3467100"/>
          <p14:tracePt t="81323" x="4483100" y="3467100"/>
          <p14:tracePt t="81327" x="4489450" y="3467100"/>
          <p14:tracePt t="81362" x="4495800" y="3467100"/>
          <p14:tracePt t="81370" x="4508500" y="3467100"/>
          <p14:tracePt t="81383" x="4514850" y="3467100"/>
          <p14:tracePt t="81391" x="4527550" y="3460750"/>
          <p14:tracePt t="81406" x="4546600" y="3448050"/>
          <p14:tracePt t="81423" x="4565650" y="3441700"/>
          <p14:tracePt t="81439" x="4584700" y="3422650"/>
          <p14:tracePt t="81456" x="4597400" y="3403600"/>
          <p14:tracePt t="81473" x="4616450" y="3371850"/>
          <p14:tracePt t="81489" x="4629150" y="3352800"/>
          <p14:tracePt t="81506" x="4641850" y="3333750"/>
          <p14:tracePt t="81523" x="4654550" y="3314700"/>
          <p14:tracePt t="81539" x="4667250" y="3308350"/>
          <p14:tracePt t="81556" x="4686300" y="3289300"/>
          <p14:tracePt t="81573" x="4705350" y="3289300"/>
          <p14:tracePt t="81591" x="4730750" y="3276600"/>
          <p14:tracePt t="81607" x="4756150" y="3270250"/>
          <p14:tracePt t="81623" x="4781550" y="3257550"/>
          <p14:tracePt t="81639" x="4832350" y="3244850"/>
          <p14:tracePt t="81656" x="4851400" y="3244850"/>
          <p14:tracePt t="81674" x="4857750" y="3238500"/>
          <p14:tracePt t="81689" x="4864100" y="3238500"/>
          <p14:tracePt t="81723" x="4870450" y="3238500"/>
          <p14:tracePt t="81739" x="4876800" y="3232150"/>
          <p14:tracePt t="81757" x="4921250" y="3219450"/>
          <p14:tracePt t="81773" x="4959350" y="3213100"/>
          <p14:tracePt t="81790" x="4991100" y="3213100"/>
          <p14:tracePt t="81806" x="5067300" y="3206750"/>
          <p14:tracePt t="81823" x="5118100" y="3206750"/>
          <p14:tracePt t="81826" x="5162550" y="3206750"/>
          <p14:tracePt t="81840" x="5200650" y="3213100"/>
          <p14:tracePt t="81856" x="5334000" y="3238500"/>
          <p14:tracePt t="81873" x="5391150" y="3263900"/>
          <p14:tracePt t="81889" x="5441950" y="3276600"/>
          <p14:tracePt t="81906" x="5448300" y="3282950"/>
          <p14:tracePt t="81923" x="5454650" y="3289300"/>
          <p14:tracePt t="81939" x="5461000" y="3289300"/>
          <p14:tracePt t="81956" x="5467350" y="3289300"/>
          <p14:tracePt t="81972" x="5473700" y="3289300"/>
          <p14:tracePt t="84520" x="5441950" y="3289300"/>
          <p14:tracePt t="84527" x="5403850" y="3289300"/>
          <p14:tracePt t="84540" x="5346700" y="3289300"/>
          <p14:tracePt t="84557" x="5130800" y="3333750"/>
          <p14:tracePt t="84574" x="4965700" y="3365500"/>
          <p14:tracePt t="84590" x="4699000" y="3429000"/>
          <p14:tracePt t="84606" x="4514850" y="3473450"/>
          <p14:tracePt t="84640" x="4044950" y="3594100"/>
          <p14:tracePt t="84673" x="3613150" y="3689350"/>
          <p14:tracePt t="84706" x="3257550" y="3721100"/>
          <p14:tracePt t="84723" x="3149600" y="3727450"/>
          <p14:tracePt t="84739" x="3054350" y="3721100"/>
          <p14:tracePt t="84756" x="2908300" y="3708400"/>
          <p14:tracePt t="84773" x="2832100" y="3689350"/>
          <p14:tracePt t="84789" x="2711450" y="3683000"/>
          <p14:tracePt t="84806" x="2660650" y="3683000"/>
          <p14:tracePt t="84823" x="2597150" y="3683000"/>
          <p14:tracePt t="84839" x="2501900" y="3695700"/>
          <p14:tracePt t="84856" x="2444750" y="3708400"/>
          <p14:tracePt t="84872" x="2362200" y="3714750"/>
          <p14:tracePt t="84889" x="2317750" y="3721100"/>
          <p14:tracePt t="84907" x="2254250" y="3721100"/>
          <p14:tracePt t="84923" x="2209800" y="3727450"/>
          <p14:tracePt t="84940" x="2171700" y="3727450"/>
          <p14:tracePt t="84956" x="2127250" y="3727450"/>
          <p14:tracePt t="84973" x="2095500" y="3727450"/>
          <p14:tracePt t="84990" x="2051050" y="3727450"/>
          <p14:tracePt t="85006" x="2025650" y="3727450"/>
          <p14:tracePt t="85023" x="2006600" y="3727450"/>
          <p14:tracePt t="85039" x="1974850" y="3727450"/>
          <p14:tracePt t="85056" x="1962150" y="3721100"/>
          <p14:tracePt t="85074" x="1936750" y="3721100"/>
          <p14:tracePt t="85089" x="1924050" y="3721100"/>
          <p14:tracePt t="85106" x="1911350" y="3721100"/>
          <p14:tracePt t="85124" x="1898650" y="3714750"/>
          <p14:tracePt t="85184" x="1892300" y="3708400"/>
          <p14:tracePt t="85250" x="1898650" y="3708400"/>
          <p14:tracePt t="85268" x="1905000" y="3702050"/>
          <p14:tracePt t="85276" x="1917700" y="3702050"/>
          <p14:tracePt t="85290" x="1930400" y="3702050"/>
          <p14:tracePt t="85306" x="1943100" y="3695700"/>
          <p14:tracePt t="85322" x="1955800" y="3695700"/>
          <p14:tracePt t="85339" x="1962150" y="3695700"/>
          <p14:tracePt t="85356" x="1968500" y="3689350"/>
          <p14:tracePt t="85373" x="1974850" y="3689350"/>
          <p14:tracePt t="85518" x="1981200" y="3689350"/>
          <p14:tracePt t="85532" x="1987550" y="3683000"/>
          <p14:tracePt t="85539" x="1993900" y="3676650"/>
          <p14:tracePt t="85556" x="2000250" y="3676650"/>
          <p14:tracePt t="85573" x="2025650" y="3670300"/>
          <p14:tracePt t="85590" x="2044700" y="3670300"/>
          <p14:tracePt t="85608" x="2089150" y="3663950"/>
          <p14:tracePt t="85624" x="2114550" y="3663950"/>
          <p14:tracePt t="85640" x="2146300" y="3663950"/>
          <p14:tracePt t="85656" x="2190750" y="3670300"/>
          <p14:tracePt t="85673" x="2228850" y="3670300"/>
          <p14:tracePt t="85691" x="2317750" y="3663950"/>
          <p14:tracePt t="85706" x="2387600" y="3657600"/>
          <p14:tracePt t="85723" x="2463800" y="3657600"/>
          <p14:tracePt t="85739" x="2559050" y="3657600"/>
          <p14:tracePt t="85756" x="2628900" y="3657600"/>
          <p14:tracePt t="85774" x="2698750" y="3663950"/>
          <p14:tracePt t="85790" x="2736850" y="3670300"/>
          <p14:tracePt t="85806" x="2768600" y="3670300"/>
          <p14:tracePt t="85823" x="2806700" y="3670300"/>
          <p14:tracePt t="85839" x="2825750" y="3676650"/>
          <p14:tracePt t="85856" x="2844800" y="3689350"/>
          <p14:tracePt t="85873" x="2889250" y="3695700"/>
          <p14:tracePt t="85889" x="2908300" y="3702050"/>
          <p14:tracePt t="85906" x="2927350" y="3708400"/>
          <p14:tracePt t="85923" x="2933700" y="3714750"/>
          <p14:tracePt t="85939" x="2952750" y="3714750"/>
          <p14:tracePt t="85956" x="2959100" y="3721100"/>
          <p14:tracePt t="85972" x="2971800" y="3727450"/>
          <p14:tracePt t="85989" x="2997200" y="3733800"/>
          <p14:tracePt t="86006" x="3003550" y="3740150"/>
          <p14:tracePt t="86022" x="3022600" y="3746500"/>
          <p14:tracePt t="86039" x="3048000" y="3752850"/>
          <p14:tracePt t="86056" x="3067050" y="3759200"/>
          <p14:tracePt t="86073" x="3117850" y="3765550"/>
          <p14:tracePt t="86089" x="3155950" y="3771900"/>
          <p14:tracePt t="86106" x="3219450" y="3771900"/>
          <p14:tracePt t="86124" x="3263900" y="3771900"/>
          <p14:tracePt t="86139" x="3327400" y="3771900"/>
          <p14:tracePt t="86156" x="3359150" y="3771900"/>
          <p14:tracePt t="86173" x="3422650" y="3759200"/>
          <p14:tracePt t="86189" x="3511550" y="3746500"/>
          <p14:tracePt t="86206" x="3600450" y="3740150"/>
          <p14:tracePt t="86224" x="3708400" y="3733800"/>
          <p14:tracePt t="86239" x="3784600" y="3733800"/>
          <p14:tracePt t="86256" x="3835400" y="3733800"/>
          <p14:tracePt t="86273" x="3911600" y="3721100"/>
          <p14:tracePt t="86289" x="3968750" y="3714750"/>
          <p14:tracePt t="86307" x="4070350" y="3695700"/>
          <p14:tracePt t="86323" x="4133850" y="3689350"/>
          <p14:tracePt t="86339" x="4165600" y="3683000"/>
          <p14:tracePt t="86342" x="4184650" y="3683000"/>
          <p14:tracePt t="86356" x="4203700" y="3683000"/>
          <p14:tracePt t="86373" x="4216400" y="3683000"/>
          <p14:tracePt t="86389" x="4235450" y="3683000"/>
          <p14:tracePt t="86406" x="4260850" y="3683000"/>
          <p14:tracePt t="86423" x="4286250" y="3683000"/>
          <p14:tracePt t="86439" x="4305300" y="3689350"/>
          <p14:tracePt t="86456" x="4318000" y="3695700"/>
          <p14:tracePt t="86472" x="4324350" y="3695700"/>
          <p14:tracePt t="87261" x="4356100" y="3695700"/>
          <p14:tracePt t="87267" x="4387850" y="3695700"/>
          <p14:tracePt t="87273" x="4438650" y="3695700"/>
          <p14:tracePt t="87289" x="4559300" y="3708400"/>
          <p14:tracePt t="87306" x="4686300" y="3721100"/>
          <p14:tracePt t="87323" x="4870450" y="3740150"/>
          <p14:tracePt t="87340" x="4978400" y="3759200"/>
          <p14:tracePt t="87373" x="5219700" y="3778250"/>
          <p14:tracePt t="87406" x="5429250" y="3810000"/>
          <p14:tracePt t="87439" x="5556250" y="3810000"/>
          <p14:tracePt t="87456" x="5600700" y="3810000"/>
          <p14:tracePt t="87474" x="5689600" y="3797300"/>
          <p14:tracePt t="87489" x="5746750" y="3790950"/>
          <p14:tracePt t="87506" x="5803900" y="3790950"/>
          <p14:tracePt t="87522" x="5873750" y="3803650"/>
          <p14:tracePt t="87539" x="5911850" y="3816350"/>
          <p14:tracePt t="87557" x="5956300" y="3822700"/>
          <p14:tracePt t="87573" x="5975350" y="3829050"/>
          <p14:tracePt t="87589" x="5988050" y="3835400"/>
          <p14:tracePt t="87606" x="6007100" y="3835400"/>
          <p14:tracePt t="87893" x="6019800" y="3835400"/>
          <p14:tracePt t="87903" x="6026150" y="3835400"/>
          <p14:tracePt t="87911" x="6064250" y="3835400"/>
          <p14:tracePt t="87924" x="6083300" y="3835400"/>
          <p14:tracePt t="87939" x="6146800" y="3841750"/>
          <p14:tracePt t="87956" x="6191250" y="3841750"/>
          <p14:tracePt t="87973" x="6254750" y="3848100"/>
          <p14:tracePt t="87990" x="6305550" y="3848100"/>
          <p14:tracePt t="88006" x="6362700" y="3854450"/>
          <p14:tracePt t="88023" x="6445250" y="3860800"/>
          <p14:tracePt t="88040" x="6502400" y="3867150"/>
          <p14:tracePt t="88056" x="6546850" y="3879850"/>
          <p14:tracePt t="88073" x="6553200" y="3879850"/>
          <p14:tracePt t="88089" x="6559550" y="3886200"/>
          <p14:tracePt t="88126" x="6565900" y="3886200"/>
          <p14:tracePt t="88820" x="6546850" y="3886200"/>
          <p14:tracePt t="88828" x="6527800" y="3886200"/>
          <p14:tracePt t="88840" x="6489700" y="3898900"/>
          <p14:tracePt t="88856" x="6438900" y="3898900"/>
          <p14:tracePt t="88861" x="6400800" y="3898900"/>
          <p14:tracePt t="88874" x="6356350" y="3911600"/>
          <p14:tracePt t="88890" x="6140450" y="3937000"/>
          <p14:tracePt t="88906" x="5924550" y="3943350"/>
          <p14:tracePt t="88940" x="5346700" y="3968750"/>
          <p14:tracePt t="88973" x="4800600" y="3987800"/>
          <p14:tracePt t="89006" x="4292600" y="4013200"/>
          <p14:tracePt t="89023" x="4102100" y="4019550"/>
          <p14:tracePt t="89041" x="3911600" y="4044950"/>
          <p14:tracePt t="89056" x="3790950" y="4070350"/>
          <p14:tracePt t="89073" x="3638550" y="4089400"/>
          <p14:tracePt t="89090" x="3454400" y="4121150"/>
          <p14:tracePt t="89106" x="3365500" y="4133850"/>
          <p14:tracePt t="89125" x="3251200" y="4165600"/>
          <p14:tracePt t="89141" x="3181350" y="4171950"/>
          <p14:tracePt t="89158" x="3124200" y="4184650"/>
          <p14:tracePt t="89173" x="3041650" y="4203700"/>
          <p14:tracePt t="89190" x="2984500" y="4216400"/>
          <p14:tracePt t="89207" x="2908300" y="4241800"/>
          <p14:tracePt t="89223" x="2857500" y="4254500"/>
          <p14:tracePt t="89240" x="2813050" y="4267200"/>
          <p14:tracePt t="89256" x="2762250" y="4286250"/>
          <p14:tracePt t="89273" x="2736850" y="4286250"/>
          <p14:tracePt t="89290" x="2698750" y="4298950"/>
          <p14:tracePt t="89307" x="2686050" y="4311650"/>
          <p14:tracePt t="89323" x="2673350" y="4311650"/>
          <p14:tracePt t="89340" x="2660650" y="4318000"/>
          <p14:tracePt t="89541" x="2660650" y="4311650"/>
          <p14:tracePt t="89548" x="2667000" y="4305300"/>
          <p14:tracePt t="89568" x="2679700" y="4305300"/>
          <p14:tracePt t="89575" x="2679700" y="4298950"/>
          <p14:tracePt t="89590" x="2686050" y="4292600"/>
          <p14:tracePt t="89606" x="2705100" y="4286250"/>
          <p14:tracePt t="89622" x="2717800" y="4273550"/>
          <p14:tracePt t="89639" x="2724150" y="4273550"/>
          <p14:tracePt t="89656" x="2730500" y="4260850"/>
          <p14:tracePt t="89690" x="2736850" y="4260850"/>
          <p14:tracePt t="89908" x="2755900" y="4248150"/>
          <p14:tracePt t="89915" x="2794000" y="4229100"/>
          <p14:tracePt t="89923" x="2838450" y="4203700"/>
          <p14:tracePt t="89941" x="2946400" y="4165600"/>
          <p14:tracePt t="89956" x="3130550" y="4114800"/>
          <p14:tracePt t="89973" x="3251200" y="4108450"/>
          <p14:tracePt t="89990" x="3422650" y="4108450"/>
          <p14:tracePt t="90006" x="3517900" y="4108450"/>
          <p14:tracePt t="90023" x="3581400" y="4114800"/>
          <p14:tracePt t="90040" x="3638550" y="4127500"/>
          <p14:tracePt t="90056" x="3651250" y="4133850"/>
          <p14:tracePt t="90073" x="3657600" y="4140200"/>
          <p14:tracePt t="90283" x="3676650" y="4140200"/>
          <p14:tracePt t="90290" x="3695700" y="4140200"/>
          <p14:tracePt t="90306" x="3727450" y="4140200"/>
          <p14:tracePt t="90323" x="3816350" y="4140200"/>
          <p14:tracePt t="90341" x="3898900" y="4140200"/>
          <p14:tracePt t="90357" x="3987800" y="4146550"/>
          <p14:tracePt t="90362" x="4019550" y="4146550"/>
          <p14:tracePt t="90373" x="4089400" y="4152900"/>
          <p14:tracePt t="90390" x="4127500" y="4152900"/>
          <p14:tracePt t="90406" x="4171950" y="4159250"/>
          <p14:tracePt t="90423" x="4184650" y="4159250"/>
          <p14:tracePt t="90440" x="4197350" y="4159250"/>
          <p14:tracePt t="90456" x="4203700" y="4159250"/>
          <p14:tracePt t="90473" x="4203700" y="4152900"/>
          <p14:tracePt t="90490" x="4216400" y="4152900"/>
          <p14:tracePt t="90523" x="4222750" y="4146550"/>
          <p14:tracePt t="90540" x="4235450" y="4140200"/>
          <p14:tracePt t="90556" x="4248150" y="4140200"/>
          <p14:tracePt t="90573" x="4260850" y="4140200"/>
          <p14:tracePt t="90590" x="4267200" y="4140200"/>
          <p14:tracePt t="90724" x="4273550" y="4140200"/>
          <p14:tracePt t="90758" x="4279900" y="4140200"/>
          <p14:tracePt t="90780" x="4286250" y="4140200"/>
          <p14:tracePt t="90788" x="4292600" y="4133850"/>
          <p14:tracePt t="90793" x="4298950" y="4133850"/>
          <p14:tracePt t="90806" x="4311650" y="4127500"/>
          <p14:tracePt t="90823" x="4362450" y="4121150"/>
          <p14:tracePt t="90839" x="4413250" y="4108450"/>
          <p14:tracePt t="90856" x="4502150" y="4095750"/>
          <p14:tracePt t="90873" x="4578350" y="4095750"/>
          <p14:tracePt t="90889" x="4692650" y="4089400"/>
          <p14:tracePt t="90906" x="4775200" y="4089400"/>
          <p14:tracePt t="90923" x="4851400" y="4089400"/>
          <p14:tracePt t="90939" x="4933950" y="4095750"/>
          <p14:tracePt t="90956" x="4978400" y="4095750"/>
          <p14:tracePt t="90973" x="5016500" y="4095750"/>
          <p14:tracePt t="90990" x="5022850" y="4095750"/>
          <p14:tracePt t="91006" x="5035550" y="4095750"/>
          <p14:tracePt t="91023" x="5048250" y="4095750"/>
          <p14:tracePt t="91040" x="5054600" y="4095750"/>
          <p14:tracePt t="91056" x="5067300" y="4102100"/>
          <p14:tracePt t="91075" x="5080000" y="4102100"/>
          <p14:tracePt t="91106" x="5086350" y="4102100"/>
          <p14:tracePt t="91253" x="5099050" y="4102100"/>
          <p14:tracePt t="91266" x="5105400" y="4102100"/>
          <p14:tracePt t="91280" x="5111750" y="4102100"/>
          <p14:tracePt t="91290" x="5118100" y="4102100"/>
          <p14:tracePt t="91306" x="5143500" y="4108450"/>
          <p14:tracePt t="91323" x="5168900" y="4114800"/>
          <p14:tracePt t="91339" x="5187950" y="4114800"/>
          <p14:tracePt t="91356" x="5232400" y="4121150"/>
          <p14:tracePt t="91373" x="5251450" y="4121150"/>
          <p14:tracePt t="91375" x="5270500" y="4121150"/>
          <p14:tracePt t="91389" x="5289550" y="4121150"/>
          <p14:tracePt t="91406" x="5314950" y="4121150"/>
          <p14:tracePt t="91423" x="5334000" y="4127500"/>
          <p14:tracePt t="91440" x="5346700" y="4127500"/>
          <p14:tracePt t="92618" x="5346700" y="4121150"/>
          <p14:tracePt t="95480" x="5340350" y="4121150"/>
          <p14:tracePt t="95501" x="5340350" y="4114800"/>
          <p14:tracePt t="95508" x="5340350" y="4108450"/>
          <p14:tracePt t="95523" x="5340350" y="4089400"/>
          <p14:tracePt t="95540" x="5346700" y="4051300"/>
          <p14:tracePt t="95556" x="5378450" y="3981450"/>
          <p14:tracePt t="95590" x="5448300" y="3886200"/>
          <p14:tracePt t="95624" x="5613400" y="3765550"/>
          <p14:tracePt t="95656" x="5695950" y="3727450"/>
          <p14:tracePt t="95673" x="5721350" y="3727450"/>
          <p14:tracePt t="95690" x="5727700" y="3727450"/>
          <p14:tracePt t="95707" x="5740400" y="3727450"/>
          <p14:tracePt t="95740" x="5740400" y="3733800"/>
          <p14:tracePt t="95756" x="5746750" y="3740150"/>
          <p14:tracePt t="95774" x="5746750" y="3746500"/>
          <p14:tracePt t="95790" x="5746750" y="3752850"/>
          <p14:tracePt t="95806" x="5753100" y="3759200"/>
          <p14:tracePt t="95823" x="5753100" y="3765550"/>
          <p14:tracePt t="96112" x="5753100" y="3771900"/>
          <p14:tracePt t="96120" x="5746750" y="3771900"/>
          <p14:tracePt t="96131" x="5740400" y="3778250"/>
          <p14:tracePt t="96140" x="5727700" y="3784600"/>
          <p14:tracePt t="96158" x="5715000" y="3790950"/>
          <p14:tracePt t="96173" x="5689600" y="3810000"/>
          <p14:tracePt t="96191" x="5670550" y="3822700"/>
          <p14:tracePt t="96223" x="5632450" y="3841750"/>
          <p14:tracePt t="96257" x="5607050" y="3867150"/>
          <p14:tracePt t="96290" x="5588000" y="3911600"/>
          <p14:tracePt t="96307" x="5581650" y="3930650"/>
          <p14:tracePt t="96325" x="5575300" y="3968750"/>
          <p14:tracePt t="96340" x="5575300" y="3994150"/>
          <p14:tracePt t="96356" x="5575300" y="4013200"/>
          <p14:tracePt t="96373" x="5575300" y="4025900"/>
          <p14:tracePt t="97126" x="5562600" y="4025900"/>
          <p14:tracePt t="97133" x="5543550" y="4025900"/>
          <p14:tracePt t="97142" x="5524500" y="4025900"/>
          <p14:tracePt t="97157" x="5486400" y="4025900"/>
          <p14:tracePt t="97173" x="5435600" y="4013200"/>
          <p14:tracePt t="97190" x="5397500" y="4006850"/>
          <p14:tracePt t="97207" x="5353050" y="4000500"/>
          <p14:tracePt t="97242" x="5207000" y="3962400"/>
          <p14:tracePt t="97274" x="5118100" y="3905250"/>
          <p14:tracePt t="97307" x="5048250" y="3822700"/>
          <p14:tracePt t="97324" x="5029200" y="3759200"/>
          <p14:tracePt t="97340" x="5016500" y="3638550"/>
          <p14:tracePt t="97357" x="5016500" y="3530600"/>
          <p14:tracePt t="97374" x="5048250" y="3365500"/>
          <p14:tracePt t="97390" x="5092700" y="3244850"/>
          <p14:tracePt t="97395" x="5118100" y="3187700"/>
          <p14:tracePt t="97408" x="5181600" y="3079750"/>
          <p14:tracePt t="97423" x="5251450" y="3003550"/>
          <p14:tracePt t="97441" x="5314950" y="2952750"/>
          <p14:tracePt t="97458" x="5422900" y="2921000"/>
          <p14:tracePt t="97474" x="5473700" y="2921000"/>
          <p14:tracePt t="97492" x="5537200" y="2927350"/>
          <p14:tracePt t="97507" x="5613400" y="2959100"/>
          <p14:tracePt t="97523" x="5657850" y="2978150"/>
          <p14:tracePt t="97540" x="5695950" y="2997200"/>
          <p14:tracePt t="97557" x="5702300" y="3003550"/>
          <p14:tracePt t="97574" x="5708650" y="3003550"/>
          <p14:tracePt t="97590" x="5721350" y="2978150"/>
          <p14:tracePt t="97606" x="5721350" y="2921000"/>
          <p14:tracePt t="97623" x="5740400" y="2768600"/>
          <p14:tracePt t="97640" x="5765800" y="2597150"/>
          <p14:tracePt t="97658" x="5791200" y="2381250"/>
          <p14:tracePt t="97674" x="5810250" y="2222500"/>
          <p14:tracePt t="97690" x="5816600" y="2114550"/>
          <p14:tracePt t="97707" x="5816600" y="2044700"/>
          <p14:tracePt t="97724" x="5822950" y="2038350"/>
          <p14:tracePt t="97741" x="5822950" y="2044700"/>
          <p14:tracePt t="97757" x="5816600" y="2120900"/>
          <p14:tracePt t="97774" x="5791200" y="2190750"/>
          <p14:tracePt t="97790" x="5721350" y="2393950"/>
          <p14:tracePt t="97807" x="5657850" y="2552700"/>
          <p14:tracePt t="97825" x="5562600" y="2806700"/>
          <p14:tracePt t="97840" x="5486400" y="2971800"/>
          <p14:tracePt t="97856" x="5416550" y="3130550"/>
          <p14:tracePt t="97873" x="5321300" y="3282950"/>
          <p14:tracePt t="97890" x="5270500" y="3346450"/>
          <p14:tracePt t="97893" x="5238750" y="3378200"/>
          <p14:tracePt t="97907" x="5194300" y="3409950"/>
          <p14:tracePt t="97923" x="5156200" y="3416300"/>
          <p14:tracePt t="97940" x="5118100" y="3429000"/>
          <p14:tracePt t="97957" x="5086350" y="3435350"/>
          <p14:tracePt t="97974" x="5080000" y="3435350"/>
          <p14:tracePt t="97990" x="5073650" y="3435350"/>
          <p14:tracePt t="98815" x="5048250" y="3435350"/>
          <p14:tracePt t="98824" x="5029200" y="3429000"/>
          <p14:tracePt t="98841" x="4959350" y="3403600"/>
          <p14:tracePt t="98856" x="4857750" y="3371850"/>
          <p14:tracePt t="98873" x="4806950" y="3352800"/>
          <p14:tracePt t="98890" x="4737100" y="3333750"/>
          <p14:tracePt t="98906" x="4699000" y="3314700"/>
          <p14:tracePt t="98940" x="4603750" y="3257550"/>
          <p14:tracePt t="98973" x="4521200" y="3181350"/>
          <p14:tracePt t="99007" x="4483100" y="3079750"/>
          <p14:tracePt t="99024" x="4476750" y="3003550"/>
          <p14:tracePt t="99040" x="4470400" y="2908300"/>
          <p14:tracePt t="99057" x="4483100" y="2724150"/>
          <p14:tracePt t="99074" x="4502150" y="2603500"/>
          <p14:tracePt t="99090" x="4578350" y="2374900"/>
          <p14:tracePt t="99106" x="4629150" y="2241550"/>
          <p14:tracePt t="99123" x="4737100" y="2063750"/>
          <p14:tracePt t="99140" x="4819650" y="1968500"/>
          <p14:tracePt t="99156" x="4914900" y="1885950"/>
          <p14:tracePt t="99173" x="5099050" y="1797050"/>
          <p14:tracePt t="99190" x="5219700" y="1778000"/>
          <p14:tracePt t="99207" x="5353050" y="1784350"/>
          <p14:tracePt t="99223" x="5429250" y="1803400"/>
          <p14:tracePt t="99240" x="5524500" y="1860550"/>
          <p14:tracePt t="99257" x="5670550" y="1955800"/>
          <p14:tracePt t="99274" x="5727700" y="2019300"/>
          <p14:tracePt t="99291" x="5797550" y="2139950"/>
          <p14:tracePt t="99307" x="5835650" y="2273300"/>
          <p14:tracePt t="99324" x="5861050" y="2406650"/>
          <p14:tracePt t="99340" x="5867400" y="2533650"/>
          <p14:tracePt t="99357" x="5867400" y="2609850"/>
          <p14:tracePt t="99375" x="5848350" y="2705100"/>
          <p14:tracePt t="99390" x="5822950" y="2755900"/>
          <p14:tracePt t="99407" x="5778500" y="2825750"/>
          <p14:tracePt t="99423" x="5695950" y="2901950"/>
          <p14:tracePt t="99440" x="5619750" y="2946400"/>
          <p14:tracePt t="99458" x="5511800" y="2990850"/>
          <p14:tracePt t="99474" x="5441950" y="3003550"/>
          <p14:tracePt t="99490" x="5384800" y="3016250"/>
          <p14:tracePt t="99507" x="5302250" y="3028950"/>
          <p14:tracePt t="99524" x="5226050" y="3028950"/>
          <p14:tracePt t="99542" x="5137150" y="3022600"/>
          <p14:tracePt t="99557" x="5086350" y="3009900"/>
          <p14:tracePt t="99576" x="5048250" y="2997200"/>
          <p14:tracePt t="99590" x="5010150" y="2984500"/>
          <p14:tracePt t="99607" x="5003800" y="2965450"/>
          <p14:tracePt t="99624" x="4984750" y="2959100"/>
          <p14:tracePt t="99640" x="4984750" y="2946400"/>
          <p14:tracePt t="100678" x="4972050" y="2940050"/>
          <p14:tracePt t="100685" x="4953000" y="2933700"/>
          <p14:tracePt t="100694" x="4946650" y="2921000"/>
          <p14:tracePt t="100707" x="4914900" y="2895600"/>
          <p14:tracePt t="100723" x="4883150" y="2870200"/>
          <p14:tracePt t="100740" x="4845050" y="2813050"/>
          <p14:tracePt t="100757" x="4819650" y="2762250"/>
          <p14:tracePt t="100773" x="4794250" y="2717800"/>
          <p14:tracePt t="100807" x="4737100" y="2571750"/>
          <p14:tracePt t="100841" x="4718050" y="2432050"/>
          <p14:tracePt t="100874" x="4737100" y="2292350"/>
          <p14:tracePt t="100890" x="4756150" y="2235200"/>
          <p14:tracePt t="100895" x="4775200" y="2197100"/>
          <p14:tracePt t="100907" x="4806950" y="2127250"/>
          <p14:tracePt t="100924" x="4838700" y="2082800"/>
          <p14:tracePt t="100940" x="4889500" y="2019300"/>
          <p14:tracePt t="100957" x="4927600" y="1993900"/>
          <p14:tracePt t="100974" x="4978400" y="1968500"/>
          <p14:tracePt t="100990" x="5080000" y="1949450"/>
          <p14:tracePt t="101007" x="5156200" y="1949450"/>
          <p14:tracePt t="101024" x="5251450" y="1981200"/>
          <p14:tracePt t="101040" x="5353050" y="2038350"/>
          <p14:tracePt t="101059" x="5435600" y="2120900"/>
          <p14:tracePt t="101074" x="5480050" y="2197100"/>
          <p14:tracePt t="101091" x="5511800" y="2266950"/>
          <p14:tracePt t="101107" x="5537200" y="2387600"/>
          <p14:tracePt t="101125" x="5537200" y="2463800"/>
          <p14:tracePt t="101142" x="5530850" y="2552700"/>
          <p14:tracePt t="101157" x="5518150" y="2609850"/>
          <p14:tracePt t="101174" x="5499100" y="2673350"/>
          <p14:tracePt t="101190" x="5461000" y="2749550"/>
          <p14:tracePt t="101207" x="5429250" y="2794000"/>
          <p14:tracePt t="101223" x="5365750" y="2851150"/>
          <p14:tracePt t="101240" x="5327650" y="2882900"/>
          <p14:tracePt t="101257" x="5276850" y="2901950"/>
          <p14:tracePt t="101273" x="5200650" y="2927350"/>
          <p14:tracePt t="101290" x="5149850" y="2933700"/>
          <p14:tracePt t="101307" x="5080000" y="2933700"/>
          <p14:tracePt t="101324" x="5054600" y="2921000"/>
          <p14:tracePt t="101341" x="5010150" y="2908300"/>
          <p14:tracePt t="101357" x="4965700" y="2882900"/>
          <p14:tracePt t="101374" x="4933950" y="2857500"/>
          <p14:tracePt t="101392" x="4902200" y="2806700"/>
          <p14:tracePt t="101407" x="4883150" y="2781300"/>
          <p14:tracePt t="101411" x="4876800" y="2768600"/>
          <p14:tracePt t="101424" x="4870450" y="2762250"/>
          <p14:tracePt t="101440" x="4857750" y="2730500"/>
          <p14:tracePt t="101457" x="4851400" y="2717800"/>
          <p14:tracePt t="101474" x="4845050" y="2698750"/>
          <p14:tracePt t="101490" x="4838700" y="2679700"/>
          <p14:tracePt t="101507" x="4832350" y="2647950"/>
          <p14:tracePt t="101523" x="4819650" y="2597150"/>
          <p14:tracePt t="101541" x="4819650" y="2578100"/>
          <p14:tracePt t="101557" x="4819650" y="2540000"/>
          <p14:tracePt t="101574" x="4819650" y="2520950"/>
          <p14:tracePt t="101590" x="4819650" y="2495550"/>
          <p14:tracePt t="101607" x="4832350" y="2444750"/>
          <p14:tracePt t="101624" x="4851400" y="2419350"/>
          <p14:tracePt t="101640" x="4889500" y="2362200"/>
          <p14:tracePt t="101657" x="4914900" y="2336800"/>
          <p14:tracePt t="101675" x="4959350" y="2292350"/>
          <p14:tracePt t="101690" x="4991100" y="2273300"/>
          <p14:tracePt t="101707" x="5041900" y="2260600"/>
          <p14:tracePt t="101724" x="5124450" y="2260600"/>
          <p14:tracePt t="101741" x="5219700" y="2298700"/>
          <p14:tracePt t="101759" x="5327650" y="2362200"/>
          <p14:tracePt t="101773" x="5378450" y="2413000"/>
          <p14:tracePt t="101791" x="5410200" y="2463800"/>
          <p14:tracePt t="101807" x="5441950" y="2533650"/>
          <p14:tracePt t="101824" x="5454650" y="2584450"/>
          <p14:tracePt t="101842" x="5461000" y="2641600"/>
          <p14:tracePt t="101857" x="5461000" y="2679700"/>
          <p14:tracePt t="101874" x="5441950" y="2711450"/>
          <p14:tracePt t="101890" x="5410200" y="2743200"/>
          <p14:tracePt t="101907" x="5378450" y="2768600"/>
          <p14:tracePt t="101925" x="5334000" y="2794000"/>
          <p14:tracePt t="101940" x="5302250" y="2806700"/>
          <p14:tracePt t="101957" x="5276850" y="2806700"/>
          <p14:tracePt t="101973" x="5251450" y="2819400"/>
          <p14:tracePt t="102427" x="5226050" y="2819400"/>
          <p14:tracePt t="102434" x="5194300" y="2819400"/>
          <p14:tracePt t="102440" x="5162550" y="2819400"/>
          <p14:tracePt t="102457" x="5086350" y="2813050"/>
          <p14:tracePt t="102474" x="4940300" y="2768600"/>
          <p14:tracePt t="102491" x="4838700" y="2724150"/>
          <p14:tracePt t="102508" x="4711700" y="2660650"/>
          <p14:tracePt t="102542" x="4584700" y="2565400"/>
          <p14:tracePt t="102574" x="4451350" y="2381250"/>
          <p14:tracePt t="102607" x="4381500" y="2146300"/>
          <p14:tracePt t="102625" x="4356100" y="2025650"/>
          <p14:tracePt t="102640" x="4356100" y="1917700"/>
          <p14:tracePt t="102657" x="4362450" y="1847850"/>
          <p14:tracePt t="102675" x="4381500" y="1765300"/>
          <p14:tracePt t="102691" x="4419600" y="1708150"/>
          <p14:tracePt t="102709" x="4489450" y="1651000"/>
          <p14:tracePt t="102724" x="4552950" y="1612900"/>
          <p14:tracePt t="102741" x="4622800" y="1600200"/>
          <p14:tracePt t="102758" x="4692650" y="1600200"/>
          <p14:tracePt t="102774" x="4838700" y="1638300"/>
          <p14:tracePt t="102791" x="4953000" y="1695450"/>
          <p14:tracePt t="102807" x="5105400" y="1828800"/>
          <p14:tracePt t="102824" x="5187950" y="1911350"/>
          <p14:tracePt t="102840" x="5264150" y="2032000"/>
          <p14:tracePt t="102857" x="5295900" y="2139950"/>
          <p14:tracePt t="102875" x="5308600" y="2254250"/>
          <p14:tracePt t="102891" x="5314950" y="2413000"/>
          <p14:tracePt t="102896" x="5308600" y="2476500"/>
          <p14:tracePt t="102907" x="5302250" y="2533650"/>
          <p14:tracePt t="102924" x="5257800" y="2717800"/>
          <p14:tracePt t="102941" x="5219700" y="2844800"/>
          <p14:tracePt t="102958" x="5156200" y="2933700"/>
          <p14:tracePt t="102974" x="5099050" y="2984500"/>
          <p14:tracePt t="102991" x="5029200" y="3003550"/>
          <p14:tracePt t="103007" x="4933950" y="3016250"/>
          <p14:tracePt t="103024" x="4870450" y="3016250"/>
          <p14:tracePt t="103042" x="4794250" y="2984500"/>
          <p14:tracePt t="103057" x="4756150" y="2965450"/>
          <p14:tracePt t="103074" x="4724400" y="2927350"/>
          <p14:tracePt t="103090" x="4699000" y="2844800"/>
          <p14:tracePt t="103107" x="4686300" y="2774950"/>
          <p14:tracePt t="103125" x="4679950" y="2673350"/>
          <p14:tracePt t="103141" x="4679950" y="2622550"/>
          <p14:tracePt t="103157" x="4692650" y="2590800"/>
          <p14:tracePt t="103174" x="4718050" y="2552700"/>
          <p14:tracePt t="103191" x="4743450" y="2533650"/>
          <p14:tracePt t="103207" x="4787900" y="2514600"/>
          <p14:tracePt t="103224" x="4819650" y="2514600"/>
          <p14:tracePt t="103241" x="4851400" y="2527300"/>
          <p14:tracePt t="103257" x="4889500" y="2559050"/>
          <p14:tracePt t="103274" x="4902200" y="2578100"/>
          <p14:tracePt t="103292" x="4908550" y="2590800"/>
          <p14:tracePt t="103324" x="4908550" y="2597150"/>
          <p14:tracePt t="103389" x="4902200" y="2597150"/>
          <p14:tracePt t="103402" x="4895850" y="2597150"/>
          <p14:tracePt t="103408" x="4889500" y="2597150"/>
          <p14:tracePt t="103424" x="4876800" y="2597150"/>
          <p14:tracePt t="103440" x="4864100" y="2584450"/>
          <p14:tracePt t="103457" x="4851400" y="2552700"/>
          <p14:tracePt t="103474" x="4845050" y="2520950"/>
          <p14:tracePt t="103490" x="4845050" y="2451100"/>
          <p14:tracePt t="103507" x="4889500" y="2298700"/>
          <p14:tracePt t="103524" x="4940300" y="2165350"/>
          <p14:tracePt t="103540" x="5073650" y="1911350"/>
          <p14:tracePt t="103557" x="5175250" y="1739900"/>
          <p14:tracePt t="103576" x="5391150" y="1511300"/>
          <p14:tracePt t="103591" x="5556250" y="1403350"/>
          <p14:tracePt t="103607" x="5746750" y="1333500"/>
          <p14:tracePt t="103624" x="5994400" y="1276350"/>
          <p14:tracePt t="103641" x="6159500" y="1276350"/>
          <p14:tracePt t="103658" x="6407150" y="1308100"/>
          <p14:tracePt t="103674" x="6553200" y="1346200"/>
          <p14:tracePt t="103691" x="6642100" y="1384300"/>
          <p14:tracePt t="103707" x="6711950" y="1422400"/>
          <p14:tracePt t="103724" x="6737350" y="1435100"/>
          <p14:tracePt t="103742" x="6737350" y="1454150"/>
          <p14:tracePt t="103757" x="6737350" y="1479550"/>
          <p14:tracePt t="103774" x="6705600" y="1530350"/>
          <p14:tracePt t="103790" x="6597650" y="1657350"/>
          <p14:tracePt t="103807" x="6489700" y="1746250"/>
          <p14:tracePt t="103825" x="6305550" y="1854200"/>
          <p14:tracePt t="103841" x="6172200" y="1892300"/>
          <p14:tracePt t="103857" x="6064250" y="1911350"/>
          <p14:tracePt t="103874" x="5956300" y="1911350"/>
          <p14:tracePt t="103891" x="5911850" y="1898650"/>
          <p14:tracePt t="103893" x="5892800" y="1885950"/>
          <p14:tracePt t="103907" x="5867400" y="1873250"/>
          <p14:tracePt t="103924" x="5848350" y="1866900"/>
          <p14:tracePt t="103940" x="5842000" y="1854200"/>
          <p14:tracePt t="103957" x="5842000" y="1835150"/>
          <p14:tracePt t="103974" x="5848350" y="1816100"/>
          <p14:tracePt t="103990" x="5854700" y="1778000"/>
          <p14:tracePt t="104272" x="5816600" y="1790700"/>
          <p14:tracePt t="104278" x="5772150" y="1822450"/>
          <p14:tracePt t="104291" x="5676900" y="1879600"/>
          <p14:tracePt t="104307" x="5581650" y="1936750"/>
          <p14:tracePt t="104324" x="5461000" y="2000250"/>
          <p14:tracePt t="104341" x="5391150" y="2032000"/>
          <p14:tracePt t="104357" x="5270500" y="2070100"/>
          <p14:tracePt t="104374" x="5200650" y="2095500"/>
          <p14:tracePt t="104391" x="5149850" y="2108200"/>
          <p14:tracePt t="104396" x="5137150" y="2114550"/>
          <p14:tracePt t="104407" x="5092700" y="2120900"/>
          <p14:tracePt t="104423" x="5067300" y="2133600"/>
          <p14:tracePt t="104440" x="5016500" y="2146300"/>
          <p14:tracePt t="104457" x="4997450" y="2146300"/>
          <p14:tracePt t="104474" x="4978400" y="2152650"/>
          <p14:tracePt t="104490" x="4959350" y="2159000"/>
          <p14:tracePt t="104507" x="4946650" y="2159000"/>
          <p14:tracePt t="104524" x="4946650" y="2146300"/>
          <p14:tracePt t="104541" x="4953000" y="2114550"/>
          <p14:tracePt t="104557" x="4972050" y="2070100"/>
          <p14:tracePt t="104574" x="5041900" y="1930400"/>
          <p14:tracePt t="104591" x="5099050" y="1835150"/>
          <p14:tracePt t="104608" x="5175250" y="1752600"/>
          <p14:tracePt t="104624" x="5340350" y="1676400"/>
          <p14:tracePt t="104640" x="5461000" y="1657350"/>
          <p14:tracePt t="104657" x="5626100" y="1682750"/>
          <p14:tracePt t="104674" x="5746750" y="1727200"/>
          <p14:tracePt t="104691" x="5956300" y="1816100"/>
          <p14:tracePt t="104707" x="6083300" y="1866900"/>
          <p14:tracePt t="104725" x="6280150" y="1924050"/>
          <p14:tracePt t="104741" x="6419850" y="1930400"/>
          <p14:tracePt t="104757" x="6546850" y="1930400"/>
          <p14:tracePt t="104774" x="6661150" y="1930400"/>
          <p14:tracePt t="104791" x="6826250" y="1917700"/>
          <p14:tracePt t="104809" x="7023100" y="1885950"/>
          <p14:tracePt t="104824" x="7131050" y="1873250"/>
          <p14:tracePt t="104840" x="7213600" y="1873250"/>
          <p14:tracePt t="104857" x="7308850" y="1879600"/>
          <p14:tracePt t="104874" x="7346950" y="1885950"/>
          <p14:tracePt t="104892" x="7410450" y="1905000"/>
          <p14:tracePt t="104907" x="7442200" y="1917700"/>
          <p14:tracePt t="104924" x="7473950" y="1943100"/>
          <p14:tracePt t="104940" x="7499350" y="1968500"/>
          <p14:tracePt t="104957" x="7512050" y="1987550"/>
          <p14:tracePt t="104975" x="7518400" y="2012950"/>
          <p14:tracePt t="104991" x="7518400" y="2038350"/>
          <p14:tracePt t="105007" x="7505700" y="2070100"/>
          <p14:tracePt t="105024" x="7480300" y="2127250"/>
          <p14:tracePt t="105041" x="7467600" y="2159000"/>
          <p14:tracePt t="105058" x="7429500" y="2216150"/>
          <p14:tracePt t="105074" x="7397750" y="2266950"/>
          <p14:tracePt t="105091" x="7366000" y="2311400"/>
          <p14:tracePt t="105107" x="7327900" y="2349500"/>
          <p14:tracePt t="105124" x="7315200" y="2368550"/>
          <p14:tracePt t="105142" x="7296150" y="2381250"/>
          <p14:tracePt t="105157" x="7264400" y="2387600"/>
          <p14:tracePt t="105174" x="7226300" y="2387600"/>
          <p14:tracePt t="105190" x="7124700" y="2387600"/>
          <p14:tracePt t="105207" x="7035800" y="2362200"/>
          <p14:tracePt t="105226" x="6921500" y="2343150"/>
          <p14:tracePt t="105241" x="6832600" y="2317750"/>
          <p14:tracePt t="105258" x="6743700" y="2298700"/>
          <p14:tracePt t="105274" x="6591300" y="2241550"/>
          <p14:tracePt t="105291" x="6496050" y="2197100"/>
          <p14:tracePt t="105307" x="6375400" y="2127250"/>
          <p14:tracePt t="105324" x="6324600" y="2101850"/>
          <p14:tracePt t="105342" x="6280150" y="2070100"/>
          <p14:tracePt t="105357" x="6267450" y="2070100"/>
          <p14:tracePt t="105374" x="6261100" y="2070100"/>
          <p14:tracePt t="105468" x="6267450" y="2057400"/>
          <p14:tracePt t="105476" x="6280150" y="2044700"/>
          <p14:tracePt t="105490" x="6324600" y="2006600"/>
          <p14:tracePt t="105508" x="6457950" y="1905000"/>
          <p14:tracePt t="105523" x="6578600" y="1822450"/>
          <p14:tracePt t="105540" x="6724650" y="1746250"/>
          <p14:tracePt t="105557" x="6934200" y="1644650"/>
          <p14:tracePt t="105574" x="7118350" y="1606550"/>
          <p14:tracePt t="105590" x="7277100" y="1593850"/>
          <p14:tracePt t="105607" x="7480300" y="1625600"/>
          <p14:tracePt t="105627" x="7664450" y="1682750"/>
          <p14:tracePt t="105641" x="7766050" y="1727200"/>
          <p14:tracePt t="105657" x="7842250" y="1771650"/>
          <p14:tracePt t="105675" x="7905750" y="1803400"/>
          <p14:tracePt t="105691" x="7931150" y="1828800"/>
          <p14:tracePt t="105707" x="7950200" y="1841500"/>
          <p14:tracePt t="105724" x="7969250" y="1873250"/>
          <p14:tracePt t="105741" x="7969250" y="1892300"/>
          <p14:tracePt t="105758" x="7969250" y="1911350"/>
          <p14:tracePt t="105791" x="7969250" y="1917700"/>
          <p14:tracePt t="105807" x="7950200" y="1930400"/>
          <p14:tracePt t="105824" x="7943850" y="1949450"/>
          <p14:tracePt t="105844" x="7924800" y="1968500"/>
          <p14:tracePt t="105857" x="7905750" y="1981200"/>
          <p14:tracePt t="105874" x="7886700" y="2006600"/>
          <p14:tracePt t="105891" x="7848600" y="2038350"/>
          <p14:tracePt t="105907" x="7829550" y="2057400"/>
          <p14:tracePt t="105926" x="7785100" y="2082800"/>
          <p14:tracePt t="105941" x="7747000" y="2114550"/>
          <p14:tracePt t="105957" x="7715250" y="2133600"/>
          <p14:tracePt t="105974" x="7670800" y="2146300"/>
          <p14:tracePt t="105991" x="7645400" y="2159000"/>
          <p14:tracePt t="106007" x="7607300" y="2171700"/>
          <p14:tracePt t="106024" x="7588250" y="2178050"/>
          <p14:tracePt t="106042" x="7581900" y="2184400"/>
          <p14:tracePt t="106074" x="7575550" y="2184400"/>
          <p14:tracePt t="115167" x="7569200" y="2178050"/>
          <p14:tracePt t="115175" x="7556500" y="2159000"/>
          <p14:tracePt t="115180" x="7550150" y="2139950"/>
          <p14:tracePt t="115191" x="7524750" y="2108200"/>
          <p14:tracePt t="115207" x="7442200" y="1974850"/>
          <p14:tracePt t="115224" x="7366000" y="1898650"/>
          <p14:tracePt t="115241" x="7226300" y="1797050"/>
          <p14:tracePt t="115274" x="7080250" y="1714500"/>
          <p14:tracePt t="115308" x="6940550" y="1676400"/>
          <p14:tracePt t="115341" x="6718300" y="1651000"/>
          <p14:tracePt t="115358" x="6623050" y="1651000"/>
          <p14:tracePt t="115374" x="6489700" y="1670050"/>
          <p14:tracePt t="115392" x="6400800" y="1676400"/>
          <p14:tracePt t="115409" x="6318250" y="1695450"/>
          <p14:tracePt t="115424" x="6280150" y="1708150"/>
          <p14:tracePt t="115441" x="6261100" y="1708150"/>
          <p14:tracePt t="115457" x="6248400" y="1714500"/>
          <p14:tracePt t="115474" x="6248400" y="1720850"/>
          <p14:tracePt t="115492" x="6248400" y="1727200"/>
          <p14:tracePt t="115508" x="6248400" y="1733550"/>
          <p14:tracePt t="115812" x="6184900" y="1752600"/>
          <p14:tracePt t="115819" x="6083300" y="1778000"/>
          <p14:tracePt t="115826" x="5975350" y="1822450"/>
          <p14:tracePt t="115841" x="5664200" y="1974850"/>
          <p14:tracePt t="115858" x="5321300" y="2190750"/>
          <p14:tracePt t="115874" x="4787900" y="2540000"/>
          <p14:tracePt t="115891" x="4464050" y="2813050"/>
          <p14:tracePt t="115907" x="4127500" y="3175000"/>
          <p14:tracePt t="115924" x="3943350" y="3384550"/>
          <p14:tracePt t="115941" x="3810000" y="3594100"/>
          <p14:tracePt t="115958" x="3708400" y="3835400"/>
          <p14:tracePt t="115974" x="3676650" y="3956050"/>
          <p14:tracePt t="115991" x="3663950" y="4114800"/>
          <p14:tracePt t="116007" x="3670300" y="4191000"/>
          <p14:tracePt t="116024" x="3727450" y="4279900"/>
          <p14:tracePt t="116041" x="3790950" y="4330700"/>
          <p14:tracePt t="116058" x="3886200" y="4368800"/>
          <p14:tracePt t="116076" x="4044950" y="4387850"/>
          <p14:tracePt t="116091" x="4152900" y="4387850"/>
          <p14:tracePt t="116107" x="4337050" y="4375150"/>
          <p14:tracePt t="116124" x="4457700" y="4337050"/>
          <p14:tracePt t="116142" x="4565650" y="4267200"/>
          <p14:tracePt t="116158" x="4699000" y="4152900"/>
          <p14:tracePt t="116175" x="4762500" y="4057650"/>
          <p14:tracePt t="116192" x="4826000" y="3924300"/>
          <p14:tracePt t="116208" x="4857750" y="3816350"/>
          <p14:tracePt t="116225" x="4870450" y="3702050"/>
          <p14:tracePt t="116241" x="4876800" y="3530600"/>
          <p14:tracePt t="116258" x="4870450" y="3454400"/>
          <p14:tracePt t="116276" x="4832350" y="3327400"/>
          <p14:tracePt t="116291" x="4813300" y="3263900"/>
          <p14:tracePt t="116308" x="4787900" y="3225800"/>
          <p14:tracePt t="116324" x="4762500" y="3187700"/>
          <p14:tracePt t="116342" x="4743450" y="3175000"/>
          <p14:tracePt t="116358" x="4718050" y="3162300"/>
          <p14:tracePt t="116375" x="4711700" y="3162300"/>
          <p14:tracePt t="116391" x="4705350" y="3162300"/>
          <p14:tracePt t="116408" x="4699000" y="3162300"/>
          <p14:tracePt t="116444" x="4699000" y="3168650"/>
          <p14:tracePt t="117222" x="4692650" y="3168650"/>
          <p14:tracePt t="117229" x="4692650" y="3162300"/>
          <p14:tracePt t="117242" x="4686300" y="3162300"/>
          <p14:tracePt t="117258" x="4654550" y="3149600"/>
          <p14:tracePt t="117275" x="4635500" y="3130550"/>
          <p14:tracePt t="117291" x="4578350" y="3105150"/>
          <p14:tracePt t="117308" x="4540250" y="3086100"/>
          <p14:tracePt t="117341" x="4451350" y="3035300"/>
          <p14:tracePt t="117375" x="4375150" y="2978150"/>
          <p14:tracePt t="117408" x="4279900" y="2921000"/>
          <p14:tracePt t="117425" x="4248150" y="2901950"/>
          <p14:tracePt t="117430" x="4222750" y="2889250"/>
          <p14:tracePt t="117443" x="4171950" y="2863850"/>
          <p14:tracePt t="117458" x="4108450" y="2844800"/>
          <p14:tracePt t="117475" x="4057650" y="2813050"/>
          <p14:tracePt t="117491" x="3981450" y="2794000"/>
          <p14:tracePt t="117508" x="3930650" y="2794000"/>
          <p14:tracePt t="117526" x="3860800" y="2794000"/>
          <p14:tracePt t="117542" x="3803650" y="2794000"/>
          <p14:tracePt t="117558" x="3714750" y="2794000"/>
          <p14:tracePt t="117575" x="3600450" y="2813050"/>
          <p14:tracePt t="117592" x="3543300" y="2832100"/>
          <p14:tracePt t="117608" x="3473450" y="2870200"/>
          <p14:tracePt t="117625" x="3435350" y="2908300"/>
          <p14:tracePt t="117642" x="3397250" y="2952750"/>
          <p14:tracePt t="117658" x="3327400" y="3048000"/>
          <p14:tracePt t="117675" x="3295650" y="3092450"/>
          <p14:tracePt t="117693" x="3244850" y="3168650"/>
          <p14:tracePt t="117708" x="3232150" y="3232150"/>
          <p14:tracePt t="117725" x="3225800" y="3295650"/>
          <p14:tracePt t="117741" x="3225800" y="3409950"/>
          <p14:tracePt t="117758" x="3238500" y="3473450"/>
          <p14:tracePt t="117775" x="3282950" y="3575050"/>
          <p14:tracePt t="117792" x="3327400" y="3632200"/>
          <p14:tracePt t="117810" x="3409950" y="3689350"/>
          <p14:tracePt t="117825" x="3473450" y="3733800"/>
          <p14:tracePt t="117842" x="3562350" y="3765550"/>
          <p14:tracePt t="117858" x="3676650" y="3784600"/>
          <p14:tracePt t="117874" x="3733800" y="3797300"/>
          <p14:tracePt t="117891" x="3790950" y="3797300"/>
          <p14:tracePt t="117908" x="3860800" y="3771900"/>
          <p14:tracePt t="117925" x="3898900" y="3740150"/>
          <p14:tracePt t="117928" x="3917950" y="3714750"/>
          <p14:tracePt t="117941" x="3956050" y="3651250"/>
          <p14:tracePt t="117958" x="3975100" y="3594100"/>
          <p14:tracePt t="117976" x="4013200" y="3467100"/>
          <p14:tracePt t="117991" x="4013200" y="3340100"/>
          <p14:tracePt t="118008" x="4013200" y="3232150"/>
          <p14:tracePt t="118024" x="3962400" y="3054350"/>
          <p14:tracePt t="118041" x="3917950" y="2921000"/>
          <p14:tracePt t="118059" x="3810000" y="2686050"/>
          <p14:tracePt t="118075" x="3714750" y="2559050"/>
          <p14:tracePt t="118091" x="3581400" y="2432050"/>
          <p14:tracePt t="118108" x="3384550" y="2266950"/>
          <p14:tracePt t="118124" x="3251200" y="2165350"/>
          <p14:tracePt t="118141" x="3016250" y="2063750"/>
          <p14:tracePt t="118157" x="2876550" y="2019300"/>
          <p14:tracePt t="118174" x="2736850" y="2006600"/>
          <p14:tracePt t="118191" x="2546350" y="2006600"/>
          <p14:tracePt t="118208" x="2406650" y="2012950"/>
          <p14:tracePt t="118224" x="2266950" y="2051050"/>
          <p14:tracePt t="118241" x="2165350" y="2082800"/>
          <p14:tracePt t="118258" x="2101850" y="2108200"/>
          <p14:tracePt t="118275" x="2025650" y="2159000"/>
          <p14:tracePt t="118291" x="1987550" y="2197100"/>
          <p14:tracePt t="118308" x="1955800" y="2235200"/>
          <p14:tracePt t="118325" x="1936750" y="2273300"/>
          <p14:tracePt t="118341" x="1917700" y="2298700"/>
          <p14:tracePt t="118358" x="1905000" y="2343150"/>
          <p14:tracePt t="118375" x="1898650" y="2362200"/>
          <p14:tracePt t="118391" x="1898650" y="2387600"/>
          <p14:tracePt t="118408" x="1898650" y="2393950"/>
          <p14:tracePt t="118412" x="1892300" y="2393950"/>
          <p14:tracePt t="118664" x="1898650" y="2393950"/>
          <p14:tracePt t="118671" x="1911350" y="2387600"/>
          <p14:tracePt t="118683" x="1924050" y="2387600"/>
          <p14:tracePt t="118691" x="1936750" y="2387600"/>
          <p14:tracePt t="118708" x="1968500" y="2387600"/>
          <p14:tracePt t="118741" x="2101850" y="2393950"/>
          <p14:tracePt t="118775" x="2311400" y="2451100"/>
          <p14:tracePt t="118808" x="2571750" y="2552700"/>
          <p14:tracePt t="118825" x="2673350" y="2597150"/>
          <p14:tracePt t="118843" x="2768600" y="2641600"/>
          <p14:tracePt t="118858" x="2933700" y="2705100"/>
          <p14:tracePt t="118875" x="3073400" y="2762250"/>
          <p14:tracePt t="118891" x="3238500" y="2832100"/>
          <p14:tracePt t="118908" x="3340100" y="2870200"/>
          <p14:tracePt t="118910" x="3390900" y="2895600"/>
          <p14:tracePt t="118925" x="3511550" y="2940050"/>
          <p14:tracePt t="118941" x="3625850" y="2984500"/>
          <p14:tracePt t="118958" x="3727450" y="3022600"/>
          <p14:tracePt t="118975" x="3841750" y="3086100"/>
          <p14:tracePt t="118991" x="3886200" y="3117850"/>
          <p14:tracePt t="119008" x="3917950" y="3149600"/>
          <p14:tracePt t="119025" x="3924300" y="3155950"/>
          <p14:tracePt t="119041" x="3930650" y="3162300"/>
          <p14:tracePt t="119573" x="3924300" y="3155950"/>
          <p14:tracePt t="119581" x="3911600" y="3136900"/>
          <p14:tracePt t="119592" x="3886200" y="3098800"/>
          <p14:tracePt t="119608" x="3841750" y="3028950"/>
          <p14:tracePt t="119624" x="3771900" y="2946400"/>
          <p14:tracePt t="119641" x="3644900" y="2755900"/>
          <p14:tracePt t="119658" x="3556000" y="2635250"/>
          <p14:tracePt t="119691" x="3321050" y="2330450"/>
          <p14:tracePt t="119725" x="3105150" y="2095500"/>
          <p14:tracePt t="119758" x="2921000" y="1981200"/>
          <p14:tracePt t="119775" x="2857500" y="1955800"/>
          <p14:tracePt t="119792" x="2774950" y="1936750"/>
          <p14:tracePt t="119808" x="2724150" y="1930400"/>
          <p14:tracePt t="119826" x="2641600" y="1930400"/>
          <p14:tracePt t="119841" x="2603500" y="1943100"/>
          <p14:tracePt t="119858" x="2559050" y="1968500"/>
          <p14:tracePt t="119874" x="2501900" y="2019300"/>
          <p14:tracePt t="119891" x="2451100" y="2089150"/>
          <p14:tracePt t="119909" x="2406650" y="2146300"/>
          <p14:tracePt t="119925" x="2381250" y="2209800"/>
          <p14:tracePt t="119941" x="2355850" y="2254250"/>
          <p14:tracePt t="119958" x="2336800" y="2305050"/>
          <p14:tracePt t="119974" x="2317750" y="2330450"/>
          <p14:tracePt t="119992" x="2305050" y="2362200"/>
          <p14:tracePt t="120008" x="2292350" y="2406650"/>
          <p14:tracePt t="120024" x="2292350" y="2438400"/>
          <p14:tracePt t="120041" x="2292350" y="2495550"/>
          <p14:tracePt t="120058" x="2292350" y="2546350"/>
          <p14:tracePt t="120074" x="2292350" y="2628900"/>
          <p14:tracePt t="120091" x="2292350" y="2686050"/>
          <p14:tracePt t="120108" x="2311400" y="2743200"/>
          <p14:tracePt t="120125" x="2317750" y="2825750"/>
          <p14:tracePt t="120141" x="2324100" y="2870200"/>
          <p14:tracePt t="120158" x="2330450" y="2940050"/>
          <p14:tracePt t="120174" x="2330450" y="2959100"/>
          <p14:tracePt t="120191" x="2330450" y="2971800"/>
          <p14:tracePt t="120208" x="2330450" y="2984500"/>
          <p14:tracePt t="120416" x="2362200" y="2971800"/>
          <p14:tracePt t="120423" x="2413000" y="2940050"/>
          <p14:tracePt t="120432" x="2470150" y="2908300"/>
          <p14:tracePt t="120443" x="2571750" y="2851150"/>
          <p14:tracePt t="120458" x="2686050" y="2806700"/>
          <p14:tracePt t="120475" x="2806700" y="2768600"/>
          <p14:tracePt t="120492" x="3022600" y="2749550"/>
          <p14:tracePt t="120510" x="3187700" y="2755900"/>
          <p14:tracePt t="120526" x="3416300" y="2813050"/>
          <p14:tracePt t="120542" x="3575050" y="2870200"/>
          <p14:tracePt t="120560" x="3708400" y="2933700"/>
          <p14:tracePt t="120575" x="3879850" y="3028950"/>
          <p14:tracePt t="120591" x="3956050" y="3098800"/>
          <p14:tracePt t="120610" x="4051300" y="3187700"/>
          <p14:tracePt t="120625" x="4102100" y="3244850"/>
          <p14:tracePt t="120642" x="4146550" y="3302000"/>
          <p14:tracePt t="120658" x="4165600" y="3346450"/>
          <p14:tracePt t="120675" x="4171950" y="3359150"/>
          <p14:tracePt t="120693" x="4178300" y="3371850"/>
          <p14:tracePt t="127644" x="4178300" y="3416300"/>
          <p14:tracePt t="127651" x="4178300" y="3486150"/>
          <p14:tracePt t="127658" x="4178300" y="3568700"/>
          <p14:tracePt t="127675" x="4171950" y="3778250"/>
          <p14:tracePt t="127692" x="4159250" y="3987800"/>
          <p14:tracePt t="127708" x="4127500" y="4318000"/>
          <p14:tracePt t="127725" x="4102100" y="4508500"/>
          <p14:tracePt t="127759" x="4064000" y="4832350"/>
          <p14:tracePt t="127792" x="4032250" y="4978400"/>
          <p14:tracePt t="127825" x="4025900" y="5060950"/>
          <p14:tracePt t="127842" x="4025900" y="5086350"/>
          <p14:tracePt t="127858" x="4019550" y="5105400"/>
          <p14:tracePt t="127875" x="4013200" y="5137150"/>
          <p14:tracePt t="127892" x="4006850" y="5143500"/>
          <p14:tracePt t="127908" x="4000500" y="5149850"/>
          <p14:tracePt t="127925" x="3994150" y="5149850"/>
          <p14:tracePt t="127941" x="3994150" y="5156200"/>
          <p14:tracePt t="127975" x="3987800" y="5168900"/>
          <p14:tracePt t="127991" x="3981450" y="5207000"/>
          <p14:tracePt t="128009" x="3975100" y="5264150"/>
          <p14:tracePt t="128025" x="3975100" y="5340350"/>
          <p14:tracePt t="128042" x="3968750" y="5467350"/>
          <p14:tracePt t="128058" x="3962400" y="5543550"/>
          <p14:tracePt t="128075" x="3956050" y="5632450"/>
          <p14:tracePt t="128092" x="3956050" y="5676900"/>
          <p14:tracePt t="128109" x="3956050" y="5708650"/>
          <p14:tracePt t="128125" x="3949700" y="5734050"/>
          <p14:tracePt t="128142" x="3949700" y="5746750"/>
          <p14:tracePt t="128175" x="3937000" y="5746750"/>
          <p14:tracePt t="128222" x="3937000" y="5740400"/>
          <p14:tracePt t="128235" x="3937000" y="5734050"/>
          <p14:tracePt t="128242" x="3937000" y="5727700"/>
          <p14:tracePt t="128260" x="3937000" y="5715000"/>
          <p14:tracePt t="128275" x="3949700" y="5683250"/>
          <p14:tracePt t="128292" x="3962400" y="5664200"/>
          <p14:tracePt t="128309" x="3975100" y="5657850"/>
          <p14:tracePt t="128325" x="3994150" y="5632450"/>
          <p14:tracePt t="128342" x="4006850" y="5626100"/>
          <p14:tracePt t="128358" x="4044950" y="5607050"/>
          <p14:tracePt t="128375" x="4076700" y="5600700"/>
          <p14:tracePt t="128392" x="4108450" y="5588000"/>
          <p14:tracePt t="128408" x="4152900" y="5575300"/>
          <p14:tracePt t="128425" x="4203700" y="5562600"/>
          <p14:tracePt t="128442" x="4305300" y="5543550"/>
          <p14:tracePt t="128458" x="4425950" y="5518150"/>
          <p14:tracePt t="128476" x="4552950" y="5499100"/>
          <p14:tracePt t="128492" x="4768850" y="5492750"/>
          <p14:tracePt t="128509" x="4940300" y="5486400"/>
          <p14:tracePt t="128525" x="5181600" y="5492750"/>
          <p14:tracePt t="128542" x="5321300" y="5511800"/>
          <p14:tracePt t="128560" x="5505450" y="5511800"/>
          <p14:tracePt t="128575" x="5600700" y="5505450"/>
          <p14:tracePt t="128592" x="5683250" y="5486400"/>
          <p14:tracePt t="128608" x="5772150" y="5480050"/>
          <p14:tracePt t="128625" x="5822950" y="5467350"/>
          <p14:tracePt t="128642" x="5861050" y="5461000"/>
          <p14:tracePt t="128658" x="5899150" y="5435600"/>
          <p14:tracePt t="128692" x="5905500" y="5429250"/>
          <p14:tracePt t="128708" x="5911850" y="5429250"/>
          <p14:tracePt t="128725" x="5924550" y="5410200"/>
          <p14:tracePt t="128741" x="5937250" y="5397500"/>
          <p14:tracePt t="128758" x="5962650" y="5378450"/>
          <p14:tracePt t="128775" x="6007100" y="5365750"/>
          <p14:tracePt t="128792" x="6032500" y="5353050"/>
          <p14:tracePt t="128810" x="6076950" y="5346700"/>
          <p14:tracePt t="128825" x="6108700" y="5346700"/>
          <p14:tracePt t="128845" x="6172200" y="5346700"/>
          <p14:tracePt t="128858" x="6223000" y="5353050"/>
          <p14:tracePt t="128875" x="6254750" y="5359400"/>
          <p14:tracePt t="128893" x="6311900" y="5378450"/>
          <p14:tracePt t="128910" x="6330950" y="5378450"/>
          <p14:tracePt t="128926" x="6337300" y="5384800"/>
          <p14:tracePt t="128978" x="6343650" y="5391150"/>
          <p14:tracePt t="129005" x="6350000" y="5391150"/>
          <p14:tracePt t="129094" x="6343650" y="5391150"/>
          <p14:tracePt t="129101" x="6337300" y="5391150"/>
          <p14:tracePt t="129108" x="6324600" y="5391150"/>
          <p14:tracePt t="129126" x="6248400" y="5397500"/>
          <p14:tracePt t="129142" x="5981700" y="5397500"/>
          <p14:tracePt t="129160" x="5765800" y="5397500"/>
          <p14:tracePt t="129175" x="5422900" y="5391150"/>
          <p14:tracePt t="129193" x="4832350" y="5378450"/>
          <p14:tracePt t="129209" x="4356100" y="5378450"/>
          <p14:tracePt t="129226" x="3638550" y="5384800"/>
          <p14:tracePt t="129242" x="3244850" y="5397500"/>
          <p14:tracePt t="129260" x="2781300" y="5410200"/>
          <p14:tracePt t="129276" x="2571750" y="5410200"/>
          <p14:tracePt t="129292" x="2311400" y="5397500"/>
          <p14:tracePt t="129308" x="2019300" y="5346700"/>
          <p14:tracePt t="129325" x="1879600" y="5308600"/>
          <p14:tracePt t="129344" x="1701800" y="5270500"/>
          <p14:tracePt t="129359" x="1581150" y="5264150"/>
          <p14:tracePt t="129376" x="1485900" y="5264150"/>
          <p14:tracePt t="129392" x="1384300" y="5270500"/>
          <p14:tracePt t="129409" x="1327150" y="5276850"/>
          <p14:tracePt t="129427" x="1270000" y="5289550"/>
          <p14:tracePt t="129442" x="1238250" y="5302250"/>
          <p14:tracePt t="129459" x="1206500" y="5314950"/>
          <p14:tracePt t="129463" x="1187450" y="5327650"/>
          <p14:tracePt t="129476" x="1162050" y="5353050"/>
          <p14:tracePt t="129492" x="1143000" y="5372100"/>
          <p14:tracePt t="129509" x="1123950" y="5397500"/>
          <p14:tracePt t="129525" x="1098550" y="5435600"/>
          <p14:tracePt t="129542" x="1085850" y="5473700"/>
          <p14:tracePt t="129558" x="1066800" y="5530850"/>
          <p14:tracePt t="129576" x="1054100" y="5568950"/>
          <p14:tracePt t="129594" x="1047750" y="5607050"/>
          <p14:tracePt t="129609" x="1047750" y="5626100"/>
          <p14:tracePt t="129625" x="1047750" y="5645150"/>
          <p14:tracePt t="129642" x="1060450" y="5676900"/>
          <p14:tracePt t="129659" x="1066800" y="5689600"/>
          <p14:tracePt t="129676" x="1073150" y="5702300"/>
          <p14:tracePt t="129692" x="1092200" y="5721350"/>
          <p14:tracePt t="129710" x="1111250" y="5734050"/>
          <p14:tracePt t="129726" x="1123950" y="5746750"/>
          <p14:tracePt t="129742" x="1130300" y="5746750"/>
          <p14:tracePt t="129758" x="1149350" y="5746750"/>
          <p14:tracePt t="129775" x="1155700" y="5746750"/>
          <p14:tracePt t="129792" x="1181100" y="5746750"/>
          <p14:tracePt t="129808" x="1206500" y="5746750"/>
          <p14:tracePt t="129825" x="1238250" y="5727700"/>
          <p14:tracePt t="129841" x="1295400" y="5702300"/>
          <p14:tracePt t="129858" x="1346200" y="5683250"/>
          <p14:tracePt t="129877" x="1435100" y="5664200"/>
          <p14:tracePt t="129892" x="1498600" y="5651500"/>
          <p14:tracePt t="129908" x="1581150" y="5645150"/>
          <p14:tracePt t="129925" x="1689100" y="5645150"/>
          <p14:tracePt t="129942" x="1746250" y="5645150"/>
          <p14:tracePt t="129960" x="1809750" y="5657850"/>
          <p14:tracePt t="129975" x="1847850" y="5657850"/>
          <p14:tracePt t="129994" x="1892300" y="5670550"/>
          <p14:tracePt t="130009" x="1962150" y="5676900"/>
          <p14:tracePt t="130026" x="2012950" y="5683250"/>
          <p14:tracePt t="130043" x="2070100" y="5689600"/>
          <p14:tracePt t="130059" x="2101850" y="5695950"/>
          <p14:tracePt t="130076" x="2133600" y="5702300"/>
          <p14:tracePt t="130092" x="2171700" y="5708650"/>
          <p14:tracePt t="130109" x="2190750" y="5715000"/>
          <p14:tracePt t="130127" x="2235200" y="5721350"/>
          <p14:tracePt t="130142" x="2279650" y="5727700"/>
          <p14:tracePt t="130159" x="2305050" y="5734050"/>
          <p14:tracePt t="130175" x="2349500" y="5746750"/>
          <p14:tracePt t="130195" x="2387600" y="5753100"/>
          <p14:tracePt t="130209" x="2406650" y="5753100"/>
          <p14:tracePt t="130226" x="2425700" y="5753100"/>
          <p14:tracePt t="130242" x="2438400" y="5753100"/>
          <p14:tracePt t="130259" x="2444750" y="5746750"/>
          <p14:tracePt t="130651" x="2489200" y="5746750"/>
          <p14:tracePt t="130658" x="2540000" y="5746750"/>
          <p14:tracePt t="130665" x="2597150" y="5753100"/>
          <p14:tracePt t="130676" x="2647950" y="5759450"/>
          <p14:tracePt t="130692" x="2774950" y="5791200"/>
          <p14:tracePt t="130709" x="2863850" y="5816600"/>
          <p14:tracePt t="130726" x="2978150" y="5829300"/>
          <p14:tracePt t="130742" x="3022600" y="5835650"/>
          <p14:tracePt t="130759" x="3060700" y="5835650"/>
          <p14:tracePt t="130775" x="3117850" y="5829300"/>
          <p14:tracePt t="130792" x="3149600" y="5816600"/>
          <p14:tracePt t="130808" x="3175000" y="5810250"/>
          <p14:tracePt t="130825" x="3200400" y="5810250"/>
          <p14:tracePt t="130841" x="3213100" y="5810250"/>
          <p14:tracePt t="130858" x="3225800" y="5810250"/>
          <p14:tracePt t="130875" x="3232150" y="5803900"/>
          <p14:tracePt t="130892" x="3244850" y="5797550"/>
          <p14:tracePt t="130925" x="3251200" y="5797550"/>
          <p14:tracePt t="130942" x="3257550" y="5797550"/>
          <p14:tracePt t="130959" x="3263900" y="5797550"/>
          <p14:tracePt t="131034" x="3263900" y="5791200"/>
          <p14:tracePt t="131096" x="3263900" y="5784850"/>
          <p14:tracePt t="131157" x="3263900" y="5778500"/>
          <p14:tracePt t="131296" x="3263900" y="5772150"/>
          <p14:tracePt t="131344" x="3263900" y="5765800"/>
          <p14:tracePt t="131379" x="3270250" y="5765800"/>
          <p14:tracePt t="131393" x="3276600" y="5759450"/>
          <p14:tracePt t="131401" x="3282950" y="5753100"/>
          <p14:tracePt t="131409" x="3289300" y="5746750"/>
          <p14:tracePt t="131426" x="3327400" y="5727700"/>
          <p14:tracePt t="131442" x="3359150" y="5715000"/>
          <p14:tracePt t="131459" x="3384550" y="5702300"/>
          <p14:tracePt t="131462" x="3390900" y="5695950"/>
          <p14:tracePt t="131475" x="3409950" y="5689600"/>
          <p14:tracePt t="131492" x="3429000" y="5683250"/>
          <p14:tracePt t="131509" x="3441700" y="5676900"/>
          <p14:tracePt t="131525" x="3448050" y="5676900"/>
          <p14:tracePt t="131542" x="3454400" y="5676900"/>
          <p14:tracePt t="131558" x="3467100" y="5670550"/>
          <p14:tracePt t="131575" x="3479800" y="5670550"/>
          <p14:tracePt t="131593" x="3492500" y="5664200"/>
          <p14:tracePt t="131609" x="3498850" y="5664200"/>
          <p14:tracePt t="131625" x="3505200" y="5664200"/>
          <p14:tracePt t="131642" x="3517900" y="5664200"/>
          <p14:tracePt t="131659" x="3524250" y="5664200"/>
          <p14:tracePt t="132789" x="3524250" y="5657850"/>
          <p14:tracePt t="132796" x="3524250" y="5651500"/>
          <p14:tracePt t="132809" x="3530600" y="5619750"/>
          <p14:tracePt t="132825" x="3549650" y="5588000"/>
          <p14:tracePt t="132842" x="3575050" y="5543550"/>
          <p14:tracePt t="132859" x="3638550" y="5454650"/>
          <p14:tracePt t="132875" x="3683000" y="5397500"/>
          <p14:tracePt t="132892" x="3784600" y="5321300"/>
          <p14:tracePt t="132925" x="4000500" y="5270500"/>
          <p14:tracePt t="132959" x="4184650" y="5314950"/>
          <p14:tracePt t="132992" x="4267200" y="5429250"/>
          <p14:tracePt t="133008" x="4292600" y="5518150"/>
          <p14:tracePt t="133026" x="4298950" y="5556250"/>
          <p14:tracePt t="133044" x="4279900" y="5607050"/>
          <p14:tracePt t="133059" x="4260850" y="5632450"/>
          <p14:tracePt t="133076" x="4235450" y="5651500"/>
          <p14:tracePt t="133092" x="4184650" y="5676900"/>
          <p14:tracePt t="133109" x="4121150" y="5695950"/>
          <p14:tracePt t="133127" x="4000500" y="5715000"/>
          <p14:tracePt t="133143" x="3905250" y="5715000"/>
          <p14:tracePt t="133159" x="3816350" y="5702300"/>
          <p14:tracePt t="133175" x="3689350" y="5676900"/>
          <p14:tracePt t="133192" x="3619500" y="5645150"/>
          <p14:tracePt t="133210" x="3530600" y="5613400"/>
          <p14:tracePt t="133226" x="3479800" y="5581650"/>
          <p14:tracePt t="133244" x="3441700" y="5556250"/>
          <p14:tracePt t="133260" x="3397250" y="5524500"/>
          <p14:tracePt t="133275" x="3371850" y="5499100"/>
          <p14:tracePt t="133292" x="3365500" y="5473700"/>
          <p14:tracePt t="133309" x="3359150" y="5461000"/>
          <p14:tracePt t="133326" x="3359150" y="5441950"/>
          <p14:tracePt t="133342" x="3359150" y="5410200"/>
          <p14:tracePt t="133359" x="3371850" y="5384800"/>
          <p14:tracePt t="133376" x="3403600" y="5372100"/>
          <p14:tracePt t="133826" x="3403600" y="5346700"/>
          <p14:tracePt t="133832" x="3397250" y="5308600"/>
          <p14:tracePt t="133843" x="3390900" y="5264150"/>
          <p14:tracePt t="133859" x="3403600" y="5143500"/>
          <p14:tracePt t="133875" x="3429000" y="5060950"/>
          <p14:tracePt t="133892" x="3492500" y="4984750"/>
          <p14:tracePt t="133908" x="3670300" y="4876800"/>
          <p14:tracePt t="133925" x="3810000" y="4826000"/>
          <p14:tracePt t="133958" x="4216400" y="4806950"/>
          <p14:tracePt t="133992" x="4521200" y="4921250"/>
          <p14:tracePt t="134025" x="4718050" y="5137150"/>
          <p14:tracePt t="134042" x="4768850" y="5245100"/>
          <p14:tracePt t="134060" x="4800600" y="5391150"/>
          <p14:tracePt t="134076" x="4781550" y="5505450"/>
          <p14:tracePt t="134093" x="4730750" y="5626100"/>
          <p14:tracePt t="134109" x="4616450" y="5797550"/>
          <p14:tracePt t="134125" x="4533900" y="5899150"/>
          <p14:tracePt t="134144" x="4400550" y="6019800"/>
          <p14:tracePt t="134159" x="4273550" y="6096000"/>
          <p14:tracePt t="134176" x="4127500" y="6140450"/>
          <p14:tracePt t="134192" x="3917950" y="6210300"/>
          <p14:tracePt t="134210" x="3784600" y="6216650"/>
          <p14:tracePt t="134227" x="3619500" y="6216650"/>
          <p14:tracePt t="134242" x="3524250" y="6184900"/>
          <p14:tracePt t="134259" x="3441700" y="6134100"/>
          <p14:tracePt t="134276" x="3365500" y="6064250"/>
          <p14:tracePt t="134292" x="3314700" y="6007100"/>
          <p14:tracePt t="134310" x="3276600" y="5918200"/>
          <p14:tracePt t="134325" x="3263900" y="5848350"/>
          <p14:tracePt t="134342" x="3244850" y="5784850"/>
          <p14:tracePt t="134359" x="3238500" y="5670550"/>
          <p14:tracePt t="134376" x="3244850" y="5600700"/>
          <p14:tracePt t="134394" x="3276600" y="5486400"/>
          <p14:tracePt t="134409" x="3314700" y="5397500"/>
          <p14:tracePt t="134426" x="3365500" y="5283200"/>
          <p14:tracePt t="134442" x="3435350" y="5156200"/>
          <p14:tracePt t="134459" x="3505200" y="5099050"/>
          <p14:tracePt t="134464" x="3556000" y="5067300"/>
          <p14:tracePt t="134477" x="3663950" y="5041900"/>
          <p14:tracePt t="134493" x="3803650" y="5041900"/>
          <p14:tracePt t="134510" x="3924300" y="5060950"/>
          <p14:tracePt t="134525" x="4095750" y="5143500"/>
          <p14:tracePt t="134542" x="4191000" y="5226050"/>
          <p14:tracePt t="134559" x="4298950" y="5346700"/>
          <p14:tracePt t="134576" x="4337050" y="5410200"/>
          <p14:tracePt t="134593" x="4356100" y="5499100"/>
          <p14:tracePt t="134609" x="4356100" y="5556250"/>
          <p14:tracePt t="134626" x="4343400" y="5613400"/>
          <p14:tracePt t="134642" x="4279900" y="5695950"/>
          <p14:tracePt t="134659" x="4229100" y="5740400"/>
          <p14:tracePt t="134675" x="4171950" y="5778500"/>
          <p14:tracePt t="134692" x="4095750" y="5803900"/>
          <p14:tracePt t="134709" x="4057650" y="5810250"/>
          <p14:tracePt t="134725" x="4000500" y="5803900"/>
          <p14:tracePt t="134742" x="3981450" y="5791200"/>
          <p14:tracePt t="134760" x="3956050" y="5759450"/>
          <p14:tracePt t="134776" x="3943350" y="5746750"/>
          <p14:tracePt t="135672" x="3911600" y="5746750"/>
          <p14:tracePt t="135679" x="3867150" y="5740400"/>
          <p14:tracePt t="135693" x="3778250" y="5734050"/>
          <p14:tracePt t="135710" x="3663950" y="5734050"/>
          <p14:tracePt t="135726" x="3581400" y="5727700"/>
          <p14:tracePt t="135742" x="3505200" y="5708650"/>
          <p14:tracePt t="135759" x="3397250" y="5702300"/>
          <p14:tracePt t="135776" x="3327400" y="5695950"/>
          <p14:tracePt t="135809" x="3219450" y="5683250"/>
          <p14:tracePt t="135842" x="3162300" y="5664200"/>
          <p14:tracePt t="135876" x="3136900" y="5657850"/>
          <p14:tracePt t="135893" x="3130550" y="5651500"/>
          <p14:tracePt t="135975" x="3130550" y="5645150"/>
          <p14:tracePt t="135982" x="3130550" y="5638800"/>
          <p14:tracePt t="135993" x="3130550" y="5632450"/>
          <p14:tracePt t="136009" x="3155950" y="5600700"/>
          <p14:tracePt t="136026" x="3168650" y="5588000"/>
          <p14:tracePt t="136044" x="3206750" y="5588000"/>
          <p14:tracePt t="136408" x="3181350" y="5581650"/>
          <p14:tracePt t="136416" x="3155950" y="5575300"/>
          <p14:tracePt t="136426" x="3117850" y="5562600"/>
          <p14:tracePt t="136442" x="3022600" y="5524500"/>
          <p14:tracePt t="136459" x="2959100" y="5505450"/>
          <p14:tracePt t="136464" x="2927350" y="5492750"/>
          <p14:tracePt t="136477" x="2876550" y="5473700"/>
          <p14:tracePt t="136492" x="2819400" y="5454650"/>
          <p14:tracePt t="136509" x="2768600" y="5429250"/>
          <p14:tracePt t="136525" x="2730500" y="5378450"/>
          <p14:tracePt t="136542" x="2711450" y="5346700"/>
          <p14:tracePt t="136559" x="2692400" y="5251450"/>
          <p14:tracePt t="136575" x="2686050" y="5207000"/>
          <p14:tracePt t="136592" x="2686050" y="5162550"/>
          <p14:tracePt t="136609" x="2686050" y="5143500"/>
          <p14:tracePt t="136626" x="2686050" y="5080000"/>
          <p14:tracePt t="136642" x="2698750" y="5041900"/>
          <p14:tracePt t="136659" x="2711450" y="5010150"/>
          <p14:tracePt t="136676" x="2730500" y="4978400"/>
          <p14:tracePt t="136692" x="2768600" y="4940300"/>
          <p14:tracePt t="136709" x="2800350" y="4921250"/>
          <p14:tracePt t="136726" x="2825750" y="4902200"/>
          <p14:tracePt t="136743" x="2838450" y="4895850"/>
          <p14:tracePt t="136775" x="2838450" y="4889500"/>
          <p14:tracePt t="136957" x="2838450" y="4895850"/>
          <p14:tracePt t="136963" x="2838450" y="4902200"/>
          <p14:tracePt t="136976" x="2838450" y="4914900"/>
          <p14:tracePt t="136993" x="2832100" y="4953000"/>
          <p14:tracePt t="137010" x="2825750" y="4997450"/>
          <p14:tracePt t="137026" x="2806700" y="5073650"/>
          <p14:tracePt t="137043" x="2794000" y="5124450"/>
          <p14:tracePt t="137059" x="2781300" y="5181600"/>
          <p14:tracePt t="137076" x="2774950" y="5219700"/>
          <p14:tracePt t="137094" x="2768600" y="5264150"/>
          <p14:tracePt t="137109" x="2768600" y="5289550"/>
          <p14:tracePt t="137126" x="2768600" y="5308600"/>
          <p14:tracePt t="137142" x="2774950" y="5321300"/>
          <p14:tracePt t="137158" x="2774950" y="5327650"/>
          <p14:tracePt t="137204" x="2768600" y="5334000"/>
          <p14:tracePt t="137211" x="2762250" y="5334000"/>
          <p14:tracePt t="137225" x="2743200" y="5334000"/>
          <p14:tracePt t="137242" x="2711450" y="5334000"/>
          <p14:tracePt t="137259" x="2647950" y="5327650"/>
          <p14:tracePt t="137276" x="2590800" y="5302250"/>
          <p14:tracePt t="137292" x="2514600" y="5270500"/>
          <p14:tracePt t="137309" x="2374900" y="5181600"/>
          <p14:tracePt t="137326" x="2273300" y="5073650"/>
          <p14:tracePt t="137343" x="2057400" y="4749800"/>
          <p14:tracePt t="137359" x="1962150" y="4572000"/>
          <p14:tracePt t="137376" x="1866900" y="4406900"/>
          <p14:tracePt t="137392" x="1708150" y="4114800"/>
          <p14:tracePt t="137409" x="1625600" y="3956050"/>
          <p14:tracePt t="137427" x="1530350" y="3733800"/>
          <p14:tracePt t="137442" x="1504950" y="3606800"/>
          <p14:tracePt t="137461" x="1479550" y="3422650"/>
          <p14:tracePt t="137476" x="1479550" y="3314700"/>
          <p14:tracePt t="137493" x="1479550" y="3225800"/>
          <p14:tracePt t="137509" x="1498600" y="3086100"/>
          <p14:tracePt t="137526" x="1517650" y="2997200"/>
          <p14:tracePt t="137543" x="1581150" y="2863850"/>
          <p14:tracePt t="137559" x="1631950" y="2787650"/>
          <p14:tracePt t="137576" x="1663700" y="2743200"/>
          <p14:tracePt t="137592" x="1708150" y="2705100"/>
          <p14:tracePt t="137610" x="1727200" y="2686050"/>
          <p14:tracePt t="137627" x="1758950" y="2673350"/>
          <p14:tracePt t="137643" x="1771650" y="2667000"/>
          <p14:tracePt t="137660" x="1778000" y="2654300"/>
          <p14:tracePt t="137676" x="1790700" y="2654300"/>
          <p14:tracePt t="138147" x="1790700" y="2660650"/>
          <p14:tracePt t="138207" x="1790700" y="2667000"/>
          <p14:tracePt t="138221" x="1790700" y="2673350"/>
          <p14:tracePt t="138231" x="1784350" y="2679700"/>
          <p14:tracePt t="138242" x="1778000" y="2698750"/>
          <p14:tracePt t="138276" x="1733550" y="2819400"/>
          <p14:tracePt t="138309" x="1676400" y="3092450"/>
          <p14:tracePt t="138343" x="1663700" y="3517900"/>
          <p14:tracePt t="138359" x="1663700" y="3727450"/>
          <p14:tracePt t="138376" x="1682750" y="4089400"/>
          <p14:tracePt t="138393" x="1701800" y="4337050"/>
          <p14:tracePt t="138411" x="1739900" y="4648200"/>
          <p14:tracePt t="138427" x="1771650" y="4806950"/>
          <p14:tracePt t="138443" x="1816100" y="4959350"/>
          <p14:tracePt t="138459" x="1866900" y="5118100"/>
          <p14:tracePt t="138476" x="1898650" y="5194300"/>
          <p14:tracePt t="138481" x="1911350" y="5219700"/>
          <p14:tracePt t="138492" x="1917700" y="5251450"/>
          <p14:tracePt t="138509" x="1943100" y="5314950"/>
          <p14:tracePt t="138526" x="1949450" y="5346700"/>
          <p14:tracePt t="138543" x="1955800" y="5372100"/>
          <p14:tracePt t="138559" x="1955800" y="5384800"/>
          <p14:tracePt t="138576" x="1955800" y="5391150"/>
          <p14:tracePt t="139251" x="1962150" y="5391150"/>
          <p14:tracePt t="139258" x="1974850" y="5397500"/>
          <p14:tracePt t="139265" x="1981200" y="5397500"/>
          <p14:tracePt t="139275" x="1993900" y="5403850"/>
          <p14:tracePt t="139292" x="2012950" y="5410200"/>
          <p14:tracePt t="139309" x="2044700" y="5416550"/>
          <p14:tracePt t="139326" x="2063750" y="5422900"/>
          <p14:tracePt t="139359" x="2095500" y="5429250"/>
          <p14:tracePt t="139393" x="2127250" y="5448300"/>
          <p14:tracePt t="139426" x="2165350" y="5473700"/>
          <p14:tracePt t="139460" x="2171700" y="5480050"/>
          <p14:tracePt t="139476" x="2178050" y="5486400"/>
          <p14:tracePt t="139493" x="2190750" y="5486400"/>
          <p14:tracePt t="139509" x="2216150" y="5486400"/>
          <p14:tracePt t="139526" x="2235200" y="5486400"/>
          <p14:tracePt t="139544" x="2292350" y="5486400"/>
          <p14:tracePt t="139559" x="2355850" y="5492750"/>
          <p14:tracePt t="139576" x="2413000" y="5505450"/>
          <p14:tracePt t="139593" x="2508250" y="5524500"/>
          <p14:tracePt t="139610" x="2540000" y="5530850"/>
          <p14:tracePt t="139626" x="2552700" y="5537200"/>
          <p14:tracePt t="139643" x="2559050" y="5537200"/>
          <p14:tracePt t="139659" x="2559050" y="5530850"/>
          <p14:tracePt t="139676" x="2559050" y="5499100"/>
          <p14:tracePt t="139693" x="2565400" y="5454650"/>
          <p14:tracePt t="139709" x="2597150" y="5346700"/>
          <p14:tracePt t="139726" x="2628900" y="5257800"/>
          <p14:tracePt t="139743" x="2667000" y="5194300"/>
          <p14:tracePt t="139759" x="2749550" y="5137150"/>
          <p14:tracePt t="139776" x="2825750" y="5111750"/>
          <p14:tracePt t="139792" x="2952750" y="5105400"/>
          <p14:tracePt t="139810" x="3028950" y="5105400"/>
          <p14:tracePt t="139826" x="3098800" y="5124450"/>
          <p14:tracePt t="139842" x="3200400" y="5162550"/>
          <p14:tracePt t="139859" x="3238500" y="5181600"/>
          <p14:tracePt t="139875" x="3289300" y="5219700"/>
          <p14:tracePt t="139892" x="3314700" y="5245100"/>
          <p14:tracePt t="139909" x="3346450" y="5270500"/>
          <p14:tracePt t="139925" x="3384550" y="5314950"/>
          <p14:tracePt t="139942" x="3397250" y="5327650"/>
          <p14:tracePt t="139959" x="3409950" y="5340350"/>
          <p14:tracePt t="139976" x="3416300" y="5340350"/>
          <p14:tracePt t="139993" x="3416300" y="5346700"/>
          <p14:tracePt t="140015" x="3416300" y="5353050"/>
          <p14:tracePt t="140109" x="3403600" y="5359400"/>
          <p14:tracePt t="140119" x="3371850" y="5359400"/>
          <p14:tracePt t="140126" x="3340100" y="5359400"/>
          <p14:tracePt t="140143" x="3244850" y="5359400"/>
          <p14:tracePt t="140160" x="3060700" y="5340350"/>
          <p14:tracePt t="140176" x="2908300" y="5334000"/>
          <p14:tracePt t="140193" x="2762250" y="5334000"/>
          <p14:tracePt t="140209" x="2559050" y="5340350"/>
          <p14:tracePt t="140226" x="2451100" y="5365750"/>
          <p14:tracePt t="140243" x="2330450" y="5403850"/>
          <p14:tracePt t="140259" x="2273300" y="5422900"/>
          <p14:tracePt t="140276" x="2241550" y="5441950"/>
          <p14:tracePt t="140292" x="2209800" y="5461000"/>
          <p14:tracePt t="140309" x="2197100" y="5480050"/>
          <p14:tracePt t="140325" x="2184400" y="5511800"/>
          <p14:tracePt t="140342" x="2184400" y="5537200"/>
          <p14:tracePt t="140359" x="2178050" y="5562600"/>
          <p14:tracePt t="140375" x="2178050" y="5594350"/>
          <p14:tracePt t="140392" x="2184400" y="5619750"/>
          <p14:tracePt t="140409" x="2184400" y="5632450"/>
          <p14:tracePt t="140426" x="2190750" y="5632450"/>
          <p14:tracePt t="140442" x="2203450" y="5645150"/>
          <p14:tracePt t="140506" x="2209800" y="5645150"/>
          <p14:tracePt t="140528" x="2216150" y="5638800"/>
          <p14:tracePt t="140542" x="2222500" y="5632450"/>
          <p14:tracePt t="140548" x="2228850" y="5626100"/>
          <p14:tracePt t="140559" x="2235200" y="5619750"/>
          <p14:tracePt t="140576" x="2273300" y="5575300"/>
          <p14:tracePt t="140592" x="2311400" y="5549900"/>
          <p14:tracePt t="140610" x="2343150" y="5530850"/>
          <p14:tracePt t="140626" x="2400300" y="5492750"/>
          <p14:tracePt t="140643" x="2444750" y="5480050"/>
          <p14:tracePt t="140659" x="2546350" y="5473700"/>
          <p14:tracePt t="140676" x="2616200" y="5473700"/>
          <p14:tracePt t="140693" x="2686050" y="5480050"/>
          <p14:tracePt t="140709" x="2724150" y="5492750"/>
          <p14:tracePt t="140726" x="2736850" y="5505450"/>
          <p14:tracePt t="140742" x="2768600" y="5524500"/>
          <p14:tracePt t="140759" x="2781300" y="5530850"/>
          <p14:tracePt t="140776" x="2787650" y="5530850"/>
          <p14:tracePt t="141283" x="2768600" y="5530850"/>
          <p14:tracePt t="141291" x="2730500" y="5530850"/>
          <p14:tracePt t="141309" x="2647950" y="5518150"/>
          <p14:tracePt t="141326" x="2520950" y="5505450"/>
          <p14:tracePt t="141343" x="2432050" y="5486400"/>
          <p14:tracePt t="141359" x="2330450" y="5480050"/>
          <p14:tracePt t="141375" x="2286000" y="5480050"/>
          <p14:tracePt t="141392" x="2235200" y="5492750"/>
          <p14:tracePt t="141426" x="2222500" y="5499100"/>
          <p14:tracePt t="141459" x="2216150" y="5511800"/>
          <p14:tracePt t="141493" x="2209800" y="5511800"/>
          <p14:tracePt t="141510" x="2209800" y="5518150"/>
          <p14:tracePt t="141538" x="2209800" y="5524500"/>
          <p14:tracePt t="141588" x="2216150" y="5524500"/>
          <p14:tracePt t="141602" x="2228850" y="5524500"/>
          <p14:tracePt t="141609" x="2235200" y="5518150"/>
          <p14:tracePt t="141626" x="2254250" y="5499100"/>
          <p14:tracePt t="141642" x="2317750" y="5454650"/>
          <p14:tracePt t="141659" x="2381250" y="5416550"/>
          <p14:tracePt t="141678" x="2514600" y="5353050"/>
          <p14:tracePt t="141693" x="2603500" y="5321300"/>
          <p14:tracePt t="141709" x="2711450" y="5314950"/>
          <p14:tracePt t="141726" x="2800350" y="5314950"/>
          <p14:tracePt t="141742" x="2825750" y="5321300"/>
          <p14:tracePt t="141760" x="2838450" y="5327650"/>
          <p14:tracePt t="141816" x="2825750" y="5327650"/>
          <p14:tracePt t="141822" x="2813050" y="5321300"/>
          <p14:tracePt t="141829" x="2806700" y="5314950"/>
          <p14:tracePt t="141844" x="2768600" y="5283200"/>
          <p14:tracePt t="141859" x="2736850" y="5257800"/>
          <p14:tracePt t="141876" x="2717800" y="5219700"/>
          <p14:tracePt t="141892" x="2679700" y="5156200"/>
          <p14:tracePt t="141909" x="2654300" y="5137150"/>
          <p14:tracePt t="141926" x="2635250" y="5124450"/>
          <p14:tracePt t="141943" x="2609850" y="5137150"/>
          <p14:tracePt t="141960" x="2578100" y="5162550"/>
          <p14:tracePt t="141976" x="2495550" y="5245100"/>
          <p14:tracePt t="141993" x="2438400" y="5302250"/>
          <p14:tracePt t="141996" x="2400300" y="5346700"/>
          <p14:tracePt t="142009" x="2317750" y="5429250"/>
          <p14:tracePt t="142026" x="2247900" y="5511800"/>
          <p14:tracePt t="142042" x="2209800" y="5562600"/>
          <p14:tracePt t="142059" x="2178050" y="5626100"/>
          <p14:tracePt t="142076" x="2159000" y="5657850"/>
          <p14:tracePt t="142092" x="2159000" y="5683250"/>
          <p14:tracePt t="142109" x="2159000" y="5695950"/>
          <p14:tracePt t="142127" x="2165350" y="5715000"/>
          <p14:tracePt t="142143" x="2171700" y="5721350"/>
          <p14:tracePt t="142159" x="2184400" y="5727700"/>
          <p14:tracePt t="142176" x="2216150" y="5708650"/>
          <p14:tracePt t="142193" x="2254250" y="5657850"/>
          <p14:tracePt t="142210" x="2374900" y="5524500"/>
          <p14:tracePt t="142226" x="2501900" y="5422900"/>
          <p14:tracePt t="142243" x="2616200" y="5346700"/>
          <p14:tracePt t="142259" x="2774950" y="5289550"/>
          <p14:tracePt t="142276" x="2895600" y="5289550"/>
          <p14:tracePt t="142294" x="2990850" y="5302250"/>
          <p14:tracePt t="142309" x="3105150" y="5353050"/>
          <p14:tracePt t="142326" x="3130550" y="5365750"/>
          <p14:tracePt t="142342" x="3143250" y="5378450"/>
          <p14:tracePt t="142359" x="3143250" y="5384800"/>
          <p14:tracePt t="142376" x="3143250" y="5391150"/>
          <p14:tracePt t="142411" x="3149600" y="5397500"/>
          <p14:tracePt t="142425" x="3155950" y="5397500"/>
          <p14:tracePt t="142442" x="3162300" y="5391150"/>
          <p14:tracePt t="142459" x="3225800" y="5372100"/>
          <p14:tracePt t="142475" x="3333750" y="5359400"/>
          <p14:tracePt t="142492" x="3505200" y="5353050"/>
          <p14:tracePt t="142495" x="3575050" y="5353050"/>
          <p14:tracePt t="142509" x="3759200" y="5359400"/>
          <p14:tracePt t="142526" x="3886200" y="5391150"/>
          <p14:tracePt t="142542" x="3981450" y="5422900"/>
          <p14:tracePt t="142559" x="4070350" y="5454650"/>
          <p14:tracePt t="142576" x="4089400" y="5467350"/>
          <p14:tracePt t="142592" x="4108450" y="5473700"/>
          <p14:tracePt t="142609" x="4114800" y="5480050"/>
          <p14:tracePt t="142626" x="4121150" y="5486400"/>
          <p14:tracePt t="142669" x="4121150" y="5492750"/>
          <p14:tracePt t="142765" x="4121150" y="5499100"/>
          <p14:tracePt t="142773" x="4108450" y="5499100"/>
          <p14:tracePt t="142780" x="4102100" y="5499100"/>
          <p14:tracePt t="142793" x="4057650" y="5499100"/>
          <p14:tracePt t="142810" x="4013200" y="5499100"/>
          <p14:tracePt t="142827" x="3924300" y="5492750"/>
          <p14:tracePt t="142843" x="3860800" y="5473700"/>
          <p14:tracePt t="142859" x="3790950" y="5441950"/>
          <p14:tracePt t="142876" x="3670300" y="5384800"/>
          <p14:tracePt t="142893" x="3575050" y="5334000"/>
          <p14:tracePt t="142911" x="3454400" y="5276850"/>
          <p14:tracePt t="142926" x="3390900" y="5232400"/>
          <p14:tracePt t="142943" x="3352800" y="5207000"/>
          <p14:tracePt t="142959" x="3327400" y="5187950"/>
          <p14:tracePt t="142976" x="3321050" y="5181600"/>
          <p14:tracePt t="142994" x="3314700" y="5181600"/>
          <p14:tracePt t="143009" x="3308350" y="5181600"/>
          <p14:tracePt t="143026" x="3289300" y="5175250"/>
          <p14:tracePt t="143042" x="3219450" y="5162550"/>
          <p14:tracePt t="143059" x="3155950" y="5156200"/>
          <p14:tracePt t="143077" x="3022600" y="5130800"/>
          <p14:tracePt t="143093" x="2933700" y="5130800"/>
          <p14:tracePt t="143109" x="2838450" y="5143500"/>
          <p14:tracePt t="143126" x="2692400" y="5187950"/>
          <p14:tracePt t="143143" x="2609850" y="5226050"/>
          <p14:tracePt t="143159" x="2527300" y="5276850"/>
          <p14:tracePt t="143176" x="2482850" y="5321300"/>
          <p14:tracePt t="143193" x="2451100" y="5353050"/>
          <p14:tracePt t="143209" x="2438400" y="5435600"/>
          <p14:tracePt t="143226" x="2438400" y="5492750"/>
          <p14:tracePt t="143243" x="2470150" y="5581650"/>
          <p14:tracePt t="143259" x="2501900" y="5632450"/>
          <p14:tracePt t="143276" x="2540000" y="5657850"/>
          <p14:tracePt t="143293" x="2616200" y="5676900"/>
          <p14:tracePt t="143309" x="2673350" y="5676900"/>
          <p14:tracePt t="143326" x="2781300" y="5626100"/>
          <p14:tracePt t="143343" x="2857500" y="5568950"/>
          <p14:tracePt t="143359" x="2946400" y="5486400"/>
          <p14:tracePt t="143376" x="3098800" y="5378450"/>
          <p14:tracePt t="143393" x="3225800" y="5308600"/>
          <p14:tracePt t="143409" x="3365500" y="5251450"/>
          <p14:tracePt t="143426" x="3422650" y="5245100"/>
          <p14:tracePt t="143442" x="3460750" y="5245100"/>
          <p14:tracePt t="143459" x="3517900" y="5264150"/>
          <p14:tracePt t="143475" x="3562350" y="5283200"/>
          <p14:tracePt t="143492" x="3632200" y="5327650"/>
          <p14:tracePt t="143509" x="3689350" y="5359400"/>
          <p14:tracePt t="143526" x="3752850" y="5403850"/>
          <p14:tracePt t="143543" x="3854450" y="5486400"/>
          <p14:tracePt t="143559" x="3930650" y="5530850"/>
          <p14:tracePt t="143576" x="4032250" y="5588000"/>
          <p14:tracePt t="143593" x="4095750" y="5613400"/>
          <p14:tracePt t="143610" x="4171950" y="5645150"/>
          <p14:tracePt t="143626" x="4203700" y="5664200"/>
          <p14:tracePt t="143643" x="4229100" y="5676900"/>
          <p14:tracePt t="143659" x="4235450" y="5683250"/>
          <p14:tracePt t="144187" x="4241800" y="5683250"/>
          <p14:tracePt t="144196" x="4248150" y="5670550"/>
          <p14:tracePt t="144210" x="4254500" y="5651500"/>
          <p14:tracePt t="144226" x="4254500" y="5645150"/>
          <p14:tracePt t="144243" x="4229100" y="5613400"/>
          <p14:tracePt t="144259" x="4165600" y="5575300"/>
          <p14:tracePt t="144276" x="3956050" y="5511800"/>
          <p14:tracePt t="144293" x="3797300" y="5467350"/>
          <p14:tracePt t="144326" x="3302000" y="5391150"/>
          <p14:tracePt t="144359" x="2870200" y="5372100"/>
          <p14:tracePt t="144393" x="2590800" y="5384800"/>
          <p14:tracePt t="144409" x="2527300" y="5397500"/>
          <p14:tracePt t="144426" x="2501900" y="5410200"/>
          <p14:tracePt t="144443" x="2489200" y="5448300"/>
          <p14:tracePt t="144460" x="2489200" y="5499100"/>
          <p14:tracePt t="144476" x="2520950" y="5575300"/>
          <p14:tracePt t="144493" x="2565400" y="5638800"/>
          <p14:tracePt t="144496" x="2603500" y="5670550"/>
          <p14:tracePt t="144509" x="2641600" y="5708650"/>
          <p14:tracePt t="144526" x="2825750" y="5810250"/>
          <p14:tracePt t="144542" x="2959100" y="5886450"/>
          <p14:tracePt t="144559" x="3143250" y="5988050"/>
          <p14:tracePt t="144576" x="3244850" y="6026150"/>
          <p14:tracePt t="144592" x="3346450" y="6051550"/>
          <p14:tracePt t="144609" x="3479800" y="6038850"/>
          <p14:tracePt t="144626" x="3575050" y="5988050"/>
          <p14:tracePt t="144642" x="3683000" y="5880100"/>
          <p14:tracePt t="144659" x="3733800" y="5784850"/>
          <p14:tracePt t="144676" x="3784600" y="5670550"/>
          <p14:tracePt t="144692" x="3810000" y="5492750"/>
          <p14:tracePt t="144709" x="3810000" y="5410200"/>
          <p14:tracePt t="144726" x="3771900" y="5302250"/>
          <p14:tracePt t="144743" x="3733800" y="5257800"/>
          <p14:tracePt t="144759" x="3689350" y="5226050"/>
          <p14:tracePt t="144776" x="3575050" y="5200650"/>
          <p14:tracePt t="144792" x="3460750" y="5194300"/>
          <p14:tracePt t="144809" x="3263900" y="5219700"/>
          <p14:tracePt t="144826" x="3143250" y="5251450"/>
          <p14:tracePt t="144843" x="3028950" y="5295900"/>
          <p14:tracePt t="144859" x="2889250" y="5359400"/>
          <p14:tracePt t="144876" x="2806700" y="5384800"/>
          <p14:tracePt t="144893" x="2749550" y="5403850"/>
          <p14:tracePt t="144909" x="2724150" y="5403850"/>
          <p14:tracePt t="144926" x="2679700" y="5391150"/>
          <p14:tracePt t="144943" x="2654300" y="5372100"/>
          <p14:tracePt t="144959" x="2609850" y="5340350"/>
          <p14:tracePt t="144976" x="2482850" y="5245100"/>
          <p14:tracePt t="144992" x="2400300" y="5181600"/>
          <p14:tracePt t="145009" x="2279650" y="5099050"/>
          <p14:tracePt t="145026" x="2120900" y="5003800"/>
          <p14:tracePt t="145043" x="2032000" y="4940300"/>
          <p14:tracePt t="145059" x="1905000" y="4876800"/>
          <p14:tracePt t="145076" x="1847850" y="4864100"/>
          <p14:tracePt t="145093" x="1778000" y="4851400"/>
          <p14:tracePt t="145109" x="1739900" y="4845050"/>
          <p14:tracePt t="145126" x="1701800" y="4845050"/>
          <p14:tracePt t="145143" x="1670050" y="4845050"/>
          <p14:tracePt t="145159" x="1657350" y="4845050"/>
          <p14:tracePt t="145176" x="1651000" y="4845050"/>
          <p14:tracePt t="145282" x="1651000" y="4851400"/>
          <p14:tracePt t="145303" x="1657350" y="4857750"/>
          <p14:tracePt t="145310" x="1663700" y="4857750"/>
          <p14:tracePt t="145326" x="1663700" y="4864100"/>
          <p14:tracePt t="145342" x="1682750" y="4870450"/>
          <p14:tracePt t="145359" x="1708150" y="4883150"/>
          <p14:tracePt t="145376" x="1714500" y="4889500"/>
          <p14:tracePt t="145393" x="1739900" y="4889500"/>
          <p14:tracePt t="145409" x="1758950" y="4895850"/>
          <p14:tracePt t="145426" x="1809750" y="4902200"/>
          <p14:tracePt t="145443" x="1841500" y="4902200"/>
          <p14:tracePt t="145459" x="1892300" y="4902200"/>
          <p14:tracePt t="145476" x="1962150" y="4908550"/>
          <p14:tracePt t="145493" x="2006600" y="4908550"/>
          <p14:tracePt t="145509" x="2070100" y="4914900"/>
          <p14:tracePt t="145526" x="2095500" y="4921250"/>
          <p14:tracePt t="145543" x="2114550" y="4921250"/>
          <p14:tracePt t="145559" x="2127250" y="4921250"/>
          <p14:tracePt t="145576" x="2139950" y="4921250"/>
          <p14:tracePt t="145592" x="2159000" y="4921250"/>
          <p14:tracePt t="145609" x="2178050" y="4914900"/>
          <p14:tracePt t="145626" x="2209800" y="4902200"/>
          <p14:tracePt t="145643" x="2222500" y="4895850"/>
          <p14:tracePt t="145659" x="2228850" y="4889500"/>
          <p14:tracePt t="145676" x="2235200" y="4883150"/>
          <p14:tracePt t="145693" x="2235200" y="4870450"/>
          <p14:tracePt t="145711" x="2241550" y="4832350"/>
          <p14:tracePt t="145726" x="2235200" y="4800600"/>
          <p14:tracePt t="145743" x="2209800" y="4768850"/>
          <p14:tracePt t="145759" x="2178050" y="4730750"/>
          <p14:tracePt t="145776" x="2152650" y="4711700"/>
          <p14:tracePt t="145795" x="2108200" y="4699000"/>
          <p14:tracePt t="145810" x="2076450" y="4692650"/>
          <p14:tracePt t="145827" x="2051050" y="4692650"/>
          <p14:tracePt t="145843" x="2000250" y="4718050"/>
          <p14:tracePt t="145859" x="1974850" y="4730750"/>
          <p14:tracePt t="145876" x="1955800" y="4749800"/>
          <p14:tracePt t="145893" x="1936750" y="4781550"/>
          <p14:tracePt t="145910" x="1930400" y="4800600"/>
          <p14:tracePt t="145926" x="1924050" y="4826000"/>
          <p14:tracePt t="145943" x="1924050" y="4845050"/>
          <p14:tracePt t="145959" x="1924050" y="4864100"/>
          <p14:tracePt t="145976" x="1924050" y="4876800"/>
          <p14:tracePt t="146009" x="1930400" y="4883150"/>
          <p14:tracePt t="146274" x="1974850" y="4927600"/>
          <p14:tracePt t="146284" x="2051050" y="4997450"/>
          <p14:tracePt t="146293" x="2184400" y="5124450"/>
          <p14:tracePt t="146310" x="2368550" y="5321300"/>
          <p14:tracePt t="146328" x="2730500" y="5664200"/>
          <p14:tracePt t="146343" x="2978150" y="5905500"/>
          <p14:tracePt t="146360" x="3225800" y="6153150"/>
          <p14:tracePt t="146376" x="3460750" y="6362700"/>
          <p14:tracePt t="146393" x="3536950" y="6438900"/>
          <p14:tracePt t="146410" x="3587750" y="6470650"/>
          <p14:tracePt t="146426" x="3594100" y="6483350"/>
          <p14:tracePt t="146443" x="3600450" y="6483350"/>
          <p14:tracePt t="146459" x="3606800" y="6483350"/>
          <p14:tracePt t="146476" x="3613150" y="6470650"/>
          <p14:tracePt t="146494" x="3632200" y="6438900"/>
          <p14:tracePt t="146510" x="3657600" y="6413500"/>
          <p14:tracePt t="146527" x="3676650" y="6381750"/>
          <p14:tracePt t="146543" x="3702050" y="6330950"/>
          <p14:tracePt t="146560" x="3721100" y="6299200"/>
          <p14:tracePt t="146576" x="3752850" y="6235700"/>
          <p14:tracePt t="146593" x="3771900" y="6191250"/>
          <p14:tracePt t="146609" x="3790950" y="6146800"/>
          <p14:tracePt t="146626" x="3810000" y="6108700"/>
          <p14:tracePt t="146642" x="3829050" y="6083300"/>
          <p14:tracePt t="146659" x="3860800" y="6038850"/>
          <p14:tracePt t="146676" x="3886200" y="6013450"/>
          <p14:tracePt t="146693" x="3911600" y="5975350"/>
          <p14:tracePt t="146710" x="3943350" y="5911850"/>
          <p14:tracePt t="146726" x="3962400" y="5861050"/>
          <p14:tracePt t="146744" x="3987800" y="5822950"/>
          <p14:tracePt t="146760" x="4006850" y="5797550"/>
          <p14:tracePt t="146777" x="4019550" y="5772150"/>
          <p14:tracePt t="146793" x="4025900" y="5746750"/>
          <p14:tracePt t="146810" x="4038600" y="5734050"/>
          <p14:tracePt t="146827" x="4038600" y="5715000"/>
          <p14:tracePt t="146844" x="4038600" y="5702300"/>
          <p14:tracePt t="146861" x="4038600" y="5683250"/>
          <p14:tracePt t="146876" x="4038600" y="5670550"/>
          <p14:tracePt t="146893" x="4038600" y="5664200"/>
          <p14:tracePt t="146909" x="4025900" y="5638800"/>
          <p14:tracePt t="146926" x="4006850" y="5613400"/>
          <p14:tracePt t="146943" x="3981450" y="5575300"/>
          <p14:tracePt t="146959" x="3924300" y="5511800"/>
          <p14:tracePt t="146976" x="3886200" y="5454650"/>
          <p14:tracePt t="146994" x="3797300" y="5384800"/>
          <p14:tracePt t="147010" x="3765550" y="5346700"/>
          <p14:tracePt t="147028" x="3689350" y="5302250"/>
          <p14:tracePt t="147043" x="3651250" y="5276850"/>
          <p14:tracePt t="147059" x="3600450" y="5264150"/>
          <p14:tracePt t="147076" x="3524250" y="5245100"/>
          <p14:tracePt t="147093" x="3460750" y="5238750"/>
          <p14:tracePt t="147112" x="3346450" y="5238750"/>
          <p14:tracePt t="147126" x="3282950" y="5245100"/>
          <p14:tracePt t="147143" x="3232150" y="5251450"/>
          <p14:tracePt t="147159" x="3136900" y="5283200"/>
          <p14:tracePt t="147176" x="3079750" y="5302250"/>
          <p14:tracePt t="147195" x="2978150" y="5365750"/>
          <p14:tracePt t="147210" x="2921000" y="5416550"/>
          <p14:tracePt t="147228" x="2870200" y="5473700"/>
          <p14:tracePt t="147244" x="2813050" y="5562600"/>
          <p14:tracePt t="147260" x="2800350" y="5626100"/>
          <p14:tracePt t="147276" x="2794000" y="5708650"/>
          <p14:tracePt t="147293" x="2794000" y="5753100"/>
          <p14:tracePt t="147310" x="2800350" y="5810250"/>
          <p14:tracePt t="147326" x="2832100" y="5905500"/>
          <p14:tracePt t="147343" x="2863850" y="5969000"/>
          <p14:tracePt t="147360" x="2914650" y="6032500"/>
          <p14:tracePt t="147376" x="3048000" y="6127750"/>
          <p14:tracePt t="147393" x="3162300" y="6184900"/>
          <p14:tracePt t="147410" x="3384550" y="6280150"/>
          <p14:tracePt t="147426" x="3568700" y="6343650"/>
          <p14:tracePt t="147444" x="3829050" y="6400800"/>
          <p14:tracePt t="147459" x="3987800" y="6407150"/>
          <p14:tracePt t="147477" x="4210050" y="6388100"/>
          <p14:tracePt t="147493" x="4330700" y="6356350"/>
          <p14:tracePt t="147498" x="4387850" y="6330950"/>
          <p14:tracePt t="147510" x="4432300" y="6318250"/>
          <p14:tracePt t="147526" x="4540250" y="6273800"/>
          <p14:tracePt t="147544" x="4660900" y="6172200"/>
          <p14:tracePt t="147560" x="4711700" y="6083300"/>
          <p14:tracePt t="147576" x="4775200" y="5924550"/>
          <p14:tracePt t="147593" x="4794250" y="5848350"/>
          <p14:tracePt t="147609" x="4813300" y="5753100"/>
          <p14:tracePt t="147626" x="4819650" y="5708650"/>
          <p14:tracePt t="147644" x="4819650" y="5676900"/>
          <p14:tracePt t="147660" x="4787900" y="5626100"/>
          <p14:tracePt t="147676" x="4756150" y="5581650"/>
          <p14:tracePt t="147692" x="4686300" y="5524500"/>
          <p14:tracePt t="147709" x="4635500" y="5486400"/>
          <p14:tracePt t="147726" x="4552950" y="5422900"/>
          <p14:tracePt t="147742" x="4470400" y="5391150"/>
          <p14:tracePt t="147759" x="4394200" y="5353050"/>
          <p14:tracePt t="147776" x="4260850" y="5308600"/>
          <p14:tracePt t="147793" x="4171950" y="5283200"/>
          <p14:tracePt t="147811" x="4064000" y="5245100"/>
          <p14:tracePt t="147826" x="4006850" y="5238750"/>
          <p14:tracePt t="147843" x="3956050" y="5245100"/>
          <p14:tracePt t="147860" x="3873500" y="5283200"/>
          <p14:tracePt t="147877" x="3797300" y="5314950"/>
          <p14:tracePt t="147895" x="3657600" y="5384800"/>
          <p14:tracePt t="147910" x="3562350" y="5441950"/>
          <p14:tracePt t="147926" x="3486150" y="5492750"/>
          <p14:tracePt t="147943" x="3422650" y="5537200"/>
          <p14:tracePt t="147960" x="3397250" y="5575300"/>
          <p14:tracePt t="147977" x="3378200" y="5632450"/>
          <p14:tracePt t="147993" x="3371850" y="5670550"/>
          <p14:tracePt t="148010" x="3371850" y="5727700"/>
          <p14:tracePt t="148026" x="3390900" y="5835650"/>
          <p14:tracePt t="148043" x="3429000" y="5924550"/>
          <p14:tracePt t="148061" x="3517900" y="6083300"/>
          <p14:tracePt t="148076" x="3600450" y="6178550"/>
          <p14:tracePt t="148093" x="3727450" y="6273800"/>
          <p14:tracePt t="148110" x="3930650" y="6400800"/>
          <p14:tracePt t="148126" x="4057650" y="6477000"/>
          <p14:tracePt t="148143" x="4222750" y="6515100"/>
          <p14:tracePt t="148161" x="4330700" y="6515100"/>
          <p14:tracePt t="148177" x="4451350" y="6483350"/>
          <p14:tracePt t="148193" x="4629150" y="6381750"/>
          <p14:tracePt t="148210" x="4724400" y="6299200"/>
          <p14:tracePt t="148226" x="4864100" y="6153150"/>
          <p14:tracePt t="148243" x="4927600" y="6057900"/>
          <p14:tracePt t="148262" x="4972050" y="5899150"/>
          <p14:tracePt t="148276" x="4972050" y="5803900"/>
          <p14:tracePt t="148293" x="4959350" y="5695950"/>
          <p14:tracePt t="148309" x="4864100" y="5492750"/>
          <p14:tracePt t="148326" x="4787900" y="5378450"/>
          <p14:tracePt t="148345" x="4679950" y="5257800"/>
          <p14:tracePt t="148362" x="4597400" y="5213350"/>
          <p14:tracePt t="148377" x="4508500" y="5194300"/>
          <p14:tracePt t="148393" x="4356100" y="5187950"/>
          <p14:tracePt t="148410" x="4248150" y="5194300"/>
          <p14:tracePt t="148428" x="4121150" y="5238750"/>
          <p14:tracePt t="148443" x="4032250" y="5283200"/>
          <p14:tracePt t="148461" x="3968750" y="5327650"/>
          <p14:tracePt t="148476" x="3886200" y="5384800"/>
          <p14:tracePt t="148493" x="3848100" y="5410200"/>
          <p14:tracePt t="148511" x="3816350" y="5422900"/>
          <p14:tracePt t="148526" x="3803650" y="5435600"/>
          <p14:tracePt t="148543" x="3797300" y="5435600"/>
          <p14:tracePt t="149172" x="3778250" y="5441950"/>
          <p14:tracePt t="149179" x="3740150" y="5467350"/>
          <p14:tracePt t="149193" x="3657600" y="5518150"/>
          <p14:tracePt t="149210" x="3581400" y="5575300"/>
          <p14:tracePt t="149227" x="3524250" y="5632450"/>
          <p14:tracePt t="149243" x="3460750" y="5721350"/>
          <p14:tracePt t="149260" x="3416300" y="5810250"/>
          <p14:tracePt t="149293" x="3378200" y="5930900"/>
          <p14:tracePt t="149326" x="3390900" y="6026150"/>
          <p14:tracePt t="149360" x="3460750" y="6108700"/>
          <p14:tracePt t="149376" x="3517900" y="6153150"/>
          <p14:tracePt t="149393" x="3613150" y="6191250"/>
          <p14:tracePt t="149410" x="3695700" y="6223000"/>
          <p14:tracePt t="149427" x="3816350" y="6261100"/>
          <p14:tracePt t="149443" x="3892550" y="6273800"/>
          <p14:tracePt t="149460" x="3968750" y="6280150"/>
          <p14:tracePt t="149476" x="4108450" y="6280150"/>
          <p14:tracePt t="149494" x="4171950" y="6280150"/>
          <p14:tracePt t="149497" x="4210050" y="6280150"/>
          <p14:tracePt t="149511" x="4273550" y="6242050"/>
          <p14:tracePt t="149526" x="4330700" y="6203950"/>
          <p14:tracePt t="149543" x="4381500" y="6159500"/>
          <p14:tracePt t="149560" x="4457700" y="6108700"/>
          <p14:tracePt t="149576" x="4502150" y="6070600"/>
          <p14:tracePt t="149594" x="4552950" y="6007100"/>
          <p14:tracePt t="149610" x="4578350" y="5956300"/>
          <p14:tracePt t="149626" x="4591050" y="5905500"/>
          <p14:tracePt t="149643" x="4597400" y="5816600"/>
          <p14:tracePt t="149660" x="4603750" y="5759450"/>
          <p14:tracePt t="149677" x="4603750" y="5670550"/>
          <p14:tracePt t="149693" x="4591050" y="5613400"/>
          <p14:tracePt t="149710" x="4552950" y="5549900"/>
          <p14:tracePt t="149726" x="4489450" y="5461000"/>
          <p14:tracePt t="149743" x="4445000" y="5410200"/>
          <p14:tracePt t="149760" x="4362450" y="5340350"/>
          <p14:tracePt t="149777" x="4286250" y="5295900"/>
          <p14:tracePt t="149794" x="4165600" y="5251450"/>
          <p14:tracePt t="149809" x="4089400" y="5226050"/>
          <p14:tracePt t="149826" x="4006850" y="5207000"/>
          <p14:tracePt t="149843" x="3930650" y="5194300"/>
          <p14:tracePt t="149860" x="3892550" y="5194300"/>
          <p14:tracePt t="149876" x="3848100" y="5219700"/>
          <p14:tracePt t="149893" x="3797300" y="5264150"/>
          <p14:tracePt t="149910" x="3771900" y="5314950"/>
          <p14:tracePt t="149926" x="3708400" y="5397500"/>
          <p14:tracePt t="149943" x="3676650" y="5441950"/>
          <p14:tracePt t="149961" x="3638550" y="5524500"/>
          <p14:tracePt t="149976" x="3625850" y="5562600"/>
          <p14:tracePt t="149993" x="3613150" y="5619750"/>
          <p14:tracePt t="149998" x="3606800" y="5664200"/>
          <p14:tracePt t="150010" x="3600450" y="5734050"/>
          <p14:tracePt t="150026" x="3600450" y="5822950"/>
          <p14:tracePt t="150045" x="3613150" y="5930900"/>
          <p14:tracePt t="150060" x="3632200" y="5981700"/>
          <p14:tracePt t="150076" x="3676650" y="6038850"/>
          <p14:tracePt t="150093" x="3771900" y="6108700"/>
          <p14:tracePt t="150110" x="3829050" y="6159500"/>
          <p14:tracePt t="150127" x="3949700" y="6235700"/>
          <p14:tracePt t="150143" x="4019550" y="6267450"/>
          <p14:tracePt t="150160" x="4089400" y="6286500"/>
          <p14:tracePt t="150176" x="4165600" y="6318250"/>
          <p14:tracePt t="150193" x="4210050" y="6324600"/>
          <p14:tracePt t="150210" x="4267200" y="6324600"/>
          <p14:tracePt t="150226" x="4311650" y="6311900"/>
          <p14:tracePt t="150244" x="4343400" y="6299200"/>
          <p14:tracePt t="150260" x="4387850" y="6261100"/>
          <p14:tracePt t="150276" x="4406900" y="6235700"/>
          <p14:tracePt t="150295" x="4438650" y="6178550"/>
          <p14:tracePt t="150310" x="4451350" y="6146800"/>
          <p14:tracePt t="150328" x="4457700" y="6108700"/>
          <p14:tracePt t="150343" x="4464050" y="6051550"/>
          <p14:tracePt t="150359" x="4464050" y="6019800"/>
          <p14:tracePt t="150376" x="4464050" y="5981700"/>
          <p14:tracePt t="150393" x="4464050" y="5962650"/>
          <p14:tracePt t="150409" x="4464050" y="5956300"/>
          <p14:tracePt t="150426" x="4464050" y="5943600"/>
          <p14:tracePt t="150443" x="4457700" y="5937250"/>
          <p14:tracePt t="150460" x="4445000" y="5930900"/>
          <p14:tracePt t="150476" x="4438650" y="5930900"/>
          <p14:tracePt t="150493" x="4438650" y="5918200"/>
          <p14:tracePt t="150510" x="4425950" y="5911850"/>
          <p14:tracePt t="150572" x="4425950" y="5905500"/>
          <p14:tracePt t="150759" x="4425950" y="5911850"/>
          <p14:tracePt t="150765" x="4419600" y="5918200"/>
          <p14:tracePt t="150777" x="4413250" y="5924550"/>
          <p14:tracePt t="150793" x="4400550" y="5956300"/>
          <p14:tracePt t="150810" x="4387850" y="5981700"/>
          <p14:tracePt t="150843" x="4343400" y="6038850"/>
          <p14:tracePt t="150876" x="4330700" y="6051550"/>
          <p14:tracePt t="150910" x="4324350" y="6057900"/>
          <p14:tracePt t="150966" x="4324350" y="6064250"/>
          <p14:tracePt t="150981" x="4330700" y="6070600"/>
          <p14:tracePt t="150994" x="4337050" y="6070600"/>
          <p14:tracePt t="151001" x="4349750" y="6076950"/>
          <p14:tracePt t="151010" x="4356100" y="6076950"/>
          <p14:tracePt t="151028" x="4406900" y="6096000"/>
          <p14:tracePt t="151043" x="4451350" y="6096000"/>
          <p14:tracePt t="151060" x="4502150" y="6096000"/>
          <p14:tracePt t="151076" x="4565650" y="6083300"/>
          <p14:tracePt t="151093" x="4610100" y="6051550"/>
          <p14:tracePt t="151112" x="4635500" y="6026150"/>
          <p14:tracePt t="151126" x="4667250" y="5969000"/>
          <p14:tracePt t="151143" x="4679950" y="5911850"/>
          <p14:tracePt t="151160" x="4686300" y="5810250"/>
          <p14:tracePt t="151176" x="4686300" y="5753100"/>
          <p14:tracePt t="151193" x="4679950" y="5702300"/>
          <p14:tracePt t="151211" x="4654550" y="5632450"/>
          <p14:tracePt t="151227" x="4616450" y="5600700"/>
          <p14:tracePt t="151243" x="4540250" y="5549900"/>
          <p14:tracePt t="151260" x="4476750" y="5524500"/>
          <p14:tracePt t="151277" x="4419600" y="5511800"/>
          <p14:tracePt t="151293" x="4330700" y="5486400"/>
          <p14:tracePt t="151310" x="4286250" y="5480050"/>
          <p14:tracePt t="151327" x="4178300" y="5461000"/>
          <p14:tracePt t="151343" x="4114800" y="5454650"/>
          <p14:tracePt t="151361" x="4025900" y="5454650"/>
          <p14:tracePt t="151376" x="3975100" y="5454650"/>
          <p14:tracePt t="151393" x="3943350" y="5454650"/>
          <p14:tracePt t="151410" x="3892550" y="5473700"/>
          <p14:tracePt t="151427" x="3854450" y="5499100"/>
          <p14:tracePt t="151444" x="3822700" y="5530850"/>
          <p14:tracePt t="151460" x="3797300" y="5568950"/>
          <p14:tracePt t="151477" x="3771900" y="5613400"/>
          <p14:tracePt t="151493" x="3740150" y="5683250"/>
          <p14:tracePt t="151510" x="3727450" y="5740400"/>
          <p14:tracePt t="151527" x="3721100" y="5784850"/>
          <p14:tracePt t="151543" x="3721100" y="5861050"/>
          <p14:tracePt t="151560" x="3733800" y="5905500"/>
          <p14:tracePt t="151576" x="3759200" y="5969000"/>
          <p14:tracePt t="151593" x="3784600" y="6007100"/>
          <p14:tracePt t="151615" x="3822700" y="6038850"/>
          <p14:tracePt t="151627" x="3860800" y="6064250"/>
          <p14:tracePt t="151643" x="3898900" y="6089650"/>
          <p14:tracePt t="151660" x="4000500" y="6140450"/>
          <p14:tracePt t="151676" x="4064000" y="6172200"/>
          <p14:tracePt t="151694" x="4165600" y="6203950"/>
          <p14:tracePt t="151710" x="4222750" y="6203950"/>
          <p14:tracePt t="151728" x="4324350" y="6184900"/>
          <p14:tracePt t="151743" x="4400550" y="6159500"/>
          <p14:tracePt t="151760" x="4457700" y="6140450"/>
          <p14:tracePt t="151776" x="4527550" y="6096000"/>
          <p14:tracePt t="151793" x="4584700" y="6057900"/>
          <p14:tracePt t="151810" x="4616450" y="6026150"/>
          <p14:tracePt t="151827" x="4648200" y="5949950"/>
          <p14:tracePt t="151843" x="4654550" y="5886450"/>
          <p14:tracePt t="151860" x="4641850" y="5791200"/>
          <p14:tracePt t="151876" x="4629150" y="5702300"/>
          <p14:tracePt t="151893" x="4591050" y="5619750"/>
          <p14:tracePt t="151910" x="4533900" y="5486400"/>
          <p14:tracePt t="151926" x="4489450" y="5416550"/>
          <p14:tracePt t="151943" x="4419600" y="5314950"/>
          <p14:tracePt t="151959" x="4375150" y="5257800"/>
          <p14:tracePt t="151976" x="4311650" y="5213350"/>
          <p14:tracePt t="151993" x="4248150" y="5194300"/>
          <p14:tracePt t="152009" x="4203700" y="5187950"/>
          <p14:tracePt t="152026" x="4140200" y="5187950"/>
          <p14:tracePt t="152043" x="4089400" y="5194300"/>
          <p14:tracePt t="152059" x="4019550" y="5219700"/>
          <p14:tracePt t="152076" x="3987800" y="5238750"/>
          <p14:tracePt t="152093" x="3956050" y="5264150"/>
          <p14:tracePt t="152109" x="3937000" y="5302250"/>
          <p14:tracePt t="152126" x="3937000" y="5327650"/>
          <p14:tracePt t="152143" x="3930650" y="5378450"/>
          <p14:tracePt t="152160" x="3930650" y="5384800"/>
          <p14:tracePt t="152705" x="3917950" y="5391150"/>
          <p14:tracePt t="152715" x="3898900" y="5403850"/>
          <p14:tracePt t="152727" x="3854450" y="5422900"/>
          <p14:tracePt t="152743" x="3816350" y="5441950"/>
          <p14:tracePt t="152760" x="3752850" y="5461000"/>
          <p14:tracePt t="152776" x="3721100" y="5480050"/>
          <p14:tracePt t="152793" x="3670300" y="5511800"/>
          <p14:tracePt t="152810" x="3657600" y="5530850"/>
          <p14:tracePt t="152843" x="3644900" y="5607050"/>
          <p14:tracePt t="152877" x="3651250" y="5645150"/>
          <p14:tracePt t="152911" x="3676650" y="5695950"/>
          <p14:tracePt t="152926" x="3714750" y="5721350"/>
          <p14:tracePt t="152943" x="3746500" y="5746750"/>
          <p14:tracePt t="152960" x="3778250" y="5765800"/>
          <p14:tracePt t="152977" x="3790950" y="5772150"/>
          <p14:tracePt t="152981" x="3797300" y="5772150"/>
          <p14:tracePt t="152994" x="3803650" y="5772150"/>
          <p14:tracePt t="153009" x="3816350" y="5772150"/>
          <p14:tracePt t="153026" x="3822700" y="5772150"/>
          <p14:tracePt t="153043" x="3841750" y="5772150"/>
          <p14:tracePt t="153059" x="3854450" y="5765800"/>
          <p14:tracePt t="153076" x="3860800" y="5759450"/>
          <p14:tracePt t="153093" x="3867150" y="5759450"/>
          <p14:tracePt t="153128" x="3873500" y="5759450"/>
          <p14:tracePt t="155398" x="3873500" y="5727700"/>
          <p14:tracePt t="155409" x="3886200" y="5683250"/>
          <p14:tracePt t="155418" x="3917950" y="5549900"/>
          <p14:tracePt t="155426" x="3956050" y="5473700"/>
          <p14:tracePt t="155443" x="4032250" y="5295900"/>
          <p14:tracePt t="155460" x="4203700" y="5080000"/>
          <p14:tracePt t="155476" x="4337050" y="4972050"/>
          <p14:tracePt t="155510" x="4654550" y="4876800"/>
          <p14:tracePt t="155543" x="4959350" y="4984750"/>
          <p14:tracePt t="155576" x="5092700" y="5175250"/>
          <p14:tracePt t="155593" x="5118100" y="5295900"/>
          <p14:tracePt t="155609" x="5111750" y="5384800"/>
          <p14:tracePt t="155626" x="5067300" y="5505450"/>
          <p14:tracePt t="155643" x="5016500" y="5556250"/>
          <p14:tracePt t="155659" x="4914900" y="5638800"/>
          <p14:tracePt t="155676" x="4838700" y="5670550"/>
          <p14:tracePt t="155693" x="4787900" y="5689600"/>
          <p14:tracePt t="155709" x="4724400" y="5689600"/>
          <p14:tracePt t="155726" x="4679950" y="5676900"/>
          <p14:tracePt t="155743" x="4641850" y="5657850"/>
          <p14:tracePt t="155760" x="4616450" y="5651500"/>
          <p14:tracePt t="155776" x="4597400" y="5645150"/>
          <p14:tracePt t="155793" x="4578350" y="5632450"/>
          <p14:tracePt t="155810" x="4559300" y="5626100"/>
          <p14:tracePt t="155827" x="4540250" y="5626100"/>
          <p14:tracePt t="155843" x="4508500" y="5626100"/>
          <p14:tracePt t="155859" x="4483100" y="5626100"/>
          <p14:tracePt t="155876" x="4425950" y="5645150"/>
          <p14:tracePt t="155893" x="4381500" y="5657850"/>
          <p14:tracePt t="155910" x="4330700" y="5670550"/>
          <p14:tracePt t="155926" x="4292600" y="5683250"/>
          <p14:tracePt t="155943" x="4260850" y="5702300"/>
          <p14:tracePt t="155960" x="4203700" y="5746750"/>
          <p14:tracePt t="155976" x="4171950" y="5791200"/>
          <p14:tracePt t="155993" x="4121150" y="5861050"/>
          <p14:tracePt t="156010" x="4089400" y="5918200"/>
          <p14:tracePt t="156028" x="4064000" y="5969000"/>
          <p14:tracePt t="156043" x="4064000" y="6007100"/>
          <p14:tracePt t="156060" x="4070350" y="6032500"/>
          <p14:tracePt t="156076" x="4102100" y="6064250"/>
          <p14:tracePt t="156093" x="4133850" y="6076950"/>
          <p14:tracePt t="156110" x="4165600" y="6089650"/>
          <p14:tracePt t="156126" x="4210050" y="6096000"/>
          <p14:tracePt t="156143" x="4254500" y="6089650"/>
          <p14:tracePt t="156159" x="4337050" y="6070600"/>
          <p14:tracePt t="156176" x="4413250" y="6051550"/>
          <p14:tracePt t="156193" x="4489450" y="6013450"/>
          <p14:tracePt t="156210" x="4578350" y="5949950"/>
          <p14:tracePt t="156226" x="4622800" y="5918200"/>
          <p14:tracePt t="156243" x="4673600" y="5873750"/>
          <p14:tracePt t="156260" x="4705350" y="5848350"/>
          <p14:tracePt t="156277" x="4730750" y="5797550"/>
          <p14:tracePt t="156294" x="4749800" y="5772150"/>
          <p14:tracePt t="156310" x="4762500" y="5740400"/>
          <p14:tracePt t="156327" x="4775200" y="5689600"/>
          <p14:tracePt t="156343" x="4775200" y="5657850"/>
          <p14:tracePt t="156360" x="4781550" y="5626100"/>
          <p14:tracePt t="156376" x="4775200" y="5581650"/>
          <p14:tracePt t="156393" x="4762500" y="5556250"/>
          <p14:tracePt t="156410" x="4718050" y="5492750"/>
          <p14:tracePt t="156426" x="4686300" y="5448300"/>
          <p14:tracePt t="156444" x="4622800" y="5365750"/>
          <p14:tracePt t="156460" x="4578350" y="5314950"/>
          <p14:tracePt t="156476" x="4527550" y="5289550"/>
          <p14:tracePt t="156493" x="4425950" y="5257800"/>
          <p14:tracePt t="156510" x="4362450" y="5251450"/>
          <p14:tracePt t="156513" x="4324350" y="5245100"/>
          <p14:tracePt t="156527" x="4279900" y="5245100"/>
          <p14:tracePt t="156543" x="4229100" y="5251450"/>
          <p14:tracePt t="156560" x="4191000" y="5257800"/>
          <p14:tracePt t="156576" x="4140200" y="5289550"/>
          <p14:tracePt t="156593" x="4095750" y="5314950"/>
          <p14:tracePt t="156611" x="4057650" y="5340350"/>
          <p14:tracePt t="156626" x="4032250" y="5378450"/>
          <p14:tracePt t="156643" x="4013200" y="5422900"/>
          <p14:tracePt t="156660" x="4000500" y="5480050"/>
          <p14:tracePt t="156676" x="4000500" y="5518150"/>
          <p14:tracePt t="156693" x="4006850" y="5575300"/>
          <p14:tracePt t="156710" x="4025900" y="5607050"/>
          <p14:tracePt t="156728" x="4070350" y="5657850"/>
          <p14:tracePt t="156746" x="4108450" y="5708650"/>
          <p14:tracePt t="156760" x="4152900" y="5759450"/>
          <p14:tracePt t="156776" x="4222750" y="5842000"/>
          <p14:tracePt t="156793" x="4279900" y="5892800"/>
          <p14:tracePt t="156810" x="4337050" y="5930900"/>
          <p14:tracePt t="156827" x="4425950" y="5975350"/>
          <p14:tracePt t="156844" x="4476750" y="5994400"/>
          <p14:tracePt t="156860" x="4533900" y="6007100"/>
          <p14:tracePt t="156876" x="4578350" y="6007100"/>
          <p14:tracePt t="156895" x="4629150" y="5988050"/>
          <p14:tracePt t="156910" x="4660900" y="5969000"/>
          <p14:tracePt t="156926" x="4699000" y="5943600"/>
          <p14:tracePt t="156943" x="4743450" y="5892800"/>
          <p14:tracePt t="156960" x="4768850" y="5848350"/>
          <p14:tracePt t="156977" x="4800600" y="5759450"/>
          <p14:tracePt t="156993" x="4838700" y="5676900"/>
          <p14:tracePt t="157010" x="4864100" y="5619750"/>
          <p14:tracePt t="157013" x="4889500" y="5581650"/>
          <p14:tracePt t="157026" x="4902200" y="5524500"/>
          <p14:tracePt t="157044" x="4914900" y="5454650"/>
          <p14:tracePt t="157061" x="4914900" y="5397500"/>
          <p14:tracePt t="157076" x="4908550" y="5334000"/>
          <p14:tracePt t="157094" x="4895850" y="5302250"/>
          <p14:tracePt t="157110" x="4876800" y="5270500"/>
          <p14:tracePt t="157126" x="4857750" y="5245100"/>
          <p14:tracePt t="157145" x="4819650" y="5207000"/>
          <p14:tracePt t="157160" x="4781550" y="5187950"/>
          <p14:tracePt t="157176" x="4749800" y="5168900"/>
          <p14:tracePt t="157193" x="4686300" y="5149850"/>
          <p14:tracePt t="157210" x="4654550" y="5137150"/>
          <p14:tracePt t="157226" x="4603750" y="5130800"/>
          <p14:tracePt t="157243" x="4572000" y="5130800"/>
          <p14:tracePt t="157260" x="4540250" y="5130800"/>
          <p14:tracePt t="157276" x="4495800" y="5143500"/>
          <p14:tracePt t="157293" x="4476750" y="5162550"/>
          <p14:tracePt t="157310" x="4451350" y="5207000"/>
          <p14:tracePt t="157803" x="4432300" y="5213350"/>
          <p14:tracePt t="157809" x="4406900" y="5226050"/>
          <p14:tracePt t="157817" x="4362450" y="5238750"/>
          <p14:tracePt t="157827" x="4324350" y="5251450"/>
          <p14:tracePt t="157843" x="4197350" y="5308600"/>
          <p14:tracePt t="157860" x="4095750" y="5353050"/>
          <p14:tracePt t="157877" x="3987800" y="5416550"/>
          <p14:tracePt t="157910" x="3771900" y="5556250"/>
          <p14:tracePt t="157944" x="3613150" y="5702300"/>
          <p14:tracePt t="157977" x="3543300" y="5810250"/>
          <p14:tracePt t="157994" x="3536950" y="5842000"/>
          <p14:tracePt t="157999" x="3536950" y="5854700"/>
          <p14:tracePt t="158010" x="3536950" y="5880100"/>
          <p14:tracePt t="158027" x="3536950" y="5899150"/>
          <p14:tracePt t="158045" x="3562350" y="5924550"/>
          <p14:tracePt t="158060" x="3600450" y="5949950"/>
          <p14:tracePt t="158077" x="3644900" y="5981700"/>
          <p14:tracePt t="158093" x="3740150" y="6013450"/>
          <p14:tracePt t="158111" x="3822700" y="6038850"/>
          <p14:tracePt t="158128" x="3943350" y="6057900"/>
          <p14:tracePt t="158144" x="4044950" y="6083300"/>
          <p14:tracePt t="158161" x="4146550" y="6083300"/>
          <p14:tracePt t="158177" x="4286250" y="6051550"/>
          <p14:tracePt t="158194" x="4368800" y="6026150"/>
          <p14:tracePt t="158211" x="4445000" y="5994400"/>
          <p14:tracePt t="158227" x="4495800" y="5969000"/>
          <p14:tracePt t="158245" x="4565650" y="5949950"/>
          <p14:tracePt t="158260" x="4660900" y="5899150"/>
          <p14:tracePt t="158276" x="4705350" y="5861050"/>
          <p14:tracePt t="158293" x="4730750" y="5810250"/>
          <p14:tracePt t="158310" x="4730750" y="5772150"/>
          <p14:tracePt t="158326" x="4730750" y="5734050"/>
          <p14:tracePt t="158343" x="4730750" y="5670550"/>
          <p14:tracePt t="158360" x="4724400" y="5626100"/>
          <p14:tracePt t="158377" x="4686300" y="5568950"/>
          <p14:tracePt t="158394" x="4641850" y="5524500"/>
          <p14:tracePt t="158410" x="4584700" y="5486400"/>
          <p14:tracePt t="158427" x="4495800" y="5429250"/>
          <p14:tracePt t="158444" x="4432300" y="5410200"/>
          <p14:tracePt t="158460" x="4330700" y="5391150"/>
          <p14:tracePt t="158477" x="4241800" y="5391150"/>
          <p14:tracePt t="158495" x="4152900" y="5391150"/>
          <p14:tracePt t="158510" x="4032250" y="5403850"/>
          <p14:tracePt t="158515" x="4000500" y="5410200"/>
          <p14:tracePt t="158527" x="3962400" y="5429250"/>
          <p14:tracePt t="158544" x="3911600" y="5441950"/>
          <p14:tracePt t="158560" x="3860800" y="5448300"/>
          <p14:tracePt t="158579" x="3835400" y="5473700"/>
          <p14:tracePt t="158594" x="3822700" y="5492750"/>
          <p14:tracePt t="158611" x="3816350" y="5524500"/>
          <p14:tracePt t="158628" x="3803650" y="5581650"/>
          <p14:tracePt t="158644" x="3797300" y="5619750"/>
          <p14:tracePt t="158661" x="3784600" y="5664200"/>
          <p14:tracePt t="162324" x="3765550" y="5664200"/>
          <p14:tracePt t="162331" x="3746500" y="5664200"/>
          <p14:tracePt t="162343" x="3721100" y="5664200"/>
          <p14:tracePt t="162360" x="3625850" y="5683250"/>
          <p14:tracePt t="162377" x="3549650" y="5708650"/>
          <p14:tracePt t="162393" x="3454400" y="5734050"/>
          <p14:tracePt t="162410" x="3295650" y="5810250"/>
          <p14:tracePt t="162443" x="3048000" y="5924550"/>
          <p14:tracePt t="162477" x="2813050" y="6000750"/>
          <p14:tracePt t="162510" x="2679700" y="6045200"/>
          <p14:tracePt t="162512" x="2654300" y="6051550"/>
          <p14:tracePt t="162527" x="2616200" y="6057900"/>
          <p14:tracePt t="162543" x="2578100" y="6070600"/>
          <p14:tracePt t="162560" x="2546350" y="6070600"/>
          <p14:tracePt t="162577" x="2501900" y="6076950"/>
          <p14:tracePt t="162594" x="2476500" y="6076950"/>
          <p14:tracePt t="162610" x="2425700" y="6076950"/>
          <p14:tracePt t="162627" x="2393950" y="6076950"/>
          <p14:tracePt t="162643" x="2349500" y="6064250"/>
          <p14:tracePt t="162660" x="2324100" y="6057900"/>
          <p14:tracePt t="162677" x="2298700" y="6051550"/>
          <p14:tracePt t="162693" x="2260600" y="6045200"/>
          <p14:tracePt t="162710" x="2241550" y="6038850"/>
          <p14:tracePt t="162727" x="2216150" y="6038850"/>
          <p14:tracePt t="162744" x="2178050" y="6032500"/>
          <p14:tracePt t="162760" x="2165350" y="6032500"/>
          <p14:tracePt t="162777" x="2152650" y="6026150"/>
          <p14:tracePt t="162794" x="2146300" y="6026150"/>
          <p14:tracePt t="162853" x="2146300" y="6032500"/>
          <p14:tracePt t="162862" x="2146300" y="6045200"/>
          <p14:tracePt t="162877" x="2133600" y="6070600"/>
          <p14:tracePt t="162894" x="2120900" y="6127750"/>
          <p14:tracePt t="162910" x="2114550" y="6172200"/>
          <p14:tracePt t="162929" x="2114550" y="6210300"/>
          <p14:tracePt t="162944" x="2108200" y="6229350"/>
          <p14:tracePt t="162960" x="2108200" y="6242050"/>
          <p14:tracePt t="162977" x="2101850" y="6254750"/>
          <p14:tracePt t="162994" x="2101850" y="6261100"/>
          <p14:tracePt t="163011" x="2101850" y="6267450"/>
          <p14:tracePt t="163235" x="2101850" y="6261100"/>
          <p14:tracePt t="163283" x="2101850" y="6254750"/>
          <p14:tracePt t="163293" x="2095500" y="6248400"/>
          <p14:tracePt t="163303" x="2089150" y="6248400"/>
          <p14:tracePt t="163310" x="2089150" y="6235700"/>
          <p14:tracePt t="163343" x="2076450" y="6216650"/>
          <p14:tracePt t="163377" x="2044700" y="6191250"/>
          <p14:tracePt t="163411" x="2012950" y="6172200"/>
          <p14:tracePt t="163427" x="1993900" y="6165850"/>
          <p14:tracePt t="163444" x="1987550" y="6159500"/>
          <p14:tracePt t="163462" x="1981200" y="6153150"/>
          <p14:tracePt t="163500" x="1981200" y="6146800"/>
          <p14:tracePt t="163508" x="1987550" y="6140450"/>
          <p14:tracePt t="163517" x="2000250" y="6127750"/>
          <p14:tracePt t="163527" x="2012950" y="6115050"/>
          <p14:tracePt t="163543" x="2057400" y="6089650"/>
          <p14:tracePt t="163560" x="2120900" y="6064250"/>
          <p14:tracePt t="163577" x="2197100" y="6045200"/>
          <p14:tracePt t="163593" x="2292350" y="6038850"/>
          <p14:tracePt t="163610" x="2324100" y="6038850"/>
          <p14:tracePt t="163627" x="2381250" y="6057900"/>
          <p14:tracePt t="163644" x="2406650" y="6064250"/>
          <p14:tracePt t="163661" x="2419350" y="6076950"/>
          <p14:tracePt t="163677" x="2432050" y="6089650"/>
          <p14:tracePt t="163694" x="2432050" y="6096000"/>
          <p14:tracePt t="163711" x="2432050" y="6108700"/>
          <p14:tracePt t="163727" x="2425700" y="6127750"/>
          <p14:tracePt t="163747" x="2413000" y="6140450"/>
          <p14:tracePt t="163761" x="2387600" y="6172200"/>
          <p14:tracePt t="163777" x="2374900" y="6191250"/>
          <p14:tracePt t="163795" x="2343150" y="6216650"/>
          <p14:tracePt t="163810" x="2311400" y="6235700"/>
          <p14:tracePt t="163827" x="2286000" y="6254750"/>
          <p14:tracePt t="163844" x="2235200" y="6286500"/>
          <p14:tracePt t="163860" x="2197100" y="6299200"/>
          <p14:tracePt t="163878" x="2159000" y="6311900"/>
          <p14:tracePt t="163894" x="2120900" y="6324600"/>
          <p14:tracePt t="163910" x="2101850" y="6330950"/>
          <p14:tracePt t="163927" x="2076450" y="6337300"/>
          <p14:tracePt t="163945" x="2063750" y="6343650"/>
          <p14:tracePt t="163961" x="2051050" y="6343650"/>
          <p14:tracePt t="163977" x="2044700" y="6343650"/>
          <p14:tracePt t="163994" x="2044700" y="6350000"/>
          <p14:tracePt t="164017" x="2044700" y="6356350"/>
          <p14:tracePt t="164037" x="2044700" y="6362700"/>
          <p14:tracePt t="164045" x="2044700" y="6375400"/>
          <p14:tracePt t="164061" x="2051050" y="6381750"/>
          <p14:tracePt t="164078" x="2057400" y="6394450"/>
          <p14:tracePt t="164094" x="2082800" y="6413500"/>
          <p14:tracePt t="164110" x="2101850" y="6432550"/>
          <p14:tracePt t="164127" x="2152650" y="6445250"/>
          <p14:tracePt t="164144" x="2190750" y="6445250"/>
          <p14:tracePt t="164160" x="2222500" y="6451600"/>
          <p14:tracePt t="164177" x="2273300" y="6457950"/>
          <p14:tracePt t="164194" x="2311400" y="6451600"/>
          <p14:tracePt t="164210" x="2355850" y="6438900"/>
          <p14:tracePt t="164227" x="2387600" y="6432550"/>
          <p14:tracePt t="164244" x="2413000" y="6426200"/>
          <p14:tracePt t="164261" x="2451100" y="6426200"/>
          <p14:tracePt t="164277" x="2463800" y="6419850"/>
          <p14:tracePt t="164296" x="2482850" y="6407150"/>
          <p14:tracePt t="164310" x="2489200" y="6407150"/>
          <p14:tracePt t="164327" x="2501900" y="6400800"/>
          <p14:tracePt t="164361" x="2501900" y="6394450"/>
          <p14:tracePt t="164419" x="2495550" y="6394450"/>
          <p14:tracePt t="164426" x="2489200" y="6394450"/>
          <p14:tracePt t="164433" x="2482850" y="6388100"/>
          <p14:tracePt t="164444" x="2470150" y="6388100"/>
          <p14:tracePt t="164460" x="2438400" y="6381750"/>
          <p14:tracePt t="164477" x="2419350" y="6375400"/>
          <p14:tracePt t="164495" x="2393950" y="6369050"/>
          <p14:tracePt t="164511" x="2387600" y="6369050"/>
          <p14:tracePt t="164527" x="2374900" y="6369050"/>
          <p14:tracePt t="164544" x="2368550" y="6369050"/>
          <p14:tracePt t="164661" x="2374900" y="6369050"/>
          <p14:tracePt t="164668" x="2381250" y="6369050"/>
          <p14:tracePt t="164677" x="2387600" y="6369050"/>
          <p14:tracePt t="164694" x="2419350" y="6362700"/>
          <p14:tracePt t="164710" x="2482850" y="6350000"/>
          <p14:tracePt t="164727" x="2520950" y="6350000"/>
          <p14:tracePt t="164744" x="2603500" y="6343650"/>
          <p14:tracePt t="164761" x="2647950" y="6343650"/>
          <p14:tracePt t="164778" x="2717800" y="6343650"/>
          <p14:tracePt t="164794" x="2762250" y="6343650"/>
          <p14:tracePt t="164810" x="2800350" y="6343650"/>
          <p14:tracePt t="164827" x="2863850" y="6343650"/>
          <p14:tracePt t="164844" x="2901950" y="6343650"/>
          <p14:tracePt t="164860" x="2946400" y="6343650"/>
          <p14:tracePt t="164877" x="3028950" y="6318250"/>
          <p14:tracePt t="164894" x="3079750" y="6318250"/>
          <p14:tracePt t="164910" x="3143250" y="6318250"/>
          <p14:tracePt t="164927" x="3168650" y="6318250"/>
          <p14:tracePt t="164944" x="3181350" y="6318250"/>
          <p14:tracePt t="164960" x="3206750" y="6318250"/>
          <p14:tracePt t="164977" x="3219450" y="6318250"/>
          <p14:tracePt t="164994" x="3251200" y="6318250"/>
          <p14:tracePt t="165010" x="3289300" y="6324600"/>
          <p14:tracePt t="165028" x="3327400" y="6324600"/>
          <p14:tracePt t="165044" x="3359150" y="6337300"/>
          <p14:tracePt t="165061" x="3390900" y="6343650"/>
          <p14:tracePt t="165077" x="3435350" y="6356350"/>
          <p14:tracePt t="165094" x="3467100" y="6362700"/>
          <p14:tracePt t="165111" x="3486150" y="6362700"/>
          <p14:tracePt t="165127" x="3492500" y="6362700"/>
          <p14:tracePt t="165555" x="3524250" y="6369050"/>
          <p14:tracePt t="165564" x="3568700" y="6381750"/>
          <p14:tracePt t="165577" x="3670300" y="6400800"/>
          <p14:tracePt t="165595" x="3752850" y="6426200"/>
          <p14:tracePt t="165610" x="3841750" y="6438900"/>
          <p14:tracePt t="165643" x="3949700" y="6438900"/>
          <p14:tracePt t="165677" x="4006850" y="6432550"/>
          <p14:tracePt t="165710" x="4064000" y="6432550"/>
          <p14:tracePt t="165727" x="4070350" y="6432550"/>
          <p14:tracePt t="165744" x="4076700" y="6426200"/>
          <p14:tracePt t="165768" x="4076700" y="6419850"/>
          <p14:tracePt t="165859" x="4070350" y="6419850"/>
          <p14:tracePt t="165867" x="4057650" y="6419850"/>
          <p14:tracePt t="165877" x="4051300" y="6419850"/>
          <p14:tracePt t="165894" x="4025900" y="6419850"/>
          <p14:tracePt t="165911" x="4006850" y="6419850"/>
          <p14:tracePt t="165927" x="3994150" y="6419850"/>
          <p14:tracePt t="166006" x="4000500" y="6419850"/>
          <p14:tracePt t="166013" x="4006850" y="6426200"/>
          <p14:tracePt t="166027" x="4032250" y="6426200"/>
          <p14:tracePt t="166045" x="4095750" y="6438900"/>
          <p14:tracePt t="166061" x="4152900" y="6464300"/>
          <p14:tracePt t="166077" x="4197350" y="6477000"/>
          <p14:tracePt t="166094" x="4248150" y="6489700"/>
          <p14:tracePt t="166112" x="4279900" y="6496050"/>
          <p14:tracePt t="166129" x="4324350" y="6496050"/>
          <p14:tracePt t="166144" x="4362450" y="6489700"/>
          <p14:tracePt t="166162" x="4406900" y="6483350"/>
          <p14:tracePt t="166177" x="4470400" y="6477000"/>
          <p14:tracePt t="166194" x="4514850" y="6470650"/>
          <p14:tracePt t="166212" x="4533900" y="6457950"/>
          <p14:tracePt t="166227" x="4540250" y="6457950"/>
          <p14:tracePt t="166244" x="4540250" y="6451600"/>
          <p14:tracePt t="166261" x="4540250" y="6438900"/>
          <p14:tracePt t="166662" x="4565650" y="6438900"/>
          <p14:tracePt t="166671" x="4616450" y="6438900"/>
          <p14:tracePt t="166681" x="4724400" y="6432550"/>
          <p14:tracePt t="166694" x="4845050" y="6432550"/>
          <p14:tracePt t="166710" x="4940300" y="6426200"/>
          <p14:tracePt t="166727" x="5048250" y="6419850"/>
          <p14:tracePt t="166744" x="5219700" y="6419850"/>
          <p14:tracePt t="166761" x="5314950" y="6407150"/>
          <p14:tracePt t="166777" x="5467350" y="6394450"/>
          <p14:tracePt t="166794" x="5537200" y="6394450"/>
          <p14:tracePt t="166811" x="5613400" y="6394450"/>
          <p14:tracePt t="166827" x="5676900" y="6394450"/>
          <p14:tracePt t="166844" x="5715000" y="6400800"/>
          <p14:tracePt t="166861" x="5778500" y="6400800"/>
          <p14:tracePt t="166877" x="5822950" y="6400800"/>
          <p14:tracePt t="166894" x="5873750" y="6400800"/>
          <p14:tracePt t="166911" x="5937250" y="6413500"/>
          <p14:tracePt t="166927" x="5969000" y="6419850"/>
          <p14:tracePt t="166946" x="6007100" y="6426200"/>
          <p14:tracePt t="166961" x="6032500" y="6432550"/>
          <p14:tracePt t="166977" x="6045200" y="6438900"/>
          <p14:tracePt t="166994" x="6070600" y="6438900"/>
          <p14:tracePt t="167011" x="6076950" y="6445250"/>
          <p14:tracePt t="167013" x="6089650" y="6451600"/>
          <p14:tracePt t="167027" x="6096000" y="6451600"/>
          <p14:tracePt t="167044" x="6108700" y="6451600"/>
          <p14:tracePt t="167060" x="6108700" y="6457950"/>
          <p14:tracePt t="167077" x="6115050" y="6457950"/>
          <p14:tracePt t="167104" x="6121400" y="6457950"/>
          <p14:tracePt t="167202" x="6127750" y="6457950"/>
          <p14:tracePt t="167222" x="6134100" y="6457950"/>
          <p14:tracePt t="167230" x="6146800" y="6464300"/>
          <p14:tracePt t="167244" x="6159500" y="6464300"/>
          <p14:tracePt t="167261" x="6184900" y="6470650"/>
          <p14:tracePt t="167277" x="6223000" y="6483350"/>
          <p14:tracePt t="167294" x="6267450" y="6489700"/>
          <p14:tracePt t="167311" x="6324600" y="6489700"/>
          <p14:tracePt t="167327" x="6362700" y="6502400"/>
          <p14:tracePt t="167344" x="6407150" y="6508750"/>
          <p14:tracePt t="167360" x="6470650" y="6527800"/>
          <p14:tracePt t="167377" x="6508750" y="6540500"/>
          <p14:tracePt t="167395" x="6553200" y="6559550"/>
          <p14:tracePt t="167411" x="6565900" y="6559550"/>
          <p14:tracePt t="167427" x="6578600" y="6559550"/>
          <p14:tracePt t="167444" x="6578600" y="6565900"/>
          <p14:tracePt t="167498" x="6578600" y="6572250"/>
          <p14:tracePt t="168316" x="6616700" y="6559550"/>
          <p14:tracePt t="168325" x="6680200" y="6534150"/>
          <p14:tracePt t="168335" x="6845300" y="6489700"/>
          <p14:tracePt t="168344" x="6940550" y="6464300"/>
          <p14:tracePt t="168361" x="7143750" y="6419850"/>
          <p14:tracePt t="168377" x="7442200" y="6362700"/>
          <p14:tracePt t="168394" x="7639050" y="6318250"/>
          <p14:tracePt t="168411" x="7835900" y="6261100"/>
          <p14:tracePt t="168444" x="8185150" y="6223000"/>
          <p14:tracePt t="168477" x="8324850" y="6223000"/>
          <p14:tracePt t="168511" x="8337550" y="6223000"/>
          <p14:tracePt t="168515" x="8337550" y="6229350"/>
          <p14:tracePt t="168538" x="8337550" y="6235700"/>
          <p14:tracePt t="168551" x="8331200" y="6235700"/>
          <p14:tracePt t="168561" x="8324850" y="6242050"/>
          <p14:tracePt t="168577" x="8312150" y="6248400"/>
          <p14:tracePt t="168594" x="8305800" y="6254750"/>
          <p14:tracePt t="168611" x="8293100" y="6261100"/>
          <p14:tracePt t="168627" x="8280400" y="6267450"/>
          <p14:tracePt t="168669" x="8274050" y="6267450"/>
          <p14:tracePt t="168677" x="8267700" y="6267450"/>
          <p14:tracePt t="168694" x="8261350" y="6267450"/>
          <p14:tracePt t="168711" x="8242300" y="6267450"/>
          <p14:tracePt t="168727" x="8229600" y="6267450"/>
          <p14:tracePt t="168745" x="8191500" y="6254750"/>
          <p14:tracePt t="168761" x="8159750" y="6248400"/>
          <p14:tracePt t="168779" x="8045450" y="6235700"/>
          <p14:tracePt t="168794" x="7905750" y="6216650"/>
          <p14:tracePt t="168810" x="7747000" y="6203950"/>
          <p14:tracePt t="168827" x="7296150" y="6191250"/>
          <p14:tracePt t="168844" x="6902450" y="6178550"/>
          <p14:tracePt t="168861" x="6286500" y="6108700"/>
          <p14:tracePt t="168877" x="5924550" y="6026150"/>
          <p14:tracePt t="168894" x="5613400" y="5918200"/>
          <p14:tracePt t="168910" x="5245100" y="5778500"/>
          <p14:tracePt t="168927" x="5048250" y="5734050"/>
          <p14:tracePt t="168946" x="4889500" y="5708650"/>
          <p14:tracePt t="168961" x="4705350" y="5695950"/>
          <p14:tracePt t="168978" x="4622800" y="5695950"/>
          <p14:tracePt t="168994" x="4521200" y="5740400"/>
          <p14:tracePt t="169011" x="4457700" y="5784850"/>
          <p14:tracePt t="169028" x="4406900" y="5854700"/>
          <p14:tracePt t="169045" x="4381500" y="5892800"/>
          <p14:tracePt t="169061" x="4349750" y="5969000"/>
          <p14:tracePt t="169369" x="4292600" y="5994400"/>
          <p14:tracePt t="169376" x="4203700" y="6026150"/>
          <p14:tracePt t="169384" x="4108450" y="6064250"/>
          <p14:tracePt t="169395" x="4000500" y="6096000"/>
          <p14:tracePt t="169411" x="3625850" y="6210300"/>
          <p14:tracePt t="169427" x="3397250" y="6261100"/>
          <p14:tracePt t="169445" x="3130550" y="6305550"/>
          <p14:tracePt t="169461" x="2971800" y="6337300"/>
          <p14:tracePt t="169479" x="2794000" y="6369050"/>
          <p14:tracePt t="169494" x="2686050" y="6394450"/>
          <p14:tracePt t="169511" x="2590800" y="6426200"/>
          <p14:tracePt t="169514" x="2552700" y="6451600"/>
          <p14:tracePt t="169527" x="2482850" y="6477000"/>
          <p14:tracePt t="169544" x="2432050" y="6508750"/>
          <p14:tracePt t="169561" x="2387600" y="6527800"/>
          <p14:tracePt t="169577" x="2317750" y="6559550"/>
          <p14:tracePt t="169594" x="2286000" y="6584950"/>
          <p14:tracePt t="169610" x="2235200" y="6610350"/>
          <p14:tracePt t="169627" x="2209800" y="6623050"/>
          <p14:tracePt t="169644" x="2197100" y="6629400"/>
          <p14:tracePt t="169661" x="2184400" y="6635750"/>
          <p14:tracePt t="169785" x="2184400" y="6642100"/>
          <p14:tracePt t="170069" x="2197100" y="6642100"/>
          <p14:tracePt t="170076" x="2241550" y="6635750"/>
          <p14:tracePt t="170084" x="2279650" y="6623050"/>
          <p14:tracePt t="170096" x="2317750" y="6616700"/>
          <p14:tracePt t="170111" x="2451100" y="6591300"/>
          <p14:tracePt t="170128" x="2546350" y="6578600"/>
          <p14:tracePt t="170145" x="2622550" y="6572250"/>
          <p14:tracePt t="170179" x="2781300" y="6559550"/>
          <p14:tracePt t="170211" x="2882900" y="6559550"/>
          <p14:tracePt t="170245" x="3022600" y="6578600"/>
          <p14:tracePt t="170261" x="3079750" y="6591300"/>
          <p14:tracePt t="170278" x="3162300" y="6604000"/>
          <p14:tracePt t="170295" x="3219450" y="6610350"/>
          <p14:tracePt t="170311" x="3302000" y="6623050"/>
          <p14:tracePt t="170328" x="3365500" y="6623050"/>
          <p14:tracePt t="170345" x="3429000" y="6629400"/>
          <p14:tracePt t="170362" x="3530600" y="6635750"/>
          <p14:tracePt t="170377" x="3606800" y="6635750"/>
          <p14:tracePt t="170394" x="3670300" y="6635750"/>
          <p14:tracePt t="170411" x="3803650" y="6635750"/>
          <p14:tracePt t="170429" x="3937000" y="6629400"/>
          <p14:tracePt t="170444" x="4013200" y="6629400"/>
          <p14:tracePt t="170462" x="4064000" y="6629400"/>
          <p14:tracePt t="170477" x="4146550" y="6629400"/>
          <p14:tracePt t="170495" x="4197350" y="6635750"/>
          <p14:tracePt t="170513" x="4260850" y="6642100"/>
          <p14:tracePt t="170528" x="4311650" y="6654800"/>
          <p14:tracePt t="170545" x="4362450" y="6667500"/>
          <p14:tracePt t="170561" x="4394200" y="6680200"/>
          <p14:tracePt t="170578" x="4394200" y="6686550"/>
          <p14:tracePt t="170595" x="4400550" y="6686550"/>
          <p14:tracePt t="171156" x="4406900" y="6686550"/>
          <p14:tracePt t="171163" x="4438650" y="6680200"/>
          <p14:tracePt t="171178" x="4489450" y="6673850"/>
          <p14:tracePt t="171196" x="4540250" y="6661150"/>
          <p14:tracePt t="171211" x="4610100" y="6654800"/>
          <p14:tracePt t="171228" x="4667250" y="6654800"/>
          <p14:tracePt t="171245" x="4705350" y="6654800"/>
          <p14:tracePt t="171261" x="4775200" y="6654800"/>
          <p14:tracePt t="171294" x="4857750" y="6667500"/>
          <p14:tracePt t="171328" x="4921250" y="6673850"/>
          <p14:tracePt t="171361" x="5016500" y="6673850"/>
          <p14:tracePt t="171378" x="5067300" y="6680200"/>
          <p14:tracePt t="171395" x="5105400" y="6680200"/>
          <p14:tracePt t="171411" x="5143500" y="6686550"/>
          <p14:tracePt t="171428" x="5162550" y="6686550"/>
          <p14:tracePt t="171444" x="5168900" y="6686550"/>
          <p14:tracePt t="171461" x="5187950" y="6692900"/>
          <p14:tracePt t="171478" x="5200650" y="6692900"/>
          <p14:tracePt t="171494" x="5207000" y="6692900"/>
          <p14:tracePt t="171511" x="5219700" y="6699250"/>
          <p14:tracePt t="171516" x="5226050" y="6699250"/>
          <p14:tracePt t="171530" x="5232400" y="6699250"/>
          <p14:tracePt t="171544" x="5238750" y="6705600"/>
          <p14:tracePt t="171704" x="5251450" y="6705600"/>
          <p14:tracePt t="172230" x="5276850" y="6705600"/>
          <p14:tracePt t="172237" x="5295900" y="6705600"/>
          <p14:tracePt t="172245" x="5327650" y="6705600"/>
          <p14:tracePt t="172262" x="5372100" y="6705600"/>
          <p14:tracePt t="172278" x="5416550" y="6705600"/>
          <p14:tracePt t="172295" x="5435600" y="6705600"/>
          <p14:tracePt t="172311" x="5441950" y="6705600"/>
          <p14:tracePt t="172344" x="5454650" y="67056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p:txBody>
          <a:bodyPr/>
          <a:lstStyle/>
          <a:p>
            <a:pPr>
              <a:buFontTx/>
              <a:buNone/>
            </a:pPr>
            <a:endParaRPr lang="en-US" altLang="en-US"/>
          </a:p>
          <a:p>
            <a:pPr>
              <a:buFontTx/>
              <a:buNone/>
            </a:pPr>
            <a:endParaRPr lang="en-US" altLang="en-US"/>
          </a:p>
          <a:p>
            <a:pPr>
              <a:buFontTx/>
              <a:buNone/>
            </a:pPr>
            <a:endParaRPr lang="en-US" altLang="en-US"/>
          </a:p>
        </p:txBody>
      </p:sp>
      <p:pic>
        <p:nvPicPr>
          <p:cNvPr id="68612" name="Picture 4" descr="se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7000"/>
            <a:ext cx="7772400" cy="3635375"/>
          </a:xfrm>
          <a:prstGeom prst="rect">
            <a:avLst/>
          </a:prstGeom>
          <a:noFill/>
          <a:extLst>
            <a:ext uri="{909E8E84-426E-40DD-AFC4-6F175D3DCCD1}">
              <a14:hiddenFill xmlns:a14="http://schemas.microsoft.com/office/drawing/2010/main">
                <a:solidFill>
                  <a:srgbClr val="FFFFFF"/>
                </a:solidFill>
              </a14:hiddenFill>
            </a:ext>
          </a:extLst>
        </p:spPr>
      </p:pic>
      <p:sp>
        <p:nvSpPr>
          <p:cNvPr id="68613" name="Text Box 5"/>
          <p:cNvSpPr txBox="1">
            <a:spLocks noChangeArrowheads="1"/>
          </p:cNvSpPr>
          <p:nvPr/>
        </p:nvSpPr>
        <p:spPr bwMode="auto">
          <a:xfrm>
            <a:off x="1219200" y="685800"/>
            <a:ext cx="7010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pPr>
            <a:r>
              <a:rPr lang="en-US" altLang="en-US" sz="3200" b="1" i="1">
                <a:solidFill>
                  <a:srgbClr val="FFCC00"/>
                </a:solidFill>
                <a:cs typeface="Arial" panose="020B0604020202020204" pitchFamily="34" charset="0"/>
              </a:rPr>
              <a:t>Schematic design of a Case report &amp; Case series studies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78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4" presetClass="entr" presetSubtype="0" fill="hold" grpId="0" nodeType="clickEffect" nodePh="1">
                                  <p:stCondLst>
                                    <p:cond delay="0"/>
                                  </p:stCondLst>
                                  <p:endCondLst>
                                    <p:cond evt="begin" delay="0">
                                      <p:tn val="9"/>
                                    </p:cond>
                                  </p:endCondLst>
                                  <p:childTnLst>
                                    <p:set>
                                      <p:cBhvr>
                                        <p:cTn id="10" dur="1" fill="hold">
                                          <p:stCondLst>
                                            <p:cond delay="0"/>
                                          </p:stCondLst>
                                        </p:cTn>
                                        <p:tgtEl>
                                          <p:spTgt spid="68611">
                                            <p:txEl>
                                              <p:pRg st="0" end="0"/>
                                            </p:txEl>
                                          </p:spTgt>
                                        </p:tgtEl>
                                        <p:attrNameLst>
                                          <p:attrName>style.visibility</p:attrName>
                                        </p:attrNameLst>
                                      </p:cBhvr>
                                      <p:to>
                                        <p:strVal val="visible"/>
                                      </p:to>
                                    </p:set>
                                    <p:animEffect transition="in" filter="fade">
                                      <p:cBhvr>
                                        <p:cTn id="11" dur="500"/>
                                        <p:tgtEl>
                                          <p:spTgt spid="68611">
                                            <p:txEl>
                                              <p:pRg st="0" end="0"/>
                                            </p:txEl>
                                          </p:spTgt>
                                        </p:tgtEl>
                                      </p:cBhvr>
                                    </p:animEffect>
                                    <p:anim calcmode="lin" valueType="num">
                                      <p:cBhvr>
                                        <p:cTn id="12"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68611">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68611" grpId="0" build="p"/>
    </p:bldLst>
  </p:timing>
  <p:extLst>
    <p:ext uri="{3A86A75C-4F4B-4683-9AE1-C65F6400EC91}">
      <p14:laserTraceLst xmlns:p14="http://schemas.microsoft.com/office/powerpoint/2010/main">
        <p14:tracePtLst>
          <p14:tracePt t="1297" x="5461000" y="6667500"/>
          <p14:tracePt t="1304" x="5467350" y="6616700"/>
          <p14:tracePt t="1317" x="5480050" y="6559550"/>
          <p14:tracePt t="1334" x="5549900" y="6350000"/>
          <p14:tracePt t="1352" x="5600700" y="6197600"/>
          <p14:tracePt t="1367" x="5676900" y="6007100"/>
          <p14:tracePt t="1384" x="5753100" y="5873750"/>
          <p14:tracePt t="1417" x="5943600" y="5562600"/>
          <p14:tracePt t="1450" x="6057900" y="5378450"/>
          <p14:tracePt t="1483" x="6083300" y="5232400"/>
          <p14:tracePt t="1500" x="6083300" y="5168900"/>
          <p14:tracePt t="1518" x="6032500" y="5060950"/>
          <p14:tracePt t="1533" x="5956300" y="4991100"/>
          <p14:tracePt t="1550" x="5848350" y="4933950"/>
          <p14:tracePt t="1567" x="5657850" y="4857750"/>
          <p14:tracePt t="1583" x="5505450" y="4832350"/>
          <p14:tracePt t="1600" x="5251450" y="4819650"/>
          <p14:tracePt t="1617" x="5086350" y="4806950"/>
          <p14:tracePt t="1633" x="4946650" y="4794250"/>
          <p14:tracePt t="1650" x="4819650" y="4794250"/>
          <p14:tracePt t="1667" x="4756150" y="4800600"/>
          <p14:tracePt t="2065" x="4654550" y="4737100"/>
          <p14:tracePt t="2071" x="4540250" y="4660900"/>
          <p14:tracePt t="2085" x="4292600" y="4476750"/>
          <p14:tracePt t="2100" x="4070350" y="4311650"/>
          <p14:tracePt t="2116" x="3822700" y="4146550"/>
          <p14:tracePt t="2133" x="3403600" y="3917950"/>
          <p14:tracePt t="2150" x="3194050" y="3790950"/>
          <p14:tracePt t="2166" x="2914650" y="3657600"/>
          <p14:tracePt t="2183" x="2762250" y="3606800"/>
          <p14:tracePt t="2200" x="2628900" y="3581400"/>
          <p14:tracePt t="2233" x="2336800" y="3594100"/>
          <p14:tracePt t="2267" x="2070100" y="3746500"/>
          <p14:tracePt t="2301" x="1885950" y="3987800"/>
          <p14:tracePt t="2305" x="1860550" y="4044950"/>
          <p14:tracePt t="2317" x="1841500" y="4102100"/>
          <p14:tracePt t="2333" x="1790700" y="4203700"/>
          <p14:tracePt t="2669" x="1771650" y="4197350"/>
          <p14:tracePt t="2676" x="1752600" y="4178300"/>
          <p14:tracePt t="2683" x="1733550" y="4159250"/>
          <p14:tracePt t="2700" x="1689100" y="4127500"/>
          <p14:tracePt t="2717" x="1644650" y="4095750"/>
          <p14:tracePt t="2733" x="1619250" y="4070350"/>
          <p14:tracePt t="2750" x="1600200" y="4051300"/>
          <p14:tracePt t="2766" x="1568450" y="4032250"/>
          <p14:tracePt t="2783" x="1530350" y="4013200"/>
          <p14:tracePt t="2800" x="1492250" y="3987800"/>
          <p14:tracePt t="2817" x="1466850" y="3956050"/>
          <p14:tracePt t="2833" x="1441450" y="3930650"/>
          <p14:tracePt t="2850" x="1422400" y="3892550"/>
          <p14:tracePt t="2866" x="1409700" y="3860800"/>
          <p14:tracePt t="2884" x="1403350" y="3822700"/>
          <p14:tracePt t="2900" x="1403350" y="3765550"/>
          <p14:tracePt t="2917" x="1403350" y="3727450"/>
          <p14:tracePt t="2933" x="1416050" y="3657600"/>
          <p14:tracePt t="2950" x="1435100" y="3606800"/>
          <p14:tracePt t="2967" x="1473200" y="3562350"/>
          <p14:tracePt t="2983" x="1492250" y="3543300"/>
          <p14:tracePt t="3001" x="1511300" y="3511550"/>
          <p14:tracePt t="3017" x="1517650" y="3505200"/>
          <p14:tracePt t="3033" x="1524000" y="3498850"/>
          <p14:tracePt t="3265" x="1517650" y="3498850"/>
          <p14:tracePt t="3271" x="1511300" y="3498850"/>
          <p14:tracePt t="3283" x="1498600" y="3498850"/>
          <p14:tracePt t="3300" x="1485900" y="3498850"/>
          <p14:tracePt t="3317" x="1479550" y="3492500"/>
          <p14:tracePt t="3356" x="1479550" y="3486150"/>
          <p14:tracePt t="3363" x="1485900" y="3479800"/>
          <p14:tracePt t="3376" x="1498600" y="3473450"/>
          <p14:tracePt t="3383" x="1504950" y="3460750"/>
          <p14:tracePt t="3400" x="1524000" y="3448050"/>
          <p14:tracePt t="3417" x="1536700" y="3429000"/>
          <p14:tracePt t="3495" x="1524000" y="3429000"/>
          <p14:tracePt t="3509" x="1511300" y="3429000"/>
          <p14:tracePt t="3516" x="1492250" y="3441700"/>
          <p14:tracePt t="3522" x="1473200" y="3448050"/>
          <p14:tracePt t="3534" x="1441450" y="3467100"/>
          <p14:tracePt t="3550" x="1320800" y="3536950"/>
          <p14:tracePt t="3567" x="1225550" y="3606800"/>
          <p14:tracePt t="3584" x="1073150" y="3695700"/>
          <p14:tracePt t="3600" x="977900" y="3771900"/>
          <p14:tracePt t="3618" x="838200" y="3905250"/>
          <p14:tracePt t="3634" x="768350" y="4013200"/>
          <p14:tracePt t="3650" x="679450" y="4152900"/>
          <p14:tracePt t="3667" x="590550" y="4349750"/>
          <p14:tracePt t="3684" x="546100" y="4502150"/>
          <p14:tracePt t="3702" x="527050" y="4762500"/>
          <p14:tracePt t="3717" x="527050" y="4972050"/>
          <p14:tracePt t="3734" x="527050" y="5226050"/>
          <p14:tracePt t="3750" x="508000" y="5676900"/>
          <p14:tracePt t="3767" x="508000" y="5924550"/>
          <p14:tracePt t="3786" x="501650" y="6216650"/>
          <p14:tracePt t="3800" x="501650" y="6343650"/>
          <p14:tracePt t="3805" x="501650" y="6400800"/>
          <p14:tracePt t="3817" x="501650" y="6432550"/>
          <p14:tracePt t="3833" x="520700" y="6489700"/>
          <p14:tracePt t="3850" x="533400" y="6508750"/>
          <p14:tracePt t="3869" x="584200" y="6515100"/>
          <p14:tracePt t="3884" x="647700" y="6502400"/>
          <p14:tracePt t="3900" x="742950" y="6451600"/>
          <p14:tracePt t="3917" x="933450" y="6343650"/>
          <p14:tracePt t="3934" x="1092200" y="6248400"/>
          <p14:tracePt t="3950" x="1276350" y="6083300"/>
          <p14:tracePt t="3967" x="1365250" y="5988050"/>
          <p14:tracePt t="3984" x="1435100" y="5854700"/>
          <p14:tracePt t="4000" x="1498600" y="5651500"/>
          <p14:tracePt t="4017" x="1524000" y="5480050"/>
          <p14:tracePt t="4033" x="1536700" y="5187950"/>
          <p14:tracePt t="4050" x="1517650" y="4997450"/>
          <p14:tracePt t="4067" x="1479550" y="4781550"/>
          <p14:tracePt t="4084" x="1409700" y="4457700"/>
          <p14:tracePt t="4100" x="1365250" y="4241800"/>
          <p14:tracePt t="4117" x="1282700" y="3943350"/>
          <p14:tracePt t="4134" x="1231900" y="3778250"/>
          <p14:tracePt t="4152" x="1149350" y="3600450"/>
          <p14:tracePt t="4167" x="1098550" y="3530600"/>
          <p14:tracePt t="4184" x="1054100" y="3498850"/>
          <p14:tracePt t="4200" x="984250" y="3517900"/>
          <p14:tracePt t="4217" x="946150" y="3587750"/>
          <p14:tracePt t="4235" x="850900" y="3765550"/>
          <p14:tracePt t="4250" x="774700" y="3975100"/>
          <p14:tracePt t="4267" x="685800" y="4273550"/>
          <p14:tracePt t="4284" x="558800" y="4806950"/>
          <p14:tracePt t="4300" x="539750" y="5181600"/>
          <p14:tracePt t="4305" x="539750" y="5353050"/>
          <p14:tracePt t="4317" x="552450" y="5670550"/>
          <p14:tracePt t="4333" x="622300" y="5949950"/>
          <p14:tracePt t="4350" x="723900" y="6184900"/>
          <p14:tracePt t="4366" x="876300" y="6451600"/>
          <p14:tracePt t="4383" x="984250" y="6584950"/>
          <p14:tracePt t="4500" x="1816100" y="5905500"/>
          <p14:tracePt t="4517" x="1835150" y="5626100"/>
          <p14:tracePt t="4533" x="1822450" y="5270500"/>
          <p14:tracePt t="4550" x="1771650" y="5003800"/>
          <p14:tracePt t="4569" x="1657350" y="4673600"/>
          <p14:tracePt t="4584" x="1574800" y="4476750"/>
          <p14:tracePt t="4603" x="1492250" y="4254500"/>
          <p14:tracePt t="4617" x="1441450" y="4152900"/>
          <p14:tracePt t="4633" x="1409700" y="4089400"/>
          <p14:tracePt t="4650" x="1365250" y="4032250"/>
          <p14:tracePt t="4667" x="1339850" y="4006850"/>
          <p14:tracePt t="4684" x="1333500" y="4006850"/>
          <p14:tracePt t="4700" x="1301750" y="4025900"/>
          <p14:tracePt t="4718" x="1263650" y="4064000"/>
          <p14:tracePt t="4734" x="1231900" y="4140200"/>
          <p14:tracePt t="4750" x="1212850" y="4229100"/>
          <p14:tracePt t="4768" x="1193800" y="4330700"/>
          <p14:tracePt t="4783" x="1187450" y="4483100"/>
          <p14:tracePt t="4800" x="1187450" y="4559300"/>
          <p14:tracePt t="4805" x="1193800" y="4591050"/>
          <p14:tracePt t="4818" x="1219200" y="4641850"/>
          <p14:tracePt t="4833" x="1257300" y="4724400"/>
          <p14:tracePt t="5087" x="1270000" y="4679950"/>
          <p14:tracePt t="5093" x="1276350" y="4622800"/>
          <p14:tracePt t="5101" x="1289050" y="4546600"/>
          <p14:tracePt t="5117" x="1308100" y="4387850"/>
          <p14:tracePt t="5135" x="1327150" y="4152900"/>
          <p14:tracePt t="5150" x="1327150" y="4006850"/>
          <p14:tracePt t="5168" x="1327150" y="3898900"/>
          <p14:tracePt t="5184" x="1320800" y="3829050"/>
          <p14:tracePt t="5200" x="1320800" y="3816350"/>
          <p14:tracePt t="5217" x="1320800" y="3810000"/>
          <p14:tracePt t="5234" x="1301750" y="3822700"/>
          <p14:tracePt t="5252" x="1276350" y="3937000"/>
          <p14:tracePt t="5267" x="1238250" y="4089400"/>
          <p14:tracePt t="5284" x="1187450" y="4318000"/>
          <p14:tracePt t="5300" x="1104900" y="4737100"/>
          <p14:tracePt t="5317" x="1085850" y="5016500"/>
          <p14:tracePt t="5321" x="1079500" y="5124450"/>
          <p14:tracePt t="5333" x="1079500" y="5207000"/>
          <p14:tracePt t="5350" x="1143000" y="5505450"/>
          <p14:tracePt t="5367" x="1200150" y="5683250"/>
          <p14:tracePt t="5383" x="1295400" y="5873750"/>
          <p14:tracePt t="5400" x="1352550" y="5949950"/>
          <p14:tracePt t="5417" x="1460500" y="5988050"/>
          <p14:tracePt t="5433" x="1543050" y="5943600"/>
          <p14:tracePt t="5450" x="1625600" y="5829300"/>
          <p14:tracePt t="5466" x="1727200" y="5575300"/>
          <p14:tracePt t="5483" x="1765300" y="5391150"/>
          <p14:tracePt t="5500" x="1790700" y="5041900"/>
          <p14:tracePt t="5517" x="1790700" y="4813300"/>
          <p14:tracePt t="5534" x="1758950" y="4540250"/>
          <p14:tracePt t="5551" x="1670050" y="4140200"/>
          <p14:tracePt t="5567" x="1593850" y="3905250"/>
          <p14:tracePt t="5585" x="1479550" y="3676650"/>
          <p14:tracePt t="5600" x="1403350" y="3606800"/>
          <p14:tracePt t="5617" x="1339850" y="3568700"/>
          <p14:tracePt t="5633" x="1276350" y="3562350"/>
          <p14:tracePt t="5651" x="1244600" y="3581400"/>
          <p14:tracePt t="5669" x="1206500" y="3619500"/>
          <p14:tracePt t="5684" x="1174750" y="3689350"/>
          <p14:tracePt t="5701" x="1143000" y="3803650"/>
          <p14:tracePt t="5717" x="1111250" y="4000500"/>
          <p14:tracePt t="5734" x="1104900" y="4108450"/>
          <p14:tracePt t="5751" x="1104900" y="4260850"/>
          <p14:tracePt t="5767" x="1117600" y="4330700"/>
          <p14:tracePt t="5784" x="1143000" y="4400550"/>
          <p14:tracePt t="5800" x="1174750" y="4483100"/>
          <p14:tracePt t="5817" x="1206500" y="4540250"/>
          <p14:tracePt t="5822" x="1225550" y="4565650"/>
          <p14:tracePt t="5835" x="1250950" y="4603750"/>
          <p14:tracePt t="5851" x="1289050" y="4622800"/>
          <p14:tracePt t="5867" x="1314450" y="4654550"/>
          <p14:tracePt t="5884" x="1358900" y="4692650"/>
          <p14:tracePt t="5900" x="1371600" y="4705350"/>
          <p14:tracePt t="5917" x="1384300" y="4711700"/>
          <p14:tracePt t="5934" x="1384300" y="4718050"/>
          <p14:tracePt t="6043" x="1384300" y="4724400"/>
          <p14:tracePt t="6544" x="1390650" y="4718050"/>
          <p14:tracePt t="6551" x="1397000" y="4699000"/>
          <p14:tracePt t="6558" x="1409700" y="4686300"/>
          <p14:tracePt t="6567" x="1422400" y="4667250"/>
          <p14:tracePt t="6584" x="1454150" y="4635500"/>
          <p14:tracePt t="6600" x="1536700" y="4565650"/>
          <p14:tracePt t="6617" x="1619250" y="4508500"/>
          <p14:tracePt t="6634" x="1752600" y="4432300"/>
          <p14:tracePt t="6667" x="1974850" y="4337050"/>
          <p14:tracePt t="6701" x="2368550" y="4241800"/>
          <p14:tracePt t="6734" x="2755900" y="4165600"/>
          <p14:tracePt t="6750" x="2876550" y="4152900"/>
          <p14:tracePt t="6767" x="3009900" y="4114800"/>
          <p14:tracePt t="6784" x="3092450" y="4083050"/>
          <p14:tracePt t="6801" x="3232150" y="4038600"/>
          <p14:tracePt t="6817" x="3340100" y="4013200"/>
          <p14:tracePt t="6822" x="3403600" y="4013200"/>
          <p14:tracePt t="6834" x="3460750" y="4006850"/>
          <p14:tracePt t="6850" x="3632200" y="4013200"/>
          <p14:tracePt t="6867" x="3733800" y="4038600"/>
          <p14:tracePt t="6884" x="3860800" y="4083050"/>
          <p14:tracePt t="6900" x="3924300" y="4108450"/>
          <p14:tracePt t="6918" x="3956050" y="4121150"/>
          <p14:tracePt t="6934" x="3968750" y="4127500"/>
          <p14:tracePt t="6996" x="3975100" y="4127500"/>
          <p14:tracePt t="7371" x="3943350" y="4127500"/>
          <p14:tracePt t="7377" x="3905250" y="4127500"/>
          <p14:tracePt t="7384" x="3835400" y="4140200"/>
          <p14:tracePt t="7401" x="3708400" y="4146550"/>
          <p14:tracePt t="7418" x="3568700" y="4152900"/>
          <p14:tracePt t="7434" x="3365500" y="4165600"/>
          <p14:tracePt t="7450" x="3263900" y="4165600"/>
          <p14:tracePt t="7483" x="3067050" y="4159250"/>
          <p14:tracePt t="7517" x="2984500" y="4146550"/>
          <p14:tracePt t="7550" x="2978150" y="4140200"/>
          <p14:tracePt t="7567" x="2984500" y="4133850"/>
          <p14:tracePt t="7583" x="3035300" y="4114800"/>
          <p14:tracePt t="7600" x="3105150" y="4083050"/>
          <p14:tracePt t="7616" x="3187700" y="4051300"/>
          <p14:tracePt t="7634" x="3327400" y="4013200"/>
          <p14:tracePt t="7650" x="3441700" y="4006850"/>
          <p14:tracePt t="7667" x="3644900" y="4006850"/>
          <p14:tracePt t="7684" x="3765550" y="4019550"/>
          <p14:tracePt t="7700" x="3854450" y="4038600"/>
          <p14:tracePt t="7717" x="3930650" y="4070350"/>
          <p14:tracePt t="7734" x="3949700" y="4076700"/>
          <p14:tracePt t="7750" x="3968750" y="4076700"/>
          <p14:tracePt t="7767" x="3994150" y="4076700"/>
          <p14:tracePt t="7785" x="4032250" y="4057650"/>
          <p14:tracePt t="7800" x="4051300" y="4044950"/>
          <p14:tracePt t="7805" x="4057650" y="4032250"/>
          <p14:tracePt t="7817" x="4064000" y="4019550"/>
          <p14:tracePt t="7834" x="4083050" y="3975100"/>
          <p14:tracePt t="7850" x="4089400" y="3956050"/>
          <p14:tracePt t="7868" x="4089400" y="3917950"/>
          <p14:tracePt t="7884" x="4083050" y="3892550"/>
          <p14:tracePt t="7900" x="4070350" y="3841750"/>
          <p14:tracePt t="7917" x="4051300" y="3778250"/>
          <p14:tracePt t="7934" x="4025900" y="3733800"/>
          <p14:tracePt t="7952" x="3981450" y="3670300"/>
          <p14:tracePt t="7967" x="3949700" y="3632200"/>
          <p14:tracePt t="7985" x="3937000" y="3613150"/>
          <p14:tracePt t="8000" x="3905250" y="3600450"/>
          <p14:tracePt t="8017" x="3886200" y="3600450"/>
          <p14:tracePt t="8034" x="3854450" y="3606800"/>
          <p14:tracePt t="8050" x="3816350" y="3625850"/>
          <p14:tracePt t="8069" x="3778250" y="3663950"/>
          <p14:tracePt t="8084" x="3714750" y="3746500"/>
          <p14:tracePt t="8100" x="3683000" y="3810000"/>
          <p14:tracePt t="8118" x="3644900" y="3898900"/>
          <p14:tracePt t="8134" x="3632200" y="3949700"/>
          <p14:tracePt t="8151" x="3619500" y="4006850"/>
          <p14:tracePt t="8167" x="3606800" y="4146550"/>
          <p14:tracePt t="8184" x="3606800" y="4254500"/>
          <p14:tracePt t="8201" x="3619500" y="4470400"/>
          <p14:tracePt t="8217" x="3644900" y="4660900"/>
          <p14:tracePt t="8234" x="3670300" y="4832350"/>
          <p14:tracePt t="8250" x="3708400" y="5149850"/>
          <p14:tracePt t="8268" x="3733800" y="5384800"/>
          <p14:tracePt t="8285" x="3778250" y="5651500"/>
          <p14:tracePt t="8300" x="3803650" y="5791200"/>
          <p14:tracePt t="8304" x="3816350" y="5854700"/>
          <p14:tracePt t="8319" x="3841750" y="5956300"/>
          <p14:tracePt t="8334" x="3860800" y="6038850"/>
          <p14:tracePt t="8350" x="3892550" y="6089650"/>
          <p14:tracePt t="8367" x="3917950" y="6121400"/>
          <p14:tracePt t="8384" x="3937000" y="6140450"/>
          <p14:tracePt t="8402" x="3956050" y="6140450"/>
          <p14:tracePt t="8417" x="3987800" y="6089650"/>
          <p14:tracePt t="8434" x="4019550" y="6007100"/>
          <p14:tracePt t="8450" x="4095750" y="5810250"/>
          <p14:tracePt t="8467" x="4146550" y="5645150"/>
          <p14:tracePt t="8486" x="4241800" y="5276850"/>
          <p14:tracePt t="8500" x="4286250" y="5048250"/>
          <p14:tracePt t="8517" x="4318000" y="4819650"/>
          <p14:tracePt t="8534" x="4343400" y="4419600"/>
          <p14:tracePt t="8550" x="4330700" y="4146550"/>
          <p14:tracePt t="8568" x="4286250" y="3848100"/>
          <p14:tracePt t="8583" x="4254500" y="3702050"/>
          <p14:tracePt t="8600" x="4216400" y="3581400"/>
          <p14:tracePt t="8617" x="4133850" y="3409950"/>
          <p14:tracePt t="8633" x="4083050" y="3314700"/>
          <p14:tracePt t="8650" x="4025900" y="3244850"/>
          <p14:tracePt t="8667" x="3987800" y="3225800"/>
          <p14:tracePt t="8684" x="3949700" y="3219450"/>
          <p14:tracePt t="8700" x="3879850" y="3232150"/>
          <p14:tracePt t="8718" x="3816350" y="3263900"/>
          <p14:tracePt t="8734" x="3702050" y="3359150"/>
          <p14:tracePt t="8750" x="3632200" y="3473450"/>
          <p14:tracePt t="8768" x="3562350" y="3613150"/>
          <p14:tracePt t="8784" x="3492500" y="3860800"/>
          <p14:tracePt t="8800" x="3467100" y="4064000"/>
          <p14:tracePt t="8805" x="3448050" y="4159250"/>
          <p14:tracePt t="8818" x="3441700" y="4254500"/>
          <p14:tracePt t="8834" x="3441700" y="4572000"/>
          <p14:tracePt t="8851" x="3460750" y="4749800"/>
          <p14:tracePt t="8867" x="3511550" y="5041900"/>
          <p14:tracePt t="8884" x="3556000" y="5219700"/>
          <p14:tracePt t="8901" x="3625850" y="5422900"/>
          <p14:tracePt t="8917" x="3670300" y="5505450"/>
          <p14:tracePt t="8935" x="3727450" y="5575300"/>
          <p14:tracePt t="8950" x="3771900" y="5594350"/>
          <p14:tracePt t="8967" x="3822700" y="5600700"/>
          <p14:tracePt t="8985" x="3930650" y="5562600"/>
          <p14:tracePt t="9001" x="4000500" y="5518150"/>
          <p14:tracePt t="9019" x="4121150" y="5397500"/>
          <p14:tracePt t="9034" x="4197350" y="5289550"/>
          <p14:tracePt t="9051" x="4241800" y="5156200"/>
          <p14:tracePt t="9067" x="4286250" y="4978400"/>
          <p14:tracePt t="9084" x="4267200" y="4838700"/>
          <p14:tracePt t="9103" x="4171950" y="4610100"/>
          <p14:tracePt t="9117" x="4057650" y="4451350"/>
          <p14:tracePt t="9134" x="3917950" y="4318000"/>
          <p14:tracePt t="9150" x="3644900" y="4184650"/>
          <p14:tracePt t="9167" x="3441700" y="4152900"/>
          <p14:tracePt t="9185" x="3143250" y="4152900"/>
          <p14:tracePt t="9201" x="2952750" y="4191000"/>
          <p14:tracePt t="9218" x="2787650" y="4241800"/>
          <p14:tracePt t="9234" x="2565400" y="4337050"/>
          <p14:tracePt t="9251" x="2444750" y="4400550"/>
          <p14:tracePt t="9268" x="2298700" y="4489450"/>
          <p14:tracePt t="9284" x="2247900" y="4527550"/>
          <p14:tracePt t="9301" x="2222500" y="4552950"/>
          <p14:tracePt t="9304" x="2216150" y="4559300"/>
          <p14:tracePt t="9319" x="2209800" y="4565650"/>
          <p14:tracePt t="9334" x="2209800" y="4572000"/>
          <p14:tracePt t="9351" x="2209800" y="4578350"/>
          <p14:tracePt t="9367" x="2216150" y="4584700"/>
          <p14:tracePt t="9384" x="2235200" y="4591050"/>
          <p14:tracePt t="9400" x="2266950" y="4597400"/>
          <p14:tracePt t="9418" x="2298700" y="4603750"/>
          <p14:tracePt t="9435" x="2362200" y="4610100"/>
          <p14:tracePt t="9451" x="2413000" y="4578350"/>
          <p14:tracePt t="9469" x="2489200" y="4521200"/>
          <p14:tracePt t="9484" x="2616200" y="4362450"/>
          <p14:tracePt t="9501" x="2711450" y="4248150"/>
          <p14:tracePt t="9519" x="2838450" y="4044950"/>
          <p14:tracePt t="9534" x="2895600" y="3930650"/>
          <p14:tracePt t="9551" x="2914650" y="3860800"/>
          <p14:tracePt t="9567" x="2901950" y="3790950"/>
          <p14:tracePt t="9584" x="2863850" y="3765550"/>
          <p14:tracePt t="9600" x="2762250" y="3752850"/>
          <p14:tracePt t="9618" x="2667000" y="3778250"/>
          <p14:tracePt t="9635" x="2489200" y="3854450"/>
          <p14:tracePt t="9650" x="2343150" y="3937000"/>
          <p14:tracePt t="9667" x="2235200" y="4013200"/>
          <p14:tracePt t="9683" x="2101850" y="4114800"/>
          <p14:tracePt t="9700" x="2025650" y="4184650"/>
          <p14:tracePt t="9718" x="1930400" y="4279900"/>
          <p14:tracePt t="9733" x="1892300" y="4324350"/>
          <p14:tracePt t="9750" x="1873250" y="4356100"/>
          <p14:tracePt t="9767" x="1873250" y="4387850"/>
          <p14:tracePt t="9784" x="1879600" y="4394200"/>
          <p14:tracePt t="9802" x="1917700" y="4406900"/>
          <p14:tracePt t="9805" x="1949450" y="4406900"/>
          <p14:tracePt t="9817" x="2038350" y="4400550"/>
          <p14:tracePt t="9836" x="2159000" y="4375150"/>
          <p14:tracePt t="9851" x="2406650" y="4305300"/>
          <p14:tracePt t="9867" x="2590800" y="4241800"/>
          <p14:tracePt t="9885" x="2857500" y="4121150"/>
          <p14:tracePt t="9900" x="3022600" y="4013200"/>
          <p14:tracePt t="9920" x="3162300" y="3905250"/>
          <p14:tracePt t="9934" x="3295650" y="3759200"/>
          <p14:tracePt t="9951" x="3340100" y="3683000"/>
          <p14:tracePt t="9967" x="3359150" y="3606800"/>
          <p14:tracePt t="9984" x="3365500" y="3575050"/>
          <p14:tracePt t="10000" x="3365500" y="3556000"/>
          <p14:tracePt t="10017" x="3365500" y="3543300"/>
          <p14:tracePt t="10050" x="3346450" y="3562350"/>
          <p14:tracePt t="10067" x="3333750" y="3600450"/>
          <p14:tracePt t="10084" x="3302000" y="3663950"/>
          <p14:tracePt t="10101" x="3238500" y="3854450"/>
          <p14:tracePt t="10117" x="3175000" y="4044950"/>
          <p14:tracePt t="10135" x="3073400" y="4489450"/>
          <p14:tracePt t="10150" x="3022600" y="4718050"/>
          <p14:tracePt t="10168" x="2984500" y="4984750"/>
          <p14:tracePt t="10184" x="2984500" y="5276850"/>
          <p14:tracePt t="10201" x="3009900" y="5397500"/>
          <p14:tracePt t="10218" x="3098800" y="5505450"/>
          <p14:tracePt t="10234" x="3175000" y="5549900"/>
          <p14:tracePt t="10252" x="3352800" y="5594350"/>
          <p14:tracePt t="10267" x="3511550" y="5607050"/>
          <p14:tracePt t="10284" x="3714750" y="5594350"/>
          <p14:tracePt t="10300" x="3975100" y="5530850"/>
          <p14:tracePt t="10317" x="4140200" y="5454650"/>
          <p14:tracePt t="10322" x="4197350" y="5403850"/>
          <p14:tracePt t="10334" x="4248150" y="5334000"/>
          <p14:tracePt t="10352" x="4368800" y="5130800"/>
          <p14:tracePt t="10367" x="4413250" y="4978400"/>
          <p14:tracePt t="10384" x="4425950" y="4679950"/>
          <p14:tracePt t="10401" x="4400550" y="4470400"/>
          <p14:tracePt t="10420" x="4298950" y="4178300"/>
          <p14:tracePt t="10434" x="4222750" y="4032250"/>
          <p14:tracePt t="10451" x="4140200" y="3924300"/>
          <p14:tracePt t="10467" x="4038600" y="3841750"/>
          <p14:tracePt t="10485" x="3981450" y="3803650"/>
          <p14:tracePt t="10501" x="3917950" y="3771900"/>
          <p14:tracePt t="10517" x="3860800" y="3746500"/>
          <p14:tracePt t="10534" x="3829050" y="3746500"/>
          <p14:tracePt t="10551" x="3803650" y="3765550"/>
          <p14:tracePt t="10567" x="3778250" y="3810000"/>
          <p14:tracePt t="10585" x="3740150" y="3962400"/>
          <p14:tracePt t="10601" x="3714750" y="4114800"/>
          <p14:tracePt t="10618" x="3702050" y="4267200"/>
          <p14:tracePt t="10634" x="3695700" y="4527550"/>
          <p14:tracePt t="10651" x="3740150" y="4705350"/>
          <p14:tracePt t="10669" x="3841750" y="4914900"/>
          <p14:tracePt t="10684" x="3924300" y="5041900"/>
          <p14:tracePt t="10701" x="4025900" y="5162550"/>
          <p14:tracePt t="10717" x="4222750" y="5340350"/>
          <p14:tracePt t="10733" x="4337050" y="5410200"/>
          <p14:tracePt t="10750" x="4464050" y="5448300"/>
          <p14:tracePt t="10767" x="4514850" y="5422900"/>
          <p14:tracePt t="10783" x="4559300" y="5372100"/>
          <p14:tracePt t="10800" x="4616450" y="5181600"/>
          <p14:tracePt t="10817" x="4641850" y="5010150"/>
          <p14:tracePt t="10819" x="4648200" y="4902200"/>
          <p14:tracePt t="10834" x="4648200" y="4787900"/>
          <p14:tracePt t="10851" x="4648200" y="4311650"/>
          <p14:tracePt t="10868" x="4610100" y="3968750"/>
          <p14:tracePt t="10884" x="4514850" y="3505200"/>
          <p14:tracePt t="10901" x="4451350" y="3333750"/>
          <p14:tracePt t="10918" x="4337050" y="3168650"/>
          <p14:tracePt t="10934" x="4248150" y="3136900"/>
          <p14:tracePt t="10951" x="4140200" y="3143250"/>
          <p14:tracePt t="10969" x="3981450" y="3263900"/>
          <p14:tracePt t="10984" x="3860800" y="3403600"/>
          <p14:tracePt t="11001" x="3676650" y="3721100"/>
          <p14:tracePt t="11017" x="3556000" y="3968750"/>
          <p14:tracePt t="11034" x="3473450" y="4229100"/>
          <p14:tracePt t="11050" x="3416300" y="4603750"/>
          <p14:tracePt t="11068" x="3416300" y="4819650"/>
          <p14:tracePt t="11084" x="3498850" y="5124450"/>
          <p14:tracePt t="11101" x="3594100" y="5302250"/>
          <p14:tracePt t="11119" x="3765550" y="5467350"/>
          <p14:tracePt t="11134" x="3879850" y="5549900"/>
          <p14:tracePt t="11151" x="3968750" y="5613400"/>
          <p14:tracePt t="11169" x="4051300" y="5645150"/>
          <p14:tracePt t="11184" x="4102100" y="5619750"/>
          <p14:tracePt t="11202" x="4197350" y="5499100"/>
          <p14:tracePt t="11217" x="4235450" y="5384800"/>
          <p14:tracePt t="11234" x="4279900" y="5213350"/>
          <p14:tracePt t="11250" x="4292600" y="4953000"/>
          <p14:tracePt t="11268" x="4279900" y="4794250"/>
          <p14:tracePt t="11286" x="4210050" y="4546600"/>
          <p14:tracePt t="11301" x="4159250" y="4445000"/>
          <p14:tracePt t="11318" x="4108450" y="4387850"/>
          <p14:tracePt t="11322" x="4095750" y="4368800"/>
          <p14:tracePt t="11334" x="4057650" y="4349750"/>
          <p14:tracePt t="11351" x="4032250" y="4337050"/>
          <p14:tracePt t="11369" x="4006850" y="4337050"/>
          <p14:tracePt t="11384" x="3981450" y="4343400"/>
          <p14:tracePt t="11402" x="3975100" y="4349750"/>
          <p14:tracePt t="11417" x="3956050" y="4368800"/>
          <p14:tracePt t="11434" x="3943350" y="4387850"/>
          <p14:tracePt t="11451" x="3930650" y="4419600"/>
          <p14:tracePt t="11468" x="3930650" y="4445000"/>
          <p14:tracePt t="11484" x="3930650" y="4464050"/>
          <p14:tracePt t="11500" x="3930650" y="4483100"/>
          <p14:tracePt t="11563" x="3937000" y="4483100"/>
          <p14:tracePt t="11584" x="3943350" y="4483100"/>
          <p14:tracePt t="11591" x="3943350" y="4476750"/>
          <p14:tracePt t="11977" x="3943350" y="4457700"/>
          <p14:tracePt t="11983" x="3943350" y="4425950"/>
          <p14:tracePt t="11990" x="3943350" y="4368800"/>
          <p14:tracePt t="12001" x="3943350" y="4305300"/>
          <p14:tracePt t="12017" x="3943350" y="4165600"/>
          <p14:tracePt t="12034" x="3943350" y="3943350"/>
          <p14:tracePt t="12051" x="3943350" y="3733800"/>
          <p14:tracePt t="12067" x="3937000" y="3575050"/>
          <p14:tracePt t="12084" x="3917950" y="3454400"/>
          <p14:tracePt t="12100" x="3879850" y="3352800"/>
          <p14:tracePt t="12117" x="3841750" y="3321050"/>
          <p14:tracePt t="12135" x="3759200" y="3321050"/>
          <p14:tracePt t="12150" x="3663950" y="3378200"/>
          <p14:tracePt t="12167" x="3575050" y="3467100"/>
          <p14:tracePt t="12184" x="3454400" y="3651250"/>
          <p14:tracePt t="12201" x="3378200" y="3797300"/>
          <p14:tracePt t="12218" x="3289300" y="4038600"/>
          <p14:tracePt t="12234" x="3244850" y="4210050"/>
          <p14:tracePt t="12251" x="3232150" y="4394200"/>
          <p14:tracePt t="12267" x="3232150" y="4705350"/>
          <p14:tracePt t="12284" x="3257550" y="4921250"/>
          <p14:tracePt t="12301" x="3327400" y="5289550"/>
          <p14:tracePt t="12317" x="3371850" y="5524500"/>
          <p14:tracePt t="12334" x="3435350" y="5734050"/>
          <p14:tracePt t="12350" x="3505200" y="6019800"/>
          <p14:tracePt t="12367" x="3556000" y="6178550"/>
          <p14:tracePt t="12385" x="3613150" y="6273800"/>
          <p14:tracePt t="12401" x="3683000" y="6375400"/>
          <p14:tracePt t="12417" x="3714750" y="6407150"/>
          <p14:tracePt t="12434" x="3746500" y="6445250"/>
          <p14:tracePt t="12450" x="3765550" y="6451600"/>
          <p14:tracePt t="12468" x="3803650" y="6413500"/>
          <p14:tracePt t="12484" x="3848100" y="6369050"/>
          <p14:tracePt t="12501" x="3886200" y="6311900"/>
          <p14:tracePt t="12517" x="3937000" y="6235700"/>
          <p14:tracePt t="12534" x="3975100" y="6178550"/>
          <p14:tracePt t="12550" x="4013200" y="6102350"/>
          <p14:tracePt t="12567" x="4051300" y="6026150"/>
          <p14:tracePt t="12584" x="4095750" y="5937250"/>
          <p14:tracePt t="12600" x="4152900" y="5778500"/>
          <p14:tracePt t="12617" x="4184650" y="5645150"/>
          <p14:tracePt t="12633" x="4222750" y="5429250"/>
          <p14:tracePt t="12651" x="4229100" y="5276850"/>
          <p14:tracePt t="12667" x="4216400" y="5099050"/>
          <p14:tracePt t="12684" x="4178300" y="4819650"/>
          <p14:tracePt t="12701" x="4152900" y="4629150"/>
          <p14:tracePt t="12717" x="4121150" y="4318000"/>
          <p14:tracePt t="12734" x="4095750" y="4140200"/>
          <p14:tracePt t="12751" x="4051300" y="3879850"/>
          <p14:tracePt t="12767" x="4019550" y="3752850"/>
          <p14:tracePt t="12784" x="3994150" y="3651250"/>
          <p14:tracePt t="12800" x="3962400" y="3536950"/>
          <p14:tracePt t="12817" x="3943350" y="3486150"/>
          <p14:tracePt t="12833" x="3937000" y="3448050"/>
          <p14:tracePt t="12850" x="3917950" y="3441700"/>
          <p14:tracePt t="12867" x="3898900" y="3473450"/>
          <p14:tracePt t="12884" x="3822700" y="3587750"/>
          <p14:tracePt t="12900" x="3752850" y="3702050"/>
          <p14:tracePt t="12918" x="3638550" y="3905250"/>
          <p14:tracePt t="12934" x="3549650" y="4051300"/>
          <p14:tracePt t="12951" x="3479800" y="4203700"/>
          <p14:tracePt t="12967" x="3390900" y="4495800"/>
          <p14:tracePt t="12984" x="3378200" y="4699000"/>
          <p14:tracePt t="13001" x="3365500" y="4895850"/>
          <p14:tracePt t="13017" x="3384550" y="5175250"/>
          <p14:tracePt t="13034" x="3429000" y="5359400"/>
          <p14:tracePt t="13050" x="3536950" y="5619750"/>
          <p14:tracePt t="13067" x="3638550" y="5746750"/>
          <p14:tracePt t="13085" x="3790950" y="5873750"/>
          <p14:tracePt t="13101" x="3879850" y="5943600"/>
          <p14:tracePt t="13117" x="3956050" y="5988050"/>
          <p14:tracePt t="13134" x="4051300" y="6019800"/>
          <p14:tracePt t="13151" x="4121150" y="6013450"/>
          <p14:tracePt t="13167" x="4191000" y="5975350"/>
          <p14:tracePt t="13184" x="4292600" y="5867400"/>
          <p14:tracePt t="13200" x="4356100" y="5765800"/>
          <p14:tracePt t="13217" x="4406900" y="5537200"/>
          <p14:tracePt t="13234" x="4413250" y="5378450"/>
          <p14:tracePt t="13250" x="4387850" y="5092700"/>
          <p14:tracePt t="13267" x="4349750" y="4876800"/>
          <p14:tracePt t="13286" x="4279900" y="4565650"/>
          <p14:tracePt t="13301" x="4216400" y="4343400"/>
          <p14:tracePt t="13317" x="4133850" y="4165600"/>
          <p14:tracePt t="13334" x="4044950" y="3943350"/>
          <p14:tracePt t="13351" x="3994150" y="3841750"/>
          <p14:tracePt t="13368" x="3937000" y="3752850"/>
          <p14:tracePt t="13384" x="3917950" y="3721100"/>
          <p14:tracePt t="13401" x="3917950" y="3714750"/>
          <p14:tracePt t="13417" x="3911600" y="3714750"/>
          <p14:tracePt t="13434" x="3911600" y="3733800"/>
          <p14:tracePt t="13451" x="3917950" y="3765550"/>
          <p14:tracePt t="13775" x="3892550" y="3765550"/>
          <p14:tracePt t="13782" x="3835400" y="3790950"/>
          <p14:tracePt t="13789" x="3778250" y="3816350"/>
          <p14:tracePt t="13802" x="3721100" y="3860800"/>
          <p14:tracePt t="13817" x="3568700" y="4019550"/>
          <p14:tracePt t="13834" x="3492500" y="4152900"/>
          <p14:tracePt t="13851" x="3390900" y="4425950"/>
          <p14:tracePt t="13867" x="3333750" y="4641850"/>
          <p14:tracePt t="13884" x="3289300" y="4997450"/>
          <p14:tracePt t="13900" x="3289300" y="5257800"/>
          <p14:tracePt t="13917" x="3321050" y="5588000"/>
          <p14:tracePt t="13934" x="3416300" y="5988050"/>
          <p14:tracePt t="13951" x="3498850" y="6216650"/>
          <p14:tracePt t="13967" x="3581400" y="6394450"/>
          <p14:tracePt t="13984" x="3714750" y="6578600"/>
          <p14:tracePt t="14001" x="3803650" y="6654800"/>
          <p14:tracePt t="14017" x="3905250" y="6737350"/>
          <p14:tracePt t="14034" x="3949700" y="6775450"/>
          <p14:tracePt t="14053" x="4019550" y="6756400"/>
          <p14:tracePt t="14068" x="4064000" y="6705600"/>
          <p14:tracePt t="14085" x="4121150" y="6610350"/>
          <p14:tracePt t="14101" x="4197350" y="6407150"/>
          <p14:tracePt t="14118" x="4229100" y="6203950"/>
          <p14:tracePt t="14134" x="4248150" y="5797550"/>
          <p14:tracePt t="14151" x="4248150" y="5511800"/>
          <p14:tracePt t="14168" x="4235450" y="5245100"/>
          <p14:tracePt t="14184" x="4197350" y="4787900"/>
          <p14:tracePt t="14201" x="4165600" y="4489450"/>
          <p14:tracePt t="14219" x="4114800" y="4089400"/>
          <p14:tracePt t="14234" x="4083050" y="3898900"/>
          <p14:tracePt t="14251" x="4038600" y="3727450"/>
          <p14:tracePt t="14268" x="3968750" y="3505200"/>
          <p14:tracePt t="14285" x="3930650" y="3390900"/>
          <p14:tracePt t="14301" x="3854450" y="3282950"/>
          <p14:tracePt t="14317" x="3810000" y="3251200"/>
          <p14:tracePt t="14335" x="3759200" y="3238500"/>
          <p14:tracePt t="14351" x="3670300" y="3276600"/>
          <p14:tracePt t="14368" x="3594100" y="3359150"/>
          <p14:tracePt t="14384" x="3473450" y="3549650"/>
          <p14:tracePt t="14402" x="3397250" y="3727450"/>
          <p14:tracePt t="14418" x="3327400" y="3924300"/>
          <p14:tracePt t="14434" x="3263900" y="4273550"/>
          <p14:tracePt t="14451" x="3251200" y="4495800"/>
          <p14:tracePt t="14467" x="3244850" y="4864100"/>
          <p14:tracePt t="14484" x="3282950" y="5041900"/>
          <p14:tracePt t="14502" x="3340100" y="5302250"/>
          <p14:tracePt t="14518" x="3390900" y="5435600"/>
          <p14:tracePt t="14534" x="3429000" y="5518150"/>
          <p14:tracePt t="14551" x="3473450" y="5568950"/>
          <p14:tracePt t="14568" x="3492500" y="5581650"/>
          <p14:tracePt t="14585" x="3524250" y="5588000"/>
          <p14:tracePt t="14601" x="3549650" y="5588000"/>
          <p14:tracePt t="14617" x="3600450" y="5575300"/>
          <p14:tracePt t="14634" x="3714750" y="5511800"/>
          <p14:tracePt t="14651" x="3790950" y="5454650"/>
          <p14:tracePt t="14669" x="3873500" y="5346700"/>
          <p14:tracePt t="14684" x="3924300" y="5283200"/>
          <p14:tracePt t="14701" x="3949700" y="5213350"/>
          <p14:tracePt t="14717" x="3975100" y="5099050"/>
          <p14:tracePt t="14734" x="3987800" y="4978400"/>
          <p14:tracePt t="14752" x="3987800" y="4806950"/>
          <p14:tracePt t="14768" x="3975100" y="4737100"/>
          <p14:tracePt t="14784" x="3962400" y="4705350"/>
          <p14:tracePt t="14801" x="3956050" y="4686300"/>
          <p14:tracePt t="14818" x="3949700" y="4686300"/>
          <p14:tracePt t="15311" x="3911600" y="4673600"/>
          <p14:tracePt t="15317" x="3841750" y="4654550"/>
          <p14:tracePt t="15324" x="3778250" y="4635500"/>
          <p14:tracePt t="15337" x="3638550" y="4610100"/>
          <p14:tracePt t="15351" x="3568700" y="4603750"/>
          <p14:tracePt t="15368" x="3409950" y="4591050"/>
          <p14:tracePt t="15385" x="3257550" y="4565650"/>
          <p14:tracePt t="15418" x="2990850" y="4495800"/>
          <p14:tracePt t="15451" x="2813050" y="4438650"/>
          <p14:tracePt t="15484" x="2698750" y="4406900"/>
          <p14:tracePt t="15501" x="2654300" y="4406900"/>
          <p14:tracePt t="15517" x="2609850" y="4406900"/>
          <p14:tracePt t="15534" x="2578100" y="4406900"/>
          <p14:tracePt t="15552" x="2546350" y="4406900"/>
          <p14:tracePt t="15567" x="2527300" y="4406900"/>
          <p14:tracePt t="15584" x="2514600" y="4406900"/>
          <p14:tracePt t="15601" x="2495550" y="4406900"/>
          <p14:tracePt t="15618" x="2482850" y="4406900"/>
          <p14:tracePt t="15635" x="2482850" y="4400550"/>
          <p14:tracePt t="15653" x="2470150" y="4394200"/>
          <p14:tracePt t="15667" x="2463800" y="4375150"/>
          <p14:tracePt t="15684" x="2457450" y="4318000"/>
          <p14:tracePt t="15701" x="2451100" y="4254500"/>
          <p14:tracePt t="15718" x="2457450" y="4178300"/>
          <p14:tracePt t="15734" x="2457450" y="4044950"/>
          <p14:tracePt t="15751" x="2457450" y="3962400"/>
          <p14:tracePt t="15768" x="2457450" y="3860800"/>
          <p14:tracePt t="15784" x="2451100" y="3803650"/>
          <p14:tracePt t="15801" x="2432050" y="3759200"/>
          <p14:tracePt t="15818" x="2425700" y="3746500"/>
          <p14:tracePt t="15823" x="2425700" y="3740150"/>
          <p14:tracePt t="16130" x="2393950" y="3727450"/>
          <p14:tracePt t="16137" x="2349500" y="3702050"/>
          <p14:tracePt t="16144" x="2292350" y="3676650"/>
          <p14:tracePt t="16152" x="2235200" y="3657600"/>
          <p14:tracePt t="16168" x="2114550" y="3613150"/>
          <p14:tracePt t="16185" x="2012950" y="3575050"/>
          <p14:tracePt t="16201" x="1873250" y="3543300"/>
          <p14:tracePt t="16218" x="1809750" y="3536950"/>
          <p14:tracePt t="16251" x="1619250" y="3536950"/>
          <p14:tracePt t="16285" x="1517650" y="3581400"/>
          <p14:tracePt t="16317" x="1473200" y="3600450"/>
          <p14:tracePt t="16334" x="1460500" y="3613150"/>
          <p14:tracePt t="16352" x="1447800" y="3632200"/>
          <p14:tracePt t="16368" x="1441450" y="3644900"/>
          <p14:tracePt t="16385" x="1428750" y="3657600"/>
          <p14:tracePt t="16401" x="1422400" y="3676650"/>
          <p14:tracePt t="16418" x="1422400" y="3683000"/>
          <p14:tracePt t="16435" x="1422400" y="3689350"/>
          <p14:tracePt t="16456" x="1422400" y="3695700"/>
          <p14:tracePt t="16469" x="1422400" y="3702050"/>
          <p14:tracePt t="16484" x="1422400" y="3714750"/>
          <p14:tracePt t="16501" x="1422400" y="3721100"/>
          <p14:tracePt t="16969" x="1409700" y="3721100"/>
          <p14:tracePt t="16975" x="1384300" y="3721100"/>
          <p14:tracePt t="16984" x="1365250" y="3721100"/>
          <p14:tracePt t="17002" x="1339850" y="3721100"/>
          <p14:tracePt t="17018" x="1308100" y="3721100"/>
          <p14:tracePt t="17036" x="1295400" y="3721100"/>
          <p14:tracePt t="17084" x="1289050" y="3740150"/>
          <p14:tracePt t="17117" x="1289050" y="3752850"/>
          <p14:tracePt t="17183" x="1282700" y="3752850"/>
          <p14:tracePt t="17197" x="1282700" y="3746500"/>
          <p14:tracePt t="17211" x="1282700" y="3740150"/>
          <p14:tracePt t="17218" x="1282700" y="3733800"/>
          <p14:tracePt t="17234" x="1282700" y="3727450"/>
          <p14:tracePt t="17252" x="1282700" y="3721100"/>
          <p14:tracePt t="17268" x="1282700" y="3714750"/>
          <p14:tracePt t="17284" x="1282700" y="3702050"/>
          <p14:tracePt t="17301" x="1282700" y="3689350"/>
          <p14:tracePt t="17318" x="1289050" y="3676650"/>
          <p14:tracePt t="17322" x="1295400" y="3670300"/>
          <p14:tracePt t="17336" x="1295400" y="3657600"/>
          <p14:tracePt t="17351" x="1295400" y="3638550"/>
          <p14:tracePt t="17368" x="1295400" y="3625850"/>
          <p14:tracePt t="17412" x="1295400" y="3632200"/>
          <p14:tracePt t="17419" x="1289050" y="3651250"/>
          <p14:tracePt t="17434" x="1257300" y="3721100"/>
          <p14:tracePt t="17451" x="1219200" y="3829050"/>
          <p14:tracePt t="17468" x="1130300" y="4102100"/>
          <p14:tracePt t="17485" x="1028700" y="4432300"/>
          <p14:tracePt t="17501" x="844550" y="5137150"/>
          <p14:tracePt t="17518" x="736600" y="5689600"/>
          <p14:tracePt t="17534" x="685800" y="6178550"/>
          <p14:tracePt t="17551" x="660400" y="6711950"/>
          <p14:tracePt t="17668" x="1022350" y="6438900"/>
          <p14:tracePt t="17684" x="1136650" y="6089650"/>
          <p14:tracePt t="17702" x="1225550" y="5664200"/>
          <p14:tracePt t="17717" x="1276350" y="5295900"/>
          <p14:tracePt t="17734" x="1308100" y="4933950"/>
          <p14:tracePt t="17751" x="1314450" y="4559300"/>
          <p14:tracePt t="17768" x="1308100" y="4324350"/>
          <p14:tracePt t="17785" x="1257300" y="4083050"/>
          <p14:tracePt t="17802" x="1219200" y="3949700"/>
          <p14:tracePt t="17805" x="1206500" y="3905250"/>
          <p14:tracePt t="17818" x="1193800" y="3873500"/>
          <p14:tracePt t="17834" x="1155700" y="3810000"/>
          <p14:tracePt t="17851" x="1136650" y="3797300"/>
          <p14:tracePt t="17868" x="1111250" y="3790950"/>
          <p14:tracePt t="17884" x="1098550" y="3790950"/>
          <p14:tracePt t="17901" x="1085850" y="3790950"/>
          <p14:tracePt t="17917" x="1085850" y="3797300"/>
          <p14:tracePt t="17934" x="1092200" y="3803650"/>
          <p14:tracePt t="17951" x="1130300" y="3816350"/>
          <p14:tracePt t="17968" x="1162050" y="3822700"/>
          <p14:tracePt t="17984" x="1206500" y="3835400"/>
          <p14:tracePt t="18001" x="1263650" y="3841750"/>
          <p14:tracePt t="18018" x="1301750" y="3841750"/>
          <p14:tracePt t="18035" x="1352550" y="3848100"/>
          <p14:tracePt t="18051" x="1397000" y="3848100"/>
          <p14:tracePt t="18068" x="1435100" y="3848100"/>
          <p14:tracePt t="18084" x="1504950" y="3848100"/>
          <p14:tracePt t="18101" x="1543050" y="3848100"/>
          <p14:tracePt t="18117" x="1587500" y="3860800"/>
          <p14:tracePt t="18134" x="1600200" y="3867150"/>
          <p14:tracePt t="18150" x="1600200" y="3886200"/>
          <p14:tracePt t="18167" x="1587500" y="3905250"/>
          <p14:tracePt t="18444" x="1644650" y="3911600"/>
          <p14:tracePt t="18451" x="1727200" y="3917950"/>
          <p14:tracePt t="18457" x="1816100" y="3937000"/>
          <p14:tracePt t="18468" x="1917700" y="3956050"/>
          <p14:tracePt t="18484" x="2292350" y="4051300"/>
          <p14:tracePt t="18502" x="2628900" y="4178300"/>
          <p14:tracePt t="18519" x="2927350" y="4298950"/>
          <p14:tracePt t="18534" x="3257550" y="4464050"/>
          <p14:tracePt t="18551" x="3422650" y="4552950"/>
          <p14:tracePt t="18568" x="3670300" y="4654550"/>
          <p14:tracePt t="18585" x="3829050" y="4718050"/>
          <p14:tracePt t="18602" x="4006850" y="4775200"/>
          <p14:tracePt t="18617" x="4184650" y="4851400"/>
          <p14:tracePt t="18634" x="4241800" y="4876800"/>
          <p14:tracePt t="18651" x="4260850" y="4883150"/>
          <p14:tracePt t="18668" x="4267200" y="4883150"/>
          <p14:tracePt t="18685" x="4267200" y="4864100"/>
          <p14:tracePt t="18701" x="4273550" y="4762500"/>
          <p14:tracePt t="18718" x="4273550" y="4686300"/>
          <p14:tracePt t="18734" x="4267200" y="4578350"/>
          <p14:tracePt t="18751" x="4254500" y="4489450"/>
          <p14:tracePt t="18769" x="4216400" y="4356100"/>
          <p14:tracePt t="18784" x="4171950" y="4267200"/>
          <p14:tracePt t="18801" x="4108450" y="4184650"/>
          <p14:tracePt t="18818" x="4000500" y="4102100"/>
          <p14:tracePt t="18835" x="3949700" y="4070350"/>
          <p14:tracePt t="18851" x="3917950" y="4044950"/>
          <p14:tracePt t="18868" x="3886200" y="4025900"/>
          <p14:tracePt t="18884" x="3867150" y="4013200"/>
          <p14:tracePt t="18901" x="3835400" y="4006850"/>
          <p14:tracePt t="18918" x="3816350" y="4006850"/>
          <p14:tracePt t="18934" x="3784600" y="4032250"/>
          <p14:tracePt t="18951" x="3759200" y="4057650"/>
          <p14:tracePt t="18968" x="3733800" y="4095750"/>
          <p14:tracePt t="18984" x="3695700" y="4140200"/>
          <p14:tracePt t="19001" x="3670300" y="4171950"/>
          <p14:tracePt t="19017" x="3625850" y="4235450"/>
          <p14:tracePt t="19034" x="3600450" y="4267200"/>
          <p14:tracePt t="19051" x="3575050" y="4305300"/>
          <p14:tracePt t="19068" x="3517900" y="4337050"/>
          <p14:tracePt t="19084" x="3441700" y="4349750"/>
          <p14:tracePt t="19101" x="3289300" y="4356100"/>
          <p14:tracePt t="19118" x="3175000" y="4356100"/>
          <p14:tracePt t="19135" x="2978150" y="4349750"/>
          <p14:tracePt t="19151" x="2851150" y="4337050"/>
          <p14:tracePt t="19167" x="2755900" y="4324350"/>
          <p14:tracePt t="19184" x="2660650" y="4311650"/>
          <p14:tracePt t="19200" x="2628900" y="4305300"/>
          <p14:tracePt t="19217" x="2628900" y="4298950"/>
          <p14:tracePt t="19234" x="2667000" y="4279900"/>
          <p14:tracePt t="19250" x="2755900" y="4241800"/>
          <p14:tracePt t="19267" x="3016250" y="4171950"/>
          <p14:tracePt t="19284" x="3289300" y="4121150"/>
          <p14:tracePt t="19302" x="3854450" y="4076700"/>
          <p14:tracePt t="19318" x="4356100" y="4064000"/>
          <p14:tracePt t="19335" x="4838700" y="4095750"/>
          <p14:tracePt t="19351" x="5270500" y="4222750"/>
          <p14:tracePt t="19735" x="5334000" y="4229100"/>
          <p14:tracePt t="19741" x="5429250" y="4235450"/>
          <p14:tracePt t="19751" x="5524500" y="4260850"/>
          <p14:tracePt t="19768" x="6038850" y="4413250"/>
          <p14:tracePt t="19785" x="6388100" y="4527550"/>
          <p14:tracePt t="19803" x="7035800" y="4787900"/>
          <p14:tracePt t="19821" x="7321550" y="4933950"/>
          <p14:tracePt t="19826" x="7410450" y="4978400"/>
          <p14:tracePt t="19836" x="7480300" y="5010150"/>
          <p14:tracePt t="19851" x="7639050" y="5092700"/>
          <p14:tracePt t="19868" x="7715250" y="5124450"/>
          <p14:tracePt t="19886" x="7785100" y="5156200"/>
          <p14:tracePt t="19901" x="7810500" y="5162550"/>
          <p14:tracePt t="19918" x="7823200" y="5162550"/>
          <p14:tracePt t="19976" x="7810500" y="5156200"/>
          <p14:tracePt t="19985" x="7797800" y="5143500"/>
          <p14:tracePt t="19990" x="7772400" y="5130800"/>
          <p14:tracePt t="20001" x="7734300" y="5118100"/>
          <p14:tracePt t="20018" x="7588250" y="5060950"/>
          <p14:tracePt t="20035" x="7473950" y="5029200"/>
          <p14:tracePt t="20051" x="7283450" y="4997450"/>
          <p14:tracePt t="20068" x="7131050" y="4991100"/>
          <p14:tracePt t="20085" x="6991350" y="4991100"/>
          <p14:tracePt t="20101" x="6800850" y="5010150"/>
          <p14:tracePt t="20118" x="6692900" y="5016500"/>
          <p14:tracePt t="20137" x="6553200" y="5029200"/>
          <p14:tracePt t="20151" x="6464300" y="5035550"/>
          <p14:tracePt t="20169" x="6407150" y="5048250"/>
          <p14:tracePt t="20184" x="6337300" y="5048250"/>
          <p14:tracePt t="20201" x="6311900" y="5048250"/>
          <p14:tracePt t="20219" x="6261100" y="5060950"/>
          <p14:tracePt t="20234" x="6223000" y="5067300"/>
          <p14:tracePt t="20252" x="6184900" y="5067300"/>
          <p14:tracePt t="20267" x="6153150" y="5067300"/>
          <p14:tracePt t="20284" x="6140450" y="5067300"/>
          <p14:tracePt t="20301" x="6127750" y="5060950"/>
          <p14:tracePt t="20317" x="6127750" y="5054600"/>
          <p14:tracePt t="20334" x="6134100" y="5041900"/>
          <p14:tracePt t="20336" x="6140450" y="5029200"/>
          <p14:tracePt t="20351" x="6172200" y="5010150"/>
          <p14:tracePt t="20367" x="6223000" y="4984750"/>
          <p14:tracePt t="20386" x="6362700" y="4927600"/>
          <p14:tracePt t="20401" x="6489700" y="4914900"/>
          <p14:tracePt t="20420" x="6718300" y="4946650"/>
          <p14:tracePt t="20434" x="6851650" y="4997450"/>
          <p14:tracePt t="20452" x="6940550" y="5054600"/>
          <p14:tracePt t="20469" x="7004050" y="5105400"/>
          <p14:tracePt t="20484" x="7010400" y="5118100"/>
          <p14:tracePt t="20503" x="7004050" y="5124450"/>
          <p14:tracePt t="20518" x="6978650" y="5137150"/>
          <p14:tracePt t="20535" x="6927850" y="5149850"/>
          <p14:tracePt t="20552" x="6864350" y="5143500"/>
          <p14:tracePt t="20568" x="6832600" y="5118100"/>
          <p14:tracePt t="20585" x="6819900" y="5073650"/>
          <p14:tracePt t="20601" x="6838950" y="4997450"/>
          <p14:tracePt t="20618" x="6883400" y="4921250"/>
          <p14:tracePt t="20634" x="6978650" y="4826000"/>
          <p14:tracePt t="20652" x="7105650" y="4756150"/>
          <p14:tracePt t="20669" x="7296150" y="4692650"/>
          <p14:tracePt t="20685" x="7372350" y="4660900"/>
          <p14:tracePt t="20701" x="7416800" y="4648200"/>
          <p14:tracePt t="20718" x="7429500" y="4648200"/>
          <p14:tracePt t="20751" x="7404100" y="4660900"/>
          <p14:tracePt t="20768" x="7296150" y="4692650"/>
          <p14:tracePt t="20786" x="7150100" y="4730750"/>
          <p14:tracePt t="20801" x="6915150" y="4794250"/>
          <p14:tracePt t="20818" x="6737350" y="4851400"/>
          <p14:tracePt t="20836" x="6496050" y="4914900"/>
          <p14:tracePt t="20851" x="6394450" y="4959350"/>
          <p14:tracePt t="20869" x="6343650" y="4965700"/>
          <p14:tracePt t="20884" x="6318250" y="4972050"/>
          <p14:tracePt t="20922" x="6324600" y="4972050"/>
          <p14:tracePt t="20934" x="6356350" y="4946650"/>
          <p14:tracePt t="20952" x="6438900" y="4908550"/>
          <p14:tracePt t="20968" x="6673850" y="4838700"/>
          <p14:tracePt t="20984" x="6864350" y="4819650"/>
          <p14:tracePt t="21001" x="7156450" y="4826000"/>
          <p14:tracePt t="21018" x="7327900" y="4838700"/>
          <p14:tracePt t="21037" x="7442200" y="4857750"/>
          <p14:tracePt t="21051" x="7467600" y="4864100"/>
          <p14:tracePt t="21068" x="7473950" y="4864100"/>
          <p14:tracePt t="21085" x="7480300" y="4857750"/>
          <p14:tracePt t="21101" x="7480300" y="4832350"/>
          <p14:tracePt t="21119" x="7493000" y="4737100"/>
          <p14:tracePt t="21135" x="7493000" y="4641850"/>
          <p14:tracePt t="21151" x="7493000" y="4546600"/>
          <p14:tracePt t="21169" x="7486650" y="4413250"/>
          <p14:tracePt t="21184" x="7467600" y="4337050"/>
          <p14:tracePt t="21202" x="7442200" y="4241800"/>
          <p14:tracePt t="21218" x="7385050" y="4127500"/>
          <p14:tracePt t="21235" x="7327900" y="4064000"/>
          <p14:tracePt t="21251" x="7232650" y="4038600"/>
          <p14:tracePt t="21269" x="7137400" y="4057650"/>
          <p14:tracePt t="21287" x="6972300" y="4146550"/>
          <p14:tracePt t="21301" x="6845300" y="4248150"/>
          <p14:tracePt t="21318" x="6705600" y="4381500"/>
          <p14:tracePt t="21334" x="6521450" y="4616450"/>
          <p14:tracePt t="21351" x="6438900" y="4781550"/>
          <p14:tracePt t="21367" x="6413500" y="4914900"/>
          <p14:tracePt t="21385" x="6464300" y="5080000"/>
          <p14:tracePt t="21401" x="6553200" y="5181600"/>
          <p14:tracePt t="21418" x="6762750" y="5302250"/>
          <p14:tracePt t="21434" x="6946900" y="5359400"/>
          <p14:tracePt t="21451" x="7264400" y="5397500"/>
          <p14:tracePt t="21468" x="7461250" y="5384800"/>
          <p14:tracePt t="21486" x="7645400" y="5353050"/>
          <p14:tracePt t="21501" x="7835900" y="5270500"/>
          <p14:tracePt t="21518" x="7912100" y="5187950"/>
          <p14:tracePt t="21535" x="7962900" y="5105400"/>
          <p14:tracePt t="21551" x="7981950" y="4991100"/>
          <p14:tracePt t="21568" x="7950200" y="4902200"/>
          <p14:tracePt t="21584" x="7835900" y="4743450"/>
          <p14:tracePt t="21602" x="7727950" y="4673600"/>
          <p14:tracePt t="21618" x="7537450" y="4591050"/>
          <p14:tracePt t="21635" x="7410450" y="4565650"/>
          <p14:tracePt t="21652" x="7270750" y="4552950"/>
          <p14:tracePt t="21668" x="7124700" y="4572000"/>
          <p14:tracePt t="21685" x="7048500" y="4616450"/>
          <p14:tracePt t="21701" x="6997700" y="4667250"/>
          <p14:tracePt t="21718" x="6953250" y="4718050"/>
          <p14:tracePt t="21736" x="6946900" y="4781550"/>
          <p14:tracePt t="21751" x="6965950" y="4813300"/>
          <p14:tracePt t="21768" x="7004050" y="4838700"/>
          <p14:tracePt t="21784" x="7099300" y="4889500"/>
          <p14:tracePt t="21802" x="7213600" y="4921250"/>
          <p14:tracePt t="21819" x="7372350" y="4965700"/>
          <p14:tracePt t="21835" x="7461250" y="4991100"/>
          <p14:tracePt t="21840" x="7486650" y="4997450"/>
          <p14:tracePt t="21851" x="7499350" y="5003800"/>
          <p14:tracePt t="21868" x="7524750" y="5003800"/>
          <p14:tracePt t="21885" x="7531100" y="5010150"/>
          <p14:tracePt t="21918" x="7537450" y="5010150"/>
          <p14:tracePt t="21935" x="7531100" y="5003800"/>
          <p14:tracePt t="21951" x="7512050" y="4991100"/>
          <p14:tracePt t="21968" x="7493000" y="4978400"/>
          <p14:tracePt t="21987" x="7473950" y="4965700"/>
          <p14:tracePt t="22001" x="7467600" y="4965700"/>
          <p14:tracePt t="22018" x="7467600" y="4959350"/>
          <p14:tracePt t="22034" x="7461250" y="4959350"/>
          <p14:tracePt t="22459" x="7385050" y="4953000"/>
          <p14:tracePt t="22466" x="7270750" y="4946650"/>
          <p14:tracePt t="22473" x="7150100" y="4914900"/>
          <p14:tracePt t="22485" x="7010400" y="4895850"/>
          <p14:tracePt t="22501" x="6508750" y="4806950"/>
          <p14:tracePt t="22518" x="6127750" y="4724400"/>
          <p14:tracePt t="22536" x="5530850" y="4565650"/>
          <p14:tracePt t="22568" x="4895850" y="4419600"/>
          <p14:tracePt t="22602" x="4451350" y="4362450"/>
          <p14:tracePt t="22634" x="4216400" y="4362450"/>
          <p14:tracePt t="22652" x="4159250" y="4368800"/>
          <p14:tracePt t="22668" x="4121150" y="4368800"/>
          <p14:tracePt t="22685" x="4108450" y="4381500"/>
          <p14:tracePt t="22703" x="4108450" y="4387850"/>
          <p14:tracePt t="22735" x="4133850" y="4406900"/>
          <p14:tracePt t="22751" x="4216400" y="4432300"/>
          <p14:tracePt t="22768" x="4298950" y="4438650"/>
          <p14:tracePt t="22786" x="4470400" y="4438650"/>
          <p14:tracePt t="22801" x="4641850" y="4438650"/>
          <p14:tracePt t="22820" x="4845050" y="4413250"/>
          <p14:tracePt t="22824" x="4959350" y="4400550"/>
          <p14:tracePt t="22834" x="5181600" y="4387850"/>
          <p14:tracePt t="22851" x="5416550" y="4368800"/>
          <p14:tracePt t="22869" x="5613400" y="4368800"/>
          <p14:tracePt t="22885" x="5822950" y="4368800"/>
          <p14:tracePt t="22902" x="5943600" y="4394200"/>
          <p14:tracePt t="22918" x="6083300" y="4445000"/>
          <p14:tracePt t="22935" x="6146800" y="4489450"/>
          <p14:tracePt t="22951" x="6210300" y="4533900"/>
          <p14:tracePt t="22968" x="6235700" y="4546600"/>
          <p14:tracePt t="22985" x="6242050" y="4559300"/>
          <p14:tracePt t="23001" x="6248400" y="4565650"/>
          <p14:tracePt t="23018" x="6229350" y="4578350"/>
          <p14:tracePt t="23034" x="6121400" y="4610100"/>
          <p14:tracePt t="23051" x="5962650" y="4622800"/>
          <p14:tracePt t="23068" x="5759450" y="4641850"/>
          <p14:tracePt t="23085" x="5334000" y="4673600"/>
          <p14:tracePt t="23101" x="5067300" y="4679950"/>
          <p14:tracePt t="23118" x="4730750" y="4692650"/>
          <p14:tracePt t="23135" x="4540250" y="4705350"/>
          <p14:tracePt t="23152" x="4324350" y="4730750"/>
          <p14:tracePt t="23168" x="4216400" y="4756150"/>
          <p14:tracePt t="23185" x="4133850" y="4775200"/>
          <p14:tracePt t="23201" x="4070350" y="4794250"/>
          <p14:tracePt t="23218" x="4057650" y="4800600"/>
          <p14:tracePt t="23235" x="4057650" y="4806950"/>
          <p14:tracePt t="23268" x="4083050" y="4800600"/>
          <p14:tracePt t="23284" x="4191000" y="4756150"/>
          <p14:tracePt t="23301" x="4311650" y="4705350"/>
          <p14:tracePt t="23320" x="4527550" y="4622800"/>
          <p14:tracePt t="23334" x="4718050" y="4572000"/>
          <p14:tracePt t="23352" x="4921250" y="4527550"/>
          <p14:tracePt t="23368" x="5270500" y="4521200"/>
          <p14:tracePt t="23385" x="5441950" y="4521200"/>
          <p14:tracePt t="23403" x="5581650" y="4533900"/>
          <p14:tracePt t="23418" x="5619750" y="4540250"/>
          <p14:tracePt t="23434" x="5632450" y="4540250"/>
          <p14:tracePt t="23451" x="5619750" y="4540250"/>
          <p14:tracePt t="23467" x="5568950" y="4546600"/>
          <p14:tracePt t="23484" x="5391150" y="4591050"/>
          <p14:tracePt t="23501" x="5232400" y="4616450"/>
          <p14:tracePt t="23518" x="5029200" y="4648200"/>
          <p14:tracePt t="23534" x="4749800" y="4692650"/>
          <p14:tracePt t="23551" x="4591050" y="4718050"/>
          <p14:tracePt t="23569" x="4413250" y="4749800"/>
          <p14:tracePt t="23585" x="4337050" y="4749800"/>
          <p14:tracePt t="23601" x="4292600" y="4749800"/>
          <p14:tracePt t="23618" x="4267200" y="4749800"/>
          <p14:tracePt t="23651" x="4292600" y="4724400"/>
          <p14:tracePt t="23668" x="4362450" y="4686300"/>
          <p14:tracePt t="23686" x="4540250" y="4610100"/>
          <p14:tracePt t="23701" x="4705350" y="4546600"/>
          <p14:tracePt t="23718" x="4902200" y="4502150"/>
          <p14:tracePt t="23734" x="5194300" y="4495800"/>
          <p14:tracePt t="23752" x="5378450" y="4533900"/>
          <p14:tracePt t="23768" x="5499100" y="4578350"/>
          <p14:tracePt t="23785" x="5568950" y="4635500"/>
          <p14:tracePt t="23802" x="5575300" y="4648200"/>
          <p14:tracePt t="23819" x="5486400" y="4705350"/>
          <p14:tracePt t="23835" x="5359400" y="4794250"/>
          <p14:tracePt t="23853" x="5200650" y="4895850"/>
          <p14:tracePt t="23868" x="4953000" y="5067300"/>
          <p14:tracePt t="23885" x="4826000" y="5156200"/>
          <p14:tracePt t="23901" x="4699000" y="5276850"/>
          <p14:tracePt t="23918" x="4667250" y="5334000"/>
          <p14:tracePt t="23936" x="4660900" y="5416550"/>
          <p14:tracePt t="23951" x="4692650" y="5461000"/>
          <p14:tracePt t="23968" x="4756150" y="5505450"/>
          <p14:tracePt t="23985" x="4933950" y="5562600"/>
          <p14:tracePt t="24002" x="5092700" y="5588000"/>
          <p14:tracePt t="24020" x="5372100" y="5588000"/>
          <p14:tracePt t="24034" x="5530850" y="5568950"/>
          <p14:tracePt t="24052" x="5670550" y="5530850"/>
          <p14:tracePt t="24068" x="5854700" y="5454650"/>
          <p14:tracePt t="24084" x="5943600" y="5422900"/>
          <p14:tracePt t="24103" x="6026150" y="5391150"/>
          <p14:tracePt t="24118" x="6089650" y="5365750"/>
          <p14:tracePt t="24136" x="6102350" y="5359400"/>
          <p14:tracePt t="24151" x="6108700" y="53594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3|6.4|11.1|15.6|2.2|3.1|0.8|7.1"/>
</p:tagLst>
</file>

<file path=ppt/tags/tag10.xml><?xml version="1.0" encoding="utf-8"?>
<p:tagLst xmlns:a="http://schemas.openxmlformats.org/drawingml/2006/main" xmlns:r="http://schemas.openxmlformats.org/officeDocument/2006/relationships" xmlns:p="http://schemas.openxmlformats.org/presentationml/2006/main">
  <p:tag name="TIMING" val="|1.1|27|1.2|24.1"/>
</p:tagLst>
</file>

<file path=ppt/tags/tag2.xml><?xml version="1.0" encoding="utf-8"?>
<p:tagLst xmlns:a="http://schemas.openxmlformats.org/drawingml/2006/main" xmlns:r="http://schemas.openxmlformats.org/officeDocument/2006/relationships" xmlns:p="http://schemas.openxmlformats.org/presentationml/2006/main">
  <p:tag name="TIMING" val="|5.6|1.1|0.7|0.6|0.4|0.5|0.5|0.6"/>
</p:tagLst>
</file>

<file path=ppt/tags/tag3.xml><?xml version="1.0" encoding="utf-8"?>
<p:tagLst xmlns:a="http://schemas.openxmlformats.org/drawingml/2006/main" xmlns:r="http://schemas.openxmlformats.org/officeDocument/2006/relationships" xmlns:p="http://schemas.openxmlformats.org/presentationml/2006/main">
  <p:tag name="TIMING" val="|1.7|35.2|17.2"/>
</p:tagLst>
</file>

<file path=ppt/tags/tag4.xml><?xml version="1.0" encoding="utf-8"?>
<p:tagLst xmlns:a="http://schemas.openxmlformats.org/drawingml/2006/main" xmlns:r="http://schemas.openxmlformats.org/officeDocument/2006/relationships" xmlns:p="http://schemas.openxmlformats.org/presentationml/2006/main">
  <p:tag name="TIMING" val="|1.2|20.3|17.4|13.2"/>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ags/tag6.xml><?xml version="1.0" encoding="utf-8"?>
<p:tagLst xmlns:a="http://schemas.openxmlformats.org/drawingml/2006/main" xmlns:r="http://schemas.openxmlformats.org/officeDocument/2006/relationships" xmlns:p="http://schemas.openxmlformats.org/presentationml/2006/main">
  <p:tag name="TIMING" val="|1.1|1.5|46.2|4.1|13.4|25.8"/>
</p:tagLst>
</file>

<file path=ppt/tags/tag7.xml><?xml version="1.0" encoding="utf-8"?>
<p:tagLst xmlns:a="http://schemas.openxmlformats.org/drawingml/2006/main" xmlns:r="http://schemas.openxmlformats.org/officeDocument/2006/relationships" xmlns:p="http://schemas.openxmlformats.org/presentationml/2006/main">
  <p:tag name="TIMING" val="|1.7|25.3|14.9|20.3|21.1|39.9|2.3|35.4"/>
</p:tagLst>
</file>

<file path=ppt/tags/tag8.xml><?xml version="1.0" encoding="utf-8"?>
<p:tagLst xmlns:a="http://schemas.openxmlformats.org/drawingml/2006/main" xmlns:r="http://schemas.openxmlformats.org/officeDocument/2006/relationships" xmlns:p="http://schemas.openxmlformats.org/presentationml/2006/main">
  <p:tag name="TIMING" val="|1.5|4.9|23.6|3|22.9|16.1"/>
</p:tagLst>
</file>

<file path=ppt/tags/tag9.xml><?xml version="1.0" encoding="utf-8"?>
<p:tagLst xmlns:a="http://schemas.openxmlformats.org/drawingml/2006/main" xmlns:r="http://schemas.openxmlformats.org/officeDocument/2006/relationships" xmlns:p="http://schemas.openxmlformats.org/presentationml/2006/main">
  <p:tag name="TIMING" val="|30.7|10.1|14.6|126.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TotalTime>
  <Words>986</Words>
  <Application>Microsoft Office PowerPoint</Application>
  <PresentationFormat>On-screen Show (4:3)</PresentationFormat>
  <Paragraphs>128</Paragraphs>
  <Slides>12</Slides>
  <Notes>3</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Times New Roman</vt:lpstr>
      <vt:lpstr>Webdings</vt:lpstr>
      <vt:lpstr>Default Design</vt:lpstr>
      <vt:lpstr>Epidemiological studies part 1</vt:lpstr>
      <vt:lpstr>Types of epidemiological studies </vt:lpstr>
      <vt:lpstr>Study designs</vt:lpstr>
      <vt:lpstr>Types of epidemiological studies Descriptive studies </vt:lpstr>
      <vt:lpstr>Descriptive studies Ecological studies</vt:lpstr>
      <vt:lpstr>Ecological studies</vt:lpstr>
      <vt:lpstr>Ecological studies</vt:lpstr>
      <vt:lpstr>Case reports and case series</vt:lpstr>
      <vt:lpstr>PowerPoint Presentation</vt:lpstr>
      <vt:lpstr>Case reports and case series</vt:lpstr>
      <vt:lpstr>Cross sectional studies</vt:lpstr>
      <vt:lpstr>Cross sectional studies </vt:lpstr>
    </vt:vector>
  </TitlesOfParts>
  <Company>SMiS,UiB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Epidemiological studies</dc:title>
  <dc:creator>Lina El-Khairy</dc:creator>
  <cp:lastModifiedBy>PC</cp:lastModifiedBy>
  <cp:revision>16</cp:revision>
  <dcterms:created xsi:type="dcterms:W3CDTF">2005-10-13T09:49:09Z</dcterms:created>
  <dcterms:modified xsi:type="dcterms:W3CDTF">2020-03-21T17:46:49Z</dcterms:modified>
</cp:coreProperties>
</file>