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2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41BB-3052-45B8-B6B5-C63060EEBEBE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4323-CF80-487F-9CBD-12F956EA4D9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9313" r="47704" b="22610"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9313" r="47704" b="30485"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9313" r="48258" b="27532"/>
          <a:stretch>
            <a:fillRect/>
          </a:stretch>
        </p:blipFill>
        <p:spPr bwMode="auto">
          <a:xfrm>
            <a:off x="-1" y="0"/>
            <a:ext cx="9201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20297" r="47704" b="25491"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2266" r="47704" b="3048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1282" r="48811" b="24578"/>
          <a:stretch>
            <a:fillRect/>
          </a:stretch>
        </p:blipFill>
        <p:spPr bwMode="auto">
          <a:xfrm>
            <a:off x="0" y="404664"/>
            <a:ext cx="903467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6360" r="48258" b="25563"/>
          <a:stretch>
            <a:fillRect/>
          </a:stretch>
        </p:blipFill>
        <p:spPr bwMode="auto">
          <a:xfrm>
            <a:off x="179512" y="-10893"/>
            <a:ext cx="8964488" cy="68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8329" r="47704" b="29500"/>
          <a:stretch>
            <a:fillRect/>
          </a:stretch>
        </p:blipFill>
        <p:spPr bwMode="auto">
          <a:xfrm>
            <a:off x="179512" y="0"/>
            <a:ext cx="886151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21282" r="47704" b="22610"/>
          <a:stretch>
            <a:fillRect/>
          </a:stretch>
        </p:blipFill>
        <p:spPr bwMode="auto">
          <a:xfrm>
            <a:off x="323528" y="332656"/>
            <a:ext cx="8820472" cy="64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9313" r="47151" b="36391"/>
          <a:stretch>
            <a:fillRect/>
          </a:stretch>
        </p:blipFill>
        <p:spPr bwMode="auto">
          <a:xfrm>
            <a:off x="1331640" y="1412776"/>
            <a:ext cx="5544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20" t="19313" r="47151" b="1965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9313" r="46324" b="22610"/>
          <a:stretch>
            <a:fillRect/>
          </a:stretch>
        </p:blipFill>
        <p:spPr bwMode="auto">
          <a:xfrm>
            <a:off x="-1" y="0"/>
            <a:ext cx="9123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1282" r="48811" b="22610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19313" r="46598" b="2064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8329" r="47704" b="21625"/>
          <a:stretch>
            <a:fillRect/>
          </a:stretch>
        </p:blipFill>
        <p:spPr bwMode="auto">
          <a:xfrm>
            <a:off x="0" y="0"/>
            <a:ext cx="899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5219" r="48258" b="36391"/>
          <a:stretch>
            <a:fillRect/>
          </a:stretch>
        </p:blipFill>
        <p:spPr bwMode="auto">
          <a:xfrm>
            <a:off x="0" y="332656"/>
            <a:ext cx="9144000" cy="63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0297" r="48258" b="27531"/>
          <a:stretch>
            <a:fillRect/>
          </a:stretch>
        </p:blipFill>
        <p:spPr bwMode="auto">
          <a:xfrm>
            <a:off x="0" y="0"/>
            <a:ext cx="9073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8329" r="48258" b="30484"/>
          <a:stretch>
            <a:fillRect/>
          </a:stretch>
        </p:blipFill>
        <p:spPr bwMode="auto">
          <a:xfrm>
            <a:off x="0" y="0"/>
            <a:ext cx="9236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0</Words>
  <Application>Microsoft Office PowerPoint</Application>
  <PresentationFormat>عرض على الشاشة (3:4)‏</PresentationFormat>
  <Paragraphs>0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rana saeed</dc:creator>
  <cp:lastModifiedBy>rana saeed</cp:lastModifiedBy>
  <cp:revision>2</cp:revision>
  <dcterms:created xsi:type="dcterms:W3CDTF">2020-12-30T00:51:36Z</dcterms:created>
  <dcterms:modified xsi:type="dcterms:W3CDTF">2021-01-18T10:34:02Z</dcterms:modified>
</cp:coreProperties>
</file>