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education.minecraft.net/en-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Evaluating Serious Games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Framework and Methods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8. Long-Term Impact and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t>- Progress Tracking: Measure progress over time.</a:t>
            </a:r>
          </a:p>
          <a:p>
            <a:pPr marL="0" indent="0">
              <a:buNone/>
            </a:pPr>
            <a:r>
              <a:t>- Iterative Improvement: Use feedback to update and improve.</a:t>
            </a:r>
          </a:p>
          <a:p>
            <a:pPr marL="0" indent="0">
              <a:buNone/>
            </a:pPr>
            <a:r>
              <a:t>- Behavioral Change: Any measurable behavioral changes post-game?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Excercise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Evaluate the following Game:</a:t>
            </a:r>
            <a:endParaRPr lang="en-US"/>
          </a:p>
          <a:p>
            <a:endParaRPr lang="en-US"/>
          </a:p>
          <a:p>
            <a:r>
              <a:rPr lang="en-US">
                <a:hlinkClick r:id="rId1" tooltip="" action="ppaction://hlinkfile"/>
              </a:rPr>
              <a:t>Game URL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08860" y="1600200"/>
            <a:ext cx="452628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1. Define Learning Objectives and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t>- Clarity of Objectives: Are educational goals clear?</a:t>
            </a:r>
          </a:p>
          <a:p>
            <a:pPr marL="0" indent="0">
              <a:buNone/>
            </a:pPr>
            <a:r>
              <a:t>- Relevance: Does the game content align with learning objectives?</a:t>
            </a:r>
          </a:p>
          <a:p>
            <a:pPr marL="0" indent="0">
              <a:buNone/>
            </a:pPr>
            <a:r>
              <a:t>- Knowledge or Skill Acquisition: Assess player’s knowledge/skills gained.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2. Engagement and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t>- User Engagement: Does the game hold attention?</a:t>
            </a:r>
          </a:p>
          <a:p>
            <a:pPr marL="0" indent="0">
              <a:buNone/>
            </a:pPr>
            <a:r>
              <a:t>- Intrinsic Motivation: Are elements motivating by nature?</a:t>
            </a:r>
          </a:p>
          <a:p>
            <a:pPr marL="0" indent="0">
              <a:buNone/>
            </a:pPr>
            <a:r>
              <a:t>- Feedback and Rewards: Is feedback constructive?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3. Usability and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t>- Ease of Use: Is the interface intuitive?</a:t>
            </a:r>
          </a:p>
          <a:p>
            <a:pPr marL="0" indent="0">
              <a:buNone/>
            </a:pPr>
            <a:r>
              <a:t>- Adaptability: Can the game adjust to player skill levels?</a:t>
            </a:r>
          </a:p>
          <a:p>
            <a:pPr marL="0" indent="0">
              <a:buNone/>
            </a:pPr>
            <a:r>
              <a:t>- Accessibility: Is the game inclusive and device-compatible?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4. Game Mechanics and Educational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t>- Relevance of Mechanics: Are gameplay elements relevant?</a:t>
            </a:r>
          </a:p>
          <a:p>
            <a:pPr marL="0" indent="0">
              <a:buNone/>
            </a:pPr>
            <a:r>
              <a:t>- Balance Fun and Learning: Does it combine education and entertainment?</a:t>
            </a:r>
          </a:p>
          <a:p>
            <a:pPr marL="0" indent="0">
              <a:buNone/>
            </a:pPr>
            <a:r>
              <a:t>- Assessment Integration: Are there checkpoints to gauge progress?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5. Effectiveness in Meeting 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t>- Pre- and Post-Testing: Knowledge gained via testing.</a:t>
            </a:r>
          </a:p>
          <a:p>
            <a:pPr marL="0" indent="0">
              <a:buNone/>
            </a:pPr>
            <a:r>
              <a:t>- Transferability of Skills: Are skills applicable to real-world contexts?</a:t>
            </a:r>
          </a:p>
          <a:p>
            <a:pPr marL="0" indent="0">
              <a:buNone/>
            </a:pPr>
            <a:r>
              <a:t>- Learning Retention: Assess knowledge retention over time.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6. Player Feedback and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t>- Survey and Interviews: Gather direct player feedback.</a:t>
            </a:r>
          </a:p>
          <a:p>
            <a:pPr marL="0" indent="0">
              <a:buNone/>
            </a:pPr>
            <a:r>
              <a:t>- Engagement Metrics: Track time spent and repeat plays.</a:t>
            </a:r>
          </a:p>
          <a:p>
            <a:pPr marL="0" indent="0">
              <a:buNone/>
            </a:pPr>
            <a:r>
              <a:t>- Qualitative Feedback: Understand player enjoyment and challenges.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7. Technical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t>- Stability and Bugs: Any technical issues?</a:t>
            </a:r>
          </a:p>
          <a:p>
            <a:pPr marL="0" indent="0">
              <a:buNone/>
            </a:pPr>
            <a:r>
              <a:t>- Platform Compatibility: Does it work on all intended platforms?</a:t>
            </a:r>
          </a:p>
          <a:p>
            <a:pPr marL="0" indent="0">
              <a:buNone/>
            </a:pPr>
            <a:r>
              <a:t>- Data Privacy and Security: Ensure compliance with privacy rules.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1788</Words>
  <Application>WPS Presentation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Evaluating Serious Games</vt:lpstr>
      <vt:lpstr>PowerPoint 演示文稿</vt:lpstr>
      <vt:lpstr>1. Define Learning Objectives and Outcomes</vt:lpstr>
      <vt:lpstr>2. Engagement and Motivation</vt:lpstr>
      <vt:lpstr>3. Usability and Accessibility</vt:lpstr>
      <vt:lpstr>4. Game Mechanics and Educational Integration</vt:lpstr>
      <vt:lpstr>5. Effectiveness in Meeting Learning Goals</vt:lpstr>
      <vt:lpstr>6. Player Feedback and Satisfaction</vt:lpstr>
      <vt:lpstr>7. Technical Performance</vt:lpstr>
      <vt:lpstr>8. Long-Term Impact and Improvement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WPS_1636786479</cp:lastModifiedBy>
  <cp:revision>6</cp:revision>
  <dcterms:created xsi:type="dcterms:W3CDTF">2013-01-27T09:14:00Z</dcterms:created>
  <dcterms:modified xsi:type="dcterms:W3CDTF">2024-11-02T06:52:07Z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31E6FE3DC53D4762B9B4B31547C725F9_13</vt:lpwstr>
  </property>
  <property fmtid="{D5CDD505-2E9C-101B-9397-08002B2CF9AE}" pid="3" name="KSOProductBuildVer">
    <vt:lpwstr>1033-12.2.0.18607</vt:lpwstr>
  </property>
</Properties>
</file>