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notesSlides/notesSlide10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40"/>
  </p:notesMasterIdLst>
  <p:sldIdLst>
    <p:sldId id="257" r:id="rId2"/>
    <p:sldId id="281" r:id="rId3"/>
    <p:sldId id="282" r:id="rId4"/>
    <p:sldId id="283" r:id="rId5"/>
    <p:sldId id="258" r:id="rId6"/>
    <p:sldId id="284" r:id="rId7"/>
    <p:sldId id="287" r:id="rId8"/>
    <p:sldId id="259" r:id="rId9"/>
    <p:sldId id="260" r:id="rId10"/>
    <p:sldId id="261" r:id="rId11"/>
    <p:sldId id="300" r:id="rId12"/>
    <p:sldId id="301" r:id="rId13"/>
    <p:sldId id="302" r:id="rId14"/>
    <p:sldId id="262" r:id="rId15"/>
    <p:sldId id="263" r:id="rId16"/>
    <p:sldId id="276" r:id="rId17"/>
    <p:sldId id="303" r:id="rId18"/>
    <p:sldId id="277" r:id="rId19"/>
    <p:sldId id="278" r:id="rId20"/>
    <p:sldId id="279" r:id="rId21"/>
    <p:sldId id="264" r:id="rId22"/>
    <p:sldId id="304" r:id="rId23"/>
    <p:sldId id="265" r:id="rId24"/>
    <p:sldId id="280" r:id="rId25"/>
    <p:sldId id="305" r:id="rId26"/>
    <p:sldId id="266" r:id="rId27"/>
    <p:sldId id="306" r:id="rId28"/>
    <p:sldId id="267" r:id="rId29"/>
    <p:sldId id="298" r:id="rId30"/>
    <p:sldId id="299" r:id="rId31"/>
    <p:sldId id="288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Webdings" panose="05030102010509060703" pitchFamily="18" charset="2"/>
      <p:regular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8" autoAdjust="0"/>
    <p:restoredTop sz="94727" autoAdjust="0"/>
  </p:normalViewPr>
  <p:slideViewPr>
    <p:cSldViewPr>
      <p:cViewPr varScale="1">
        <p:scale>
          <a:sx n="77" d="100"/>
          <a:sy n="77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28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0 305 24575,'6'-14'0,"-1"3"0,3-2 0,-2 6 0,0-3 0,-1-1 0,-2 5 0,2-10 0,1 10 0,-3-5 0,-1 6 0,-2-1 0,0 1 0,0-3 0,0 1 0,5-5 0,-3 2 0,2-3 0,1-1 0,-3 5 0,5-9 0,-1-1 0,0 0 0,-1 1 0,-2 10 0,-3 2 0,5-2 0,-4 2 0,4-2 0,-5 8 0,0 25 0,0 35 0,0 5 0,0 33 0,0-58 0,0 9 0,0-40 0,0 6 0,0-6 0,0 10 0,0 2 0,0 2 0,0 3 0,-3-4 0,0 0 0,0-5 0,-5 18 0,7-15 0,-5 12 0,4-17 0,-2 10 0,1-6 0,0 31 0,-2-10 0,3 13 0,-3-17 0,5-10 0,0-15 0,0-6 0,0-2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1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24575,'24'0'0,"60"0"0,-5 0 0,-17 0 0,4 0 0,-1 0 0,-3 0 0,33 0 0,-36 3 0,-1 0 0,28 3 0,1 1 0,1-3 0,-3-4 0,-27 0 0,1 0 0,-6 0 0,-1 0 0,1 0 0,-3 0 0,16 0 0,-40 0 0,29 0 0,-18 0 0,15 5 0,3 1 0,3-4 0,32 8 0,4 2 0,-13-4 0,-10 0 0,0 0 0,4-2 0,-12-1 0,24-5 0,-21 0 0,-3 0 0,2 0 0,33 0 0,-72 0 0,-3 0 0,28 0 0,8 0 0,15 0-449,3 0 1,0 0 448,11 0 0,-12 0 0,-24 0 0,-26 0 0,0 0 0,-14 0 0,18-4 0,-1 1 897,39-1-897,-20 0 0,6 4 0,1 0 0,3 0 0,35 0 0,-44 0 0,32-5 0,9-1 0,-11 3 0,2 0 0,-30 0 0,-2 0 0,14 2 0,-8-1 0,-21-2 0,-10 0 0,-7 1 0,-8 3 0,35-6 0,-28 5 0,25-6 0,-33 7 0,31 0 0,8 0 0,30 0 0,5 0 0,-36 0 0,-5 0 0,-39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5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24575,'0'13'0,"0"9"0,0 43 0,0-1 0,0 21 0,0 14 0,0-33 0,0-2 0,0-1 0,0-5 0,0 24 0,0-9 0,-12 25 0,9-41 0,-1 5 0,-8 25 0,0-1 0,6-35 0,-1-2 0,1 13 0,0-7 0,1-16 0,0-7 0,4-14 0,-4 3 0,5-10 0,0 3 0,0-6 0,3-5 0,8-26 0,6-28 0,-4 15 0,-1-6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24575,'0'12'0,"0"-2"0,0 6 0,0-1 0,0-3 0,3 8 0,12 24 0,-3-16 0,10 20 0,3-1 0,-5-12 0,6 14 0,1 6 0,2-2 0,11 34 0,-13-29 0,-1-1 0,5 21 0,7 6 0,-17-37 0,-2-14 0,13 19 0,-4-9 0,-2-8 0,-3-3 0,-6-2 0,-6-7 0,4 6 0,-5-2 0,-2-7 0,1 4 0,-4-3 0,1-8 0,-3 3 0,0-11 0,-3 3 0,2-2 0,1 2 0,0-2 0,0-1 0,-3 1 0,0-1 0,0-1 0,0-2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8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13 24575,'-15'-3'0,"3"0"0,-4-1 0,7 1 0,1 3 0,3 0 0,-1 0 0,1 0 0,-1 0 0,1 0 0,-1 0 0,-2 0 0,-5 0 0,-21 0 0,13 0 0,-12 0 0,24 0 0,-1 0 0,4 0 0,-10 0 0,9 0 0,-6 0 0,5 0 0,2 0 0,-7 0 0,4 0 0,-5 0 0,6 0 0,-3 0 0,3 0 0,-3 0 0,5 0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9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5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1 24575,'-3'15'0,"-2"10"0,-14 40 0,-1-1 0,-9 29 0,4-17 0,-1 0 0,-1 0 0,-1 0 0,-2 3 0,5-14 0,3-6 0,9-20 0,7-20 0,2 20 0,-1-25 0,2 21 0,-5-17 0,-1 9 0,3-9 0,1-5 0,5-5 0,0-2 0,0-3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54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580 136 24575,'-5'0'0,"-3"0"0,-5 0 0,1-3 0,-14 0 0,13 0 0,-8 1 0,5-3 0,4 4 0,-4-4 0,0 5 0,6 0 0,-3 0 0,3-5 0,-2 4 0,-2-4 0,-10 0 0,6 0 0,-18-3 0,17 1 0,-16-1 0,24 1 0,-7 2 0,10 2 0,2 3 0,-2 0 0,-5-3 0,-18-5 0,5 0 0,-13-4 0,23 6 0,0 2 0,5-1 0,3 2 0,0 0 0,2 1 0,3 2 0,1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5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5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24575,'0'12'0,"0"19"0,9 27 0,-1 4 0,14 21 0,-4 3 0,5 3 0,-6-9 0,0-5 0,-9-45 0,2 8 0,-7-21 0,7 14 0,-2 11 0,-1-7 0,7 23 0,-3-7 0,14 38 0,-7-14 0,-1-13 0,-11-35 0,-6-24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56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40 262 24575,'0'-6'0,"0"-2"0,0 2 0,2-4 0,1 1 0,0-2 0,2 0 0,-2 0 0,4-5 0,2 0 0,9-15 0,-6 7 0,12-7 0,-14 14 0,6 1 0,-7 3 0,-1 6 0,-3-1 0,8 4 0,-5 2 0,5-3 0,-8 5 0,8 0 0,28 21 0,-17-11 0,17 21 0,-31-14 0,-2 14 0,1-7 0,2 33 0,-3-29 0,5 37 0,-9-39 0,0 30 0,-4-5 0,-6 22 0,2-23 0,-20 17 0,4-42 0,-14 20 0,7-14 0,-24 29 0,24-25 0,-25 30 0,37-48 0,-37 16 0,34-27 0,-25 6 0,34-12 0,-1 0 0,4 0 0,6 3 0,7 1 0,24-1 0,25 6 0,21 5 0,-3-1 0,2-2 0,4 0-207,9 5 0,9 2 1,-7-2 206,10 0 0,-10-2 0,-28-3 0,-3-1 0,6 0 0,-6-1 0,-6 4 0,-15-4 0,-13 1 0,5 4 0,-14-6 0,8 2 0,-21-7 0,1-3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4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5936 1 24575,'24'0'0,"19"5"0,50 2 0,-9 0 0,1-1 0,-41-6 0,-35 0 0,-8 0 0,-14 0 0,-4 0 0,0 0 0,-9 0 0,12 0 0,-7 0 0,6 0 0,-7 0 0,4 0 0,-2 0 0,9 0 0,0 0 0,0 0 0,2 0 0,1 0 0,-9 0 0,-16 0 0,7 0 0,-7 0 0,12 3 0,-14 2 0,-4-1 0,-25 1 0,12-5 0,-39 0 0,9 0 0,26 0 0,-1 0 0,-24 0 0,15-1 0,-2 2 0,12 4 0,0 1 0,-12-5 0,0 1 0,8 4 0,0-1 0,5-4 0,-1-2 0,-2 1 0,0 0 0,-3 0 0,-3 0 0,-19 2 0,1 2 0,23 0 0,1-1 0,-25 1 0,4 0 0,-4 2 0,16-6 0,1 0 0,-2 0 0,-31 5 0,33 2 0,12-1 0,-9 0 0,-12 2 0,-9 1 0,3-2 0,-13-2 0,-1 1 0,10 2 0,-4 3 0,12-3 0,21-6 0,7 1 0,-20 11 0,-19-7 0,57 1 0,-32-3 0,23-2 0,8-3 0,-20 4 0,12 0 0,0 2 0,7-3 0,4-3 0,-6 0 0,17 0 0,-11 0 0,20 0 0,-7 0 0,6 0 0,-30 0 0,13 0 0,-25 0 0,13 0 0,-19 7 0,26-5 0,-67 6 0,61-8 0,-46 0 0,27 0 0,3 0 0,7 0 0,-6 0 0,37 0 0,-18 0 0,7 0 0,8 0 0,-36 0 0,22 0 0,-33 0 0,26 0 0,-10 0 0,-2 0 0,14 0 0,-21 0 0,34 0 0,-11 0 0,6 0 0,-4 0 0,-3 0 0,-3 5 0,12-4 0,-23 4 0,16-5 0,-11 3 0,-13 2 0,18-1 0,-9 1 0,15-5 0,25 0 0,-6 0 0,3 0 0,1 2 0,-7 1 0,2 3 0,-7 4 0,11-3 0,-5 3 0,13-4 0,-3-1 0,-1 1 0,-7 12 0,4-2 0,-7 23 0,12-14 0,-8 18 0,2 4 0,4-10 0,-12 22 0,17-39 0,-9 29 0,7-29 0,2 34 0,1-28 0,0 50 0,-1-50 0,1 30 0,0-30 0,3 3 0,0 7 0,-5-5 0,4-4 0,-4-10 0,3-4 0,-2 5 0,1-7 0,1 24 0,-1-16 0,-1 40 0,0-31 0,-8 65 0,10-61 0,-10 32 0,9-38 0,-1-10 0,2 2 0,2-13 0,0 3 0,0-1 0,-3 3 0,-1 13 0,1-8 0,0 7 0,3-14 0,0-2 0,0-1 0,0 1 0,3-3 0,0 2 0,2-2 0,13 5 0,-9-4 0,11 3 0,2-3 0,31 2 0,6 1 0,-5 1 0,7-1 0,-8-1 0,-38-2 0,0-2 0,6-2 0,32 0 0,0 0 0,16 0 0,-36 0 0,-11 0 0,-9 0 0,2 0 0,14 0 0,2 0 0,51-11 0,1 9 0,15-9 0,-31 11 0,-5 0 0,-38 0 0,21 0 0,-28-3 0,12-2 0,20 0 0,20 1 0,20-5 0,8 6 0,0-6 0,0 9 0,-9 0 0,-17-6 0,-13 4 0,2-4 0,-14 6 0,20 0 0,10-6 0,6 0 0,-16 5 0,3 0 0,5-4 0,7-2 0,1 1 0,5 3 0,2 1 0,-9 0 0,-4-2 0,-3 0 0,27 1 0,-8 1 0,-17 2 0,-22 0 0,21-6 0,-17 0 0,19-1 0,-9 0 0,13-2 0,-7 1 0,-15 3 0,3 0 0,9-2 0,13-1 0,0-1 0,-16 3 0,30-3 0,-17 3 0,0 2 0,14 4 0,-5-10 0,-36 9 0,-1 0 0,29-9 0,-14 10 0,-10 0 0,-8 0 0,9 0 0,-9 0 0,-9 0 0,-3 0 0,46 0 0,-31 0 0,8 0 0,-2 0 0,-14 0 0,40 0 0,9 0 0,-23 5 0,-12-4 0,1 3 0,21 12 0,1-4 0,-25-3 0,-3-2 0,3 0 0,8 1 0,-39-5 0,-9 1 0,-8-1 0,0-3 0,-2 0 0,16 0 0,-5 0 0,24 0 0,-25 0 0,11 0 0,-20 0 0,4-3 0,-5-7 0,-3-12 0,0-19 0,-3-9 0,0 0 0,0-15 0,0 12 0,0 6 0,-3-5 0,-1 32 0,-4-24 0,1 21 0,1-24 0,0 22 0,-4-42 0,4 39 0,-3-26 0,9 31 0,-2-4 0,-1 5 0,-1-36 0,-2 19 0,1-29 0,0 36 0,-1 1 0,2 10 0,0 0 0,1 0 0,3 0 0,0-5 0,0 8 0,0-2 0,-5-1 0,1-5 0,-4 4 0,3-10 0,-1 21 0,1-10 0,-4-4 0,-3-4 0,4 0 0,-4-2 0,11 21 0,-4-5 0,0 11 0,3-3 0,-2 4 0,4-3 0,0 1 0,-5-1 0,3 1 0,-3 2 0,5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39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24575,'23'0'0,"12"-6"0,23 3 0,8-1 0,-13 1 0,3 0-1343,30-1 0,1 2 1343,-24 1 0,-3 2 0,-7-1 0,-2 0 853,34 0-853,-19 0 443,-6 0-443,16 0 0,21 0 0,-40-5 0,-2 1 0,22 2 1390,-2-7-1390,-56 9 0,54 0 0,-18 0 0,28 0 0,3 0 0,1 0 0,-19 0 0,-3 0 0,-7 0 0,-24 0 0,8 0 0,9 0 0,-4 0 0,27 0 0,-37 0 0,10 0 0,22 0 0,-1 0 0,5 0 0,-13 0 0,1 0 0,12 0 0,-3 0 0,14 0 0,-42 0 0,7 0 0,9 0 0,23-3 0,2 0 0,-19-1 0,3 1 0,14 0 0,9 1 0,-17-1 0,-6-2 0,-14 4 0,-6 2 0,-27-1 0,33 0 0,-14 0 0,49-5 0,9-1 0,-4 3 0,-8-2 0,1 0 0,13 5 0,-32 0 0,9 0 0,-5 0 0,2 0 0,0 0 0,4 0 0,6 0 0,-5 0 0,1-1 0,-4 2 0,17 4 0,-1 1 0,-16-4 0,3-1 0,-5 3 0,4 1 0,-9-2 0,-16-3 0,-3 0 0,29 0 0,6 0 0,15 0 0,-2 0 0,-35-1 0,4 2 0,24 2 0,14 1 0,-3 0 0,-20-3 0,-3-1 0,0 2 0,-1 1 0,-1 2 0,4-2 0,22-2 0,4-1 0,-17-1 0,-33 1 0,-5 0 0,29 0 0,-11 0 0,-37 0 0,4 3 0,-19 1 0,14 0 0,4-1 0,-15 0 0,8 0 0,-23 0 0,-2-1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4:31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24575,'12'0'0,"19"0"0,18 0 0,19 0 0,8 0 0,9 0 0,-23 0 0,20 0 0,-37 0 0,36 0 0,-43 0 0,13 0 0,-32 0 0,0 0 0,0 0 0,35 0 0,6 0 0,2 0 0,15 0 0,-15 0 0,-13 0 0,-37 0 0,-5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4:3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24575,'8'0'0,"18"0"0,-6 0 0,7 0 0,-14 0 0,-8 0 0,3 0 0,23 7 0,-15-5 0,22 6 0,-21-8 0,-3 0 0,-1 0 0,-5 0 0,-2 0 0,10 0 0,-7 0 0,5 0 0,-4 0 0,21 0 0,-2 0 0,12 0 0,-12 0 0,-14 0 0,2 0 0,-7 0 0,1 0 0,-3 0 0,-3 0 0,1 0 0,2 0 0,-2 0 0,2 0 0,5 0 0,-6 0 0,9 0 0,-10 0 0,4 0 0,-1 0 0,12 0 0,-10 0 0,6 0 0,-11 0 0,0 0 0,-1 0 0,1 0 0,-1 0 0,3 0 0,-2 0 0,5 0 0,7 0 0,25 8 0,-12-6 0,5 7 0,-28-9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4:4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24575,'11'0'0,"10"0"0,-3 0 0,8 0 0,-10 0 0,-2 0 0,-4 0 0,-1 0 0,32 0 0,-10 0 0,34 0 0,-24 0 0,3 0 0,-18 0 0,-5 0 0,-10 0 0,4 0 0,2 0 0,7 0 0,-2 0 0,4 0 0,-8 0 0,1 0 0,-3 0 0,0 0 0,13 0 0,-13 0 0,4 0 0,-12 0 0,13 0 0,32 0 0,42 0 0,-22 0 0,0 0 0,26 0 0,-1 0 0,-60 0 0,23 0 0,-6 0 0,21 0 0,-26 0 0,0 0 0,11 0 0,3 0 0,2 0 0,17 0 0,-3 0 0,-30 0 0,22 0 0,-59 0 0,0 0 0,5 0 0,10 7 0,-7-6 0,1 5 0,-17-6 0,3 0 0,23 8 0,-10-6 0,11 5 0,-17-7 0,-9 0 0,7 0 0,0 0 0,2 0 0,3 0 0,-9 0 0,4 0 0,5 0 0,9 0 0,62 0 0,7 0 0,-24 0 0,0 0 0,26 0 0,-31 0 0,-40 0 0,-21 0 0,4 0 0,4 0 0,5 0 0,69 0 0,-34 0 0,38 0 0,2 0 0,-25 0 0,1 0 0,-6 0 0,-30 0 0,41 0 0,-45 0 0,41 6 0,-47-5 0,26 5 0,-30-6 0,20 0 0,-27 0 0,13 0 0,-13 0 0,7 0 0,6 0 0,42 0 0,-18 0 0,17 0 0,-23 0 0,-24 0 0,7 0 0,-11 0 0,-6 0 0,10 0 0,-3 0 0,12 0 0,-6 0 0,7 0 0,-16 0 0,1 0 0,-8 0 0,12 0 0,5 0 0,4 0 0,6 0 0,-16 0 0,0 0 0,-10 0 0,0 0 0,-4-3 0,3 0 0,3 0 0,12 1 0,6 2 0,-2 0 0,-8 0 0,-7-3 0,10-2 0,6 2 0,46-2 0,-25 1 0,26 0 0,-49-1 0,9 2 0,-23 3 0,28 0 0,-23 0 0,12 0 0,-18 0 0,-6 0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5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24575,'20'5'0,"13"1"0,18 5 0,5 2 0,24 7 0,-14-5 0,3-3 0,-9-5 0,-1-1 0,-6 2 0,-2-1 0,3-6 0,-4 1 0,2 7 0,18-9 0,-27 5 0,49 2 0,-14 0 0,-8-2 0,7-5 0,-20 0 0,-7 0 0,-2 0 0,-16-2 0,34-1 0,-19 0 0,14 1 0,17 2 0,-7-1 0,-14 1 0,1 0 0,21-1 0,9 0 0,-15-1 0,-1-2 0,3-1 0,-55 3 0,6 2 0,26 0 0,1 0 0,16-6 0,-18 4 0,26-4 0,-39 6 0,14 0 0,-27 0 0,-7 0 0,13 0 0,-1 0 0,-9 0 0,1 0 0,-20 0 0,-16 0 0,8 0 0,-12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5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24575,'67'0'0,"30"7"0,-31-4 0,10 0 0,-2-1-2697,19 3 0,3-1 2697,-12-1 0,6-1 0,-3 0 0,-9-2 0,-1 0 0,-4 0 0,14 0 0,-1 0 661,13 0 0,-1 0-661,-9 0 0,-4 0 0,-22 0 0,-1 0 467,10 0 1,0 0-468,-14 0 0,2 0 0,25-1 0,6 2 0,-2 4 0,4 2-177,-12-6 0,4-1 1,-4 2 176,15 4 0,1 0 0,-12-5 0,5-2 0,-9 1 0,-12 0 0,-3 0 0,29-4 0,-15 0 0,-48 2 2776,12-10-2776,-34 11 0,-2-4 0,-6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6:36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24575,'16'0'0,"10"0"0,-7 0 0,6 0 0,-17 0 0,5 0 0,-6 0 0,3 0 0,8 0 0,6 0 0,14 0 0,0 0 0,-6 0 0,-3 0 0,-13 0 0,2 0 0,-10 0 0,13 0 0,6 0 0,20-8 0,-7 6 0,7-5 0,-28 2 0,5 4 0,-12-4 0,17 5 0,21 0 0,-3-3 0,2 0 0,-8-1 0,-9-2 0,21 3 0,4 0 0,1-1 0,-4 2 0,0-1 0,3-6 0,4 7 0,19-7 0,-17 9 0,-4-4 0,-18-2 0,33 1 0,-18 0 0,29 5 0,-2 0 0,-27 0 0,27 0 0,-32 0 0,17 0 0,5 0 0,5 0 0,-16 0 0,0 0 0,11 0 0,-4 0 0,3 0 0,-33 0 0,-14 0 0,25 2 0,6 2 0,6 3 0,6-3 0,16 0 0,1 1 0,-6 2 0,1 2 0,0 0 0,-6-4 0,1 0 0,2 0 0,24 5 0,3 1 0,-15-1 0,-35-2 0,-4-1 0,32-1 0,6 1 0,5 2 0,0 0 0,-4-2 0,-1 1 0,5-1 0,-1 1 0,-10 3 0,-13-2 0,-22-7 0,42 7 0,-1-9 0,-27-1 0,5 2 0,8 4 0,4 1 0,21-5 0,-4 1 0,-37 4 0,-3-1 0,13-4 0,-4-2 0,-7 1 0,-14 0 0,14 0 0,16 11 0,-25-9 0,51 8 0,-62-10 0,18 0 0,-26 0 0,-5 0 0,14 0 0,-9 0 0,-2 0 0,-4 0 0,-14 0 0,2 0 0,4 0 0,-5 0 0,6 0 0,-8 0 0,-2 0 0,-1 0 0,3-2 0,6-1 0,-2 0 0,4-2 0,0 1 0,13-7 0,-11 4 0,4-1 0,-19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6:51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24575,'7'0'0,"16"0"0,-4 0 0,7 3 0,12 1 0,-17-1 0,25 4 0,-14-1 0,7-1 0,18 0 0,-14-5 0,16 0 0,-28 0 0,0 0 0,7 0 0,-4 0 0,15 4 0,16 2 0,6 0 0,18-1 0,-32-5 0,-2 0 0,13 0 0,22 0 0,1 0 0,-15 0 0,-22 0 0,2 0 0,-1 0 0,-1 0 0,-3 0 0,0 0 0,11 0 0,-1 0 0,28 0 0,-29 0 0,-26 0 0,-14 0 0,71 0 0,-18 0 0,20 0 0,8 0 0,-28 0 0,-4 0 0,2 0 0,-5 0 0,23 0 0,-23 0 0,-10 0 0,33 0 0,-18 3 0,-3 1 0,-25 0 0,-4-1 0,7-3 0,-2 0 0,31 0 0,18 0 0,-18 0 0,-23 0 0,-4 0 0,-9 0 0,3 0 0,-31 0 0,9 3 0,49 2 0,28 0 0,-30 2 0,2 1 0,-1-7 0,-2 0 0,-11 5 0,-3-1 0,25-5 0,14 0 0,-35 0 0,33 0 0,6 0 0,-4 0-399,-6 0 0,-2 0 399,-15 0 0,15 0 0,6 0 0,-16 0 0,-16 0 0,3 0 0,-5 1 0,6-2 0,7-2 0,7-1 0,-3 0 0,9 4 0,-2-2 0,13-8 0,-3 0 0,-21 9 0,-7 0 0,11-8 0,5 8 0,-2 2 0,-15-1 0,12-1 0,-1-2 0,-10-3 399,-7 4 0,0-1-399,7-1 0,9 4 0,-1-8 0,-26 6 0,-4-5 0,7 7 0,32 0 0,-18-5 0,6 0 0,12 3 0,-1 1 0,-11-4 0,-2 0 0,10-1 0,-4 1 0,13 2 0,-34-2 0,3 0 0,12 4 0,0 2 0,26-1 0,-18 0 0,2 0 0,-4-5 0,-6 0 0,18 3 0,-15-3 0,-9 0 0,-30 5 0,45 0 0,-29 0 0,26 0 0,4 0 0,3 0 0,12 0 0,6 0 0,-27 0 0,0 0 0,27 1 0,1-2 0,-15-3 0,-4-1 0,-11 4 0,-8-1 0,-7-7 0,-24 9 0,-18 0 0,43 0 0,-26 0 0,71 0 0,-66 0 0,30 0 0,-30 0 0,28-5 0,6 0 0,7 3 0,1-3 0,-4 1 0,-19 4 0,-11 0 0,-5 0 0,-6 0 0,-8 0 0,1 0 0,-18 0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07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24575,'8'0'0,"0"0"0,22 0 0,-10 3 0,16 1 0,-17 0 0,-5-1 0,-1-3 0,0 0 0,46 0 0,-19 0 0,52 4 0,-39 2 0,16-1 0,-18 0 0,-10-5 0,5 0 0,24 0 0,-12 0 0,19 0 0,-52 0 0,0 0 0,-17 0 0,16 0 0,-5 0 0,29 0 0,-26 0 0,40 0 0,-40 0 0,36 0 0,-38 0 0,10 0 0,-19 0 0,10 0 0,-8 0 0,21 0 0,26 0 0,8 0 0,30 0 0,-16 0 0,2 0 0,-16 0 0,-6 0 0,16 0 0,-27 0 0,0 0 0,16 0 0,10 4 0,20 2 0,-15 0 0,-28-3 0,0-1 0,36-2 0,-1 0 0,-14 0 0,-10 4 0,-4 2 0,18-1 0,8 0 0,-6-5 0,-11 0 0,-20 0 0,-27 0 0,-10 0 0,14 0 0,-9 0 0,17 0 0,-13 0 0,-5 0 0,18 0 0,-10 0 0,16 0 0,10 0 0,-19 0 0,32 0 0,-30 0 0,8 0 0,-4 0 0,-21 0 0,7 0 0,-18 0 0,5 0 0,11 0 0,-3 0 0,7 0 0,-12 0 0,-4 0 0,-4 0 0,7 0 0,-6 0 0,11 0 0,-6 0 0,9 0 0,-1 0 0,0 0 0,9 0 0,-13 0 0,29 0 0,-15 0 0,17-5 0,5-1 0,18 4 0,26-11 0,-29 9 0,10 0 0,13 1 0,8-3 0,3 0 0,-38 5 0,1 0 0,32-7 0,3-2 0,-18 3 0,1 0-317,-15 1 1,3 1-1,3 0 317,12-2 0,2-1 0,-1 2 0,-11 1 0,-2 0 0,-1 0 0,31-1 0,-7-1 0,-29-4 0,-6 1 0,29 2 0,-23-4 0,-52 12 0,7 0 0,18 0 0,16 0 0,7 0 0,-14 0 0,4 0 0,15 0 0,9 0 0,-2 0 0,21-1 0,2 2-351,-13 0 0,5 2 0,-1-1 351,-2 1 0,0-1 0,-5 1 0,16 1 0,-4 0 0,2 1 0,2 2 0,-17 0 0,3 0 0,-3 0 0,15 1 0,4 2 0,-17 0 0,10 2 0,0 2 0,-4-2 0,2 2 0,-5 0 0,8 0 0,-9-4 0,8-1 0,2 1 0,-3-1 0,-8 0 0,8 2 0,-8 0 0,2-2 299,14-1 1,1-2-1,-18-1-299,0 1 0,4 1 0,-14-2 0,9-5 0,-12-1 0,2 2 0,17 4 0,-24-2 0,10-2 0,-12 2 0,16 4 0,-15-4 0,-2-1 0,1-2 0,4 0 0,-31 0 1105,-10 0-1105,-4 0 0,-9 0 0,5 0 0,-10 0 0,-2 0 0,5 0 0,-3 0 0,-2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35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24575,'11'5'0,"-4"-1"0,5-2 0,-3-2 0,2 2 0,-2 2 0,-1-1 0,2-1 0,-3-2 0,3 0 0,1 0 0,13 3 0,-3 0 0,11 1 0,-13-1 0,-5-3 0,1 5 0,-8-4 0,50 4 0,-25-5 0,36 0 0,-34 0 0,-14 0 0,-5 0 0,-5 0 0,4 0 0,13 4 0,41 2 0,-32-1 0,21-1 0,-49-4 0,-2 0 0,6 0 0,-4 0 0,5 0 0,-3 0 0,-3 0 0,3 0 0,-4 0 0,2 0 0,3 0 0,6 0 0,0 0 0,4 0 0,8 0 0,-10 0 0,11 0 0,12 0 0,35 0 0,-20 0 0,4 0 0,-1 0 0,-1 0 0,31 0 0,-42 0 0,-33 0 0,9 0 0,-6 0 0,23 0 0,-10 0 0,26 0 0,-4 0 0,3 0 0,-20 0 0,-15 0 0,4 0 0,-6 0 0,27 0 0,48 0 0,-3 0 0,3 0 0,-42 0 0,-27 0 0,11 0 0,41 0 0,-9 0 0,13 0 0,-5 0 0,-7 0 0,1 0 0,12 0 0,8 0 0,-16 0 0,-2 0 0,-4 0 0,-45 0 0,5 0 0,-17 0 0,49 0 0,-26 0 0,51 0 0,-49 0 0,7 0 0,-13 0 0,-2 0 0,48 0 0,-18 0 0,18 0 0,5 0 0,-16 0 0,30 0 0,-8 0 0,10 0 0,2 0 0,-43 0 0,1 0 0,42 0 0,-21 0 0,0 0 0,14 0 0,-27 0 0,-4 0 0,-11 0 0,6 0 0,13 0 0,-13 0 0,11 0 0,0 0 0,-18 0 0,7 0 0,-5 0 0,-27 0 0,15 0 0,4 0 0,10 0 0,0 0 0,-16 0 0,-15 0 0,-9 0 0,-1 0 0,6 0 0,78 0 0,-30 0 0,-4 0 0,-2 0 0,-9 0 0,-2 0 0,-3 0 0,16 0 0,-4 0 0,-2 0 0,2 0 0,1 0 0,7 0 0,30 0 0,2 0 0,-16 0 0,9 0 0,-4 0 0,-25 0 0,27 0 0,-59 0 0,18 0 0,-12 0 0,17 0 0,-4 0 0,6-4 0,4 0 0,15 1 0,11-3 0,-2-1 0,-20 0 0,-11 4 0,4 0 0,-5 0 0,-1 1 0,37 2 0,10 0 0,-40 0 0,-4 0 0,5 0 0,34 0 0,-34 0 0,1 0 0,-3-3 0,2 0 0,16 0 0,5 0 0,-8 0 0,5 1 0,-8 0 0,-8-1 0,-2 1 0,36 1 0,-3 2 0,-39-1 0,0 0 0,34 0 0,3 0 0,-28 0 0,0 0 0,20 0 0,-1 0 0,-20 0 0,-2 0 0,2 0 0,0 0 0,-6 0 0,1 0 0,11 0 0,-7 0 0,-11 0 0,44 0 0,-49 0 0,8 0 0,6 0 0,1 0 0,3 0 0,24 0 0,3 0 0,-9 0 0,-3 0 0,-7 0 0,0 0 0,6 0 0,-5 0 0,11 0 0,13 0 0,-51 0 0,-23 0 0,23 0 0,5 0 0,13 0 0,5 0 0,26 0 0,-25 0 0,2 0 0,-10 0 0,-2 0 0,-1 0 0,1 0 0,14 0 0,1 0 0,-11 0 0,0 0 0,20 0 0,7 0 0,-11 0 0,5 0 0,-4 0 0,10 0 0,-1 0 0,-5 0 0,3 0 0,-17 0 0,-10 0 0,33 0 0,0 0 0,1 0 0,-17-1 0,19 1 0,6 0 0,-6 1 0,-17 0 0,-2 0 0,0 1 0,2 0 0,12-1 0,4 1 0,-1 0 0,-4 0 0,18 2 0,-3 1 0,-18-1 0,7 3 0,-27-4 0,8-1 0,-8-1 0,25-1 0,-23 0 0,1 0 0,-9 0 0,0 0 0,0 0 0,2 0 0,15 0 0,-1 0 0,-18 0 0,2 0 0,38-2 0,0-2 0,-34 1 0,-1 0 0,1 0 0,5 1 0,2 0 0,5 0 0,3 0 0,-6 1 0,2 1 0,-1 0-163,-4 0 1,4 0-1,-1 0 163,28 0 0,-5 0 0,-25 0 0,2 0 0,11 0 0,9 0 0,-3 0 0,-20 0 0,-3 0 0,3 0 0,14 0 0,3 0 0,-1 0 0,-3-1 0,0 1 0,-2 1 0,-6 2 0,-2 2 0,-1-1 0,25-4 0,5 3 0,-25 4 0,8 4 0,0 0 0,-9-3 0,16-4 0,-2-1 0,3 4 0,6 3 0,-9-2 0,-8-1 0,-7-2 0,-3-4 0,-2 1 0,0 7 0,-3 0 0,25-4 0,-49 2 0,-7-3 0,-17-4 0,0 0 0,-8 0 0,4 0 488,6 0-488,-3-3 0,-1 0 0,-2 0 0,-5 1 0,1-1 0,-2 0 0,13 0 0,6 1 0,13-3 0,-4 1 0,-13-1 0,-5 2 0,-10 3 0,10 0 0,25 0 0,-1 0 0,12 0 0,-24 0 0,3 0 0,-12 0 0,7 0 0,-7 0 0,8 0 0,-13 0 0,5 0 0,-7 0 0,1 0 0,12-5 0,-12 4 0,7-4 0,-12 5 0,21 0 0,-12 0 0,7 0 0,-8 0 0,-9 0 0,2 0 0,-3 0 0,-2 0 0,2 0 0,-7-5 0,-5 1 0,-4-4 0,-8-2 0,9 5 0,-3-2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24575,'0'8'0,"0"5"0,0 4 0,0 5 0,0 2 0,2-7 0,2 11 0,-1-15 0,2 12 0,4 27 0,2-6 0,2 22 0,4 13 0,-1-15 0,-6-10 0,1 0 0,3 1 0,-2 8 0,-4-34 0,-5-12 0,1 8 0,-4-17 0,0 0 0,0-7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5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0 24575,'0'8'0,"0"1"0,0 7 0,0-4 0,0 27 0,0-17 0,3 17 0,4-12 0,4-5 0,-1 4 0,3 5 0,-6-12 0,3 10 0,-6-12 0,4-1 0,-7 0 0,4 0 0,-5 6 0,0 1 0,0 9 0,-10 0 0,-27 31 0,6-20 0,-22 15 0,18-30 0,-3-10 0,0-2 0,6-10 0,8-2 0,3 2 0,-58 13 0,19 0 0,9-3 0,0 0 0,-14 7 0,33-10 0,7-4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30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24575,'6'0'0,"-1"0"0,5 0 0,0 0 0,1 0 0,-3 0 0,-3 0 0,3 0 0,10 0 0,0 0 0,4 0 0,-4 0 0,-9 0 0,1 0 0,-2 0 0,1 0 0,4 0 0,-1 3 0,2 0 0,-1 0 0,-4-1 0,7-2 0,-9 3 0,10 0 0,-4 0 0,6 0 0,-5-3 0,-1 0 0,-4 0 0,-1 0 0,-3 0 0,3 0 0,-1 0 0,1 0 0,0 0 0,-5 0 0,2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24575,'6'0'0,"-1"7"0,2 4 0,-1 8 0,0-2 0,0-1 0,0-5 0,0 4 0,10 11 0,-1 6 0,24 46 0,-22-42 0,11 28 0,-25-55 0,-1-1 0,-2-5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7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707 0 24575,'-8'0'0,"0"0"0,-22 9 0,14-4 0,-14 7 0,14-4 0,4-2 0,-4 2 0,5 0 0,0-2 0,0 2 0,-14 1 0,11-2 0,-25 9 0,24-9 0,-19 12 0,18-5 0,-8 12 0,13-5 0,0 6 0,8-3 0,1 8 0,2 6 0,0 12 0,0-12 0,0-1 0,0-19 0,-8 6 0,-27 8 0,10-5 0,-56 16 0,51-29 0,-46 15 0,55-24 0,-21 7 0,31-9 0,-2 0 0,11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 24575,'-6'0'0,"-11"3"0,1 4 0,-10 4 0,-21 29 0,24-21 0,-24 22 0,37-34 0,-3 1 0,10-8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4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24575,'0'12'0,"9"28"0,-3-4 0,13 21 0,2 18 0,-5-35 0,3 26 0,-7-40 0,-3-4 0,7 4 0,-9-9 0,6 13 0,-9-16 0,5 11 0,-4-9 0,1-4 0,0 9 0,2 1 0,-2 1 0,1-4 0,-2-6 0,-5-7 0,0-1 0,0-2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50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24575,'31'16'0,"-12"-6"0,21 14 0,-19-7 0,-6-5 0,-3 1 0,-9-8 0,2 1 0,-2 2 0,3-2 0,4 26 0,1-4 0,-2 12 0,-3-9 0,-6 8 0,-8-9 0,0 5 0,-16-14 0,10-13 0,-4 0 0,5-4 0,4-2 0,-5-2 0,-4 0 0,7 0 0,-4 0 0,-2 0 0,3 2 0,-5 2 0,9-1 0,5-1 0,-3-2 0,4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51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24575,'3'31'0,"2"-4"0,4 23 0,0-19 0,-1-1 0,13 34 0,-3-16 0,-3 5 0,0 4 0,9 15 0,1 21 0,3 2 0,-8-41 0,-4 0 0,-11-47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52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790 62 24575,'-13'0'0,"3"2"0,-10 5 0,3 1 0,-18 7 0,14-7 0,-9 4 0,14-4 0,-18 3 0,-8 1 0,-25 2 0,17-7 0,-1-2 0,-27 6 0,-1-3 0,49-4 0,-7-1 0,9 1 0,-26 1 0,20 1 0,14-4 0,6-8 0,10-2 0,1-17 0,1 6 0,2-21 0,0-1 0,2 10 0,1-2 0,1 27 0,-2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7:5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12 24575,'-12'-5'0,"-3"4"0,-6-4 0,-1 5 0,5 0 0,1 0 0,0 0 0,-1 5 0,2-4 0,5 4 0,7-5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24575,'0'8'0,"0"6"0,0 3 0,0 4 0,-6 10 0,4-12 0,-7 29 0,6-31 0,-1 17 0,2-23 0,2-2 0,0-1 0,-5-5 0,3 2 0,-2-2 0,4 0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3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24575,'10'12'0,"0"2"0,0 3 0,0-2 0,-5-6 0,3-3 0,-4-1 0,1-2 0,-5 2 0,5 1 0,-4-1 0,6 1 0,-4-1 0,0 1 0,2-1 0,8 13 0,-5-9 0,8 11 0,-13-16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42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59 133 24575,'0'-5'0,"3"-1"0,0-2 0,2 0 0,1-4 0,2-1 0,-5 4 0,2-2 0,-2 8 0,0-4 0,0 3 0,4-6 0,-5 4 0,10-7 0,-8 6 0,7-1 0,-6 5 0,1 3 0,-1 0 0,-2 3 0,0 0 0,-1 0 0,1 2 0,0-2 0,2 5 0,-2-2 0,0 5 0,0-5 0,2 7 0,-4-7 0,4 7 0,-5 1 0,0-2 0,0 4 0,0-5 0,0-2 0,5 1 0,-4-1 0,4 2 0,-5 0 0,0-2 0,0 3 0,0-5 0,0 4 0,0-1 0,0 2 0,0-1 0,0 2 0,0-2 0,0-1 0,0 5 0,-3-8 0,0 3 0,0-4 0,1-1 0,2 1 0,-5-3 0,1 4 0,-6-1 0,4 0 0,-2 2 0,-5 0 0,3-1 0,-4 3 0,6-7 0,-4 2 0,4-2 0,-7 3 0,6-1 0,1 1 0,-5-1 0,6-2 0,-3 0 0,4-1 0,-2 1 0,2 0 0,-5 0 0,10-3 0,9 0 0,3 0 0,7 0 0,-9 0 0,-1 0 0,-3 0 0,13 0 0,2 0 0,0 0 0,7 0 0,-16 0 0,7 0 0,12 5 0,-9 2 0,10 0 0,-5 0 0,-13-4 0,8 0 0,-10 0 0,-2-3 0,-1 0 0,0 0 0,-2 0 0,4 0 0,4 0 0,27 5 0,-18-3 0,12 8 0,-30-9 0,-5 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4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24575,'-8'31'0,"-1"1"0,6-14 0,-3 3 0,-4 10 0,-7 2 0,3 8 0,-3-8 0,10-4 0,3-14 0,2 0 0,2-11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4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24575,'2'5'0,"1"1"0,3 2 0,-1-2 0,1 2 0,-1 0 0,1 1 0,-1-1 0,1 0 0,-1-2 0,1-1 0,3 8 0,11 11 0,-4-5 0,13 19 0,-21-29 0,4 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6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24575,'0'8'0,"0"14"0,0-7 0,0 10 0,0-9 0,0-6 0,0 3 0,0-5 0,0-2 0,0 4 0,-2 4 0,-2 39 0,-1-27 0,-2 33 0,4-48 0,1 4 0,2-12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6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24575,'14'14'0,"1"4"0,-3-2 0,6 3 0,-7-2 0,7 1 0,-9-8 0,5 5 0,-3-6 0,-2 2 0,-1 0 0,0 0 0,-2-2 0,4-1 0,1 0 0,-2-2 0,4 4 0,-7-6 0,2 3 0,-5-4 0,0 0 0,-3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8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24575,'0'15'0,"0"5"0,0-10 0,0 6 0,0-5 0,0 0 0,-5 5 0,4 2 0,-4-4 0,5 2 0,0-13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18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24575,'13'9'0,"6"1"0,3 1 0,0-2 0,-2-3 0,-10-1 0,3 1 0,-7-3 0,4 4 0,7 2 0,-4 0 0,2-1 0,-7-5 0,-2-3 0,0 0 0,-4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0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24575,'0'13'0,"-4"53"0,1-22 0,-1 32 0,1-50 0,3 2 0,0-16 0,0 8 0,0-12 0,0 0 0,0 4 0,0-4 0,0-2 0,0-4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24575,'8'6'0,"-2"0"0,9 6 0,-7-4 0,7 5 0,-9-8 0,5 6 0,-8-5 0,5 2 0,2-5 0,0-1 0,6 4 0,-8 2 0,3 1 0,-3 4 0,-1-6 0,0 3 0,3-2 0,-2 1 0,12 2 0,-13 0 0,14 5 0,2 4 0,11 5 0,4 2 0,15 3 0,-29-15 0,10 0 0,-31-10 0,2-4 0,-2 4 0,0-5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2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24575,'0'12'0,"-3"3"0,0 2 0,-4 3 0,2-7 0,2 3 0,0-1 0,-3 21 0,4-6 0,-4 11 0,6-19 0,0-6 0,0-8 0,0-2 0,0-4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3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24575,'43'52'0,"2"-1"0,-2-1 0,-6-3 0,-1-6 0,-4-5 0,-17-18 0,-6-11 0,1 3 0,-7-10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46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24575,'6'0'0,"7"0"0,1 0 0,3 0 0,4 0 0,-12 0 0,4 0 0,0 0 0,-5 3 0,7 0 0,-2 0 0,21-1 0,51-2 0,-23 0 0,29 0 0,-50 0 0,11 0 0,-16 3 0,13 2 0,17-2 0,-8 1 0,6-4 0,-31 0 0,-22 0 0,3 0 0,0 0 0,5 0 0,5 0 0,-1 0 0,3 0 0,21 0 0,6 0 0,5 0 0,-10 0 0,-26 0 0,-1 0 0,18 0 0,5 0 0,30 0 0,-20 0 0,-4 0 0,-24 0 0,-5 0 0,-4 0 0,24 0 0,-15 0 0,42 0 0,-40 0 0,20 0 0,-2 0 0,17 0 0,-7 0 0,-7 0 0,-27-3 0,1-2 0,27 1 0,-1 1 0,4 2 0,33 1 0,-31 0 0,-1 0 0,13 0 0,-30 0 0,-6 0 0,-21 0 0,6 0 0,27 0 0,29 0 0,10 0 0,13 0 0,-24 0 0,-3 0 0,-7 0 0,-1 0 0,0 0 0,-2 0 0,17 0 0,-23 0 0,1 0 0,-2 0 0,2 0 0,10-1 0,4 2 0,21 4 0,-1 1 0,-29-5 0,-1 1 0,23 7 0,-6 0 0,-5-7 0,-9 2 0,0 0 0,6-4 0,6-1 0,-1 2 0,-15 4 0,5-3 0,-1 1 0,-10 4 0,22-3 0,-56-4 0,-5 0 0,4 0 0,-5 0 0,6 0 0,9 0 0,-6 0 0,5 0 0,1 0 0,-14 0 0,14 0 0,42 0 0,1 0 0,22 0 0,-33 0 0,-17 0 0,-16 0 0,14 0 0,11 0 0,29 0 0,-5 0 0,10 0 0,-24 0 0,-17 0 0,6 0 0,7 1 0,3-2 0,20-5 0,-11 3 0,-1 0 0,0-4 0,-25 2 0,-6 5 0,-23 0 0,-5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4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24575,'0'27'0,"0"7"0,0-1 0,0-1 0,-3-6 0,0 1 0,0-15 0,1 8 0,-3-17 0,4 2 0,-4-2 0,5 8 0,0-4 0,0 5 0,0-8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4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24575,'0'6'0,"2"-1"0,4 3 0,0 1 0,2 0 0,0 6 0,-2-5 0,2 6 0,-3-8 0,1 3 0,8 7 0,-6-5 0,9 10 0,-11-14 0,2-1 0,-3-5 0,1-1 0,-3 1 0,-1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6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24575,'-22'27'0,"5"0"0,-9 12 0,15-13 0,0-8 0,7-7 0,-1-5 0,-1 4 0,3-4 0,-4 7 0,6-6 0,-4 1 0,5-5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24575,'0'8'0,"0"5"0,0-1 0,0 4 0,2-5 0,1-2 0,0-1 0,5 0 0,-5 1 0,10 2 0,-1 5 0,7 1 0,-2 3 0,-3-6 0,-3-4 0,-8-7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28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 24575,'-16'6'0,"-4"9"0,-6 7 0,-6 15 0,0 2 0,-14 28 0,18-27 0,-14 18 0,27-42 0,-6 2 0,12-13 0,4-2 0,2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24575,'0'17'0,"0"-1"0,0 0 0,0-6 0,0 3 0,-3-8 0,0 6 0,0-2 0,1 4 0,2 3 0,0-3 0,0 12 0,0-11 0,0 12 0,-4-9 0,1 14 0,-1-12 0,2 16 0,2-21 0,0 12 0,0-14 0,0 4 0,0 14 0,0-10 0,0 23 0,0-27 0,0 4 0,0-15 0,0 3 0,0 6 0,2-2 0,2 1 0,-1-7 0,-1-4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24575,'-2'8'0,"-31"21"0,10-4 0,-21 21 0,13-8 0,4 12 0,1-14 0,7-2 0,6-14 0,4-5 0,-1-1 0,5-6 0,2-6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24575,'6'26'0,"-1"12"0,-2-19 0,1 8 0,-1-14 0,0-5 0,-3-3 0,5 3 0,-4-4 0,4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3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 24575,'-34'25'0,"5"-3"0,26-17 0,0 3 0,-2 1 0,2 2 0,0 0 0,1-2 0,2-4 0,0-2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24575,'5'0'0,"18"-6"0,-11 5 0,18-5 0,-17 6 0,7 0 0,5 0 0,15 0 0,-3 0 0,-5 0 0,-16 0 0,-11 0 0,3 0 0,-2 0 0,2 0 0,-2 0 0,11 0 0,-6 0 0,7 0 0,-10 0 0,-2 0 0,-1 0 0,1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56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24575,'8'0'0,"23"0"0,6 0 0,30 0 0,-8 0 0,33 0 0,-28 0 0,27 0 0,-41 0 0,1 0 0,7 1 0,2-2 0,12-1 0,-1-1 0,-11 1 0,-2-1 0,-3-3 0,1 0 0,6 1 0,-2 0 0,20-2 0,-14 0 0,-7 2 0,-25 3 0,21-6 0,-36 8 0,1 0 0,20 0 0,25 0 0,-6 0 0,0 0 0,14 0 0,8 0 0,-70 0 0,22 0 0,9 0 0,17 0 0,-20 0 0,-9 0 0,-5 0 0,-13 0 0,8 0 0,-14 0 0,-3 0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24575,'-2'5'0,"-4"1"0,-12 8 0,1-3 0,-6 12 0,1 0 0,10-8 0,0 2 0,10-11 0,2-3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7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24575,'44'-11'0,"-27"6"0,49-9 0,-52 11 0,23-3 0,-20 2 0,2 0 0,9-11 0,8 3 0,-8-3 0,-1 7 0,-21 8 0,-4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24575,'0'13'0,"-2"-3"0,-4 6 0,-4 0 0,-36 49 0,24-31 0,-25 36 0,30-47 0,4 0 0,3-7 0,2 0 0,5 0 0,0-6 0,1 5 0,2-9 0,0 2 0,-3 1 0,0 2 0,0-3 0,1 3 0,2-8 0,0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39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24575,'11'48'0,"-4"-5"0,6-14 0,-8-11 0,3 5 0,-3-7 0,1-4 0,5 7 0,-8-8 0,2-2 0,-5-4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1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 24575,'0'8'0,"-6"38"0,2-26 0,-5 29 0,6-41 0,-7 10 0,3-7 0,-7 17 0,6-17 0,2 4 0,4-12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24575,'8'0'0,"3"2"0,-2 2 0,1 1 0,1 3 0,-2-2 0,5 2 0,-6-2 0,0-1 0,0 1 0,11 2 0,-3 0 0,3-2 0,-9 2 0,-7-5 0,2 0 0,-2-1 0,3-2 0,2 0 0,5 5 0,-1-3 0,14 7 0,-12-5 0,16 9 0,-16-9 0,4 6 0,-12-7 0,-1 0 0,-5 0 0,3-3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3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24575,'-17'53'0,"-1"0"0,1 5 0,3-9 0,8-21 0,1 6 0,5-26 0,0-1 0,-3-2 0,0 0 0,0-2 0,1 8 0,2-5 0,0 2 0,0-5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3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24575,'13'3'0,"9"7"0,9 4 0,17 7 0,-7-1 0,-1-2 0,-13-2 0,-14-6 0,-2-5 0,-6-2 0,3 2 0,-1-4 0,5 6 0,-5-4 0,13 3 0,-5 0 0,9-3 0,23 9 0,-19-10 0,11 7 0,-29-9 0,-7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5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24575,'0'8'0,"0"6"0,0 0 0,0 10 0,-3-8 0,0 2 0,-3-2 0,0 10 0,-1-7 0,1 7 0,3-15 0,0-3 0,3 0 0,-5 10 0,0 21 0,-4-12 0,6 12 0,0-30 0,3-1 0,0-2 0,0-1 0,0 6 0,-2-5 0,-1 7 0,0-7 0,0 0 0,3-4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24575,'8'0'0,"1"2"0,7 9 0,-4-1 0,12 14 0,-6-10 0,2 4 0,16 8 0,-20-16 0,14 13 0,-19-15 0,0 0 0,1 3 0,3 5 0,-2-6 0,10 8 0,-12-11 0,4 1 0,-10-3 0,1-2 0,0 0 0,-1 2 0,-2-2 0,9 5 0,-7-5 0,21 10 0,-15-9 0,9 6 0,-8-4 0,-4-3 0,-2-1 0,-4-2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3:5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24575,'5'0'0,"1"0"0,11 0 0,-1 0 0,18 0 0,-3 0 0,9 0 0,7 0 0,20 0 0,20 0 0,-28 2 0,6 2 0,31 2 0,2 0 0,-26 1 0,-2 0 0,13 0 0,-9-2 0,-17 0 0,-3-2 0,-27 1 0,69-1 0,-46 0 0,43-3 0,-18 4 0,-13 3 0,5-2 0,-19 0 0,45-5 0,-32 0 0,-12 0 0,4 0 0,22 0 0,0 0 0,22 0 0,-10 0 0,4 0 0,-29 0 0,-3 0 0,-4 0 0,-1 0 0,-1 0 0,-3 0 0,24 0 0,-19 0 0,-1 0 0,16 0 0,-13 0 0,3 0 0,-9 0 0,-1 0 0,12 1 0,3-2 0,11-4 0,1-1 0,-7 5 0,-4-1 0,31-9 0,-19 6 0,3 1 0,-20 0 0,1 0 0,22-5 0,4 1 0,-4 4 0,2 1 0,-16-3 0,2-1 0,-1 1 0,20 4 0,-1 1 0,10-6 0,-11 1 0,-21 6 0,-37 0 0,-1 0 0,47 0 0,-31 0 0,25 0 0,-62 0 0,6 0 0,-3 0 0,9 0 0,-11 0 0,0 0 0,-7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7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24575,'-16'68'0,"-1"0"0,7-18 0,-9 19 0,4-10 0,14-46 0,-7 0 0,5-8 0,0-5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8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24575,'17'3'0,"-1"1"0,10 3 0,20 14 0,-26-12 0,17 11 0,-33-12 0,5 1 0,-4-1 0,10 8 0,-6-9 0,7 9 0,-4-8 0,1 1 0,-4-1 0,-1-5 0,-5-1 0,-1-2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49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24575,'0'13'0,"0"1"0,0 8 0,0-8 0,-2 1 0,-1-6 0,-7 21 0,3-10 0,-4 24 0,-2 14 0,-1-3 0,2 1 0,1-23 0,8-17 0,-4-1 0,6 2 0,-4-9 0,5-3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0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24575,'3'8'0,"4"15"0,2-9 0,3 11 0,-1-16 0,-2-4 0,-4 0 0,-2-2 0,-1 0 0,4 2 0,0-2 0,4 3 0,-6-1 0,3 1 0,-4-1 0,1-1 0,-2-2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2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24575,'0'6'0,"0"7"0,-2-3 0,-2 10 0,-2-3 0,-7 12 0,0 12 0,0-7 0,3 2 0,4-17 0,3-4 0,-4-2 0,3-2 0,-4-2 0,5-4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24575,'8'8'0,"23"10"0,-10-3 0,13 7 0,-14-8 0,6 5 0,15 2 0,-6-3 0,4-2 0,-23-12 0,-3-1 0,-7-3 0,-4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4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24575,'0'17'0,"0"-1"0,-7 27 0,1-9 0,-6 16 0,7-23 0,-1-5 0,3-9 0,0-6 0,1 3 0,2-4 0,0 0 0,0 1 0,0-3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24575,'3'8'0,"2"1"0,4 2 0,3 4 0,-1-3 0,6 5 0,9 8 0,11 3 0,-8-1 0,3-3 0,-25-15 0,3-4 0,-7 0 0,0-2 0,5 0 0,-7 0 0,4-3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5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24575,'-29'23'0,"13"-6"0,-12 24 0,21-24 0,-1 6 0,3-18 0,0 8 0,-4 4 0,0-4 0,4 2 0,2-12 0,3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24575,'0'8'0,"0"5"0,10 13 0,-2-2 0,8 2 0,-3-6 0,-5-8 0,3 7 0,-3-8 0,1 5 0,-1-6 0,-5 0 0,-1-4 0,1-3 0,0 2 0,0-2 0,4 5 0,-3-2 0,9 7 0,-9-7 0,4 5 0,-6-8 0,1 2 0,3 0 0,3 8 0,5 27 0,-3-18 0,2 13 0,-10-29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08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1855 24575,'12'-3'0,"27"-15"0,10-9 0,7-3 0,-7 3 0,1-1 0,21-14 0,1-3 0,-4 1 0,-2-1 0,-9 1 0,-1 0 0,1 3 0,-2 1 0,16-15 0,-37 31 0,-4 6 0,-8 5 0,-8 2 0,2 1 0,0-9 0,11-2 0,2-16 0,2 14 0,-3-11 0,1 6 0,-7 0 0,0-4 0,-13 18 0,2-2 0,-8 10 0,2-2 0,0 3 0,1-8 0,8 3 0,0-11 0,2 4 0,1-5 0,4-8 0,13-4 0,-3-2 0,35-10 0,-38 22 0,23-6 0,-5-4 0,14-10 0,20-13 0,-8 4 0,-32 19 0,-12 10 0,-18 10 0,-4 8 0,2-1 0,12-4 0,-11 3 0,18-9 0,-15 5 0,9-2 0,-2-1 0,3 0 0,-6 2 0,5-2 0,35-35 0,-3 9 0,2-2 0,20-21 0,-20 21 0,-10 8 0,-32 25 0,3 0 0,-11 7 0,-2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24575,'-3'12'0,"-1"3"0,-5 11 0,5-10 0,-6 6 0,9-13 0,-9 10 0,9-7 0,-4 2 0,0-9 0,4-2 0,-4-3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24575,'0'8'0,"5"6"0,-1-2 0,4 4 0,-5-7 0,0-1 0,-3-3 0,2-2 0,1 0 0,3-3 0,7 5 0,-6-4 0,3 4 0,-7-5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8:5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24575,'-2'8'0,"-2"14"0,-2-7 0,0 7 0,3-11 0,1-5 0,-1 4 0,0-1 0,0-1 0,-4 3 0,5-7 0,-3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9:00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24575,'6'8'0,"-3"0"0,0 3 0,-1-2 0,1-1 0,0 0 0,5 3 0,-5-2 0,10 4 0,-4-4 0,0-1 0,-2 0 0,-6-5 0,1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9:41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1 834 24575,'0'-5'0,"0"-3"0,0 2 0,0-2 0,0-3 0,0 4 0,0-3 0,0-3 0,0 3 0,0-6 0,0 5 0,5-7 0,-4 5 0,4-3 0,0 5 0,-4 3 0,6-3 0,-4 2 0,0-1 0,0 1 0,-3-2 0,5 0 0,-4-2 0,9-4 0,-6-3 0,6-2 0,-4 7 0,5-10 0,-5 17 0,4-22 0,-4 18 0,7-18 0,-6 19 0,3-12 0,-4 16 0,-3-3 0,4 2 0,0-6 0,4 4 0,-5-5 0,1 11 0,-4-3 0,3 1 0,-1 0 0,1 1 0,-1 0 0,1-1 0,-1 0 0,1-2 0,-1 0 0,-2 2 0,2-2 0,1 0 0,3 2 0,-1-4 0,0 6 0,0-6 0,-2 9 0,0-7 0,-1 5 0,3-5 0,-2 2 0,5-2 0,-6 3 0,6-1 0,-4 3 0,3 1 0,-4 2 0,-1 0 0,1 0 0,-1 0 0,3 0 0,-2 0 0,2 0 0,-2 2 0,-1 1 0,1 0 0,4 5 0,-5-5 0,9 8 0,-7-5 0,9 4 0,-7-4 0,2 2 0,-3 0 0,0 1 0,3-3 0,13 11 0,-13-11 0,20 22 0,-23-22 0,4 13 0,-7-17 0,1 3 0,0-5 0,4 7 0,-3-3 0,1 4 0,-3 0 0,3-2 0,-2 2 0,0 0 0,1 0 0,-1 3 0,3-1 0,-1 0 0,-3 3 0,11 11 0,-8-6 0,7 7 0,-12-19 0,5 4 0,-7-3 0,6 3 0,-4-6 0,0 3 0,0-4 0,-1 3 0,1-1 0,0 3 0,5-2 0,-7 5 0,9-3 0,-4 3 0,5 3 0,-5-5 0,-1 2 0,-2-6 0,2 6 0,1-7 0,0 8 0,-1-11 0,-2 7 0,0-5 0,-1 2 0,-2 1 0,3-3 0,0-1 0,5-2 0,-2 0 0,2 0 0,0 0 0,0 0 0,4 0 0,-4 0 0,3-2 0,-3-1 0,8-7 0,-4 0 0,4-6 0,-7 7 0,4-4 0,-6 7 0,3-2 0,8-10 0,-7 10 0,15-18 0,-14 19 0,4-11 0,10-3 0,-11 7 0,18-16 0,-23 19 0,10-7 0,-13 7 0,11-5 0,-11 6 0,6-3 0,-5 0 0,6-2 0,-2-7 0,7 2 0,4-20 0,-3 11 0,9-13 0,-8 11 0,-4 12 0,4-4 0,-11 14 0,3-2 0,0 1 0,-1-2 0,2 1 0,18-5 0,-14 9 0,21-9 0,-24 11 0,5-7 0,-13 11 0,11-7 0,-8 5 0,3 0 0,0 1 0,-6 2 0,3 0 0,1 0 0,-4 0 0,10 0 0,-9 2 0,5 1 0,-8 0 0,3 5 0,1-2 0,-1 5 0,0-5 0,-5 4 0,2-9 0,-2 7 0,0-3 0,5 6 0,-4-2 0,8 9 0,-7-8 0,7 11 0,-11-9 0,7 4 0,-3 0 0,1 1 0,5 10 0,-3-3 0,-2 0 0,4 5 0,-8-12 0,7 9 0,-7-17 0,3 1 0,-5-4 0,2 7 0,1-4 0,0 5 0,0-4 0,1 6 0,-2-5 0,3 4 0,0-9 0,-4-1 0,4 1 0,0-3 0,-4 2 0,4 0 0,-5 1 0,5 5 0,-4-5 0,6 2 0,-1-2 0,10 15 0,13 2 0,6 18 0,0-15 0,-8 1 0,-15-19 0,-5-1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9:45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2122 24575,'0'-6'0,"0"-2"0,0 0 0,0-1 0,0-1 0,0-4 0,0 2 0,3-9 0,6 0 0,0-1 0,11-9 0,5-11 0,-3 12 0,20-31 0,1-7 0,-12 27 0,3-1 0,1-9 0,0-1 0,3 5 0,-2 2 0,18-26 0,-12 18 0,-2 4 0,-7 9 0,1-1 0,0 2 0,-11 16 0,13-16 0,-1 0 0,-12 15 0,13-9 0,-23 23 0,20-11 0,-4 17 0,2-6 0,34 5 0,-11-2 0,31 0 0,-31 4 0,1 1 0,32 2 0,-6 0 0,-38 0 0,-32 0 0,0 0 0,0 0 0,28 6 0,-16-1 0,17 4 0,-24-3 0,-8 0 0,15 9 0,-1 5 0,6 4 0,-7 0 0,-7-5 0,-3 0 0,-2-1 0,1 3 0,-1-9 0,-1 1 0,-2-2 0,-4-5 0,3 4 0,-4-3 0,7 1 0,-5 0 0,0-2 0,2-1 0,0 10 0,1-7 0,2 10 0,24 27 0,13 22 0,5 6 0,-14-20 0,2 0 0,10 13 0,7 5 0,-10-11 0,-1 0 0,18 9 0,-44-48 0,-9-11 0,4 5 0,1 8 0,-3-4 0,8 12 0,6 33 0,7 18 0,-4-16 0,1 3 0,-9-15 0,1 1 0,10 16 0,-3-5 0,-7-8 0,12 28 0,-17-42 0,-2-8 0,0-4 0,-11-28 0,2-8 0,7-34 0,-1-1 0,12-28 0,-9 18 0,2-2 0,17-33-474,-10 25 0,-1-2 474,-4 14 0,-1 0 0,5-17 0,0 0 0,7-30 0,-4 20 0,-1 3 0,-2-3 0,10 7 0,2 0 0,-4-2 0,-1 23 0,-1 0 0,-2-12 0,17-1 0,2-28 0,14 13 0,-19 17 0,1 0 0,23-15 0,-24 16 0,4-8 0,-3 4 0,-4 9 0,-1 0-258,17-34 1,-2-1 257,-22 36 0,-1 2-409,4-14 0,1 2 409,15-27 0,-20 32 0,-1 2 0,13-18 0,-15 24 0,0 5 1400,-14 38-1400,6-1 881,27-3-881,28 5 0,-14-5 0,3 8 0,-28 16 0,16 36 0,14 21 0,-15-3 0,7 15 0,-6-6 0,-7-10 0,-1 0-246,5 9 1,3 8 0,-6-4 245,-5 9 0,-5-1 0,-4-15 0,2 2 0,-2 0 0,-4-4 0,-2 1 0,2 6 0,4 9 0,2 10 0,1 0 0,-5-11 0,-4-14 0,-3-8 0,1 6-410,0 5 1,1 7 0,1 1 0,-1-3 409,6 17 0,0-2 0,-2-5-923,-7-20 0,-2-4 1,1 3 922,5 19 0,0 3 0,-2-8 0,-2-13 0,-2-3-584,4 27 1,-2-4 583,4 3 264,-9-24 1,-2-4-265,-4-7 1328,0-1-1328,4 23 0,3 5 0,-1-38 0,1 1 0,3 17 0,1 8 0,0-12 0,9 5 2893,3 8-2893,-23-61 1558,-4-6-1558,1 1 0,-3 13 0,2-4 0,-1 20 0,0-25 0,-3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9:53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2380 0 24575,'-15'0'0,"-27"0"0,-10 0 0,-25 0 0,10 0 0,0 0 0,-24 0 0,24 0 0,0 0 0,-10 0 0,25 0 0,-29 9 0,35-7 0,-48 7 0,6-9 0,17 0 0,0 0 0,-11 0 0,26 0 0,6 0 0,18 0 0,-16 0 0,-3 0 0,-24 0 0,29 0 0,-4 0 0,35 0 0,4 0 0,0 0 0,-40 7 0,9-5 0,-6 4 0,-6 1 0,-27 4 0,5-1 0,24 0 0,18 2 0,14-7 0,-11 7 0,-7 4 0,3-1 0,-7 9 0,9 8 0,17-8 0,-3 12 0,10-13 0,0 3 0,-3 1 0,1 40 0,4-30 0,-1 29 0,14-36 0,19 30 0,-7-20 0,22 35 0,-17-46 0,33 52 0,-13-40 0,19 30 0,-14-33 0,6-7 0,8-2 0,-1-5 0,6-1 0,-1-1 0,6 1 0,0-5 0,-3-7 0,0-5 0,2 0 0,15 1 0,4 0 0,-7-2 0,7-5 0,-4 0 0,4 0 0,-2 0 0,-8-6 0,-9 0 0,6 4 0,-4-9 0,2 1 0,13 7 0,-3-8 0,6-3 0,-23 6 0,-2 1 0,10-4 0,-4-1 0,21-5 0,-39 7 0,16-1 0,2 0 0,-6 2 0,-12 0 0,-5 1 0,-23 3 0,-17 2 0,6-10 0,-1 1 0,4-7 0,1-5 0,-3-8 0,-6-6 0,-4 0 0,-18-29 0,5 25 0,-20-43 0,15 40 0,-9-5 0,-4 7 0,-2-1 0,-6-9 0,3 10 0,1 1 0,4 3 0,6 22 0,-5-4 0,8 11 0,-5 0 0,8 2 0,-11 5 0,7-5 0,-25 1 0,26 2 0,-18-2 0,19-3 0,-4 1 0,0-5 0,-1 8 0,-2 1 0,0 5 0,2-5 0,1 4 0,5-4 0,1 5 0,-6-5 0,9 4 0,-6-4 0,13 5 0,1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0:08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2341 336 24575,'-6'0'0,"-9"-3"0,1-1 0,-6 0 0,0 1 0,8 1 0,-9-2 0,5 1 0,-23-5 0,-20-12 0,8 5 0,-3-1 0,2-1 0,1 0 0,-6-2 0,2 2 0,-22-6 0,-14-1 0,9-3 0,3 8 0,3 1 0,42 9 0,-57-4 0,41 2 0,-30 0 0,-1 1 0,22 3 0,-10 1 0,6 1 0,35 5 0,-28 0 0,15 0 0,-9 0 0,-2 0 0,-12 5 0,13-1 0,2 2 0,0 8 0,3 6 0,-2 3 0,-17 8 0,1 5 0,5-1 0,21-6 0,-17 11 0,47-29 0,0 1 0,-3 3 0,7 0 0,-9 21 0,11-3 0,-3 1 0,5 6 0,2-26 0,1 11 0,10-4 0,-3-2 0,6 5 0,-2 7 0,-4-14 0,1 8 0,-3-9 0,5 2 0,-3-1 0,13 6 0,-15-10 0,18 17 0,-10-14 0,11 16 0,4 1 0,0-2 0,-3-1 0,-7-8 0,4 9 0,-2 0 0,3 1 0,-3 3 0,-2 3 0,-5-2 0,6 4 0,-13-23 0,9 3 0,8 0 0,-7-2 0,6 1 0,8 2 0,38-8 0,-18 2 0,3-2 0,-5-8 0,0-2 0,48 8 0,-31-10 0,-2-2 0,11 1 0,-9-2 0,-2-1 0,0-4 0,11-4 0,-23 1 0,1 2 0,-25 1 0,11-4 0,12 1 0,-5-4 0,0-1 0,-3 5 0,33-17 0,-62 19 0,15-12 0,-8 4 0,15-28 0,-7 10 0,10-23 0,-7 5 0,-9 6 0,-6-14 0,-12 14 0,-4 8 0,-3 4 0,0 24 0,0-5 0,0 4 0,0 4 0,0-3 0,0 5 0,0-1 0,2 0 0,-1 3 0,1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0:5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24575,'0'6'0,"0"-1"0,0 3 0,0-2 0,0 2 0,0 0 0,0 1 0,0 0 0,0-1 0,0 7 0,0-7 0,0 7 0,0-9 0,0-1 0,0 1 0,0-1 0,0 1 0,0-1 0,0 3 0,0-1 0,0 3 0,0-1 0,0-1 0,0 0 0,0 8 0,-3-8 0,0 7 0,0-10 0,1 8 0,2-3 0,0 16 0,0-13 0,0 6 0,0-6 0,0 11 0,0-9 0,0 15 0,0-23 0,0 13 0,0 0 0,0 7 0,0 1 0,0 8 0,0-16 0,0 6 0,0-1 0,0 4 0,0 0 0,0 10 0,0-19 0,0 11 0,0-14 0,0 14 0,0-16 0,0 15 0,0-13 0,0 20 0,0-16 0,0 13 0,0-17 0,0 4 0,0 10 0,0-8 0,0 8 0,0-10 0,0 29 0,0-7 0,0 7 0,0-10 0,0-27 0,0 35 0,0-26 0,0 22 0,0-14 0,0-11 0,0 11 0,-4-8 0,1 20 0,-1 8 0,-1-5 0,0 23 0,-4-32 0,0 14 0,4 1 0,0-17 0,2 7 0,0-18 0,0-7 0,3-4 0,0 2 0,0-4 0,0-1 0,0 7 0,0-6 0,0 3 0,0-8 0,0-2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0:5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24575,'0'6'0,"0"-1"0,0 1 0,0-1 0,0 1 0,0-1 0,0 1 0,0 2 0,0 0 0,0 6 0,0-5 0,0 1 0,0-2 0,0-1 0,0 1 0,0-3 0,-2 6 0,-1-5 0,-1 5 0,2-3 0,2 0 0,0 6 0,0-5 0,0 2 0,0-6 0,0 1 0,0-1 0,0 1 0,0 2 0,0 0 0,0 1 0,0-1 0,0-3 0,0 1 0,0-3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12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24575,'6'5'0,"-1"1"0,3-1 0,-2 3 0,2-4 0,-2 3 0,-1-1 0,1 0 0,-1 2 0,1-3 0,-1 1 0,6 4 0,-4-3 0,5 6 0,-5-7 0,6 5 0,-7-8 0,2 5 0,5 0 0,-11 1 0,13 4 0,-9-2 0,10 1 0,1 3 0,-2-5 0,-2 6 0,-8-10 0,3 7 0,3-4 0,1 7 0,-1-7 0,-1 4 0,-1-4 0,5 7 0,0 1 0,2 2 0,1 1 0,-3-4 0,2 3 0,-7-7 0,4 4 0,-4-8 0,12 13 0,-10-10 0,11 12 0,-12-14 0,13 15 0,-2 1 0,-1-5 0,-2-1 0,-5-8 0,0-2 0,3 7 0,-5 0 0,0-3 0,0 3 0,5-3 0,-1 1 0,1 3 0,-2-1 0,-1 4 0,4-6 0,5 12 0,-2-5 0,-3-1 0,-4 1 0,-7-15 0,2 7 0,2-4 0,4 7 0,4 1 0,8 6 0,6 14 0,6 5 0,-10-7 0,9 8 0,-17-20 0,6 3 0,0 12 0,-11-18 0,4 16 0,-6-20 0,4 10 0,-3 1 0,4 2 0,2 11 0,-2-12 0,6 13 0,-5-12 0,-1 2 0,-4-14 0,9 18 0,-9-19 0,14 22 0,-8-15 0,15 16 0,-14-10 0,7 6 0,-10-8 0,28 27 0,10 12 0,-22-24 0,-1-1 0,8 10 0,-18-16 0,-18-25 0,-2 0 0,5 1 0,-5-1 0,5 4 0,13 22 0,-2-2 0,11 16 0,-14-18 0,-3-9 0,-8-11 0,-2-6 0,-1 0 0,4 6 0,0-4 0,-1 7 0,-2-11 0,-3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01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1 24575,'-6'5'0,"3"3"0,1 1 0,-1-1 0,-2 5 0,-1-4 0,0 3 0,1 0 0,2-2 0,0 3 0,1-2 0,-3 5 0,3-6 0,-3 5 0,5 4 0,0-8 0,0 7 0,0-13 0,0 1 0,0-1 0,-2-2 0,-1 5 0,0-5 0,0 8 0,3 2 0,-2 9 0,-1-6 0,0 2 0,0-5 0,3-5 0,0 7 0,-5-6 0,4-1 0,-4 0 0,5-2 0,0-1 0,0-2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03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24575,'0'8'0,"0"-2"0,0 7 0,0-4 0,0 5 0,0-3 0,0-3 0,0 0 0,0 5 0,0 2 0,0 5 0,0 1 0,0-9 0,0 1 0,0-7 0,0-1 0,0 1 0,2 2 0,1-2 0,0 7 0,0-6 0,-3 3 0,0 1 0,0 0 0,0 1 0,0-2 0,0-4 0,0-3 0,0-1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08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24575,'0'6'0,"0"-1"0,0 6 0,0-2 0,0 2 0,0-3 0,0-2 0,0-1 0,0 6 0,0 3 0,0 0 0,0 0 0,0 1 0,0 5 0,0-2 0,0 10 0,0-15 0,0 12 0,0-12 0,0 3 0,0-3 0,-3 11 0,0-7 0,0 23 0,1-20 0,2 6 0,0-5 0,0 1 0,0-4 0,0 3 0,0 0 0,0-8 0,0 13 0,0-13 0,0 5 0,0-6 0,0 4 0,0-5 0,0 3 0,0 4 0,0-7 0,0 6 0,0 7 0,0 4 0,0 16 0,0-14 0,0-4 0,0-17 0,0-4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10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24575,'-5'8'0,"2"-2"0,0 4 0,3 3 0,0 2 0,0 1 0,0-2 0,0 51 0,0-36 0,0 41 0,0-39 0,3-8 0,0 13 0,1-18 0,-1 3 0,-3-10 0,5 5 0,-4-4 0,6 28 0,-4-26 0,0 23 0,0-30 0,-3 6 0,0-5 0,2 11 0,1-9 0,0 5 0,0-7 0,-3 8 0,0-5 0,0 7 0,0-12 0,0 2 0,0 5 0,2-6 0,1 6 0,0-3 0,0 0 0,-3 1 0,0-1 0,0-4 0,0 2 0,0-2 0,0-1 0,0 1 0,0 9 0,0 0 0,0 4 0,0-5 0,0-6 0,0 0 0,0-5 0,0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28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1881 39 24575,'0'-6'0,"-5"3"0,-31 1 0,-4 2 0,-27 0 0,1 0 0,14 0 0,3 0 0,2 0 0,22 0 0,-14 0 0,0 0 0,14 0 0,-14 0 0,4 0 0,1 0 0,-22 0 0,-4 0 0,-3 0 0,3 0 0,23 0 0,-11 0 0,19 0 0,-23 0 0,21 0 0,-19 0 0,14 0 0,-7 0 0,-3 0 0,25 0 0,-32 0 0,32 0 0,-15 0 0,16 0 0,-1 0 0,0 0 0,0 0 0,-7 0 0,9 0 0,-8 0 0,6 0 0,11 0 0,-5 2 0,4 1 0,-6 5 0,-7 3 0,-18 10 0,17-10 0,-6 6 0,13-7 0,7-2 0,-8 2 0,9-2 0,-4 0 0,7 1 0,-8 7 0,14-7 0,-9 14 0,9-12 0,-9 15 0,9-17 0,-7 12 0,-2 14 0,4-9 0,-9 24 0,10-22 0,-7 2 0,5-9 0,1-3 0,4 16 0,2 9 0,0 5 0,0-8 0,0-19 0,0-5 0,0-3 0,0-1 0,0-1 0,0-3 0,3 5 0,4 1 0,9 12 0,4 6 0,-2-8 0,8 5 0,-7-14 0,21 10 0,-15-8 0,63 27 0,-37-26 0,13 0 0,7-1 0,-16-7 0,0-2 0,12 1 0,1 1 0,-2 1 0,0 2 0,0-1 0,-1 0 0,-6-3 0,1 0 0,13 3 0,-4-2 0,15-3 0,0 2 0,-3 2 0,-7-8 0,0 0 0,16 1 0,-8-1 0,-14-2 0,1-2 0,7 1 0,6 0 0,-9 0 0,-17 0 0,-7 0 0,31 0 0,-5-5 0,-23-3 0,-2-2 0,0-7 0,24-4 0,-56 3 0,-11 8 0,14-11 0,5-16 0,3-15 0,2-6 0,-21-11 0,-6-4 0,3 4 0,-8 6 0,-3-1 0,-6-9 0,-10 10 0,7 2 0,-6-5 0,17 45 0,-10-23 0,8 33 0,-14-21 0,12 23 0,-18-16 0,18 18 0,-28-13 0,17 9 0,-35-15 0,26 13 0,-22-5 0,16 8 0,-8 0 0,-36-11 0,28 13 0,-29-4 0,-5 1 0,4 9 0,13-4 0,0 1 0,-7 5 0,40 0 0,-8 0 0,29 0 0,3 0 0,2 0 0,4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1:3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24575,'0'11'0,"-6"12"0,5-9 0,-7 9 0,5-9 0,-3-2 0,0-1 0,1-8 0,-1-4 0,1-7 0,-3-1 0,2 3 0,0-1 0,4-1 0,2 4 0,0-4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0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2763 71 24575,'0'-5'0,"-3"2"0,0 0 0,-9 3 0,-17-2 0,4-2 0,-19 1 0,-5 0 0,14 3 0,-25 0 0,40 0 0,-13 0 0,23 0 0,-5 0 0,2 0 0,-38 0 0,0 0 0,-4 0 0,-24 0 0,-21 0 0,67 0 0,14 0 0,-4 0 0,14 0 0,-1 0 0,-29 0 0,-1 0 0,-11 0 0,4 0 0,19 0 0,-8 0 0,-10 0 0,3 0 0,-10 0 0,-9 0 0,7 0 0,6-5 0,16 4 0,22-4 0,0 5 0,-24 0 0,17 0 0,-20 0 0,-4 0 0,9 0 0,-13 0 0,14 0 0,14 0 0,-35 0 0,25 0 0,-30 4 0,18 2 0,11-1 0,-4-1 0,19 1 0,-5-3 0,-71 2 0,49-4 0,-46 0 0,67 0 0,-2 0 0,3 0 0,-6 4 0,-43 1 0,34-1 0,-34 0 0,54-4 0,1 5 0,-10 1 0,1 4 0,-9-1 0,1 1 0,1 0 0,-1 3 0,7-2 0,9 0 0,-5 0 0,7-2 0,-4 1 0,-7 23 0,6 3 0,-7 8 0,15-13 0,-2 23 0,9-29 0,-4 29 0,6-16 0,3-12 0,7 27 0,-3-33 0,5 10 0,-6-19 0,-1 0 0,6 5 0,-2-4 0,14 11 0,0-5 0,56 21 0,-31-12 0,44 10 0,-34-17 0,-16-6 0,-3-5 0,-11-1 0,-4-2 0,25 6 0,-2-4 0,6 1 0,5 1 0,4 0 0,18-3 0,2 0 0,-12 4 0,-5-1 0,31-7 0,-31 6 0,-34-6 0,17 1 0,3 4 0,4 1 0,27-4 0,-2 10 0,-21-13 0,5-1 0,0 4 0,-1 0 0,-4-5 0,-4 0 0,17 0 0,-34 0 0,-22 0 0,19 0 0,-9 0 0,9 0 0,-22 0 0,-2 0 0,-3-3 0,8 0 0,1-1 0,4-2 0,14 2 0,-10-5 0,6 3 0,54-25 0,-44 14 0,46-13 0,-60 21 0,-10 1 0,-1 1 0,24-24 0,-7 11 0,14-14 0,8 10 0,-22 7 0,6 0 0,-24 7 0,-13 4 0,4-4 0,0 3 0,2-6 0,-3 4 0,3-7 0,-4 6 0,3-2 0,-4-6 0,6-3 0,-5-16 0,1 1 0,-5-7 0,0 2 0,0 7 0,0 8 0,0 5 0,0 4 0,-2-19 0,-1 6 0,-3 0 0,1 10 0,2 13 0,0-1 0,1 5 0,-1-2 0,0 2 0,-5-5 0,5 2 0,-5-2 0,5 3 0,-2-1 0,2 1 0,0-1 0,-7-4 0,5 3 0,-7-8 0,5 8 0,-6-13 0,7 9 0,-10-12 0,12 13 0,-6-3 0,5 7 0,-1 3 0,0-2 0,4 2 0,-1-2 0,0-3 0,-2-1 0,-3-4 0,-1 4 0,0-2 0,4 8 0,2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16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1 716 24575,'8'-8'0,"0"-3"0,1 2 0,-1-4 0,0 4 0,-2 1 0,2 0 0,-3 2 0,-2-2 0,5 0 0,-7-1 0,4 1 0,-3 0 0,2 2 0,1-7 0,1 6 0,-1-13 0,1 12 0,-1-10 0,1 10 0,2-13 0,-2 7 0,2-4 0,0 2 0,-2 7 0,4-5 0,5-15 0,-1 2 0,5-21 0,2-13 0,-5 14 0,1-1 0,-1 15 0,-12 22 0,3-4 0,-7 10 0,0-3 0,3 1 0,0-3 0,0 4 0,2-2 0,-2 2 0,0 1 0,2-1 0,0-4 0,1 3 0,0-3 0,-4 2 0,-2 2 0,0-2 0,3 7 0,2 2 0,22 21 0,-12-10 0,14 14 0,-18-15 0,2 2 0,-3-3 0,0 0 0,-2-2 0,-2-2 0,2 2 0,-2-2 0,2-1 0,3 3 0,-2-2 0,1 2 0,-7-2 0,2-1 0,3 3 0,4 3 0,2 1 0,14 21 0,-15-17 0,21 29 0,-22-26 0,35 23 0,-24-22 0,35 17 0,-38-25 0,20 9 0,-29-15 0,19 8 0,-19-4 0,24 11 0,-18-11 0,11 7 0,-16-13 0,-2 0 0,-4-4 0,-1 3 0,-2 0 0,2 0 0,-2 0 0,0-1 0,2 1 0,-2 0 0,0 5 0,0-7 0,-3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21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24575,'8'0'0,"23"0"0,-10 0 0,18 0 0,-18 0 0,-7 0 0,-2 0 0,-6 0 0,4 0 0,-3 0 0,13 5 0,-7-4 0,9 4 0,9 0 0,-14-3 0,11 3 0,-19-5 0,-1 0 0,0 0 0,22 8 0,17 3 0,24 7 0,-16-5 0,-7-1 0,-31-9 0,7 0 0,8-3 0,6 0 0,10 0 0,33 10 0,-30-7 0,20 8 0,-48-11 0,-12 0 0,6 0 0,7 0 0,12 4 0,32 2 0,-33-1 0,18 0 0,-47-5 0,-1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2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24575,'17'0'0,"-4"0"0,-5 0 0,-2 0 0,6 0 0,3 0 0,58 0 0,-13 0 0,-6 3 0,-3-1 0,-5 0 0,5 5 0,-40-4 0,9 0 0,-4 0 0,9-3 0,32 4 0,-12 1 0,27 1 0,-46-2 0,1-4 0,-21 0 0,4 0 0,4 3 0,5 1 0,7 3 0,-4 0 0,4 0 0,21 2 0,3 2 0,-2-4 0,-10 3 0,-22-7 0,-4 0 0,9 2 0,-6-2 0,1 0 0,-7-1 0,-4-2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04:17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24575,'0'20'0,"0"21"0,0 52 0,6 0 0,-2-32 0,0 6 0,0 23 0,-1 0 0,1-32 0,-1-1-399,-1 25 1,1-5 398,4-3 0,-1-6 98,5-19 0,0 3-98,-3 4 0,-1 4 0,6 12 0,-1 8 0,-6 6 0,-2 9 0,-1-6 0,0-3 0,-1-1-146,0-4 1,0 4 0,1-4 145,0 5 0,2-1 0,1-11 0,1 4 0,0-2 0,-2 19 0,-1-2-248,0-23 0,1 2 0,-2-11 248,-3 26 0,0-22 0,0 4 0,0-16 0,0 6 0,0 29 0,0 14 0,0-10 0,0-14 0,0-2 0,0 4 0,0 5 0,0-4 0,0 2 0,0-4 0,0 2 0,0-1 0,0-2 0,0 0 0,0-6 0,0-7 0,0 6 0,0 4 0,0-24 0,0 6 0,0 30 0,0 4 0,0-16 0,0 1 140,-1-8 0,-1 4 0,0-9-140,-5 37 0,1-21 1361,1 2-1361,5-28 0,0-2 0,0 2 0,0 31 0,0-32 0,0-3 0,0 2 0,0-9 0,0-26 0,0-2 0,0 7 0,0-8 0,0 13 0,0-4 0,0 1 0,0 3 0,0 12 0,0-14 0,0 7 0,0-18 0,0-2 0,0-2 0,0 4 0,0-7 0,0 2 0,0-2 0,0-3 0,0-1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27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24575,'-8'0'0,"-1"0"0,-4 0 0,3 0 0,-2 0 0,5 0 0,2 0 0,2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28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23 24575,'-8'-6'0,"-20"0"0,13 1 0,-15 2 0,19 0 0,2 3 0,-1 0 0,4 0 0,-5 0 0,5 0 0,1 0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2:2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24575,'-6'0'0,"1"0"0,-6 0 0,-3 0 0,0 0 0,-12 0 0,15 0 0,-6 0 0,11 0 0,3 0 0,0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20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24575,'4'81'0,"1"1"0,-1-1 0,6 17 0,2 2 0,-4-23 0,-3-18 0,6-4 0,-2-4 0,-9-21 0,0 11 0,5 36 0,0 8 0,-2 9-319,4-6 0,1-6 319,-2-24 0,0-3 0,-2 6 0,-4-22 0,0 7 0,0-37 0,0 1 638,0-4-638,0-1 0,0 1 0,0-3 0,0-1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24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24575,'18'0'0,"13"0"0,32 0 0,13 0 0,9 0 0,-13 0 0,4 0-422,-5 0 0,6 0 0,1 0 422,7 0 0,1 0 0,-4 0 0,8 0 0,1 0 0,-5 0 0,5 0 0,-12 0 154,-23 0 1,-6 0-155,4 0 0,-3 0 0,17 6 0,-27-4 0,26 4 0,16-6 0,-17 0 0,34 0 0,-49 6 0,-1-1 0,34-2 0,-15 3 0,-3-1 0,0-5 957,7 0-957,-29 0 0,-24 0 0,32 8 0,3-6 0,17 5 0,6-7 0,-20 0 0,-2 0 0,10 0 0,12 0 0,-4 0 0,4 0 0,-16 3 0,1 1 0,19 0 0,1 0 0,-7 0 0,-6 0 0,25 2 0,-35-6 0,-2 0 0,12 0 0,-11 3 0,12 1 0,3 0 0,18-3 0,5 0 0,-2 0 0,-14 2 0,-1 2 0,4-2 0,0-2 0,8-1 0,-5-1 0,-16 1-694,-16 0 1,-5 0 693,39 0 0,0 0 0,-31 0 0,-3 0 0,-1 0 0,7 0 0,26-3 0,14-2 0,-10 1 0,-21 2 0,4 0 0,-3-1 0,14-2 0,5-1 0,-5 0 0,-13 1 0,7 1 0,-3 0 0,8-2 0,7-1 0,2 0 0,6 0 0,2 0 0,-8 1 0,-2 2 0,4 0 0,-5-2 0,14-2 0,-1 1 0,-16 3 0,-12 2 0,-2 1 0,11-6 0,7-3 0,-13 4 0,19 3 0,-33-4 0,9-2 0,-7 3 0,-12 4 0,3 1 0,13-5 0,15-2 0,1-1 0,-14 2 0,-5 1 0,-2 1 0,11-1 0,8-2 0,-10 2 0,-13 4 0,-4-1 0,18-4 0,3 1 0,-5 5 0,4-1 0,9-2 0,8-1 0,-11 2 0,-17 2 0,-2 2 0,9-1 0,6 0 0,-11 0 0,14 0 693,-27 0 1,0 0-694,25 0 0,16 6 0,5 0 0,-38-4 0,3 0 0,16 5 0,9 3 0,-10-2 0,-15-6 0,-5-1 0,12 5 0,-6 0 0,-5-3 0,-31 0 0,-21 0 0,-3-1 0,1 1 0,-5 0 0,-1 2 0,9 13 0,-6-3 0,16 21 0,1 13 0,-1 10 0,3 16 0,-1-6 0,2-5 0,-1 1 0,2 11 0,0 8 0,1-6 0,4 4 0,-2-9-490,-9-19 1,-1-1 489,7 13 0,-1 2 0,-8-13 0,0 0 0,0 5 0,1 0 0,0-5 0,-1 1 0,2 10 0,0-3 0,6 9 0,-4-5 0,-9-28 979,-9-30-979,-3 1 0,0-3 0,0 3 0,0-1 0,-5 2 0,-14 4 0,-49 19 0,-8 5 0,-13 4 0,-1-2 0,24-26 0,-16-1 0,-4-2 0,8-1 0,6 1 0,5-2 0,-7 0-816,-18 2 1,-10 2 0,1-2 0,14-2 815,-2-1 0,10-3-382,-2 1 1,7 0 381,-10 5-136,-14-6 136,41-2 0,-11-4 0,-8 0 0,-16 0 0,43 3 0,-6 1 0,-17-2 0,-10 0 0,-4 2 0,11 0 0,-3 2 0,-2 0 0,2-1 0,-18-1 0,0-1 0,-5 0-300,4 0 1,-6 1 0,2-1-1,11-1 300,17-1 0,8-1 0,-4-1 0,-26 1 0,-5 0 0,5 0 233,25 0 1,4 0 0,-5 0-234,-12 0 0,-9 0 0,2 0 0,10 0 0,-8 0 0,3 0-395,-5 0 1,-7 0 0,17 0 394,-4 0 0,-10 0 0,45 0 0,-7 0 0,-31 0 0,-18 0 0,1 0 0,7 0 0,1 0 0,-3 0 0,17 0 0,-2 0 0,0 0 0,5 0 1253,-8 0 0,5 0 1,4 0-1254,-8 0 0,1 0 0,18 0 0,-3 0 0,-3 0-922,-14 0 1,-4 0 0,3 0 921,15 0 0,4 0 0,-4 0 338,-15 0 0,-3 0 0,8 0-338,7 0 0,3 0 0,5 0 0,-4 0 0,-6 0 0,-11 0 0,-8 0 0,0 0 0,10 0 0,-12 0 0,2 0 0,15 0 0,-9 0 0,2 0 0,13 0 0,5 1 0,6-2 0,-13-4 0,-5-2 0,13 2 0,-5-1 0,-5 1 0,-2 0 0,-6 2 0,0-1 0,7 0 0,5-1 0,6 0 0,-3 2 0,-24 2 0,-4 1 0,22 1 0,13-1 0,-15 0 353,40 0-353,6 0 3006,-11 0-3006,14 0 471,1 0-471,-8 0 0,8 0 0,-10 0 0,-40 0 0,25 0 0,-4 0 0,-9 0 0,-1 0 0,-3 0 0,4 0 0,-28 0 0,38 0 0,2 0 0,-12 0 0,10 0 0,-24 0 0,0 0 0,16 0 0,-6 0 0,39 5 0,18-4 0,7 4 0,-2-5 0,6 0 0,2-3 0,0 0 0,3-2 0,0-8 0,0 3 0,-6-29 0,4 9 0,-4-37 0,2 23 0,0-5 0,-2-4 0,-2 21 0,6-14 0,-6 1 0,5 23 0,0-27 0,1 34 0,2-15 0,-3 20 0,0-6 0,0 10 0,1-4 0,2 6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36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0 663 24575,'8'0'0,"6"-6"0,36-44 0,-15 6 0,27-32 0,-22 25 0,3-3 0,5-1 0,-4-1 0,-14 6 0,-10 15 0,-12 11 0,0 3 0,-2 11 0,2-2 0,-2-1 0,3-7 0,-2-7 0,4-8 0,-7 18 0,1 10 0,-5 39 0,-3-7 0,-2 22 0,-9 10 0,2-3 0,-10 40 0,9-40 0,-3 4 0,-1 1 0,3 1 0,2-7 0,0-4 0,4-11 0,4-1 0,1-11 0,1 3 0,-1 22 0,-8-3 0,7 14 0,0-7 0,0 2 0,4 15 0,0-2 0,0-3 0,0-24 0,0 30 0,0-58 0,0 8 0,0-13 0,0-4 0,0 2 0,0 3 0,0-2 0,0 4 0,0-2 0,0 1 0,0-1 0,0 29 0,0-22 0,0 18 0,0-31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37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24575,'8'0'0,"10"0"0,-1 0 0,5 0 0,-2 0 0,-7 0 0,0 0 0,-2 0 0,-3 0 0,3 0 0,10 0 0,-3 0 0,13 0 0,-11 0 0,4 0 0,-10 0 0,-3 0 0,2 0 0,1 0 0,-2 0 0,1 0 0,-5 0 0,-2 0 0,26 0 0,-13 0 0,14 0 0,-9 0 0,-12 0 0,19 0 0,-17 0 0,11 0 0,-16 0 0,4 0 0,-4 0 0,7 0 0,-6 0 0,3 0 0,-8 0 0,5 0 0,-3 0 0,6 0 0,-7 0 0,5 0 0,-3 0 0,3 0 0,-4 0 0,-3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0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0 24575,'0'8'0,"0"1"0,0 2 0,0 0 0,0 5 0,0-6 0,-2 3 0,-1-5 0,0 0 0,0 3 0,3 0 0,0 0 0,0 3 0,-2-2 0,-1 1 0,0 15 0,0-8 0,3 9 0,-3-9 0,-1-4 0,-4 31 0,-1-11 0,4 55 0,-4-42 0,5 0 0,-3 1 0,-11 6 0,-1 22 0,6-35 0,1 11 0,10-21 0,-8 21 0,-7 21 0,8-18 0,-11 18 0,19-49 0,-4-9 0,5-32 0,0 8 0,0-11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2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24575,'6'16'0,"2"0"0,-2 14 0,3 9 0,5 2 0,13 34 0,-10-37 0,22 51 0,-21-43 0,9 29 0,-7-8 0,-8-15 0,6 5 0,-8-26 0,3-2 0,-6-8 0,1 8 0,-3-10 0,0 4 0,0-7 0,-4 1 0,6 0 0,-4-1 0,3-5 0,-1 0 0,-2 0 0,0-2 0,-1-4 0,1 0 0,0 5 0,6 14 0,-7-5 0,6 6 0,-4-12 0,-1-4 0,-1 2 0,-2-6 0,0-2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1:13:4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0 24575,'-6'0'0,"1"0"0,-1 0 0,1 0 0,-1 0 0,-2 0 0,-3 0 0,2 0 0,-4 0 0,4 3 0,-2 0 0,3 0 0,-3 0 0,5-3 0,-2 0 0,3 0 0,-6 0 0,4 0 0,-3 2 0,-5 1 0,4 5 0,-5-4 0,3 1 0,6-5 0,-5 0 0,-2 2 0,4 1 0,-3 0 0,8 0 0,-1-3 0,-2 0 0,2 0 0,-2 0 0,0 0 0,2 0 0,-2 0 0,2 0 0,1 0 0,-1 0 0,3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F3BF24-5E31-4152-80B3-BF43893DB1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29FD23-B4CB-4896-8408-695A1F456B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220F4D-0EF2-4E78-97D1-FB883D0265B8}" type="datetimeFigureOut">
              <a:rPr lang="en-US"/>
              <a:pPr>
                <a:defRPr/>
              </a:pPr>
              <a:t>6/28/2025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8C26DC-092E-4124-A1F8-94B187B87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765B1C-6DCE-44C2-B69F-3ED232358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D0A36-0FC7-4C82-BF32-790779919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847DC-5496-4EA1-959B-6810A39F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3D2921-49A9-43FB-AEA0-01D7620C420A}" type="slidenum">
              <a:rPr lang="en-US" altLang="en-SA"/>
              <a:pPr>
                <a:defRPr/>
              </a:pPr>
              <a:t>‹#›</a:t>
            </a:fld>
            <a:endParaRPr lang="en-US" altLang="en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A1A849DC-51FE-4C74-A03D-E4ABB10DD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68A376E-6ACC-49EC-AF63-22516C5D0A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F1EA78E-4916-41DA-956A-3386AE41D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83015C-CCBB-4DDF-809B-DA86397C6973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CE54726A-A3BE-43E8-BF4A-C0D33D18F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7A578FA8-240A-468F-974B-534F094D7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2269534-8905-4923-9286-181C6AC74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E39B94-201F-4B27-9F7E-42EEBEB78E24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BC8524D1-6F03-4DCB-8004-DC71421593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3A59CA69-B2BE-4733-8C15-539EC652F2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FBFB1DC-EF3C-4188-B903-27811918D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8E9A0-B68E-42FE-B497-67EC25A03199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1E5ADE5B-69EB-4EE0-B288-F668A00D4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258BF2EF-1B5E-4312-9A53-50D612C23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4608F891-D6A5-45B7-88C9-2221404F8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0BA8E-9075-4362-8C74-CC86CA7F25E7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79E1F1F4-BCC0-4C37-848C-C4C81644B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7187E9F6-C83D-43C6-9001-464915016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D2BE9F35-0125-4AC5-9F63-6A84FE8E9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D0CB20-CEA6-430D-B152-19404D5AACF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DAAC6DF-F582-413B-8C56-9376F7B87A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42AA11F-E63D-4F87-9570-9047FE5361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63034186-DBB6-48E1-9AA7-E2A6BBBEA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033E7A-5E40-44CE-B1D3-DFD3D1B2CD9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63432DDC-07CE-4664-9EA8-9579106C14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64010A6-99C1-4BDA-8AB1-BA87E2E51A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63CD39E-82D3-4DF8-BF21-666C1CA59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504E8-F333-4763-A9F6-8FA904B471FD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D0B3524-1995-479B-A503-5ADA763CF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F0C97ABA-FFA2-46E1-B783-341C7D56D0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523B296C-FFD6-4995-A603-F56B41338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6FF3F-E6A1-41B6-9D82-88AC9CD84193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5A3906B0-60D5-4836-A7C6-1BAC7903A7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C82613B-D253-44B6-9DCC-9CA86B10AF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8568A349-A77C-4476-A56B-C1F33F8B4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976D1-132E-426B-9AD2-60583C4E8945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9ABD7AD-1FB9-419C-BDA2-4E259EBB4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6BEB7997-1127-4A25-8A48-9C81258FD1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7C84EB80-B493-4637-B840-7C9A547B5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A13FEE-8E82-4509-9A3E-BC1D98E260F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C2BBAA01-B379-4BF2-8968-673F067725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A29C7B07-CA01-48ED-8410-9D6D30D70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F70605E2-2CD8-4B73-80AF-11252AD62C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75F0EC-5DAD-4852-A7F3-3128EDE8CF61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76A6BD88-17B9-4EAA-B55F-570814C03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8FC7939B-DDBA-4556-A060-DA52A40DF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99D2E9BB-5490-46E3-93D8-20AE88428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C7E370-4C7A-42A2-91DB-94F27D6183E1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B856FA48-890A-45B1-85CC-191D1DF96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94AFBA68-0B1B-41BD-9662-65895987D7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63011C2C-5031-44C2-A9A0-3FEACEF491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3C2DF-FF1C-4FDE-BDD0-DF84B82640D0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71E7D43A-D511-4120-912B-7C9F576B4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7CE7927B-DC72-4560-81A0-2052D1144D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E067D373-43B3-45E4-8B42-4F988CB5E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A74D8A-FDC3-4C6A-8D4E-4085C94DE215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00241169-4CF7-49A0-990D-AD3EFCCC4A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32D69ABE-AB1B-46EC-A521-3C287319DB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A9C90C1D-585D-43F3-9BEC-5F793CC3C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6D4FEE-38F6-44B2-88D7-D11115E6BCA6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4596E19D-9D50-49B5-94C1-992698F421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9FD69027-96FE-4E76-88EE-96FBBAA1E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01EE255E-4C8B-42CE-A46D-DF569E8FC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2FA16-03B5-4681-A7EC-4AC5CA516AF9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43E1601C-15FF-4A3F-93EF-ACB19627A0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49271675-BC23-46C4-8669-0665986A2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95B82F09-C36A-41EC-BEE2-C16A2DBBB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9F1D1-931B-434D-B034-2A8E86E5D566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9D4379D0-0E23-42D5-B72C-60398BEDF6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8B531619-30AD-4E8F-9F6D-F59861479E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EB687CC0-75DA-4D83-B8AA-B2F8D58AE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17D984-EE67-4869-A69E-201A5B9B55FE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>
            <a:extLst>
              <a:ext uri="{FF2B5EF4-FFF2-40B4-BE49-F238E27FC236}">
                <a16:creationId xmlns:a16="http://schemas.microsoft.com/office/drawing/2014/main" id="{447F331B-CEAD-4EAF-9CD0-0EBD95CFF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>
            <a:extLst>
              <a:ext uri="{FF2B5EF4-FFF2-40B4-BE49-F238E27FC236}">
                <a16:creationId xmlns:a16="http://schemas.microsoft.com/office/drawing/2014/main" id="{D22BB814-ABE9-4F69-B971-9D0A8BA640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D6E1537F-12EC-44C9-82C1-728B73192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DA2FD9-1729-4CD9-A2D0-0446753457A5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8A6E1FE5-E27A-4280-A175-5AF0BE46C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E5819E19-46ED-499F-B651-E101451B2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128D7091-D7AD-48D3-AC1B-C0A484DDC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D74A97-7B74-4DE0-BB2D-17697DAFA5AF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>
            <a:extLst>
              <a:ext uri="{FF2B5EF4-FFF2-40B4-BE49-F238E27FC236}">
                <a16:creationId xmlns:a16="http://schemas.microsoft.com/office/drawing/2014/main" id="{AAD771E4-4547-495D-AAD5-F9385D5B0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>
            <a:extLst>
              <a:ext uri="{FF2B5EF4-FFF2-40B4-BE49-F238E27FC236}">
                <a16:creationId xmlns:a16="http://schemas.microsoft.com/office/drawing/2014/main" id="{056EAF33-FBC8-49B7-A9F6-03CCD3FB2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F212D4C9-6154-453B-9BCE-838301528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E77F9-493B-4BD6-9806-0184113F4737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4E77D967-242B-47BA-96B2-2AD9085B38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2855A0C9-B709-4019-A30B-548E087C56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2E29C24F-6C14-4276-937F-358B27205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495C5D-3E84-4BA8-9259-06517ABDA911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0880BD33-20F3-40AD-9B81-0FB943C0BE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49158EC4-9554-42E3-98BF-AB544383E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BAC5C44B-D2B9-4915-9D70-8FF9894C3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A5F1F-35A8-480B-8BE0-6132A20EEE71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1E6D4A1-98F3-4FCD-A9E5-AEDBF8C39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4A377E41-758B-4419-8C27-4AC0CCD04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A6B8C7D-1732-4838-BCD3-136503C4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B30ADB-65E9-4AB7-A8FD-880875E6CE49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55F5B79-6117-45B3-A6F8-C7FAC9C5E3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88E63970-4C20-43E4-8DEE-04926ADDB5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391D296-0A75-4322-BA3F-3A6BF4DB2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A7DE50-C61A-4C09-8480-E0D2746E8FA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EC7A5C8F-87E7-43DF-BB14-7F64792412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6AFF2B6E-CF5A-43F5-B79A-BC0B138E4F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C5D2737-DC38-4465-A884-7FE1C83BB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1C1F0-9864-4A6B-85AC-9AA7C757BFEF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8BB6AC33-247E-4D72-9E92-471887B5B4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6912344-791B-4C70-AD09-2BB710FEE8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A6EA4FD3-3C1C-47A5-9167-B2CD9AC40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5F3647-EC7F-45D0-8A41-0F24DCF5A741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7E8C1C8-460B-41AD-BAE5-773663440F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FFC87AC1-EC9C-4219-B130-70328BD3B7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2B19D992-4A5A-4C11-96A7-4B6D6F1C5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9DDCE8-139E-4162-99BE-8E2F195ADED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E62F55D7-A85A-42BC-BE96-5710A2960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DC72627-22DC-4ECC-80CE-2D46D816F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3ABC6069-E9D7-43EA-9D0C-8A46821F1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FE83DF-58CE-4A20-A602-E801797587AC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FC1505-562F-4EB8-9C2F-FDFCCB598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D579D6A4-92D3-420B-A96B-643CC1207EAF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103504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74CF3-DA38-4A00-98C5-26BFD20F0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ED48BB95-8103-48DC-84F3-2402369FF311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103788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1AB7C3-5953-4EFE-9E2C-666FBE5F3E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9116EC43-C97D-4F41-A083-1AB86040BF4B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265065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461815-86E4-47BD-BD51-CBE3F4536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06FE8F95-3CDE-4DE6-A655-7562B6D2471E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8D835-8738-4946-BDB6-0E1551A3D6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D0646981-5EB5-4171-8C8F-BC537575374D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90984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8B0D1-73A1-41BF-8CFC-677737D21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3C5D791F-6EED-495D-99E5-DBE1153E9B5C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348784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C5DE6-0251-4760-80B7-9E5D53F03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7BE59B95-B81F-4211-AB35-8450C32E3780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157658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AA23B0-230B-45C1-BB13-326D665FF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51F4BAAA-EA1D-4301-A090-6AE62DF5C223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367299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A8D03B-9F06-4484-B86E-36FE575DA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C72427A2-CFCE-41E1-8748-0F9719EACDC2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61155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F3DDA3-4E55-4170-815D-B30CF1FCB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DC358EB9-1AC9-4A5B-8B0F-96853253C200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138578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57679-8B8E-422E-870A-5800F63F8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BCA791AA-E817-4D49-985A-D7F19D26F22B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33141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0DFA3-C952-4E6C-8375-5C060A0CF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881DBAAE-598B-4F94-899D-0D28AE3E0A76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  <p:extLst>
      <p:ext uri="{BB962C8B-B14F-4D97-AF65-F5344CB8AC3E}">
        <p14:creationId xmlns:p14="http://schemas.microsoft.com/office/powerpoint/2010/main" val="139910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F50F41-42AB-4C5B-A734-A009B46CB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F63210-C5F2-400E-AFFF-77D682E2F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82EE8E-27CC-4C40-8191-BFD657AE8B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777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500"/>
              </a:spcBef>
              <a:spcAft>
                <a:spcPts val="500"/>
              </a:spcAft>
              <a:defRPr sz="900"/>
            </a:lvl1pPr>
          </a:lstStyle>
          <a:p>
            <a:pPr>
              <a:defRPr/>
            </a:pPr>
            <a:r>
              <a:rPr lang="en-US" altLang="en-SA"/>
              <a:t>Prepared by Robert F. Brooker, Ph.D.     </a:t>
            </a:r>
            <a:r>
              <a:rPr lang="en-US" altLang="en-SA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SA"/>
              <a:t>	</a:t>
            </a:r>
            <a:r>
              <a:rPr lang="en-US" altLang="en-SA" b="1"/>
              <a:t>Slide </a:t>
            </a:r>
            <a:fld id="{6FE6A042-15C5-455F-A858-6AAA604E7CAE}" type="slidenum">
              <a:rPr lang="en-US" altLang="en-SA" b="1" smtClean="0"/>
              <a:pPr>
                <a:defRPr/>
              </a:pPr>
              <a:t>‹#›</a:t>
            </a:fld>
            <a:endParaRPr lang="en-US" altLang="en-S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9" Type="http://schemas.openxmlformats.org/officeDocument/2006/relationships/image" Target="../media/image111.png"/><Relationship Id="rId21" Type="http://schemas.openxmlformats.org/officeDocument/2006/relationships/customXml" Target="../ink/ink102.xml"/><Relationship Id="rId34" Type="http://schemas.openxmlformats.org/officeDocument/2006/relationships/customXml" Target="../ink/ink109.xml"/><Relationship Id="rId7" Type="http://schemas.openxmlformats.org/officeDocument/2006/relationships/customXml" Target="../ink/ink9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29" Type="http://schemas.openxmlformats.org/officeDocument/2006/relationships/customXml" Target="../ink/ink106.xml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customXml" Target="../ink/ink97.xml"/><Relationship Id="rId24" Type="http://schemas.openxmlformats.org/officeDocument/2006/relationships/image" Target="../media/image104.png"/><Relationship Id="rId32" Type="http://schemas.openxmlformats.org/officeDocument/2006/relationships/customXml" Target="../ink/ink108.xml"/><Relationship Id="rId37" Type="http://schemas.openxmlformats.org/officeDocument/2006/relationships/image" Target="../media/image110.png"/><Relationship Id="rId40" Type="http://schemas.openxmlformats.org/officeDocument/2006/relationships/customXml" Target="../ink/ink112.xml"/><Relationship Id="rId5" Type="http://schemas.openxmlformats.org/officeDocument/2006/relationships/customXml" Target="../ink/ink94.xml"/><Relationship Id="rId15" Type="http://schemas.openxmlformats.org/officeDocument/2006/relationships/customXml" Target="../ink/ink99.xml"/><Relationship Id="rId23" Type="http://schemas.openxmlformats.org/officeDocument/2006/relationships/customXml" Target="../ink/ink103.xml"/><Relationship Id="rId28" Type="http://schemas.openxmlformats.org/officeDocument/2006/relationships/image" Target="../media/image106.png"/><Relationship Id="rId36" Type="http://schemas.openxmlformats.org/officeDocument/2006/relationships/customXml" Target="../ink/ink110.xml"/><Relationship Id="rId10" Type="http://schemas.openxmlformats.org/officeDocument/2006/relationships/image" Target="../media/image97.png"/><Relationship Id="rId19" Type="http://schemas.openxmlformats.org/officeDocument/2006/relationships/customXml" Target="../ink/ink101.xml"/><Relationship Id="rId31" Type="http://schemas.openxmlformats.org/officeDocument/2006/relationships/image" Target="../media/image107.png"/><Relationship Id="rId4" Type="http://schemas.openxmlformats.org/officeDocument/2006/relationships/image" Target="../media/image94.png"/><Relationship Id="rId9" Type="http://schemas.openxmlformats.org/officeDocument/2006/relationships/customXml" Target="../ink/ink96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Relationship Id="rId27" Type="http://schemas.openxmlformats.org/officeDocument/2006/relationships/customXml" Target="../ink/ink105.xml"/><Relationship Id="rId30" Type="http://schemas.openxmlformats.org/officeDocument/2006/relationships/customXml" Target="../ink/ink107.xml"/><Relationship Id="rId35" Type="http://schemas.openxmlformats.org/officeDocument/2006/relationships/image" Target="../media/image109.png"/><Relationship Id="rId8" Type="http://schemas.openxmlformats.org/officeDocument/2006/relationships/image" Target="../media/image96.png"/><Relationship Id="rId3" Type="http://schemas.openxmlformats.org/officeDocument/2006/relationships/customXml" Target="../ink/ink93.xml"/><Relationship Id="rId12" Type="http://schemas.openxmlformats.org/officeDocument/2006/relationships/image" Target="../media/image98.png"/><Relationship Id="rId17" Type="http://schemas.openxmlformats.org/officeDocument/2006/relationships/customXml" Target="../ink/ink100.xml"/><Relationship Id="rId25" Type="http://schemas.openxmlformats.org/officeDocument/2006/relationships/customXml" Target="../ink/ink104.xml"/><Relationship Id="rId33" Type="http://schemas.openxmlformats.org/officeDocument/2006/relationships/image" Target="../media/image108.png"/><Relationship Id="rId38" Type="http://schemas.openxmlformats.org/officeDocument/2006/relationships/customXml" Target="../ink/ink1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png"/><Relationship Id="rId21" Type="http://schemas.openxmlformats.org/officeDocument/2006/relationships/image" Target="../media/image26.png"/><Relationship Id="rId42" Type="http://schemas.openxmlformats.org/officeDocument/2006/relationships/customXml" Target="../ink/ink36.xml"/><Relationship Id="rId63" Type="http://schemas.openxmlformats.org/officeDocument/2006/relationships/image" Target="../media/image47.png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107" Type="http://schemas.openxmlformats.org/officeDocument/2006/relationships/image" Target="../media/image69.png"/><Relationship Id="rId11" Type="http://schemas.openxmlformats.org/officeDocument/2006/relationships/image" Target="../media/image21.png"/><Relationship Id="rId32" Type="http://schemas.openxmlformats.org/officeDocument/2006/relationships/customXml" Target="../ink/ink31.xml"/><Relationship Id="rId53" Type="http://schemas.openxmlformats.org/officeDocument/2006/relationships/image" Target="../media/image42.png"/><Relationship Id="rId74" Type="http://schemas.openxmlformats.org/officeDocument/2006/relationships/customXml" Target="../ink/ink52.xml"/><Relationship Id="rId128" Type="http://schemas.openxmlformats.org/officeDocument/2006/relationships/customXml" Target="../ink/ink79.xml"/><Relationship Id="rId149" Type="http://schemas.openxmlformats.org/officeDocument/2006/relationships/image" Target="../media/image90.png"/><Relationship Id="rId5" Type="http://schemas.openxmlformats.org/officeDocument/2006/relationships/image" Target="../media/image18.png"/><Relationship Id="rId95" Type="http://schemas.openxmlformats.org/officeDocument/2006/relationships/image" Target="../media/image63.png"/><Relationship Id="rId22" Type="http://schemas.openxmlformats.org/officeDocument/2006/relationships/customXml" Target="../ink/ink26.xml"/><Relationship Id="rId27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customXml" Target="../ink/ink39.xml"/><Relationship Id="rId64" Type="http://schemas.openxmlformats.org/officeDocument/2006/relationships/customXml" Target="../ink/ink47.xml"/><Relationship Id="rId69" Type="http://schemas.openxmlformats.org/officeDocument/2006/relationships/image" Target="../media/image50.png"/><Relationship Id="rId113" Type="http://schemas.openxmlformats.org/officeDocument/2006/relationships/image" Target="../media/image72.png"/><Relationship Id="rId118" Type="http://schemas.openxmlformats.org/officeDocument/2006/relationships/customXml" Target="../ink/ink74.xml"/><Relationship Id="rId134" Type="http://schemas.openxmlformats.org/officeDocument/2006/relationships/customXml" Target="../ink/ink82.xml"/><Relationship Id="rId139" Type="http://schemas.openxmlformats.org/officeDocument/2006/relationships/image" Target="../media/image85.png"/><Relationship Id="rId80" Type="http://schemas.openxmlformats.org/officeDocument/2006/relationships/customXml" Target="../ink/ink55.xml"/><Relationship Id="rId85" Type="http://schemas.openxmlformats.org/officeDocument/2006/relationships/image" Target="../media/image58.png"/><Relationship Id="rId150" Type="http://schemas.openxmlformats.org/officeDocument/2006/relationships/customXml" Target="../ink/ink90.xml"/><Relationship Id="rId155" Type="http://schemas.openxmlformats.org/officeDocument/2006/relationships/image" Target="../media/image93.png"/><Relationship Id="rId12" Type="http://schemas.openxmlformats.org/officeDocument/2006/relationships/customXml" Target="../ink/ink21.xml"/><Relationship Id="rId17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customXml" Target="../ink/ink34.xml"/><Relationship Id="rId59" Type="http://schemas.openxmlformats.org/officeDocument/2006/relationships/image" Target="../media/image45.png"/><Relationship Id="rId103" Type="http://schemas.openxmlformats.org/officeDocument/2006/relationships/image" Target="../media/image67.png"/><Relationship Id="rId108" Type="http://schemas.openxmlformats.org/officeDocument/2006/relationships/customXml" Target="../ink/ink69.xml"/><Relationship Id="rId124" Type="http://schemas.openxmlformats.org/officeDocument/2006/relationships/customXml" Target="../ink/ink77.xml"/><Relationship Id="rId129" Type="http://schemas.openxmlformats.org/officeDocument/2006/relationships/image" Target="../media/image80.png"/><Relationship Id="rId54" Type="http://schemas.openxmlformats.org/officeDocument/2006/relationships/customXml" Target="../ink/ink42.xml"/><Relationship Id="rId70" Type="http://schemas.openxmlformats.org/officeDocument/2006/relationships/customXml" Target="../ink/ink50.xml"/><Relationship Id="rId75" Type="http://schemas.openxmlformats.org/officeDocument/2006/relationships/image" Target="../media/image53.png"/><Relationship Id="rId91" Type="http://schemas.openxmlformats.org/officeDocument/2006/relationships/image" Target="../media/image61.png"/><Relationship Id="rId96" Type="http://schemas.openxmlformats.org/officeDocument/2006/relationships/customXml" Target="../ink/ink63.xml"/><Relationship Id="rId140" Type="http://schemas.openxmlformats.org/officeDocument/2006/relationships/customXml" Target="../ink/ink85.xml"/><Relationship Id="rId145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23" Type="http://schemas.openxmlformats.org/officeDocument/2006/relationships/image" Target="../media/image27.png"/><Relationship Id="rId28" Type="http://schemas.openxmlformats.org/officeDocument/2006/relationships/customXml" Target="../ink/ink29.xml"/><Relationship Id="rId49" Type="http://schemas.openxmlformats.org/officeDocument/2006/relationships/image" Target="../media/image40.png"/><Relationship Id="rId114" Type="http://schemas.openxmlformats.org/officeDocument/2006/relationships/customXml" Target="../ink/ink72.xml"/><Relationship Id="rId119" Type="http://schemas.openxmlformats.org/officeDocument/2006/relationships/image" Target="../media/image75.png"/><Relationship Id="rId44" Type="http://schemas.openxmlformats.org/officeDocument/2006/relationships/customXml" Target="../ink/ink37.xml"/><Relationship Id="rId60" Type="http://schemas.openxmlformats.org/officeDocument/2006/relationships/customXml" Target="../ink/ink45.xml"/><Relationship Id="rId65" Type="http://schemas.openxmlformats.org/officeDocument/2006/relationships/image" Target="../media/image48.png"/><Relationship Id="rId81" Type="http://schemas.openxmlformats.org/officeDocument/2006/relationships/image" Target="../media/image56.png"/><Relationship Id="rId86" Type="http://schemas.openxmlformats.org/officeDocument/2006/relationships/customXml" Target="../ink/ink58.xml"/><Relationship Id="rId130" Type="http://schemas.openxmlformats.org/officeDocument/2006/relationships/customXml" Target="../ink/ink80.xml"/><Relationship Id="rId135" Type="http://schemas.openxmlformats.org/officeDocument/2006/relationships/image" Target="../media/image83.png"/><Relationship Id="rId151" Type="http://schemas.openxmlformats.org/officeDocument/2006/relationships/image" Target="../media/image91.png"/><Relationship Id="rId13" Type="http://schemas.openxmlformats.org/officeDocument/2006/relationships/image" Target="../media/image22.png"/><Relationship Id="rId18" Type="http://schemas.openxmlformats.org/officeDocument/2006/relationships/customXml" Target="../ink/ink24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32.xml"/><Relationship Id="rId50" Type="http://schemas.openxmlformats.org/officeDocument/2006/relationships/customXml" Target="../ink/ink40.xml"/><Relationship Id="rId55" Type="http://schemas.openxmlformats.org/officeDocument/2006/relationships/image" Target="../media/image43.png"/><Relationship Id="rId76" Type="http://schemas.openxmlformats.org/officeDocument/2006/relationships/customXml" Target="../ink/ink53.xml"/><Relationship Id="rId97" Type="http://schemas.openxmlformats.org/officeDocument/2006/relationships/image" Target="../media/image64.png"/><Relationship Id="rId104" Type="http://schemas.openxmlformats.org/officeDocument/2006/relationships/customXml" Target="../ink/ink67.xml"/><Relationship Id="rId120" Type="http://schemas.openxmlformats.org/officeDocument/2006/relationships/customXml" Target="../ink/ink75.xml"/><Relationship Id="rId125" Type="http://schemas.openxmlformats.org/officeDocument/2006/relationships/image" Target="../media/image78.png"/><Relationship Id="rId141" Type="http://schemas.openxmlformats.org/officeDocument/2006/relationships/image" Target="../media/image86.png"/><Relationship Id="rId146" Type="http://schemas.openxmlformats.org/officeDocument/2006/relationships/customXml" Target="../ink/ink88.xml"/><Relationship Id="rId7" Type="http://schemas.openxmlformats.org/officeDocument/2006/relationships/image" Target="../media/image19.png"/><Relationship Id="rId71" Type="http://schemas.openxmlformats.org/officeDocument/2006/relationships/image" Target="../media/image51.png"/><Relationship Id="rId92" Type="http://schemas.openxmlformats.org/officeDocument/2006/relationships/customXml" Target="../ink/ink61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30.png"/><Relationship Id="rId24" Type="http://schemas.openxmlformats.org/officeDocument/2006/relationships/customXml" Target="../ink/ink27.xml"/><Relationship Id="rId40" Type="http://schemas.openxmlformats.org/officeDocument/2006/relationships/customXml" Target="../ink/ink35.xml"/><Relationship Id="rId45" Type="http://schemas.openxmlformats.org/officeDocument/2006/relationships/image" Target="../media/image38.png"/><Relationship Id="rId66" Type="http://schemas.openxmlformats.org/officeDocument/2006/relationships/customXml" Target="../ink/ink48.xml"/><Relationship Id="rId87" Type="http://schemas.openxmlformats.org/officeDocument/2006/relationships/image" Target="../media/image59.png"/><Relationship Id="rId110" Type="http://schemas.openxmlformats.org/officeDocument/2006/relationships/customXml" Target="../ink/ink70.xml"/><Relationship Id="rId115" Type="http://schemas.openxmlformats.org/officeDocument/2006/relationships/image" Target="../media/image73.png"/><Relationship Id="rId131" Type="http://schemas.openxmlformats.org/officeDocument/2006/relationships/image" Target="../media/image81.png"/><Relationship Id="rId136" Type="http://schemas.openxmlformats.org/officeDocument/2006/relationships/customXml" Target="../ink/ink83.xml"/><Relationship Id="rId61" Type="http://schemas.openxmlformats.org/officeDocument/2006/relationships/image" Target="../media/image46.png"/><Relationship Id="rId82" Type="http://schemas.openxmlformats.org/officeDocument/2006/relationships/customXml" Target="../ink/ink56.xml"/><Relationship Id="rId152" Type="http://schemas.openxmlformats.org/officeDocument/2006/relationships/customXml" Target="../ink/ink91.xml"/><Relationship Id="rId19" Type="http://schemas.openxmlformats.org/officeDocument/2006/relationships/image" Target="../media/image25.png"/><Relationship Id="rId14" Type="http://schemas.openxmlformats.org/officeDocument/2006/relationships/customXml" Target="../ink/ink22.xml"/><Relationship Id="rId30" Type="http://schemas.openxmlformats.org/officeDocument/2006/relationships/customXml" Target="../ink/ink30.xml"/><Relationship Id="rId35" Type="http://schemas.openxmlformats.org/officeDocument/2006/relationships/image" Target="../media/image33.png"/><Relationship Id="rId56" Type="http://schemas.openxmlformats.org/officeDocument/2006/relationships/customXml" Target="../ink/ink43.xml"/><Relationship Id="rId77" Type="http://schemas.openxmlformats.org/officeDocument/2006/relationships/image" Target="../media/image54.png"/><Relationship Id="rId100" Type="http://schemas.openxmlformats.org/officeDocument/2006/relationships/customXml" Target="../ink/ink65.xml"/><Relationship Id="rId105" Type="http://schemas.openxmlformats.org/officeDocument/2006/relationships/image" Target="../media/image68.png"/><Relationship Id="rId126" Type="http://schemas.openxmlformats.org/officeDocument/2006/relationships/customXml" Target="../ink/ink78.xml"/><Relationship Id="rId147" Type="http://schemas.openxmlformats.org/officeDocument/2006/relationships/image" Target="../media/image89.png"/><Relationship Id="rId8" Type="http://schemas.openxmlformats.org/officeDocument/2006/relationships/customXml" Target="../ink/ink19.xml"/><Relationship Id="rId51" Type="http://schemas.openxmlformats.org/officeDocument/2006/relationships/image" Target="../media/image41.png"/><Relationship Id="rId72" Type="http://schemas.openxmlformats.org/officeDocument/2006/relationships/customXml" Target="../ink/ink51.xml"/><Relationship Id="rId93" Type="http://schemas.openxmlformats.org/officeDocument/2006/relationships/image" Target="../media/image62.png"/><Relationship Id="rId98" Type="http://schemas.openxmlformats.org/officeDocument/2006/relationships/customXml" Target="../ink/ink64.xml"/><Relationship Id="rId121" Type="http://schemas.openxmlformats.org/officeDocument/2006/relationships/image" Target="../media/image76.png"/><Relationship Id="rId142" Type="http://schemas.openxmlformats.org/officeDocument/2006/relationships/customXml" Target="../ink/ink86.xml"/><Relationship Id="rId3" Type="http://schemas.openxmlformats.org/officeDocument/2006/relationships/image" Target="../media/image17.png"/><Relationship Id="rId25" Type="http://schemas.openxmlformats.org/officeDocument/2006/relationships/image" Target="../media/image28.png"/><Relationship Id="rId46" Type="http://schemas.openxmlformats.org/officeDocument/2006/relationships/customXml" Target="../ink/ink38.xml"/><Relationship Id="rId67" Type="http://schemas.openxmlformats.org/officeDocument/2006/relationships/image" Target="../media/image49.png"/><Relationship Id="rId116" Type="http://schemas.openxmlformats.org/officeDocument/2006/relationships/customXml" Target="../ink/ink73.xml"/><Relationship Id="rId137" Type="http://schemas.openxmlformats.org/officeDocument/2006/relationships/image" Target="../media/image84.png"/><Relationship Id="rId20" Type="http://schemas.openxmlformats.org/officeDocument/2006/relationships/customXml" Target="../ink/ink25.xml"/><Relationship Id="rId41" Type="http://schemas.openxmlformats.org/officeDocument/2006/relationships/image" Target="../media/image36.png"/><Relationship Id="rId62" Type="http://schemas.openxmlformats.org/officeDocument/2006/relationships/customXml" Target="../ink/ink46.xml"/><Relationship Id="rId83" Type="http://schemas.openxmlformats.org/officeDocument/2006/relationships/image" Target="../media/image57.png"/><Relationship Id="rId88" Type="http://schemas.openxmlformats.org/officeDocument/2006/relationships/customXml" Target="../ink/ink59.xml"/><Relationship Id="rId111" Type="http://schemas.openxmlformats.org/officeDocument/2006/relationships/image" Target="../media/image71.png"/><Relationship Id="rId132" Type="http://schemas.openxmlformats.org/officeDocument/2006/relationships/customXml" Target="../ink/ink81.xml"/><Relationship Id="rId153" Type="http://schemas.openxmlformats.org/officeDocument/2006/relationships/image" Target="../media/image92.png"/><Relationship Id="rId15" Type="http://schemas.openxmlformats.org/officeDocument/2006/relationships/image" Target="../media/image23.png"/><Relationship Id="rId36" Type="http://schemas.openxmlformats.org/officeDocument/2006/relationships/customXml" Target="../ink/ink33.xml"/><Relationship Id="rId57" Type="http://schemas.openxmlformats.org/officeDocument/2006/relationships/image" Target="../media/image44.png"/><Relationship Id="rId106" Type="http://schemas.openxmlformats.org/officeDocument/2006/relationships/customXml" Target="../ink/ink68.xml"/><Relationship Id="rId127" Type="http://schemas.openxmlformats.org/officeDocument/2006/relationships/image" Target="../media/image79.png"/><Relationship Id="rId10" Type="http://schemas.openxmlformats.org/officeDocument/2006/relationships/customXml" Target="../ink/ink20.xml"/><Relationship Id="rId31" Type="http://schemas.openxmlformats.org/officeDocument/2006/relationships/image" Target="../media/image31.png"/><Relationship Id="rId52" Type="http://schemas.openxmlformats.org/officeDocument/2006/relationships/customXml" Target="../ink/ink41.xml"/><Relationship Id="rId73" Type="http://schemas.openxmlformats.org/officeDocument/2006/relationships/image" Target="../media/image52.png"/><Relationship Id="rId78" Type="http://schemas.openxmlformats.org/officeDocument/2006/relationships/customXml" Target="../ink/ink54.xml"/><Relationship Id="rId94" Type="http://schemas.openxmlformats.org/officeDocument/2006/relationships/customXml" Target="../ink/ink62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122" Type="http://schemas.openxmlformats.org/officeDocument/2006/relationships/customXml" Target="../ink/ink76.xml"/><Relationship Id="rId143" Type="http://schemas.openxmlformats.org/officeDocument/2006/relationships/image" Target="../media/image87.png"/><Relationship Id="rId148" Type="http://schemas.openxmlformats.org/officeDocument/2006/relationships/customXml" Target="../ink/ink89.xml"/><Relationship Id="rId4" Type="http://schemas.openxmlformats.org/officeDocument/2006/relationships/customXml" Target="../ink/ink17.xml"/><Relationship Id="rId9" Type="http://schemas.openxmlformats.org/officeDocument/2006/relationships/image" Target="../media/image20.png"/><Relationship Id="rId26" Type="http://schemas.openxmlformats.org/officeDocument/2006/relationships/customXml" Target="../ink/ink28.xml"/><Relationship Id="rId47" Type="http://schemas.openxmlformats.org/officeDocument/2006/relationships/image" Target="../media/image39.png"/><Relationship Id="rId68" Type="http://schemas.openxmlformats.org/officeDocument/2006/relationships/customXml" Target="../ink/ink49.xml"/><Relationship Id="rId89" Type="http://schemas.openxmlformats.org/officeDocument/2006/relationships/image" Target="../media/image60.png"/><Relationship Id="rId112" Type="http://schemas.openxmlformats.org/officeDocument/2006/relationships/customXml" Target="../ink/ink71.xml"/><Relationship Id="rId133" Type="http://schemas.openxmlformats.org/officeDocument/2006/relationships/image" Target="../media/image82.png"/><Relationship Id="rId154" Type="http://schemas.openxmlformats.org/officeDocument/2006/relationships/customXml" Target="../ink/ink92.xml"/><Relationship Id="rId16" Type="http://schemas.openxmlformats.org/officeDocument/2006/relationships/customXml" Target="../ink/ink23.xml"/><Relationship Id="rId37" Type="http://schemas.openxmlformats.org/officeDocument/2006/relationships/image" Target="../media/image34.png"/><Relationship Id="rId58" Type="http://schemas.openxmlformats.org/officeDocument/2006/relationships/customXml" Target="../ink/ink44.xml"/><Relationship Id="rId79" Type="http://schemas.openxmlformats.org/officeDocument/2006/relationships/image" Target="../media/image55.png"/><Relationship Id="rId102" Type="http://schemas.openxmlformats.org/officeDocument/2006/relationships/customXml" Target="../ink/ink66.xml"/><Relationship Id="rId123" Type="http://schemas.openxmlformats.org/officeDocument/2006/relationships/image" Target="../media/image77.png"/><Relationship Id="rId144" Type="http://schemas.openxmlformats.org/officeDocument/2006/relationships/customXml" Target="../ink/ink87.xml"/><Relationship Id="rId90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>
            <a:extLst>
              <a:ext uri="{FF2B5EF4-FFF2-40B4-BE49-F238E27FC236}">
                <a16:creationId xmlns:a16="http://schemas.microsoft.com/office/drawing/2014/main" id="{7CBABEEB-9E63-4137-B200-D7AD02103E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823F07D6-8C4F-4E2E-A6F3-7CD7EB12D001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</a:t>
            </a:fld>
            <a:endParaRPr lang="en-US" altLang="en-US" sz="900" b="1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B226DA4-1DD8-4A3E-BD4F-D5E51F362D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895600"/>
          </a:xfrm>
        </p:spPr>
        <p:txBody>
          <a:bodyPr/>
          <a:lstStyle/>
          <a:p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Chapter 6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Demand Forecasting</a:t>
            </a:r>
            <a:b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Chapter 6 in Hirschey and Bentzen</a:t>
            </a:r>
            <a:b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479D018-7F11-48C2-9F43-7F9EF34A5C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8839200" cy="1752600"/>
          </a:xfrm>
        </p:spPr>
        <p:txBody>
          <a:bodyPr/>
          <a:lstStyle/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</a:t>
            </a:r>
          </a:p>
          <a:p>
            <a:r>
              <a:rPr lang="en-US" altLang="en-US" sz="2000" i="1"/>
              <a:t>Managerial Economics in a Global Economy, 5th Edition</a:t>
            </a:r>
            <a:br>
              <a:rPr lang="en-US" altLang="en-US" sz="2000" i="1"/>
            </a:br>
            <a:r>
              <a:rPr lang="en-US" altLang="en-US" sz="2000" i="1"/>
              <a:t>by</a:t>
            </a:r>
            <a:br>
              <a:rPr lang="en-US" altLang="en-US" sz="2000" i="1"/>
            </a:br>
            <a:r>
              <a:rPr lang="en-US" altLang="en-US" sz="2000" i="1"/>
              <a:t>Dominick Salvatore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>
            <a:extLst>
              <a:ext uri="{FF2B5EF4-FFF2-40B4-BE49-F238E27FC236}">
                <a16:creationId xmlns:a16="http://schemas.microsoft.com/office/drawing/2014/main" id="{00075574-D5C9-4EFD-96FD-E938CC78E4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043FAB1B-8FBA-4FB5-A047-0DA2C1007170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10</a:t>
            </a:fld>
            <a:endParaRPr lang="en-US" altLang="en-US" sz="900" b="1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70B4C802-A3C2-41A1-B9A3-F70A8164F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Trend Projection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30F7533-8D30-45FB-BB42-287CEC8AC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Trend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+ b t</a:t>
            </a:r>
            <a:b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absolute amount of Growth per time period</a:t>
            </a:r>
          </a:p>
          <a:p>
            <a:r>
              <a:rPr lang="en-US" altLang="en-US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Growth Rate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(1 + g)</a:t>
            </a:r>
            <a:r>
              <a:rPr lang="en-US" altLang="en-US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b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= Growth rate</a:t>
            </a:r>
          </a:p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Estimation of Growth Rate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ln 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= ln S</a:t>
            </a:r>
            <a:r>
              <a:rPr lang="en-US" altLang="en-US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+ t ln (1 + g)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9213A0-B3AD-4F25-A173-BDC7E6E6E02D}"/>
                  </a:ext>
                </a:extLst>
              </p14:cNvPr>
              <p14:cNvContentPartPr/>
              <p14:nvPr/>
            </p14:nvContentPartPr>
            <p14:xfrm>
              <a:off x="2568754" y="334954"/>
              <a:ext cx="41040" cy="53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9213A0-B3AD-4F25-A173-BDC7E6E6E0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9674" y="325954"/>
                <a:ext cx="58836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39FDDE-2CE6-4D27-BE69-7704FDBD8025}"/>
                  </a:ext>
                </a:extLst>
              </p14:cNvPr>
              <p14:cNvContentPartPr/>
              <p14:nvPr/>
            </p14:nvContentPartPr>
            <p14:xfrm>
              <a:off x="2558674" y="253234"/>
              <a:ext cx="4300920" cy="821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39FDDE-2CE6-4D27-BE69-7704FDBD80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9675" y="244234"/>
                <a:ext cx="4318559" cy="83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98" name="Group 5">
            <a:extLst>
              <a:ext uri="{FF2B5EF4-FFF2-40B4-BE49-F238E27FC236}">
                <a16:creationId xmlns:a16="http://schemas.microsoft.com/office/drawing/2014/main" id="{60B4D5FC-924B-4890-8A3B-A68B13B96A56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1344613"/>
            <a:ext cx="249238" cy="587375"/>
            <a:chOff x="254674" y="1344394"/>
            <a:chExt cx="24840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EA4B36C-510A-448D-8960-623DDEF72A51}"/>
                    </a:ext>
                  </a:extLst>
                </p14:cNvPr>
                <p14:cNvContentPartPr/>
                <p14:nvPr/>
              </p14:nvContentPartPr>
              <p14:xfrm>
                <a:off x="265114" y="1344394"/>
                <a:ext cx="168120" cy="575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EA4B36C-510A-448D-8960-623DDEF72A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114" y="1335394"/>
                  <a:ext cx="18576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268800-A96F-4346-8458-EDF988FAB2C2}"/>
                    </a:ext>
                  </a:extLst>
                </p14:cNvPr>
                <p14:cNvContentPartPr/>
                <p14:nvPr/>
              </p14:nvContentPartPr>
              <p14:xfrm>
                <a:off x="254674" y="1931194"/>
                <a:ext cx="24840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268800-A96F-4346-8458-EDF988FAB2C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5661" y="1922194"/>
                  <a:ext cx="266066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99" name="Group 10">
            <a:extLst>
              <a:ext uri="{FF2B5EF4-FFF2-40B4-BE49-F238E27FC236}">
                <a16:creationId xmlns:a16="http://schemas.microsoft.com/office/drawing/2014/main" id="{36D7C786-EFA7-4AA3-8DE7-44DE2E2C9775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323850"/>
            <a:ext cx="212725" cy="422275"/>
            <a:chOff x="1909234" y="324514"/>
            <a:chExt cx="2131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005B73-C904-49DF-BC56-051D58F92150}"/>
                    </a:ext>
                  </a:extLst>
                </p14:cNvPr>
                <p14:cNvContentPartPr/>
                <p14:nvPr/>
              </p14:nvContentPartPr>
              <p14:xfrm>
                <a:off x="1909234" y="324514"/>
                <a:ext cx="71640" cy="42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005B73-C904-49DF-BC56-051D58F9215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0189" y="315514"/>
                  <a:ext cx="89369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589127-39A4-480B-B07E-B0EFD1017F3C}"/>
                    </a:ext>
                  </a:extLst>
                </p14:cNvPr>
                <p14:cNvContentPartPr/>
                <p14:nvPr/>
              </p14:nvContentPartPr>
              <p14:xfrm>
                <a:off x="2000314" y="346834"/>
                <a:ext cx="122040" cy="372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589127-39A4-480B-B07E-B0EFD1017F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1314" y="337834"/>
                  <a:ext cx="139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7C5A81-2422-4FD3-8A07-4E06D98BF825}"/>
                    </a:ext>
                  </a:extLst>
                </p14:cNvPr>
                <p14:cNvContentPartPr/>
                <p14:nvPr/>
              </p14:nvContentPartPr>
              <p14:xfrm>
                <a:off x="1967194" y="574354"/>
                <a:ext cx="123840" cy="1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7C5A81-2422-4FD3-8A07-4E06D98BF82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58194" y="565550"/>
                  <a:ext cx="141480" cy="334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5A2CFF-4E51-4BD0-A050-630504F93B96}"/>
                  </a:ext>
                </a:extLst>
              </p14:cNvPr>
              <p14:cNvContentPartPr/>
              <p14:nvPr/>
            </p14:nvContentPartPr>
            <p14:xfrm>
              <a:off x="-432566" y="1473274"/>
              <a:ext cx="30240" cy="542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5A2CFF-4E51-4BD0-A050-630504F93B9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441460" y="1464274"/>
                <a:ext cx="47672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B84D890-A5CF-47E9-BE64-35CB7150D7F4}"/>
                  </a:ext>
                </a:extLst>
              </p14:cNvPr>
              <p14:cNvContentPartPr/>
              <p14:nvPr/>
            </p14:nvContentPartPr>
            <p14:xfrm>
              <a:off x="-383606" y="1453114"/>
              <a:ext cx="212040" cy="471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B84D890-A5CF-47E9-BE64-35CB7150D7F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392606" y="1444114"/>
                <a:ext cx="22968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239893-97B3-4C76-9AE9-776BA7BCC3EC}"/>
                  </a:ext>
                </a:extLst>
              </p14:cNvPr>
              <p14:cNvContentPartPr/>
              <p14:nvPr/>
            </p14:nvContentPartPr>
            <p14:xfrm>
              <a:off x="-391166" y="1792954"/>
              <a:ext cx="131040" cy="5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239893-97B3-4C76-9AE9-776BA7BCC3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400191" y="1783954"/>
                <a:ext cx="148729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AFBFAA-D240-4F8E-B06F-60D9711D9252}"/>
                  </a:ext>
                </a:extLst>
              </p14:cNvPr>
              <p14:cNvContentPartPr/>
              <p14:nvPr/>
            </p14:nvContentPartPr>
            <p14:xfrm>
              <a:off x="26794" y="1746874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AFBFAA-D240-4F8E-B06F-60D9711D92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794" y="1737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F55A729-917A-46FB-B882-5DF40C1ADA34}"/>
                  </a:ext>
                </a:extLst>
              </p14:cNvPr>
              <p14:cNvContentPartPr/>
              <p14:nvPr/>
            </p14:nvContentPartPr>
            <p14:xfrm>
              <a:off x="-378926" y="3439594"/>
              <a:ext cx="114840" cy="363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F55A729-917A-46FB-B882-5DF40C1ADA3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387926" y="3430594"/>
                <a:ext cx="13248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513CDC-7D4E-4FCB-9B74-5C7D850ED91F}"/>
                  </a:ext>
                </a:extLst>
              </p14:cNvPr>
              <p14:cNvContentPartPr/>
              <p14:nvPr/>
            </p14:nvContentPartPr>
            <p14:xfrm>
              <a:off x="-376766" y="3695554"/>
              <a:ext cx="209160" cy="48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513CDC-7D4E-4FCB-9B74-5C7D850ED9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385782" y="3686554"/>
                <a:ext cx="22683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E8B77AA-EF6E-48C3-84D7-83912F9455F5}"/>
                  </a:ext>
                </a:extLst>
              </p14:cNvPr>
              <p14:cNvContentPartPr/>
              <p14:nvPr/>
            </p14:nvContentPartPr>
            <p14:xfrm>
              <a:off x="-58526" y="370995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E8B77AA-EF6E-48C3-84D7-83912F9455F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-67526" y="37009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07" name="Group 21">
            <a:extLst>
              <a:ext uri="{FF2B5EF4-FFF2-40B4-BE49-F238E27FC236}">
                <a16:creationId xmlns:a16="http://schemas.microsoft.com/office/drawing/2014/main" id="{5B3A9D6D-6093-4C4C-9240-AC829C8EC28A}"/>
              </a:ext>
            </a:extLst>
          </p:cNvPr>
          <p:cNvGrpSpPr>
            <a:grpSpLocks/>
          </p:cNvGrpSpPr>
          <p:nvPr/>
        </p:nvGrpSpPr>
        <p:grpSpPr bwMode="auto">
          <a:xfrm>
            <a:off x="-219075" y="3416300"/>
            <a:ext cx="725488" cy="520700"/>
            <a:chOff x="-219446" y="3416554"/>
            <a:chExt cx="726120" cy="52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FF7CC7-33DF-4AA4-B611-0DC955F41E2E}"/>
                    </a:ext>
                  </a:extLst>
                </p14:cNvPr>
                <p14:cNvContentPartPr/>
                <p14:nvPr/>
              </p14:nvContentPartPr>
              <p14:xfrm>
                <a:off x="-219446" y="3416554"/>
                <a:ext cx="91080" cy="408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FF7CC7-33DF-4AA4-B611-0DC955F41E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-228482" y="3407554"/>
                  <a:ext cx="10879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A5E428-8152-476D-9E30-63BAC5E2C1CA}"/>
                    </a:ext>
                  </a:extLst>
                </p14:cNvPr>
                <p14:cNvContentPartPr/>
                <p14:nvPr/>
              </p14:nvContentPartPr>
              <p14:xfrm>
                <a:off x="30754" y="3507994"/>
                <a:ext cx="475920" cy="428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A5E428-8152-476D-9E30-63BAC5E2C1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754" y="3499002"/>
                  <a:ext cx="493560" cy="4463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BAD3A5-BBEB-45C9-8802-53A8EA3BAFFC}"/>
                  </a:ext>
                </a:extLst>
              </p14:cNvPr>
              <p14:cNvContentPartPr/>
              <p14:nvPr/>
            </p14:nvContentPartPr>
            <p14:xfrm>
              <a:off x="3282634" y="1770274"/>
              <a:ext cx="2332080" cy="626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BAD3A5-BBEB-45C9-8802-53A8EA3BAFF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73634" y="1761269"/>
                <a:ext cx="2349720" cy="64369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09" name="Group 25">
            <a:extLst>
              <a:ext uri="{FF2B5EF4-FFF2-40B4-BE49-F238E27FC236}">
                <a16:creationId xmlns:a16="http://schemas.microsoft.com/office/drawing/2014/main" id="{F9EA64B9-B4DE-4FA2-8951-F6126E5E376F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2817813"/>
            <a:ext cx="403225" cy="109537"/>
            <a:chOff x="1045954" y="2817874"/>
            <a:chExt cx="403560" cy="1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CEB3A9-3822-49F5-B378-DFE3705576F0}"/>
                    </a:ext>
                  </a:extLst>
                </p14:cNvPr>
                <p14:cNvContentPartPr/>
                <p14:nvPr/>
              </p14:nvContentPartPr>
              <p14:xfrm>
                <a:off x="1045954" y="2817874"/>
                <a:ext cx="4035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CEB3A9-3822-49F5-B378-DFE3705576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6954" y="2808874"/>
                  <a:ext cx="421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801B86-1BC7-49E0-A3D3-7C4C45F84F49}"/>
                    </a:ext>
                  </a:extLst>
                </p14:cNvPr>
                <p14:cNvContentPartPr/>
                <p14:nvPr/>
              </p14:nvContentPartPr>
              <p14:xfrm>
                <a:off x="1055674" y="2913994"/>
                <a:ext cx="296280" cy="13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801B86-1BC7-49E0-A3D3-7C4C45F84F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6674" y="2904751"/>
                  <a:ext cx="313920" cy="31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0A489BB-45FB-4A4F-BB9F-766AF1967B55}"/>
                  </a:ext>
                </a:extLst>
              </p14:cNvPr>
              <p14:cNvContentPartPr/>
              <p14:nvPr/>
            </p14:nvContentPartPr>
            <p14:xfrm>
              <a:off x="2638234" y="2781874"/>
              <a:ext cx="1809360" cy="16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0A489BB-45FB-4A4F-BB9F-766AF1967B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29236" y="2772874"/>
                <a:ext cx="1826996" cy="3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5AE06F9-BDEA-4522-A1DA-DE3E17522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04800"/>
          </a:xfrm>
        </p:spPr>
        <p:txBody>
          <a:bodyPr/>
          <a:lstStyle/>
          <a:p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Seasonal Demand for (sales of) Electricity (in millions of kilowatt-hours) in a US City, 2000-2003</a:t>
            </a:r>
          </a:p>
        </p:txBody>
      </p:sp>
      <p:sp>
        <p:nvSpPr>
          <p:cNvPr id="35842" name="Date Placeholder 3">
            <a:extLst>
              <a:ext uri="{FF2B5EF4-FFF2-40B4-BE49-F238E27FC236}">
                <a16:creationId xmlns:a16="http://schemas.microsoft.com/office/drawing/2014/main" id="{4D6D25E8-3530-4B69-ACB4-E2C590FA32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685800" y="6616700"/>
            <a:ext cx="8077200" cy="241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F2BF2F6C-551B-438E-BAEB-3B4E6D227C0C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11</a:t>
            </a:fld>
            <a:endParaRPr lang="en-US" altLang="en-US" sz="900" b="1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4446A4-8143-4E42-89DA-F523F6B1A3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7550" y="304800"/>
          <a:ext cx="7772400" cy="629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Period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2000.2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2000.3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2001.2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2001.3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2002.2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2002.3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2003.1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2003.2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2003.3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2003.4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A3D724F-9110-47EE-95FF-DC2B2FD1A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229600" cy="838200"/>
          </a:xfrm>
        </p:spPr>
        <p:txBody>
          <a:bodyPr/>
          <a:lstStyle/>
          <a:p>
            <a:pPr algn="l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Trend Projection: Constant Absolute Amount</a:t>
            </a:r>
          </a:p>
        </p:txBody>
      </p:sp>
      <p:sp>
        <p:nvSpPr>
          <p:cNvPr id="36866" name="Date Placeholder 3">
            <a:extLst>
              <a:ext uri="{FF2B5EF4-FFF2-40B4-BE49-F238E27FC236}">
                <a16:creationId xmlns:a16="http://schemas.microsoft.com/office/drawing/2014/main" id="{E49A1C3A-4799-4641-A9FC-A09CFDAAB8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B6B0FBD8-E3D5-499A-89AD-5EE163FF7339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12</a:t>
            </a:fld>
            <a:endParaRPr lang="en-US" altLang="en-US" sz="900" b="1"/>
          </a:p>
        </p:txBody>
      </p:sp>
      <p:pic>
        <p:nvPicPr>
          <p:cNvPr id="36867" name="Picture 6">
            <a:extLst>
              <a:ext uri="{FF2B5EF4-FFF2-40B4-BE49-F238E27FC236}">
                <a16:creationId xmlns:a16="http://schemas.microsoft.com/office/drawing/2014/main" id="{5BF0E840-1380-4E9B-85F5-A02D8679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4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046A173-9D20-4595-871A-D7A6D21B9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Trend Projection: Constant Growth Rate</a:t>
            </a:r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3E7EE093-F11F-490D-97FB-52CD880FDB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6C7E896-4ACC-48B7-BA60-5E6548EC76E9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13</a:t>
            </a:fld>
            <a:endParaRPr lang="en-US" altLang="en-US" sz="900" b="1"/>
          </a:p>
        </p:txBody>
      </p:sp>
      <p:pic>
        <p:nvPicPr>
          <p:cNvPr id="6" name="Chart 5">
            <a:extLst>
              <a:ext uri="{FF2B5EF4-FFF2-40B4-BE49-F238E27FC236}">
                <a16:creationId xmlns:a16="http://schemas.microsoft.com/office/drawing/2014/main" id="{C83D100B-1787-433D-BF61-23CF535814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246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6">
            <a:extLst>
              <a:ext uri="{FF2B5EF4-FFF2-40B4-BE49-F238E27FC236}">
                <a16:creationId xmlns:a16="http://schemas.microsoft.com/office/drawing/2014/main" id="{7C6AAF6E-F319-44A8-A15E-681BF45C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1786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</a:t>
            </a:r>
            <a:r>
              <a:rPr lang="en-US" altLang="en-US" sz="1800" baseline="30000">
                <a:solidFill>
                  <a:srgbClr val="FF0000"/>
                </a:solidFill>
              </a:rPr>
              <a:t>2</a:t>
            </a:r>
            <a:r>
              <a:rPr lang="en-US" altLang="en-US" sz="1800">
                <a:solidFill>
                  <a:srgbClr val="FF0000"/>
                </a:solidFill>
              </a:rPr>
              <a:t> = 0.54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2">
            <a:extLst>
              <a:ext uri="{FF2B5EF4-FFF2-40B4-BE49-F238E27FC236}">
                <a16:creationId xmlns:a16="http://schemas.microsoft.com/office/drawing/2014/main" id="{C3DA93A5-0526-4462-926A-3E68BAB0D3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C28C3895-1ED3-4BB8-8D74-012A155C0342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14</a:t>
            </a:fld>
            <a:endParaRPr lang="en-US" altLang="en-US" sz="900" b="1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6B07560-9BE3-4CD3-B632-D650E3B8E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883EC160-6183-4DD8-837D-ED6661A1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98600"/>
            <a:ext cx="480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Ratio to Trend Method</a:t>
            </a:r>
          </a:p>
        </p:txBody>
      </p:sp>
      <p:grpSp>
        <p:nvGrpSpPr>
          <p:cNvPr id="38916" name="Group 8">
            <a:extLst>
              <a:ext uri="{FF2B5EF4-FFF2-40B4-BE49-F238E27FC236}">
                <a16:creationId xmlns:a16="http://schemas.microsoft.com/office/drawing/2014/main" id="{AA5EAA94-83AD-46B4-A15C-8A5E623F7EC1}"/>
              </a:ext>
            </a:extLst>
          </p:cNvPr>
          <p:cNvGrpSpPr>
            <a:grpSpLocks/>
          </p:cNvGrpSpPr>
          <p:nvPr/>
        </p:nvGrpSpPr>
        <p:grpSpPr bwMode="auto">
          <a:xfrm>
            <a:off x="2400300" y="2320925"/>
            <a:ext cx="4343400" cy="1077913"/>
            <a:chOff x="912" y="1920"/>
            <a:chExt cx="2736" cy="679"/>
          </a:xfrm>
        </p:grpSpPr>
        <p:grpSp>
          <p:nvGrpSpPr>
            <p:cNvPr id="38926" name="Group 6">
              <a:extLst>
                <a:ext uri="{FF2B5EF4-FFF2-40B4-BE49-F238E27FC236}">
                  <a16:creationId xmlns:a16="http://schemas.microsoft.com/office/drawing/2014/main" id="{1BEE97B2-19F2-4BD2-A274-98E7543848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1920"/>
              <a:ext cx="1728" cy="679"/>
              <a:chOff x="1920" y="1920"/>
              <a:chExt cx="1728" cy="679"/>
            </a:xfrm>
          </p:grpSpPr>
          <p:sp>
            <p:nvSpPr>
              <p:cNvPr id="38928" name="Text Box 4">
                <a:extLst>
                  <a:ext uri="{FF2B5EF4-FFF2-40B4-BE49-F238E27FC236}">
                    <a16:creationId xmlns:a16="http://schemas.microsoft.com/office/drawing/2014/main" id="{B9CFE8E3-9A47-4D3D-A2AC-72C8A2BDC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3" y="1920"/>
                <a:ext cx="1665" cy="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Actual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Trend Forecast</a:t>
                </a:r>
              </a:p>
            </p:txBody>
          </p:sp>
          <p:sp>
            <p:nvSpPr>
              <p:cNvPr id="38929" name="Line 5">
                <a:extLst>
                  <a:ext uri="{FF2B5EF4-FFF2-40B4-BE49-F238E27FC236}">
                    <a16:creationId xmlns:a16="http://schemas.microsoft.com/office/drawing/2014/main" id="{261D404C-7E9D-4C79-BE70-54872E36D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256"/>
                <a:ext cx="17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7" name="Text Box 7">
              <a:extLst>
                <a:ext uri="{FF2B5EF4-FFF2-40B4-BE49-F238E27FC236}">
                  <a16:creationId xmlns:a16="http://schemas.microsoft.com/office/drawing/2014/main" id="{EDE9062B-85AF-4CB2-8812-E97D01A17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064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Ratio =</a:t>
              </a:r>
            </a:p>
          </p:txBody>
        </p:sp>
      </p:grpSp>
      <p:grpSp>
        <p:nvGrpSpPr>
          <p:cNvPr id="38917" name="Group 12">
            <a:extLst>
              <a:ext uri="{FF2B5EF4-FFF2-40B4-BE49-F238E27FC236}">
                <a16:creationId xmlns:a16="http://schemas.microsoft.com/office/drawing/2014/main" id="{1E4A934F-E9B1-453D-A641-EAF2975E45C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749675"/>
            <a:ext cx="7086600" cy="1066800"/>
            <a:chOff x="720" y="2976"/>
            <a:chExt cx="4464" cy="672"/>
          </a:xfrm>
        </p:grpSpPr>
        <p:sp>
          <p:nvSpPr>
            <p:cNvPr id="38923" name="Text Box 9">
              <a:extLst>
                <a:ext uri="{FF2B5EF4-FFF2-40B4-BE49-F238E27FC236}">
                  <a16:creationId xmlns:a16="http://schemas.microsoft.com/office/drawing/2014/main" id="{FF624382-E1F5-4B9D-AC57-77564F60F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976"/>
              <a:ext cx="14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Seasonal</a:t>
              </a:r>
              <a:b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Adjustment</a:t>
              </a:r>
            </a:p>
          </p:txBody>
        </p:sp>
        <p:sp>
          <p:nvSpPr>
            <p:cNvPr id="38924" name="Text Box 10">
              <a:extLst>
                <a:ext uri="{FF2B5EF4-FFF2-40B4-BE49-F238E27FC236}">
                  <a16:creationId xmlns:a16="http://schemas.microsoft.com/office/drawing/2014/main" id="{2A3EC922-FF8C-4A03-8555-1C1E3561F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120"/>
              <a:ext cx="2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8925" name="Text Box 11">
              <a:extLst>
                <a:ext uri="{FF2B5EF4-FFF2-40B4-BE49-F238E27FC236}">
                  <a16:creationId xmlns:a16="http://schemas.microsoft.com/office/drawing/2014/main" id="{E547BDA7-D547-400F-AC77-E925587B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976"/>
              <a:ext cx="27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 of Ratios for</a:t>
              </a:r>
              <a:b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Each Seasonal Period</a:t>
              </a:r>
            </a:p>
          </p:txBody>
        </p:sp>
      </p:grpSp>
      <p:sp>
        <p:nvSpPr>
          <p:cNvPr id="38918" name="Text Box 13">
            <a:extLst>
              <a:ext uri="{FF2B5EF4-FFF2-40B4-BE49-F238E27FC236}">
                <a16:creationId xmlns:a16="http://schemas.microsoft.com/office/drawing/2014/main" id="{0ED371A6-9E46-4F5D-94AD-601E4191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113338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Adjusted</a:t>
            </a:r>
            <a:b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</a:p>
        </p:txBody>
      </p:sp>
      <p:sp>
        <p:nvSpPr>
          <p:cNvPr id="38919" name="Text Box 14">
            <a:extLst>
              <a:ext uri="{FF2B5EF4-FFF2-40B4-BE49-F238E27FC236}">
                <a16:creationId xmlns:a16="http://schemas.microsoft.com/office/drawing/2014/main" id="{D4DD7C21-38AE-4399-83CB-749E6237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54419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/>
              <a:t>=</a:t>
            </a:r>
          </a:p>
        </p:txBody>
      </p:sp>
      <p:sp>
        <p:nvSpPr>
          <p:cNvPr id="38920" name="Text Box 15">
            <a:extLst>
              <a:ext uri="{FF2B5EF4-FFF2-40B4-BE49-F238E27FC236}">
                <a16:creationId xmlns:a16="http://schemas.microsoft.com/office/drawing/2014/main" id="{DDC25459-144C-4880-9443-4E94D03A7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13338"/>
            <a:ext cx="182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Trend</a:t>
            </a:r>
            <a:b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</a:p>
        </p:txBody>
      </p:sp>
      <p:sp>
        <p:nvSpPr>
          <p:cNvPr id="38921" name="Oval 16">
            <a:extLst>
              <a:ext uri="{FF2B5EF4-FFF2-40B4-BE49-F238E27FC236}">
                <a16:creationId xmlns:a16="http://schemas.microsoft.com/office/drawing/2014/main" id="{45CC876D-AAA9-4A07-9B6E-0AC65D2ED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55594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38922" name="Text Box 17">
            <a:extLst>
              <a:ext uri="{FF2B5EF4-FFF2-40B4-BE49-F238E27FC236}">
                <a16:creationId xmlns:a16="http://schemas.microsoft.com/office/drawing/2014/main" id="{E1EFE519-ED32-4361-8CDF-5E2470D0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5095875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Seasonal</a:t>
            </a:r>
            <a:b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Adjustment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>
            <a:extLst>
              <a:ext uri="{FF2B5EF4-FFF2-40B4-BE49-F238E27FC236}">
                <a16:creationId xmlns:a16="http://schemas.microsoft.com/office/drawing/2014/main" id="{14B8B123-51D7-4639-970E-B5AA26E6CA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69002D1E-2769-47D1-85C2-AF91C0C28B58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15</a:t>
            </a:fld>
            <a:endParaRPr lang="en-US" altLang="en-US" sz="900" b="1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4E25CA3-EF55-4B81-8D40-B31F36E69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8128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AACBFE10-8182-4279-A2BE-A973B2A2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923925"/>
            <a:ext cx="632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Ratio to Trend Method: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Example Calculation for Quarter 1</a:t>
            </a:r>
          </a:p>
        </p:txBody>
      </p:sp>
      <p:sp>
        <p:nvSpPr>
          <p:cNvPr id="40964" name="Text Box 14">
            <a:extLst>
              <a:ext uri="{FF2B5EF4-FFF2-40B4-BE49-F238E27FC236}">
                <a16:creationId xmlns:a16="http://schemas.microsoft.com/office/drawing/2014/main" id="{9A2971A7-E330-40BA-950E-A541AC030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5105400"/>
            <a:ext cx="7391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Trend Forecast for 2004.1 = 11.90 + (0.394)(17) = 18.60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Seasonally Adjusted Forecast for 2004.1 = (18.60)(0.8869) = 16.50</a:t>
            </a:r>
          </a:p>
        </p:txBody>
      </p:sp>
      <p:graphicFrame>
        <p:nvGraphicFramePr>
          <p:cNvPr id="21558" name="Group 54">
            <a:extLst>
              <a:ext uri="{FF2B5EF4-FFF2-40B4-BE49-F238E27FC236}">
                <a16:creationId xmlns:a16="http://schemas.microsoft.com/office/drawing/2014/main" id="{CF9DE20D-D815-415A-89BD-2C8CBC2A0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286000"/>
          <a:ext cx="7772400" cy="26257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Trend Forecast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Ratio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2000.1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11.90 + (0.394)(1) =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2001.1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11.90 + (0.394)(5) =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2002.1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11.90 + (0.394)(9) =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15.45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0.9061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2003.1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11.90 + (0.394)(13) =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0.8813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54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Seasonal adjustment factor = 0.8869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>
            <a:extLst>
              <a:ext uri="{FF2B5EF4-FFF2-40B4-BE49-F238E27FC236}">
                <a16:creationId xmlns:a16="http://schemas.microsoft.com/office/drawing/2014/main" id="{A48E4664-A2BD-4BEB-AFDE-2C1A58178F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143A43E3-F602-4064-93A9-171B3D50543A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16</a:t>
            </a:fld>
            <a:endParaRPr lang="en-US" altLang="en-US" sz="900" b="1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A5931D54-D4A8-4CB0-B2A4-CF42D705E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14313"/>
            <a:ext cx="7772400" cy="1143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Alternative: Dummy Variables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F8F609F-80D7-45C0-A98F-EA5E8722F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57313"/>
            <a:ext cx="815340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Base period is the last quarter (and it will be estimated by the regression as the constant term.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1 in the first quarter of each year, and zero in any other quarter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1 in the second quarter of each year, and zero in other quarters.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1 in the third quarter of each year and zero in other quarters.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465F45CF-0F3E-4460-BE17-A5472BF787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2CA7BE72-F571-4FE7-BB72-FF12062E78C2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17</a:t>
            </a:fld>
            <a:endParaRPr lang="en-US" altLang="en-US" sz="900" b="1"/>
          </a:p>
        </p:txBody>
      </p:sp>
      <p:pic>
        <p:nvPicPr>
          <p:cNvPr id="45058" name="Picture 6">
            <a:extLst>
              <a:ext uri="{FF2B5EF4-FFF2-40B4-BE49-F238E27FC236}">
                <a16:creationId xmlns:a16="http://schemas.microsoft.com/office/drawing/2014/main" id="{CFC7AA7A-B87E-42B5-A7E7-4E24F95EE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>
            <a:extLst>
              <a:ext uri="{FF2B5EF4-FFF2-40B4-BE49-F238E27FC236}">
                <a16:creationId xmlns:a16="http://schemas.microsoft.com/office/drawing/2014/main" id="{00069A17-39FC-4687-8B29-11FCBA8FBA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D8613223-CE55-4F93-B6CF-BE4C53953591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18</a:t>
            </a:fld>
            <a:endParaRPr lang="en-US" altLang="en-US" sz="900" b="1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EE48E0C-00F2-4F62-8393-16B68E81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12.75 – 2.375 D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+ 1.75D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2.125D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+ 0.375t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(-10.83)      (8.11)    (-9.94)    (22.25)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12.75 -2.375 + 0.375(17) = $16.75 m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1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quarter/2004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12.75 + 1.75 + 0.375(18) = $21.25 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2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quarter/2004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12.75 – 2.125 + 0.375(19) = $17.75 m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3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quarter/2004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12.75 + 0.375(20) = $20.25 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quarter/2004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4AB69AE0-6F46-4ABB-9BFB-4D680D2EE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Alternative: Dummy Variables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>
            <a:extLst>
              <a:ext uri="{FF2B5EF4-FFF2-40B4-BE49-F238E27FC236}">
                <a16:creationId xmlns:a16="http://schemas.microsoft.com/office/drawing/2014/main" id="{6AC04A76-CA2F-4222-8E94-AD5968F367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25B72ED5-9EF4-43F8-AE06-01FC923235CD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19</a:t>
            </a:fld>
            <a:endParaRPr lang="en-US" altLang="en-US" sz="900" b="1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80F615D-A54C-4D75-8AF7-1D5E1DCF9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163" y="168275"/>
            <a:ext cx="7772400" cy="762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79BA66F-4B3B-4EDE-BB20-6E0F66989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181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These forecasts are based on the assumption that the past trend and seasonal patterns in the data will persist during 2004.</a:t>
            </a:r>
          </a:p>
          <a:p>
            <a:pPr algn="just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or impossible to consider cyclical and irregular or random forces.</a:t>
            </a:r>
          </a:p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Thus, time-series analysis cannot forecast turning points until they have occurred.</a:t>
            </a:r>
          </a:p>
          <a:p>
            <a:pPr algn="just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Time-series analysis does not examine the underlying forces that cause the observed time series to fluctuate.</a:t>
            </a:r>
          </a:p>
          <a:p>
            <a:pPr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seldom used alone but is most useful in conjunction with other forecasting methods.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>
            <a:extLst>
              <a:ext uri="{FF2B5EF4-FFF2-40B4-BE49-F238E27FC236}">
                <a16:creationId xmlns:a16="http://schemas.microsoft.com/office/drawing/2014/main" id="{C8F317F0-B942-4F08-9575-B96517CF6E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EF7662E-C260-49C8-A5C4-7C321EA529A4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</a:t>
            </a:fld>
            <a:endParaRPr lang="en-US" altLang="en-US" sz="900" b="1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3A28900-C0CD-4BB0-A490-4E45FC889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96875"/>
            <a:ext cx="7772400" cy="762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BA167E9-C0E1-4086-969C-880F11399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because of uncertainty and risk.</a:t>
            </a:r>
          </a:p>
          <a:p>
            <a:pPr algn="just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 vs. Micro forecasts</a:t>
            </a:r>
          </a:p>
          <a:p>
            <a:pPr algn="just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techniques: </a:t>
            </a:r>
          </a:p>
          <a:p>
            <a:pPr lvl="1"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naïve to very sophisticated</a:t>
            </a:r>
          </a:p>
          <a:p>
            <a:pPr lvl="1"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to quantitative</a:t>
            </a:r>
          </a:p>
          <a:p>
            <a:pPr lvl="1"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Purchased from consulting firms</a:t>
            </a:r>
          </a:p>
          <a:p>
            <a:pPr lvl="1" algn="just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the firm</a:t>
            </a:r>
          </a:p>
          <a:p>
            <a:pPr algn="just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Some are useful for short-term forecasts (example barometric forecasts)</a:t>
            </a:r>
          </a:p>
          <a:p>
            <a:pPr algn="just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Some are more useful for long-term forecasting (example: input-output method)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>
            <a:extLst>
              <a:ext uri="{FF2B5EF4-FFF2-40B4-BE49-F238E27FC236}">
                <a16:creationId xmlns:a16="http://schemas.microsoft.com/office/drawing/2014/main" id="{CF8EB75E-96E4-445C-A4C2-031ED604B4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6E895B7B-3AC0-4E3B-8B84-5F19B0018BEB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20</a:t>
            </a:fld>
            <a:endParaRPr lang="en-US" altLang="en-US" sz="900" b="1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6EEC7A5-CF3E-43AA-BE77-C8697C9A9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096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Smoothing Techniques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902F4B4-84D8-4F6D-8EF5-AECF87842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990600"/>
            <a:ext cx="8610600" cy="5257800"/>
          </a:xfrm>
        </p:spPr>
        <p:txBody>
          <a:bodyPr/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Another method of naïve forecasting.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predict values of a time-series on the basis of some average of its past values only. 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They are useful when the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exhibit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trend or seasonal variations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but a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deal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irregular or random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kinds of variations are then smoothed, and future values are forecasted based on some average of past variation.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2">
            <a:extLst>
              <a:ext uri="{FF2B5EF4-FFF2-40B4-BE49-F238E27FC236}">
                <a16:creationId xmlns:a16="http://schemas.microsoft.com/office/drawing/2014/main" id="{5C5CB6DA-7972-420D-A8AF-75B83A0EEC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D59C974D-3D38-4354-8F5A-306ABF3B6C8F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21</a:t>
            </a:fld>
            <a:endParaRPr lang="en-US" altLang="en-US" sz="900" b="1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F588722-3A1D-4294-A7CC-048FDCBCD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1) Moving Average Forecasts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D265A544-EF11-4FF5-B799-401559C7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039813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Forecast is the average of data from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periods prior to the forecast data point.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greater w is, the greater is the smoothing effect because each new observation receives less weight.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is more useful the more erratic or random is the time-series data.</a:t>
            </a:r>
          </a:p>
        </p:txBody>
      </p:sp>
      <p:pic>
        <p:nvPicPr>
          <p:cNvPr id="52228" name="Picture 6">
            <a:extLst>
              <a:ext uri="{FF2B5EF4-FFF2-40B4-BE49-F238E27FC236}">
                <a16:creationId xmlns:a16="http://schemas.microsoft.com/office/drawing/2014/main" id="{DDE3D3ED-0CCB-4BD2-8DB1-5534C104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84763"/>
            <a:ext cx="1882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7F9843EA-DE41-4A58-9D76-DCCBD0CCF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61975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Moving Averages Techniques</a:t>
            </a:r>
          </a:p>
        </p:txBody>
      </p:sp>
      <p:sp>
        <p:nvSpPr>
          <p:cNvPr id="54274" name="Date Placeholder 3">
            <a:extLst>
              <a:ext uri="{FF2B5EF4-FFF2-40B4-BE49-F238E27FC236}">
                <a16:creationId xmlns:a16="http://schemas.microsoft.com/office/drawing/2014/main" id="{E9709F1F-D793-4C22-94ED-B33E1EAAF0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B1ED97B5-C561-47E8-9C7B-951641189949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22</a:t>
            </a:fld>
            <a:endParaRPr lang="en-US" altLang="en-US" sz="900" b="1"/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44BAE381-0643-4609-8C26-10DAEB287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2">
            <a:extLst>
              <a:ext uri="{FF2B5EF4-FFF2-40B4-BE49-F238E27FC236}">
                <a16:creationId xmlns:a16="http://schemas.microsoft.com/office/drawing/2014/main" id="{85620477-8F2A-4646-A22C-04EB13A7A8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DFF09879-3D38-42D0-B303-8812990207FE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23</a:t>
            </a:fld>
            <a:endParaRPr lang="en-US" altLang="en-US" sz="900" b="1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F4532B1-AE20-420C-87C9-ABE20779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2) Exponential Smoothing Forecasts</a:t>
            </a: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95A8C361-1C6B-4C99-81BB-A91F81AC7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081588"/>
            <a:ext cx="32289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>
            <a:extLst>
              <a:ext uri="{FF2B5EF4-FFF2-40B4-BE49-F238E27FC236}">
                <a16:creationId xmlns:a16="http://schemas.microsoft.com/office/drawing/2014/main" id="{F93EE6C5-8990-42A0-90BA-3E1D68A95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We might expect more recent observations to be more important, so why should we give equal weights to all observations?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is the weighted average of the forecast and the actual value from the prior period. W here means the weight which is between 0 and 1.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F403306C-F351-42E0-B8BA-71E25C35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5715000"/>
            <a:ext cx="1454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>
            <a:extLst>
              <a:ext uri="{FF2B5EF4-FFF2-40B4-BE49-F238E27FC236}">
                <a16:creationId xmlns:a16="http://schemas.microsoft.com/office/drawing/2014/main" id="{BFB614F8-681B-47D0-8C66-AB9CA089562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46832BC5-862E-4537-963C-168C4E2AFF1D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24</a:t>
            </a:fld>
            <a:endParaRPr lang="en-US" altLang="en-US" sz="900" b="1"/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D950542-352C-4F6D-A34B-9F167449D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2363"/>
            <a:ext cx="7772400" cy="49530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decisions to make:</a:t>
            </a:r>
          </a:p>
          <a:p>
            <a:pPr marL="0" indent="0" algn="just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1) It is necessary to assign a value to the initial forecast (F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to get the analysis started. One way to do that is to let F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the mean value of the entire observed time-series data.</a:t>
            </a:r>
          </a:p>
          <a:p>
            <a:pPr marL="0" indent="0" algn="just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We must decide the value of w. Therefore, we need to find the root-mean square error (RMSE) after trying different values of w.</a:t>
            </a: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505FE30A-285F-4DD2-BA79-CEA0270A6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381000"/>
          </a:xfrm>
          <a:noFill/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2) Exponential Smoothing Forecasts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C51EB9B-962A-4356-8FD4-48C90E570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304800"/>
            <a:ext cx="7772400" cy="6858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Smoothing</a:t>
            </a:r>
          </a:p>
        </p:txBody>
      </p:sp>
      <p:sp>
        <p:nvSpPr>
          <p:cNvPr id="59394" name="Date Placeholder 3">
            <a:extLst>
              <a:ext uri="{FF2B5EF4-FFF2-40B4-BE49-F238E27FC236}">
                <a16:creationId xmlns:a16="http://schemas.microsoft.com/office/drawing/2014/main" id="{E73E83F7-6CD0-477D-98FA-364DF71FEC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51147C7A-A49A-443A-AEB0-3575FA6900E8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25</a:t>
            </a:fld>
            <a:endParaRPr lang="en-US" altLang="en-US" sz="900" b="1"/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E75AB0B7-747F-4B3F-9193-76B0BF6E6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2">
            <a:extLst>
              <a:ext uri="{FF2B5EF4-FFF2-40B4-BE49-F238E27FC236}">
                <a16:creationId xmlns:a16="http://schemas.microsoft.com/office/drawing/2014/main" id="{A7D1F0EA-824F-484A-8EDE-B44B63F36C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93E2B864-7D78-4EB7-BA68-890056FA0E4F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26</a:t>
            </a:fld>
            <a:endParaRPr lang="en-US" altLang="en-US" sz="900" b="1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64760B9-D3D7-4CCF-A3F6-B6F82BDE7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Root-Mean Square Error (RMSE)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8220FFC3-D512-4D72-9E72-4E19FAB0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37655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4">
            <a:extLst>
              <a:ext uri="{FF2B5EF4-FFF2-40B4-BE49-F238E27FC236}">
                <a16:creationId xmlns:a16="http://schemas.microsoft.com/office/drawing/2014/main" id="{3458CCE9-DC94-451F-8D18-E131D71D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534400" cy="3108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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the Accuracy of a Forecasting Method.</a:t>
            </a:r>
          </a:p>
          <a:p>
            <a:pPr marL="457200" indent="-457200" algn="just">
              <a:spcBef>
                <a:spcPct val="50000"/>
              </a:spcBef>
              <a:buFont typeface="Webdings" panose="05030102010509060703" pitchFamily="18" charset="2"/>
              <a:buChar char="&lt;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moving average that results in the smallest RSME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spcBef>
                <a:spcPct val="50000"/>
              </a:spcBef>
              <a:buFont typeface="Webdings" panose="05030102010509060703" pitchFamily="18" charset="2"/>
              <a:buChar char="&lt;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also can be applied when you compare the results of moving averages and exponential smoothing.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D852CAA6-72B6-4E22-8FE4-FEA5CA6A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Root Mean Square Error (RMSE)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762A25-91EC-471A-8B12-5383982116EC}"/>
              </a:ext>
            </a:extLst>
          </p:cNvPr>
          <p:cNvPicPr>
            <a:picLocks noGrp="1" noRot="1" noChangeAspect="1" noMove="1" noResize="1" noEditPoints="1" noAdjustHandles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8610600" cy="5194300"/>
          </a:xfrm>
        </p:spPr>
      </p:pic>
      <p:sp>
        <p:nvSpPr>
          <p:cNvPr id="62467" name="Date Placeholder 3">
            <a:extLst>
              <a:ext uri="{FF2B5EF4-FFF2-40B4-BE49-F238E27FC236}">
                <a16:creationId xmlns:a16="http://schemas.microsoft.com/office/drawing/2014/main" id="{73B4BC60-C1AE-4E44-B74C-8AE38F39E8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52F74F2-1DE2-4A68-A654-02FE6F73AC1A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27</a:t>
            </a:fld>
            <a:endParaRPr lang="en-US" altLang="en-US" sz="900" b="1"/>
          </a:p>
        </p:txBody>
      </p:sp>
      <p:sp>
        <p:nvSpPr>
          <p:cNvPr id="62468" name="Right Arrow 4">
            <a:extLst>
              <a:ext uri="{FF2B5EF4-FFF2-40B4-BE49-F238E27FC236}">
                <a16:creationId xmlns:a16="http://schemas.microsoft.com/office/drawing/2014/main" id="{8C96E3A7-384C-452D-84DC-30B35A656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381000" cy="26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2469" name="Right Arrow 5">
            <a:extLst>
              <a:ext uri="{FF2B5EF4-FFF2-40B4-BE49-F238E27FC236}">
                <a16:creationId xmlns:a16="http://schemas.microsoft.com/office/drawing/2014/main" id="{7EDA8358-0733-4A20-B624-DC59DB5D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2470" name="Right Arrow 6">
            <a:extLst>
              <a:ext uri="{FF2B5EF4-FFF2-40B4-BE49-F238E27FC236}">
                <a16:creationId xmlns:a16="http://schemas.microsoft.com/office/drawing/2014/main" id="{F12F8EF8-7239-4E4D-9122-F44C33CD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29100"/>
            <a:ext cx="381000" cy="266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2471" name="Right Arrow 7">
            <a:extLst>
              <a:ext uri="{FF2B5EF4-FFF2-40B4-BE49-F238E27FC236}">
                <a16:creationId xmlns:a16="http://schemas.microsoft.com/office/drawing/2014/main" id="{181612D7-1BB3-4356-A03F-24D787DF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10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>
            <a:extLst>
              <a:ext uri="{FF2B5EF4-FFF2-40B4-BE49-F238E27FC236}">
                <a16:creationId xmlns:a16="http://schemas.microsoft.com/office/drawing/2014/main" id="{4F032045-84F8-4F17-BE83-C549B1F46B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43EDAC0B-4B85-447E-A882-79C56AEEA998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28</a:t>
            </a:fld>
            <a:endParaRPr lang="en-US" altLang="en-US" sz="900" b="1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B4F7F6E-8765-495D-8FDE-6BE2E8FB5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Barometric Methods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E032652C-25A8-481D-A26C-5802E7C7F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563" y="1600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Bureau of Economic Research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Commerce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Indicators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Lagging Indicators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Coincident Indicators</a:t>
            </a:r>
          </a:p>
          <a:p>
            <a:pPr marL="0" indent="0">
              <a:buFontTx/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Composite Index</a:t>
            </a:r>
          </a:p>
          <a:p>
            <a:pPr lvl="1" algn="ctr">
              <a:buFont typeface="Wingdings" panose="05000000000000000000" pitchFamily="2" charset="2"/>
              <a:buChar char="q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Index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6B833E20-8CEB-4DEF-B9A3-739D41357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Barometric Indicators</a:t>
            </a:r>
          </a:p>
        </p:txBody>
      </p:sp>
      <p:pic>
        <p:nvPicPr>
          <p:cNvPr id="65538" name="Content Placeholder 4">
            <a:extLst>
              <a:ext uri="{FF2B5EF4-FFF2-40B4-BE49-F238E27FC236}">
                <a16:creationId xmlns:a16="http://schemas.microsoft.com/office/drawing/2014/main" id="{1CC512E2-A1D2-416B-A108-2C1561B3A9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828800"/>
            <a:ext cx="6781800" cy="4514850"/>
          </a:xfrm>
        </p:spPr>
      </p:pic>
      <p:sp>
        <p:nvSpPr>
          <p:cNvPr id="65539" name="Date Placeholder 3">
            <a:extLst>
              <a:ext uri="{FF2B5EF4-FFF2-40B4-BE49-F238E27FC236}">
                <a16:creationId xmlns:a16="http://schemas.microsoft.com/office/drawing/2014/main" id="{945AFDA1-AC00-47E1-8FFA-0B53B63D43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C491214C-2468-4F48-B984-F289117A3F27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29</a:t>
            </a:fld>
            <a:endParaRPr lang="en-US" altLang="en-US" sz="900" b="1"/>
          </a:p>
        </p:txBody>
      </p:sp>
      <p:sp>
        <p:nvSpPr>
          <p:cNvPr id="65540" name="Rectangle 5">
            <a:extLst>
              <a:ext uri="{FF2B5EF4-FFF2-40B4-BE49-F238E27FC236}">
                <a16:creationId xmlns:a16="http://schemas.microsoft.com/office/drawing/2014/main" id="{4043FBD0-DEDA-4AE8-887B-07A75C25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113665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Leading, coincident and lagging business cycle indicators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7BC7E896-8C0E-4281-8971-7A6C5259BC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31594FAD-1B5F-40E1-B396-9A88ED04E670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</a:t>
            </a:fld>
            <a:endParaRPr lang="en-US" altLang="en-US" sz="900" b="1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8C63084-1253-4A30-84AD-C0552538B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the technique depends on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preparing the forecast and the benefit that results from its use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lead time in decision making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time period of the forecast (short or long term)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accuracy required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and availability of the data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complexity of the relationships to be forecasted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44723C4-FA13-4645-957B-B6096EB39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42900"/>
            <a:ext cx="7772400" cy="838200"/>
          </a:xfrm>
          <a:noFill/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1">
            <a:extLst>
              <a:ext uri="{FF2B5EF4-FFF2-40B4-BE49-F238E27FC236}">
                <a16:creationId xmlns:a16="http://schemas.microsoft.com/office/drawing/2014/main" id="{74FAF66C-ABA5-4D70-BA5E-5754979326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EC7EDC1-6FBD-4998-AA6F-B125B97E3D62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30</a:t>
            </a:fld>
            <a:endParaRPr lang="en-US" altLang="en-US" sz="900" b="1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17723F3-48BA-4353-BD87-582F9B01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Phasing of BCT indicators</a:t>
            </a:r>
          </a:p>
        </p:txBody>
      </p:sp>
      <p:pic>
        <p:nvPicPr>
          <p:cNvPr id="66563" name="Picture 2" descr="Phasing of BCT indicators ">
            <a:extLst>
              <a:ext uri="{FF2B5EF4-FFF2-40B4-BE49-F238E27FC236}">
                <a16:creationId xmlns:a16="http://schemas.microsoft.com/office/drawing/2014/main" id="{45488601-DF0D-4958-A98F-E47D8AF6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>
            <a:extLst>
              <a:ext uri="{FF2B5EF4-FFF2-40B4-BE49-F238E27FC236}">
                <a16:creationId xmlns:a16="http://schemas.microsoft.com/office/drawing/2014/main" id="{367B4F8F-4610-4F56-9441-7B3E4B10C1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5AED5EA8-612F-49F3-A837-A18E3AEFA771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31</a:t>
            </a:fld>
            <a:endParaRPr lang="en-US" altLang="en-US" sz="900" b="1"/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286B2D6-30EE-43C4-A7F6-E748CDC0C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4102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The use of indices (composite and diffusion) improves the accuracy of barometric forecasting.</a:t>
            </a:r>
          </a:p>
          <a:p>
            <a:pPr algn="just">
              <a:lnSpc>
                <a:spcPct val="9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record of this technique is far from perfect.</a:t>
            </a:r>
          </a:p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in lead time is another weakness.</a:t>
            </a:r>
          </a:p>
          <a:p>
            <a:pPr algn="just">
              <a:lnSpc>
                <a:spcPct val="9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signals the direction of the change but it says little about the magnitude of the change.</a:t>
            </a:r>
          </a:p>
          <a:p>
            <a:pPr algn="just"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managers to identify leading indicators that provide accurate forecasts for their specific needs.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id="{82C787FF-A4A9-47CA-9BDE-F1F89383E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noFill/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Barometric Methods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3C910D01-9581-44D6-BC5B-D69DC3238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Indicators</a:t>
            </a:r>
          </a:p>
        </p:txBody>
      </p:sp>
      <p:sp>
        <p:nvSpPr>
          <p:cNvPr id="69634" name="Date Placeholder 3">
            <a:extLst>
              <a:ext uri="{FF2B5EF4-FFF2-40B4-BE49-F238E27FC236}">
                <a16:creationId xmlns:a16="http://schemas.microsoft.com/office/drawing/2014/main" id="{4EBF51A1-391D-45EC-AAD3-7D17C9659C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4FA40923-7A88-429E-BE13-3F721FDF1D21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32</a:t>
            </a:fld>
            <a:endParaRPr lang="en-US" altLang="en-US" sz="900" b="1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92416B64-713A-444E-AF61-962411DE1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66800"/>
            <a:ext cx="8153400" cy="5257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FE5126BB-80B9-4372-BFBE-F65A73E4D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8" y="381000"/>
            <a:ext cx="7772400" cy="8382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Economics Indicators</a:t>
            </a:r>
          </a:p>
        </p:txBody>
      </p:sp>
      <p:sp>
        <p:nvSpPr>
          <p:cNvPr id="71682" name="Date Placeholder 3">
            <a:extLst>
              <a:ext uri="{FF2B5EF4-FFF2-40B4-BE49-F238E27FC236}">
                <a16:creationId xmlns:a16="http://schemas.microsoft.com/office/drawing/2014/main" id="{713186D1-AFE7-4C16-9824-61449B4C62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F87B7C8-463E-4867-B4B1-5D3A526234D9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33</a:t>
            </a:fld>
            <a:endParaRPr lang="en-US" altLang="en-US" sz="900" b="1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4A891E0-52FB-478D-800B-832D16AE6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rule of thumb</a:t>
            </a:r>
          </a:p>
          <a:p>
            <a:pPr marL="182880" indent="-457200" algn="just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a period of increases, the leading  indicator index sustains three consecutive declines, a recession (or a slowing) will follow.  </a:t>
            </a:r>
          </a:p>
          <a:p>
            <a:pPr marL="0" indent="0" algn="just"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640080" algn="just">
              <a:buFont typeface="Wingdings" panose="05000000000000000000" pitchFamily="2" charset="2"/>
              <a:buChar char="q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indicators have predicted each recession since 1948.</a:t>
            </a: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A2D451DA-F61B-482F-9DAB-FA49713CA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b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Indicators: </a:t>
            </a:r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Drawbacks</a:t>
            </a:r>
            <a:b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Date Placeholder 3">
            <a:extLst>
              <a:ext uri="{FF2B5EF4-FFF2-40B4-BE49-F238E27FC236}">
                <a16:creationId xmlns:a16="http://schemas.microsoft.com/office/drawing/2014/main" id="{851729A5-6F6C-4B1B-88F4-7B35E33A54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A7B24263-EA1C-4B1D-A77D-6948B43C9A98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34</a:t>
            </a:fld>
            <a:endParaRPr lang="en-US" altLang="en-US" sz="900" b="1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8891715-3376-4EAC-B384-B3E8699EE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Leading indicators occasionally forecast recessions that do not occur.  </a:t>
            </a:r>
          </a:p>
          <a:p>
            <a:pPr algn="just">
              <a:lnSpc>
                <a:spcPct val="90000"/>
              </a:lnSpc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change in the index does not indicate the precise size of the decline or increase.</a:t>
            </a:r>
          </a:p>
          <a:p>
            <a:pPr algn="just">
              <a:lnSpc>
                <a:spcPct val="90000"/>
              </a:lnSpc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data are subject to revision in the ensuing months.</a:t>
            </a:r>
          </a:p>
          <a:p>
            <a:pPr algn="just">
              <a:lnSpc>
                <a:spcPct val="90000"/>
              </a:lnSpc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managers may find it difficult to identify leading indicators that provide accurate forecasts for their specific needs.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EEBD6B55-D269-42FE-AEB8-FA3FB5F6C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438" y="304800"/>
            <a:ext cx="7772400" cy="5334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Composite Index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B79BE343-FC26-4E40-A05C-B8381915E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algn="just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a weighted average of several leading indicators.</a:t>
            </a:r>
          </a:p>
          <a:p>
            <a:pPr algn="just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indicators are weighted based on the predictive ability of each series.</a:t>
            </a:r>
          </a:p>
          <a:p>
            <a:pPr algn="just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series that better predict would be given a greater weight.</a:t>
            </a:r>
          </a:p>
          <a:p>
            <a:pPr algn="just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index is interpreted in terms of percentage changes from period to period.</a:t>
            </a:r>
          </a:p>
        </p:txBody>
      </p:sp>
      <p:sp>
        <p:nvSpPr>
          <p:cNvPr id="75779" name="Date Placeholder 3">
            <a:extLst>
              <a:ext uri="{FF2B5EF4-FFF2-40B4-BE49-F238E27FC236}">
                <a16:creationId xmlns:a16="http://schemas.microsoft.com/office/drawing/2014/main" id="{53BCEE4E-BFBD-42A7-AB75-3AFC29D9FE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26133563-A42B-4A8A-BF57-080902B0D50C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35</a:t>
            </a:fld>
            <a:endParaRPr lang="en-US" altLang="en-US" sz="9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4607C60E-F8E9-45D0-BA94-B65E92066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 Index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827F1DB3-8C0C-4734-AF4C-0EC2AC6FC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algn="just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It is calculated as the proportion of indicators that increase from one period to another.</a:t>
            </a:r>
          </a:p>
        </p:txBody>
      </p:sp>
      <p:sp>
        <p:nvSpPr>
          <p:cNvPr id="77827" name="Date Placeholder 3">
            <a:extLst>
              <a:ext uri="{FF2B5EF4-FFF2-40B4-BE49-F238E27FC236}">
                <a16:creationId xmlns:a16="http://schemas.microsoft.com/office/drawing/2014/main" id="{76804E9D-718A-4624-81F7-8E763BC4BA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0032F5B4-25A0-4DB1-8F79-58C0B879C14C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36</a:t>
            </a:fld>
            <a:endParaRPr lang="en-US" altLang="en-US" sz="9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B5FF3636-1F5D-42E6-90D0-3397286B7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 on Composite and Diffusion Indexes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3A67D8-EA37-4C22-A748-2D477C7B91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7724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Indicator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Leading Indicator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Diffusion Index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Composite Index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66.70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104.31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9917" name="Date Placeholder 3">
            <a:extLst>
              <a:ext uri="{FF2B5EF4-FFF2-40B4-BE49-F238E27FC236}">
                <a16:creationId xmlns:a16="http://schemas.microsoft.com/office/drawing/2014/main" id="{99830973-94E2-405E-A302-BC772D9E7B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91095984-12F1-4F1D-920E-77333B3BDBAE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37</a:t>
            </a:fld>
            <a:endParaRPr lang="en-US" altLang="en-US" sz="9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BA284630-A15D-44BF-8BA4-474B54158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Example on Composite and Diffusion Indexes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22" name="Content Placeholder 4">
            <a:extLst>
              <a:ext uri="{FF2B5EF4-FFF2-40B4-BE49-F238E27FC236}">
                <a16:creationId xmlns:a16="http://schemas.microsoft.com/office/drawing/2014/main" id="{871D0CB0-1293-4BC4-B987-D51BF8889B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 algn="just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Try to figure out how do we compose the index from the previous table! This is your job! Good luck!</a:t>
            </a:r>
          </a:p>
        </p:txBody>
      </p:sp>
      <p:sp>
        <p:nvSpPr>
          <p:cNvPr id="81923" name="Date Placeholder 3">
            <a:extLst>
              <a:ext uri="{FF2B5EF4-FFF2-40B4-BE49-F238E27FC236}">
                <a16:creationId xmlns:a16="http://schemas.microsoft.com/office/drawing/2014/main" id="{B1195E71-CB56-4335-83E1-C3244E358DF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B6F08081-367E-4563-A162-9D91F444FBD9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38</a:t>
            </a:fld>
            <a:endParaRPr lang="en-US" altLang="en-US" sz="9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09715747-CBA8-48C4-9313-94CC5A55DA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1F9217BF-D7D4-4600-8EA0-8F5CBCC460A5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4</a:t>
            </a:fld>
            <a:endParaRPr lang="en-US" altLang="en-US" sz="900" b="1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5D179C4-BC2D-4CBF-970B-C5D44B443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algn="just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To make short-term forecasts when no quantitative data are available.</a:t>
            </a:r>
          </a:p>
          <a:p>
            <a:pPr algn="just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useful in supplementing quantitative forecasts</a:t>
            </a:r>
          </a:p>
          <a:p>
            <a:pPr algn="just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They can be invaluable in forecasting the demand for a new product to be introduced.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205FBEB7-011E-470D-97ED-0BCBC6DDE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457200"/>
            <a:ext cx="7772400" cy="609600"/>
          </a:xfrm>
          <a:noFill/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Forecasts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>
            <a:extLst>
              <a:ext uri="{FF2B5EF4-FFF2-40B4-BE49-F238E27FC236}">
                <a16:creationId xmlns:a16="http://schemas.microsoft.com/office/drawing/2014/main" id="{E0FF260B-FD4D-4A96-9BAD-1928AFEA65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8F4D64DF-A315-483A-AE0E-E491BDEF2EA8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5</a:t>
            </a:fld>
            <a:endParaRPr lang="en-US" altLang="en-US" sz="900" b="1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06DA7FA-1021-4D47-9066-070F352A3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Forecasts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349505E-31FC-4514-92D7-69D90E851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Survey Techniques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Planned Plant and Equipment Spending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Expected Sales and Inventory Changes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Consumers’ Expenditure Plans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Opinion Polls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Business Executives (Delphi method)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Sales Force</a:t>
            </a:r>
          </a:p>
          <a:p>
            <a:pPr lvl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Consumer Intentions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45AC4C38-2CCF-45BE-B5DC-19FC667BA8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B042C065-9AE8-490D-B447-3DDA85248EDF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6</a:t>
            </a:fld>
            <a:endParaRPr lang="en-US" altLang="en-US" sz="900" b="1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13C5A70C-7401-4E3A-8800-D990BF20B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Many economic decisions are made well in advance of actual expenditure</a:t>
            </a:r>
          </a:p>
          <a:p>
            <a:pPr algn="just">
              <a:lnSpc>
                <a:spcPct val="90000"/>
              </a:lnSpc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the record of these surveys has been rather good in forecasting actual expenditure, except during periods of unexpected international political upheavals.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More useful in conjunction with quantitative method of forecasting.</a:t>
            </a:r>
          </a:p>
          <a:p>
            <a:pPr algn="just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These are not popular among consumers because of the loss of privacy, the time involved, and the pressure.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322BCB1A-E0CB-4AD6-9832-DA66D32DE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Forecasts: Surveys Techniques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94ED1D76-C7DF-4386-858E-EAB88E85669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2052B42D-D691-4D7A-9567-00640E70913B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7</a:t>
            </a:fld>
            <a:endParaRPr lang="en-US" altLang="en-US" sz="900" b="1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5FA4161-09D4-4D18-AE46-40E109642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</p:spPr>
        <p:txBody>
          <a:bodyPr/>
          <a:lstStyle/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sales of firm depend also on the policies adopted by the firm, so why not having a more specific opinion?</a:t>
            </a:r>
          </a:p>
          <a:p>
            <a:pPr marL="0" indent="0" algn="just">
              <a:buFontTx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polls: Delphi technique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force polling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Intentions polling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4267D7-679E-4E77-97C0-658C5178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  <a:noFill/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Forecasts: Opinion Polls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2CA4B636-4BEB-45AC-9A0F-56DE9ED49B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4AC90A05-713C-47C3-BFB0-FF342A805B86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8</a:t>
            </a:fld>
            <a:endParaRPr lang="en-US" altLang="en-US" sz="900" b="1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014A58C-BF04-4A50-A152-F42252CAB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Naïve Forecasting: Time-Series Analysis</a:t>
            </a:r>
            <a:b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past pattern will continue unchanged in the future!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0C92C4-3121-48A9-A487-E805683B0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 in the time-series data because: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Secular Trend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Long-Run Increase or Decrease in Data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Cyclical Fluctuations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Long-Run Cycles of Expansion and Contraction</a:t>
            </a: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</a:t>
            </a:r>
          </a:p>
          <a:p>
            <a:pPr lvl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Regularly Occurring Fluctuations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Irregular or Random Influences</a:t>
            </a:r>
          </a:p>
        </p:txBody>
      </p:sp>
      <p:grpSp>
        <p:nvGrpSpPr>
          <p:cNvPr id="29700" name="Group 3">
            <a:extLst>
              <a:ext uri="{FF2B5EF4-FFF2-40B4-BE49-F238E27FC236}">
                <a16:creationId xmlns:a16="http://schemas.microsoft.com/office/drawing/2014/main" id="{37054520-2F51-4438-A553-009D18D2E9A7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2109788"/>
            <a:ext cx="142875" cy="328612"/>
            <a:chOff x="214354" y="2110474"/>
            <a:chExt cx="1429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89A258-AF2B-488E-89E8-28495E306D91}"/>
                    </a:ext>
                  </a:extLst>
                </p14:cNvPr>
                <p14:cNvContentPartPr/>
                <p14:nvPr/>
              </p14:nvContentPartPr>
              <p14:xfrm>
                <a:off x="259354" y="2110474"/>
                <a:ext cx="40320" cy="320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89A258-AF2B-488E-89E8-28495E306D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354" y="2101474"/>
                  <a:ext cx="57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2108CC-716C-4636-B74A-D53D139905E8}"/>
                    </a:ext>
                  </a:extLst>
                </p14:cNvPr>
                <p14:cNvContentPartPr/>
                <p14:nvPr/>
              </p14:nvContentPartPr>
              <p14:xfrm>
                <a:off x="214354" y="2429794"/>
                <a:ext cx="142920" cy="8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2108CC-716C-4636-B74A-D53D139905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5354" y="2421169"/>
                  <a:ext cx="160560" cy="251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3F913F-A3E1-4754-ADAA-94A8A958F13D}"/>
                  </a:ext>
                </a:extLst>
              </p14:cNvPr>
              <p14:cNvContentPartPr/>
              <p14:nvPr/>
            </p14:nvContentPartPr>
            <p14:xfrm>
              <a:off x="181594" y="4637674"/>
              <a:ext cx="174600" cy="18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3F913F-A3E1-4754-ADAA-94A8A958F1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613" y="4628674"/>
                <a:ext cx="192204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B3EC57-AFDA-4B41-BEDD-2DE8B7BAFBE6}"/>
                  </a:ext>
                </a:extLst>
              </p14:cNvPr>
              <p14:cNvContentPartPr/>
              <p14:nvPr/>
            </p14:nvContentPartPr>
            <p14:xfrm>
              <a:off x="1138834" y="2417194"/>
              <a:ext cx="2239200" cy="26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B3EC57-AFDA-4B41-BEDD-2DE8B7BAFB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9834" y="2408314"/>
                <a:ext cx="2256840" cy="44045"/>
              </a:xfrm>
              <a:prstGeom prst="rect">
                <a:avLst/>
              </a:prstGeom>
            </p:spPr>
          </p:pic>
        </mc:Fallback>
      </mc:AlternateContent>
      <p:grpSp>
        <p:nvGrpSpPr>
          <p:cNvPr id="29703" name="Group 8">
            <a:extLst>
              <a:ext uri="{FF2B5EF4-FFF2-40B4-BE49-F238E27FC236}">
                <a16:creationId xmlns:a16="http://schemas.microsoft.com/office/drawing/2014/main" id="{04F4EDAB-7455-4DDF-87ED-874495817C17}"/>
              </a:ext>
            </a:extLst>
          </p:cNvPr>
          <p:cNvGrpSpPr>
            <a:grpSpLocks/>
          </p:cNvGrpSpPr>
          <p:nvPr/>
        </p:nvGrpSpPr>
        <p:grpSpPr bwMode="auto">
          <a:xfrm>
            <a:off x="3062288" y="2925763"/>
            <a:ext cx="3794125" cy="84137"/>
            <a:chOff x="3061594" y="2926234"/>
            <a:chExt cx="379404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90FBD7-6B5E-4383-8C98-A62480515A17}"/>
                    </a:ext>
                  </a:extLst>
                </p14:cNvPr>
                <p14:cNvContentPartPr/>
                <p14:nvPr/>
              </p14:nvContentPartPr>
              <p14:xfrm>
                <a:off x="3061594" y="2926234"/>
                <a:ext cx="775800" cy="2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90FBD7-6B5E-4383-8C98-A62480515A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52594" y="2917234"/>
                  <a:ext cx="79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DEDD7E0-8DF8-4021-9B30-EE784A8D5999}"/>
                    </a:ext>
                  </a:extLst>
                </p14:cNvPr>
                <p14:cNvContentPartPr/>
                <p14:nvPr/>
              </p14:nvContentPartPr>
              <p14:xfrm>
                <a:off x="4981834" y="2973034"/>
                <a:ext cx="1873800" cy="37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DEDD7E0-8DF8-4021-9B30-EE784A8D59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72834" y="2964034"/>
                  <a:ext cx="1891440" cy="5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88174AC-9952-4217-B0AC-157DEFD13D47}"/>
                  </a:ext>
                </a:extLst>
              </p14:cNvPr>
              <p14:cNvContentPartPr/>
              <p14:nvPr/>
            </p14:nvContentPartPr>
            <p14:xfrm>
              <a:off x="-1608686" y="2136034"/>
              <a:ext cx="854280" cy="668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88174AC-9952-4217-B0AC-157DEFD13D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1617686" y="2127034"/>
                <a:ext cx="8719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FF71DC2-AFEA-4308-9A35-1948B8A4E4AD}"/>
                  </a:ext>
                </a:extLst>
              </p14:cNvPr>
              <p14:cNvContentPartPr/>
              <p14:nvPr/>
            </p14:nvContentPartPr>
            <p14:xfrm>
              <a:off x="-1589246" y="3024514"/>
              <a:ext cx="674640" cy="845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FF71DC2-AFEA-4308-9A35-1948B8A4E4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1598246" y="3015514"/>
                <a:ext cx="69228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65F041-324D-4FAA-8823-660694501DD2}"/>
                  </a:ext>
                </a:extLst>
              </p14:cNvPr>
              <p14:cNvContentPartPr/>
              <p14:nvPr/>
            </p14:nvContentPartPr>
            <p14:xfrm>
              <a:off x="-2173526" y="1911394"/>
              <a:ext cx="65880" cy="2252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65F041-324D-4FAA-8823-660694501D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182526" y="1902394"/>
                <a:ext cx="83520" cy="22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14DC09-D527-4972-ABB3-3AAE4DEC3BAB}"/>
                  </a:ext>
                </a:extLst>
              </p14:cNvPr>
              <p14:cNvContentPartPr/>
              <p14:nvPr/>
            </p14:nvContentPartPr>
            <p14:xfrm>
              <a:off x="-2120606" y="4179394"/>
              <a:ext cx="1737360" cy="33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14DC09-D527-4972-ABB3-3AAE4DEC3B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2129606" y="4170490"/>
                <a:ext cx="1755000" cy="5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DAF59C0-5089-4BF2-9D42-86757C84AF28}"/>
                  </a:ext>
                </a:extLst>
              </p14:cNvPr>
              <p14:cNvContentPartPr/>
              <p14:nvPr/>
            </p14:nvContentPartPr>
            <p14:xfrm>
              <a:off x="1234594" y="3479194"/>
              <a:ext cx="2792520" cy="34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DAF59C0-5089-4BF2-9D42-86757C84AF2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5594" y="3470194"/>
                <a:ext cx="28101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1E21B9-49F2-4AE1-84CD-21C3E18E16BE}"/>
                  </a:ext>
                </a:extLst>
              </p14:cNvPr>
              <p14:cNvContentPartPr/>
              <p14:nvPr/>
            </p14:nvContentPartPr>
            <p14:xfrm>
              <a:off x="4731994" y="3998314"/>
              <a:ext cx="1002240" cy="52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1E21B9-49F2-4AE1-84CD-21C3E18E16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22994" y="3989314"/>
                <a:ext cx="10198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75D841E-C25B-4EA3-92B5-86ED553B2090}"/>
                  </a:ext>
                </a:extLst>
              </p14:cNvPr>
              <p14:cNvContentPartPr/>
              <p14:nvPr/>
            </p14:nvContentPartPr>
            <p14:xfrm>
              <a:off x="1888714" y="4447594"/>
              <a:ext cx="1242000" cy="21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75D841E-C25B-4EA3-92B5-86ED553B20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79714" y="4438594"/>
                <a:ext cx="12596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EC77DC-38B2-4072-AC73-C841394C5B31}"/>
                  </a:ext>
                </a:extLst>
              </p14:cNvPr>
              <p14:cNvContentPartPr/>
              <p14:nvPr/>
            </p14:nvContentPartPr>
            <p14:xfrm>
              <a:off x="1237474" y="4894354"/>
              <a:ext cx="2344680" cy="91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EC77DC-38B2-4072-AC73-C841394C5B3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28474" y="4885354"/>
                <a:ext cx="2362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0B0012-6374-4CA4-8C5A-8FFCF8A75027}"/>
                  </a:ext>
                </a:extLst>
              </p14:cNvPr>
              <p14:cNvContentPartPr/>
              <p14:nvPr/>
            </p14:nvContentPartPr>
            <p14:xfrm>
              <a:off x="1812034" y="5410594"/>
              <a:ext cx="3807360" cy="69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0B0012-6374-4CA4-8C5A-8FFCF8A750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3033" y="5401594"/>
                <a:ext cx="3825002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F54988F-762F-41FA-8C51-BD9A6AEE6F90}"/>
                  </a:ext>
                </a:extLst>
              </p14:cNvPr>
              <p14:cNvContentPartPr/>
              <p14:nvPr/>
            </p14:nvContentPartPr>
            <p14:xfrm>
              <a:off x="1245394" y="5891194"/>
              <a:ext cx="4080960" cy="109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F54988F-762F-41FA-8C51-BD9A6AEE6F9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36393" y="5882194"/>
                <a:ext cx="4098602" cy="127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>
            <a:extLst>
              <a:ext uri="{FF2B5EF4-FFF2-40B4-BE49-F238E27FC236}">
                <a16:creationId xmlns:a16="http://schemas.microsoft.com/office/drawing/2014/main" id="{90CDCE43-4D00-4BFA-8AB6-EC39E508E4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542213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542213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542213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542213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US" altLang="en-US" sz="900"/>
              <a:t>Prepared by Robert F. Brooker, Ph.D.     </a:t>
            </a:r>
            <a:r>
              <a:rPr lang="en-US" altLang="en-US" sz="900">
                <a:cs typeface="Times New Roman" panose="02020603050405020304" pitchFamily="18" charset="0"/>
              </a:rPr>
              <a:t>Copyright ©2004 by South-Western, a division of Thomson Learning.  All rights reserved.</a:t>
            </a:r>
            <a:r>
              <a:rPr lang="en-US" altLang="en-US" sz="900"/>
              <a:t>	</a:t>
            </a:r>
            <a:r>
              <a:rPr lang="en-US" altLang="en-US" sz="900" b="1"/>
              <a:t>Slide </a:t>
            </a:r>
            <a:fld id="{F0F1AC2C-30E7-4EDD-87E8-BA7E26DF6BE5}" type="slidenum">
              <a:rPr lang="en-US" altLang="en-US" sz="900" b="1" smtClean="0"/>
              <a:pPr>
                <a:spcBef>
                  <a:spcPts val="500"/>
                </a:spcBef>
                <a:buFontTx/>
                <a:buNone/>
              </a:pPr>
              <a:t>9</a:t>
            </a:fld>
            <a:endParaRPr lang="en-US" altLang="en-US" sz="900" b="1"/>
          </a:p>
        </p:txBody>
      </p:sp>
      <p:pic>
        <p:nvPicPr>
          <p:cNvPr id="31746" name="Picture 2" descr="Fig0501">
            <a:extLst>
              <a:ext uri="{FF2B5EF4-FFF2-40B4-BE49-F238E27FC236}">
                <a16:creationId xmlns:a16="http://schemas.microsoft.com/office/drawing/2014/main" id="{29981EE1-E84B-4245-B2B9-78F2C091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E5BE5D-0B52-4CF2-8BC6-2EA53445671F}"/>
                  </a:ext>
                </a:extLst>
              </p14:cNvPr>
              <p14:cNvContentPartPr/>
              <p14:nvPr/>
            </p14:nvContentPartPr>
            <p14:xfrm>
              <a:off x="995194" y="3026674"/>
              <a:ext cx="7570800" cy="5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E5BE5D-0B52-4CF2-8BC6-2EA5344567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194" y="3017674"/>
                <a:ext cx="7588439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48" name="Group 15">
            <a:extLst>
              <a:ext uri="{FF2B5EF4-FFF2-40B4-BE49-F238E27FC236}">
                <a16:creationId xmlns:a16="http://schemas.microsoft.com/office/drawing/2014/main" id="{B5FB12D6-B85D-4D53-8BB0-A759DE57D8AD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487363"/>
            <a:ext cx="1028700" cy="544512"/>
            <a:chOff x="231274" y="487954"/>
            <a:chExt cx="1029240" cy="54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3517726-2DB1-4C69-9AF5-5E700DFC4C2B}"/>
                    </a:ext>
                  </a:extLst>
                </p14:cNvPr>
                <p14:cNvContentPartPr/>
                <p14:nvPr/>
              </p14:nvContentPartPr>
              <p14:xfrm>
                <a:off x="1209034" y="487954"/>
                <a:ext cx="51480" cy="29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3517726-2DB1-4C69-9AF5-5E700DFC4C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0034" y="478954"/>
                  <a:ext cx="69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D5A8EFA-73A1-4EC7-86F9-A4E5466D5F68}"/>
                    </a:ext>
                  </a:extLst>
                </p14:cNvPr>
                <p14:cNvContentPartPr/>
                <p14:nvPr/>
              </p14:nvContentPartPr>
              <p14:xfrm>
                <a:off x="861634" y="554914"/>
                <a:ext cx="245880" cy="29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D5A8EFA-73A1-4EC7-86F9-A4E5466D5F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2634" y="545914"/>
                  <a:ext cx="263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65E336B-5EC1-486F-8DF6-7C247FF80B8E}"/>
                    </a:ext>
                  </a:extLst>
                </p14:cNvPr>
                <p14:cNvContentPartPr/>
                <p14:nvPr/>
              </p14:nvContentPartPr>
              <p14:xfrm>
                <a:off x="878554" y="683434"/>
                <a:ext cx="60840" cy="12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65E336B-5EC1-486F-8DF6-7C247FF80B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9554" y="674434"/>
                  <a:ext cx="78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89B575B-F8BA-41F8-9210-17F675A19C86}"/>
                    </a:ext>
                  </a:extLst>
                </p14:cNvPr>
                <p14:cNvContentPartPr/>
                <p14:nvPr/>
              </p14:nvContentPartPr>
              <p14:xfrm>
                <a:off x="544114" y="739234"/>
                <a:ext cx="254880" cy="23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89B575B-F8BA-41F8-9210-17F675A19C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5114" y="730248"/>
                  <a:ext cx="272520" cy="250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4FB750-959A-42EE-9F2B-26D3E1F11131}"/>
                    </a:ext>
                  </a:extLst>
                </p14:cNvPr>
                <p14:cNvContentPartPr/>
                <p14:nvPr/>
              </p14:nvContentPartPr>
              <p14:xfrm>
                <a:off x="674434" y="983314"/>
                <a:ext cx="75960" cy="49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4FB750-959A-42EE-9F2B-26D3E1F111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5434" y="974314"/>
                  <a:ext cx="93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49ACD6-8EBC-48C0-918F-A0C23BA3E5C7}"/>
                    </a:ext>
                  </a:extLst>
                </p14:cNvPr>
                <p14:cNvContentPartPr/>
                <p14:nvPr/>
              </p14:nvContentPartPr>
              <p14:xfrm>
                <a:off x="387154" y="544114"/>
                <a:ext cx="73440" cy="22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49ACD6-8EBC-48C0-918F-A0C23BA3E5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8154" y="535114"/>
                  <a:ext cx="91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C90F9B-D1C2-4E32-9ABA-94D7E277D075}"/>
                    </a:ext>
                  </a:extLst>
                </p14:cNvPr>
                <p14:cNvContentPartPr/>
                <p14:nvPr/>
              </p14:nvContentPartPr>
              <p14:xfrm>
                <a:off x="231274" y="746794"/>
                <a:ext cx="84600" cy="14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C90F9B-D1C2-4E32-9ABA-94D7E277D0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274" y="737794"/>
                  <a:ext cx="1022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49" name="Group 14">
            <a:extLst>
              <a:ext uri="{FF2B5EF4-FFF2-40B4-BE49-F238E27FC236}">
                <a16:creationId xmlns:a16="http://schemas.microsoft.com/office/drawing/2014/main" id="{33A330CB-7131-4525-83DE-F3BF36BBF588}"/>
              </a:ext>
            </a:extLst>
          </p:cNvPr>
          <p:cNvGrpSpPr>
            <a:grpSpLocks/>
          </p:cNvGrpSpPr>
          <p:nvPr/>
        </p:nvGrpSpPr>
        <p:grpSpPr bwMode="auto">
          <a:xfrm>
            <a:off x="-344488" y="550863"/>
            <a:ext cx="373063" cy="365125"/>
            <a:chOff x="-344006" y="551314"/>
            <a:chExt cx="3733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D331F7-2CD4-4161-ABB0-443E659F45D5}"/>
                    </a:ext>
                  </a:extLst>
                </p14:cNvPr>
                <p14:cNvContentPartPr/>
                <p14:nvPr/>
              </p14:nvContentPartPr>
              <p14:xfrm>
                <a:off x="-50606" y="551314"/>
                <a:ext cx="79920" cy="276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D331F7-2CD4-4161-ABB0-443E659F45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-59606" y="542302"/>
                  <a:ext cx="97560" cy="2941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F905C2-9630-4716-9CDF-A29215B0BCC5}"/>
                    </a:ext>
                  </a:extLst>
                </p14:cNvPr>
                <p14:cNvContentPartPr/>
                <p14:nvPr/>
              </p14:nvContentPartPr>
              <p14:xfrm>
                <a:off x="-344006" y="839314"/>
                <a:ext cx="284400" cy="77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F905C2-9630-4716-9CDF-A29215B0BC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-353006" y="830314"/>
                  <a:ext cx="30204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4A4F9EE-9D0F-4764-A878-47830B6AC623}"/>
                  </a:ext>
                </a:extLst>
              </p14:cNvPr>
              <p14:cNvContentPartPr/>
              <p14:nvPr/>
            </p14:nvContentPartPr>
            <p14:xfrm>
              <a:off x="-308726" y="678394"/>
              <a:ext cx="59400" cy="4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4A4F9EE-9D0F-4764-A878-47830B6AC6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317726" y="669394"/>
                <a:ext cx="770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51" name="Group 18">
            <a:extLst>
              <a:ext uri="{FF2B5EF4-FFF2-40B4-BE49-F238E27FC236}">
                <a16:creationId xmlns:a16="http://schemas.microsoft.com/office/drawing/2014/main" id="{43C3F20E-EAF5-415C-AA42-5D7EB423E337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2054225"/>
            <a:ext cx="46038" cy="98425"/>
            <a:chOff x="2148994" y="2053954"/>
            <a:chExt cx="46440" cy="9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339CCB-A354-47BE-8C86-D753833753D1}"/>
                    </a:ext>
                  </a:extLst>
                </p14:cNvPr>
                <p14:cNvContentPartPr/>
                <p14:nvPr/>
              </p14:nvContentPartPr>
              <p14:xfrm>
                <a:off x="2156914" y="2053954"/>
                <a:ext cx="14040" cy="91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339CCB-A354-47BE-8C86-D753833753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47677" y="2044954"/>
                  <a:ext cx="32144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C65EF21-8F80-4078-88F8-DACE59AE803E}"/>
                    </a:ext>
                  </a:extLst>
                </p14:cNvPr>
                <p14:cNvContentPartPr/>
                <p14:nvPr/>
              </p14:nvContentPartPr>
              <p14:xfrm>
                <a:off x="2148994" y="2089234"/>
                <a:ext cx="46440" cy="63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C65EF21-8F80-4078-88F8-DACE59AE80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9994" y="2080234"/>
                  <a:ext cx="640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2" name="Group 36">
            <a:extLst>
              <a:ext uri="{FF2B5EF4-FFF2-40B4-BE49-F238E27FC236}">
                <a16:creationId xmlns:a16="http://schemas.microsoft.com/office/drawing/2014/main" id="{A3A1280B-2769-4161-BFA9-CB2F128DF00B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1316038"/>
            <a:ext cx="758825" cy="750887"/>
            <a:chOff x="2346994" y="1316314"/>
            <a:chExt cx="757440" cy="74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DBB921-27B6-498D-9F0C-E69387CC05FF}"/>
                    </a:ext>
                  </a:extLst>
                </p14:cNvPr>
                <p14:cNvContentPartPr/>
                <p14:nvPr/>
              </p14:nvContentPartPr>
              <p14:xfrm>
                <a:off x="2350954" y="1954954"/>
                <a:ext cx="35280" cy="111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DBB921-27B6-498D-9F0C-E69387CC05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1954" y="1945954"/>
                  <a:ext cx="52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10051B-BC68-435B-AA89-1F6B5956A6A4}"/>
                    </a:ext>
                  </a:extLst>
                </p14:cNvPr>
                <p14:cNvContentPartPr/>
                <p14:nvPr/>
              </p14:nvContentPartPr>
              <p14:xfrm>
                <a:off x="2346994" y="1956394"/>
                <a:ext cx="54360" cy="71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10051B-BC68-435B-AA89-1F6B5956A6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37934" y="1947394"/>
                  <a:ext cx="72118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D15109-2797-4C75-80AF-D32CACFE0D9F}"/>
                    </a:ext>
                  </a:extLst>
                </p14:cNvPr>
                <p14:cNvContentPartPr/>
                <p14:nvPr/>
              </p14:nvContentPartPr>
              <p14:xfrm>
                <a:off x="2521234" y="1792234"/>
                <a:ext cx="9000" cy="114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D15109-2797-4C75-80AF-D32CACFE0D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11859" y="1783234"/>
                  <a:ext cx="27375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7FB4B0-5767-4061-96F4-C5FCF6D67A57}"/>
                    </a:ext>
                  </a:extLst>
                </p14:cNvPr>
                <p14:cNvContentPartPr/>
                <p14:nvPr/>
              </p14:nvContentPartPr>
              <p14:xfrm>
                <a:off x="2483794" y="1822474"/>
                <a:ext cx="78120" cy="83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7FB4B0-5767-4061-96F4-C5FCF6D67A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4794" y="1813474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168944-58E8-4B42-AB72-73F0A5C1440F}"/>
                    </a:ext>
                  </a:extLst>
                </p14:cNvPr>
                <p14:cNvContentPartPr/>
                <p14:nvPr/>
              </p14:nvContentPartPr>
              <p14:xfrm>
                <a:off x="2638954" y="1683874"/>
                <a:ext cx="4320" cy="56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168944-58E8-4B42-AB72-73F0A5C144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9954" y="1674874"/>
                  <a:ext cx="21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48AC53-E08B-4665-B668-FAF18376AF3D}"/>
                    </a:ext>
                  </a:extLst>
                </p14:cNvPr>
                <p14:cNvContentPartPr/>
                <p14:nvPr/>
              </p14:nvContentPartPr>
              <p14:xfrm>
                <a:off x="2619154" y="1723834"/>
                <a:ext cx="73080" cy="34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48AC53-E08B-4665-B668-FAF18376AF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10154" y="1714834"/>
                  <a:ext cx="90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F9212A-2104-4B6C-A998-8D3501D204EE}"/>
                    </a:ext>
                  </a:extLst>
                </p14:cNvPr>
                <p14:cNvContentPartPr/>
                <p14:nvPr/>
              </p14:nvContentPartPr>
              <p14:xfrm>
                <a:off x="2787994" y="1518634"/>
                <a:ext cx="5400" cy="11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F9212A-2104-4B6C-A998-8D3501D204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78994" y="1509634"/>
                  <a:ext cx="23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2DE7E4-3681-4CA4-9DDB-E782ECAE14F7}"/>
                    </a:ext>
                  </a:extLst>
                </p14:cNvPr>
                <p14:cNvContentPartPr/>
                <p14:nvPr/>
              </p14:nvContentPartPr>
              <p14:xfrm>
                <a:off x="2681794" y="1495234"/>
                <a:ext cx="160920" cy="119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2DE7E4-3681-4CA4-9DDB-E782ECAE14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72774" y="1486234"/>
                  <a:ext cx="178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2547B9-6F54-4F46-BA24-181D0EC2ECA9}"/>
                    </a:ext>
                  </a:extLst>
                </p14:cNvPr>
                <p14:cNvContentPartPr/>
                <p14:nvPr/>
              </p14:nvContentPartPr>
              <p14:xfrm>
                <a:off x="2918674" y="1404514"/>
                <a:ext cx="14040" cy="97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2547B9-6F54-4F46-BA24-181D0EC2EC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09674" y="1395481"/>
                  <a:ext cx="31680" cy="115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5F18D2-E64C-4960-9350-5CF68114F43E}"/>
                    </a:ext>
                  </a:extLst>
                </p14:cNvPr>
                <p14:cNvContentPartPr/>
                <p14:nvPr/>
              </p14:nvContentPartPr>
              <p14:xfrm>
                <a:off x="2884474" y="1434754"/>
                <a:ext cx="99720" cy="113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5F18D2-E64C-4960-9350-5CF68114F4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75474" y="1425754"/>
                  <a:ext cx="117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5763A3-B6B8-4073-B55E-0FFED134A67F}"/>
                    </a:ext>
                  </a:extLst>
                </p14:cNvPr>
                <p14:cNvContentPartPr/>
                <p14:nvPr/>
              </p14:nvContentPartPr>
              <p14:xfrm>
                <a:off x="3064114" y="1316314"/>
                <a:ext cx="8280" cy="94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5763A3-B6B8-4073-B55E-0FFED134A6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55114" y="1307314"/>
                  <a:ext cx="25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83E57F-30DB-472E-A6DF-CEC7A69D121E}"/>
                    </a:ext>
                  </a:extLst>
                </p14:cNvPr>
                <p14:cNvContentPartPr/>
                <p14:nvPr/>
              </p14:nvContentPartPr>
              <p14:xfrm>
                <a:off x="3059074" y="1329994"/>
                <a:ext cx="45360" cy="65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83E57F-30DB-472E-A6DF-CEC7A69D12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0002" y="1321043"/>
                  <a:ext cx="63141" cy="83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3" name="Group 39">
            <a:extLst>
              <a:ext uri="{FF2B5EF4-FFF2-40B4-BE49-F238E27FC236}">
                <a16:creationId xmlns:a16="http://schemas.microsoft.com/office/drawing/2014/main" id="{E62FD6AF-B254-4CE1-BF97-CB8E03D260FC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1279525"/>
            <a:ext cx="58737" cy="76200"/>
            <a:chOff x="3277594" y="1279594"/>
            <a:chExt cx="5868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0F1662-EE5D-420F-85C2-C8CF710A5C2E}"/>
                    </a:ext>
                  </a:extLst>
                </p14:cNvPr>
                <p14:cNvContentPartPr/>
                <p14:nvPr/>
              </p14:nvContentPartPr>
              <p14:xfrm>
                <a:off x="3293434" y="1279594"/>
                <a:ext cx="42840" cy="72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0F1662-EE5D-420F-85C2-C8CF710A5C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84434" y="1270594"/>
                  <a:ext cx="60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C20A9A-5894-47B7-B2BB-EDB7DFDF9BAC}"/>
                    </a:ext>
                  </a:extLst>
                </p14:cNvPr>
                <p14:cNvContentPartPr/>
                <p14:nvPr/>
              </p14:nvContentPartPr>
              <p14:xfrm>
                <a:off x="3277594" y="1287874"/>
                <a:ext cx="40320" cy="68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C20A9A-5894-47B7-B2BB-EDB7DFDF9B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8513" y="1278874"/>
                  <a:ext cx="58119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4" name="Group 54">
            <a:extLst>
              <a:ext uri="{FF2B5EF4-FFF2-40B4-BE49-F238E27FC236}">
                <a16:creationId xmlns:a16="http://schemas.microsoft.com/office/drawing/2014/main" id="{A1591F25-03D3-4944-B19B-AEDA653223F8}"/>
              </a:ext>
            </a:extLst>
          </p:cNvPr>
          <p:cNvGrpSpPr>
            <a:grpSpLocks/>
          </p:cNvGrpSpPr>
          <p:nvPr/>
        </p:nvGrpSpPr>
        <p:grpSpPr bwMode="auto">
          <a:xfrm>
            <a:off x="3498850" y="1254125"/>
            <a:ext cx="614363" cy="527050"/>
            <a:chOff x="3498994" y="1254394"/>
            <a:chExt cx="61344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E28E4E-D09A-45FB-A779-00D5BFB69BC9}"/>
                    </a:ext>
                  </a:extLst>
                </p14:cNvPr>
                <p14:cNvContentPartPr/>
                <p14:nvPr/>
              </p14:nvContentPartPr>
              <p14:xfrm>
                <a:off x="3498994" y="1312354"/>
                <a:ext cx="106200" cy="118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E28E4E-D09A-45FB-A779-00D5BFB69B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90024" y="1303354"/>
                  <a:ext cx="1237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A7257C-5044-4B2A-BE98-4FA8E39A81DE}"/>
                    </a:ext>
                  </a:extLst>
                </p14:cNvPr>
                <p14:cNvContentPartPr/>
                <p14:nvPr/>
              </p14:nvContentPartPr>
              <p14:xfrm>
                <a:off x="3562354" y="1254394"/>
                <a:ext cx="9000" cy="203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A7257C-5044-4B2A-BE98-4FA8E39A81D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3354" y="1245378"/>
                  <a:ext cx="26640" cy="221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6F1C7A-E2CC-4C1A-BC80-D427482A49A9}"/>
                    </a:ext>
                  </a:extLst>
                </p14:cNvPr>
                <p14:cNvContentPartPr/>
                <p14:nvPr/>
              </p14:nvContentPartPr>
              <p14:xfrm>
                <a:off x="3692314" y="1394434"/>
                <a:ext cx="88560" cy="117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6F1C7A-E2CC-4C1A-BC80-D427482A49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3314" y="1385434"/>
                  <a:ext cx="10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E7DE22E-6A6B-4162-B8D1-03AA66FCD9BA}"/>
                    </a:ext>
                  </a:extLst>
                </p14:cNvPr>
                <p14:cNvContentPartPr/>
                <p14:nvPr/>
              </p14:nvContentPartPr>
              <p14:xfrm>
                <a:off x="3755314" y="1385794"/>
                <a:ext cx="12960" cy="55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E7DE22E-6A6B-4162-B8D1-03AA66FCD9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6314" y="1376794"/>
                  <a:ext cx="30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C8DB1D-8A68-4E2B-B38F-3DEE4C474D4D}"/>
                    </a:ext>
                  </a:extLst>
                </p14:cNvPr>
                <p14:cNvContentPartPr/>
                <p14:nvPr/>
              </p14:nvContentPartPr>
              <p14:xfrm>
                <a:off x="3884554" y="1565074"/>
                <a:ext cx="29880" cy="39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C8DB1D-8A68-4E2B-B38F-3DEE4C474D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554" y="1556074"/>
                  <a:ext cx="4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611BDB-F913-4640-9160-9FA7AAA851B3}"/>
                    </a:ext>
                  </a:extLst>
                </p14:cNvPr>
                <p14:cNvContentPartPr/>
                <p14:nvPr/>
              </p14:nvContentPartPr>
              <p14:xfrm>
                <a:off x="3858274" y="1638874"/>
                <a:ext cx="130680" cy="5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611BDB-F913-4640-9160-9FA7AAA851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49274" y="1629874"/>
                  <a:ext cx="148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8303B5-439C-4DBF-8F86-CD66BA267E78}"/>
                    </a:ext>
                  </a:extLst>
                </p14:cNvPr>
                <p14:cNvContentPartPr/>
                <p14:nvPr/>
              </p14:nvContentPartPr>
              <p14:xfrm>
                <a:off x="4058794" y="1702234"/>
                <a:ext cx="41760" cy="45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8303B5-439C-4DBF-8F86-CD66BA267E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49716" y="1693163"/>
                  <a:ext cx="59553" cy="63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27BCD5-651E-48AE-9295-A225616EF313}"/>
                    </a:ext>
                  </a:extLst>
                </p14:cNvPr>
                <p14:cNvContentPartPr/>
                <p14:nvPr/>
              </p14:nvContentPartPr>
              <p14:xfrm>
                <a:off x="3988954" y="1746154"/>
                <a:ext cx="123480" cy="3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27BCD5-651E-48AE-9295-A225616EF3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79928" y="1737062"/>
                  <a:ext cx="141172" cy="534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5" name="Group 60">
            <a:extLst>
              <a:ext uri="{FF2B5EF4-FFF2-40B4-BE49-F238E27FC236}">
                <a16:creationId xmlns:a16="http://schemas.microsoft.com/office/drawing/2014/main" id="{BFA28608-0DC8-480D-B699-5723465D60D9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1768475"/>
            <a:ext cx="292100" cy="144463"/>
            <a:chOff x="4257874" y="1767754"/>
            <a:chExt cx="29160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CD15E3-CC92-4930-9158-18F502ECF627}"/>
                    </a:ext>
                  </a:extLst>
                </p14:cNvPr>
                <p14:cNvContentPartPr/>
                <p14:nvPr/>
              </p14:nvContentPartPr>
              <p14:xfrm>
                <a:off x="4257874" y="1767754"/>
                <a:ext cx="72360" cy="14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CD15E3-CC92-4930-9158-18F502ECF6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48874" y="1758754"/>
                  <a:ext cx="90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8E1294-D149-445B-B81E-1BD241A6DE61}"/>
                    </a:ext>
                  </a:extLst>
                </p14:cNvPr>
                <p14:cNvContentPartPr/>
                <p14:nvPr/>
              </p14:nvContentPartPr>
              <p14:xfrm>
                <a:off x="4271554" y="1772074"/>
                <a:ext cx="27000" cy="84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8E1294-D149-445B-B81E-1BD241A6DE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62554" y="1763074"/>
                  <a:ext cx="44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2FDC184-4761-4CDB-8320-EF79C08297B2}"/>
                    </a:ext>
                  </a:extLst>
                </p14:cNvPr>
                <p14:cNvContentPartPr/>
                <p14:nvPr/>
              </p14:nvContentPartPr>
              <p14:xfrm>
                <a:off x="4447594" y="1784314"/>
                <a:ext cx="25200" cy="7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2FDC184-4761-4CDB-8320-EF79C08297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38594" y="1775314"/>
                  <a:ext cx="4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FB5B1C5-63DB-4107-A611-E13772EB6D5F}"/>
                    </a:ext>
                  </a:extLst>
                </p14:cNvPr>
                <p14:cNvContentPartPr/>
                <p14:nvPr/>
              </p14:nvContentPartPr>
              <p14:xfrm>
                <a:off x="4431754" y="1806634"/>
                <a:ext cx="117720" cy="52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FB5B1C5-63DB-4107-A611-E13772EB6D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22754" y="1797634"/>
                  <a:ext cx="1353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6" name="Group 31754">
            <a:extLst>
              <a:ext uri="{FF2B5EF4-FFF2-40B4-BE49-F238E27FC236}">
                <a16:creationId xmlns:a16="http://schemas.microsoft.com/office/drawing/2014/main" id="{653DB896-EFCA-4E0C-9818-7B5FDBBFD1A3}"/>
              </a:ext>
            </a:extLst>
          </p:cNvPr>
          <p:cNvGrpSpPr>
            <a:grpSpLocks/>
          </p:cNvGrpSpPr>
          <p:nvPr/>
        </p:nvGrpSpPr>
        <p:grpSpPr bwMode="auto">
          <a:xfrm>
            <a:off x="4660900" y="1355725"/>
            <a:ext cx="765175" cy="496888"/>
            <a:chOff x="4660354" y="1356274"/>
            <a:chExt cx="76572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6F046A7-EF6B-4E58-AE5D-214642DA1FC6}"/>
                    </a:ext>
                  </a:extLst>
                </p14:cNvPr>
                <p14:cNvContentPartPr/>
                <p14:nvPr/>
              </p14:nvContentPartPr>
              <p14:xfrm>
                <a:off x="4684114" y="1730674"/>
                <a:ext cx="32040" cy="119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6F046A7-EF6B-4E58-AE5D-214642DA1F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75114" y="1721701"/>
                  <a:ext cx="49680" cy="13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BD7F6A1-FB28-4F0C-BDC9-C99C0192AD16}"/>
                    </a:ext>
                  </a:extLst>
                </p14:cNvPr>
                <p14:cNvContentPartPr/>
                <p14:nvPr/>
              </p14:nvContentPartPr>
              <p14:xfrm>
                <a:off x="4660354" y="1789714"/>
                <a:ext cx="169920" cy="63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BD7F6A1-FB28-4F0C-BDC9-C99C0192AD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51354" y="1780714"/>
                  <a:ext cx="187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747" name="Ink 31746">
                  <a:extLst>
                    <a:ext uri="{FF2B5EF4-FFF2-40B4-BE49-F238E27FC236}">
                      <a16:creationId xmlns:a16="http://schemas.microsoft.com/office/drawing/2014/main" id="{716E3D1B-8B94-4435-89A8-53665452FD5A}"/>
                    </a:ext>
                  </a:extLst>
                </p14:cNvPr>
                <p14:cNvContentPartPr/>
                <p14:nvPr/>
              </p14:nvContentPartPr>
              <p14:xfrm>
                <a:off x="4949794" y="1584514"/>
                <a:ext cx="26280" cy="145440"/>
              </p14:xfrm>
            </p:contentPart>
          </mc:Choice>
          <mc:Fallback>
            <p:pic>
              <p:nvPicPr>
                <p:cNvPr id="31747" name="Ink 31746">
                  <a:extLst>
                    <a:ext uri="{FF2B5EF4-FFF2-40B4-BE49-F238E27FC236}">
                      <a16:creationId xmlns:a16="http://schemas.microsoft.com/office/drawing/2014/main" id="{716E3D1B-8B94-4435-89A8-53665452FD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40916" y="1575514"/>
                  <a:ext cx="43682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" name="Ink 31747">
                  <a:extLst>
                    <a:ext uri="{FF2B5EF4-FFF2-40B4-BE49-F238E27FC236}">
                      <a16:creationId xmlns:a16="http://schemas.microsoft.com/office/drawing/2014/main" id="{C528B481-FE75-4DEF-90BA-C94F8218907A}"/>
                    </a:ext>
                  </a:extLst>
                </p14:cNvPr>
                <p14:cNvContentPartPr/>
                <p14:nvPr/>
              </p14:nvContentPartPr>
              <p14:xfrm>
                <a:off x="4936114" y="1657234"/>
                <a:ext cx="154080" cy="105480"/>
              </p14:xfrm>
            </p:contentPart>
          </mc:Choice>
          <mc:Fallback>
            <p:pic>
              <p:nvPicPr>
                <p:cNvPr id="8" name="Ink 31747">
                  <a:extLst>
                    <a:ext uri="{FF2B5EF4-FFF2-40B4-BE49-F238E27FC236}">
                      <a16:creationId xmlns:a16="http://schemas.microsoft.com/office/drawing/2014/main" id="{C528B481-FE75-4DEF-90BA-C94F821890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27114" y="1648234"/>
                  <a:ext cx="171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750" name="Ink 31749">
                  <a:extLst>
                    <a:ext uri="{FF2B5EF4-FFF2-40B4-BE49-F238E27FC236}">
                      <a16:creationId xmlns:a16="http://schemas.microsoft.com/office/drawing/2014/main" id="{3611BACF-65CD-44A2-8BC4-2C2704008964}"/>
                    </a:ext>
                  </a:extLst>
                </p14:cNvPr>
                <p14:cNvContentPartPr/>
                <p14:nvPr/>
              </p14:nvContentPartPr>
              <p14:xfrm>
                <a:off x="5194234" y="1524394"/>
                <a:ext cx="34200" cy="124560"/>
              </p14:xfrm>
            </p:contentPart>
          </mc:Choice>
          <mc:Fallback>
            <p:pic>
              <p:nvPicPr>
                <p:cNvPr id="31750" name="Ink 31749">
                  <a:extLst>
                    <a:ext uri="{FF2B5EF4-FFF2-40B4-BE49-F238E27FC236}">
                      <a16:creationId xmlns:a16="http://schemas.microsoft.com/office/drawing/2014/main" id="{3611BACF-65CD-44A2-8BC4-2C27040089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85234" y="1515394"/>
                  <a:ext cx="51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" name="Ink 31750">
                  <a:extLst>
                    <a:ext uri="{FF2B5EF4-FFF2-40B4-BE49-F238E27FC236}">
                      <a16:creationId xmlns:a16="http://schemas.microsoft.com/office/drawing/2014/main" id="{8BA8EB30-12B3-44B3-A954-3296C47B57D3}"/>
                    </a:ext>
                  </a:extLst>
                </p14:cNvPr>
                <p14:cNvContentPartPr/>
                <p14:nvPr/>
              </p14:nvContentPartPr>
              <p14:xfrm>
                <a:off x="5190274" y="1560754"/>
                <a:ext cx="96840" cy="57240"/>
              </p14:xfrm>
            </p:contentPart>
          </mc:Choice>
          <mc:Fallback>
            <p:pic>
              <p:nvPicPr>
                <p:cNvPr id="10" name="Ink 31750">
                  <a:extLst>
                    <a:ext uri="{FF2B5EF4-FFF2-40B4-BE49-F238E27FC236}">
                      <a16:creationId xmlns:a16="http://schemas.microsoft.com/office/drawing/2014/main" id="{8BA8EB30-12B3-44B3-A954-3296C47B57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81240" y="1551754"/>
                  <a:ext cx="114546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" name="Ink 31752">
                  <a:extLst>
                    <a:ext uri="{FF2B5EF4-FFF2-40B4-BE49-F238E27FC236}">
                      <a16:creationId xmlns:a16="http://schemas.microsoft.com/office/drawing/2014/main" id="{6E37E350-FE24-4D12-8732-95BDAF6D9968}"/>
                    </a:ext>
                  </a:extLst>
                </p14:cNvPr>
                <p14:cNvContentPartPr/>
                <p14:nvPr/>
              </p14:nvContentPartPr>
              <p14:xfrm>
                <a:off x="5389714" y="1356274"/>
                <a:ext cx="36360" cy="160200"/>
              </p14:xfrm>
            </p:contentPart>
          </mc:Choice>
          <mc:Fallback>
            <p:pic>
              <p:nvPicPr>
                <p:cNvPr id="15" name="Ink 31752">
                  <a:extLst>
                    <a:ext uri="{FF2B5EF4-FFF2-40B4-BE49-F238E27FC236}">
                      <a16:creationId xmlns:a16="http://schemas.microsoft.com/office/drawing/2014/main" id="{6E37E350-FE24-4D12-8732-95BDAF6D99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80624" y="1347274"/>
                  <a:ext cx="54176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" name="Ink 31753">
                  <a:extLst>
                    <a:ext uri="{FF2B5EF4-FFF2-40B4-BE49-F238E27FC236}">
                      <a16:creationId xmlns:a16="http://schemas.microsoft.com/office/drawing/2014/main" id="{83EA9795-98CB-413E-8012-FF53635B82C8}"/>
                    </a:ext>
                  </a:extLst>
                </p14:cNvPr>
                <p14:cNvContentPartPr/>
                <p14:nvPr/>
              </p14:nvContentPartPr>
              <p14:xfrm>
                <a:off x="5373874" y="1430794"/>
                <a:ext cx="37440" cy="47520"/>
              </p14:xfrm>
            </p:contentPart>
          </mc:Choice>
          <mc:Fallback>
            <p:pic>
              <p:nvPicPr>
                <p:cNvPr id="16" name="Ink 31753">
                  <a:extLst>
                    <a:ext uri="{FF2B5EF4-FFF2-40B4-BE49-F238E27FC236}">
                      <a16:creationId xmlns:a16="http://schemas.microsoft.com/office/drawing/2014/main" id="{83EA9795-98CB-413E-8012-FF53635B82C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4874" y="1421794"/>
                  <a:ext cx="550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7" name="Group 31757">
            <a:extLst>
              <a:ext uri="{FF2B5EF4-FFF2-40B4-BE49-F238E27FC236}">
                <a16:creationId xmlns:a16="http://schemas.microsoft.com/office/drawing/2014/main" id="{922ACE11-1126-4257-874B-4E87FB59D002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1200150"/>
            <a:ext cx="106362" cy="101600"/>
            <a:chOff x="5580514" y="1200394"/>
            <a:chExt cx="10548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" name="Ink 31755">
                  <a:extLst>
                    <a:ext uri="{FF2B5EF4-FFF2-40B4-BE49-F238E27FC236}">
                      <a16:creationId xmlns:a16="http://schemas.microsoft.com/office/drawing/2014/main" id="{D22BAE18-A922-4C82-A02C-EF69D173F8A5}"/>
                    </a:ext>
                  </a:extLst>
                </p14:cNvPr>
                <p14:cNvContentPartPr/>
                <p14:nvPr/>
              </p14:nvContentPartPr>
              <p14:xfrm>
                <a:off x="5598514" y="1200394"/>
                <a:ext cx="34560" cy="101160"/>
              </p14:xfrm>
            </p:contentPart>
          </mc:Choice>
          <mc:Fallback>
            <p:pic>
              <p:nvPicPr>
                <p:cNvPr id="19" name="Ink 31755">
                  <a:extLst>
                    <a:ext uri="{FF2B5EF4-FFF2-40B4-BE49-F238E27FC236}">
                      <a16:creationId xmlns:a16="http://schemas.microsoft.com/office/drawing/2014/main" id="{D22BAE18-A922-4C82-A02C-EF69D173F8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89514" y="1191426"/>
                  <a:ext cx="5220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Ink 31756">
                  <a:extLst>
                    <a:ext uri="{FF2B5EF4-FFF2-40B4-BE49-F238E27FC236}">
                      <a16:creationId xmlns:a16="http://schemas.microsoft.com/office/drawing/2014/main" id="{4A800A32-A399-4AAF-A9D8-2548F051228A}"/>
                    </a:ext>
                  </a:extLst>
                </p14:cNvPr>
                <p14:cNvContentPartPr/>
                <p14:nvPr/>
              </p14:nvContentPartPr>
              <p14:xfrm>
                <a:off x="5580514" y="1238914"/>
                <a:ext cx="105480" cy="57600"/>
              </p14:xfrm>
            </p:contentPart>
          </mc:Choice>
          <mc:Fallback>
            <p:pic>
              <p:nvPicPr>
                <p:cNvPr id="24" name="Ink 31756">
                  <a:extLst>
                    <a:ext uri="{FF2B5EF4-FFF2-40B4-BE49-F238E27FC236}">
                      <a16:creationId xmlns:a16="http://schemas.microsoft.com/office/drawing/2014/main" id="{4A800A32-A399-4AAF-A9D8-2548F05122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1514" y="1229857"/>
                  <a:ext cx="123120" cy="753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8" name="Group 31760">
            <a:extLst>
              <a:ext uri="{FF2B5EF4-FFF2-40B4-BE49-F238E27FC236}">
                <a16:creationId xmlns:a16="http://schemas.microsoft.com/office/drawing/2014/main" id="{7A3C4379-3119-440F-8B79-045FFFB41F4D}"/>
              </a:ext>
            </a:extLst>
          </p:cNvPr>
          <p:cNvGrpSpPr>
            <a:grpSpLocks/>
          </p:cNvGrpSpPr>
          <p:nvPr/>
        </p:nvGrpSpPr>
        <p:grpSpPr bwMode="auto">
          <a:xfrm>
            <a:off x="5830888" y="1011238"/>
            <a:ext cx="79375" cy="136525"/>
            <a:chOff x="5831074" y="1011034"/>
            <a:chExt cx="7884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" name="Ink 31758">
                  <a:extLst>
                    <a:ext uri="{FF2B5EF4-FFF2-40B4-BE49-F238E27FC236}">
                      <a16:creationId xmlns:a16="http://schemas.microsoft.com/office/drawing/2014/main" id="{DB060C84-E449-4001-A204-4BF56DBF2D4B}"/>
                    </a:ext>
                  </a:extLst>
                </p14:cNvPr>
                <p14:cNvContentPartPr/>
                <p14:nvPr/>
              </p14:nvContentPartPr>
              <p14:xfrm>
                <a:off x="5835394" y="1011034"/>
                <a:ext cx="16560" cy="96480"/>
              </p14:xfrm>
            </p:contentPart>
          </mc:Choice>
          <mc:Fallback>
            <p:pic>
              <p:nvPicPr>
                <p:cNvPr id="27" name="Ink 31758">
                  <a:extLst>
                    <a:ext uri="{FF2B5EF4-FFF2-40B4-BE49-F238E27FC236}">
                      <a16:creationId xmlns:a16="http://schemas.microsoft.com/office/drawing/2014/main" id="{DB060C84-E449-4001-A204-4BF56DBF2D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26194" y="1002034"/>
                  <a:ext cx="34592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0" name="Ink 31759">
                  <a:extLst>
                    <a:ext uri="{FF2B5EF4-FFF2-40B4-BE49-F238E27FC236}">
                      <a16:creationId xmlns:a16="http://schemas.microsoft.com/office/drawing/2014/main" id="{B22CBBE1-F63A-4164-AA17-120A3E9727F8}"/>
                    </a:ext>
                  </a:extLst>
                </p14:cNvPr>
                <p14:cNvContentPartPr/>
                <p14:nvPr/>
              </p14:nvContentPartPr>
              <p14:xfrm>
                <a:off x="5831074" y="1074034"/>
                <a:ext cx="78840" cy="73800"/>
              </p14:xfrm>
            </p:contentPart>
          </mc:Choice>
          <mc:Fallback>
            <p:pic>
              <p:nvPicPr>
                <p:cNvPr id="30" name="Ink 31759">
                  <a:extLst>
                    <a:ext uri="{FF2B5EF4-FFF2-40B4-BE49-F238E27FC236}">
                      <a16:creationId xmlns:a16="http://schemas.microsoft.com/office/drawing/2014/main" id="{B22CBBE1-F63A-4164-AA17-120A3E9727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22074" y="1065034"/>
                  <a:ext cx="964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59" name="Group 31763">
            <a:extLst>
              <a:ext uri="{FF2B5EF4-FFF2-40B4-BE49-F238E27FC236}">
                <a16:creationId xmlns:a16="http://schemas.microsoft.com/office/drawing/2014/main" id="{318DB615-3712-4FE3-9B31-225026E0ED2A}"/>
              </a:ext>
            </a:extLst>
          </p:cNvPr>
          <p:cNvGrpSpPr>
            <a:grpSpLocks/>
          </p:cNvGrpSpPr>
          <p:nvPr/>
        </p:nvGrpSpPr>
        <p:grpSpPr bwMode="auto">
          <a:xfrm>
            <a:off x="6178550" y="847725"/>
            <a:ext cx="74613" cy="139700"/>
            <a:chOff x="6179194" y="847594"/>
            <a:chExt cx="7380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1762" name="Ink 31761">
                  <a:extLst>
                    <a:ext uri="{FF2B5EF4-FFF2-40B4-BE49-F238E27FC236}">
                      <a16:creationId xmlns:a16="http://schemas.microsoft.com/office/drawing/2014/main" id="{D9889EEA-3594-4CA6-BE20-23B722E79AB8}"/>
                    </a:ext>
                  </a:extLst>
                </p14:cNvPr>
                <p14:cNvContentPartPr/>
                <p14:nvPr/>
              </p14:nvContentPartPr>
              <p14:xfrm>
                <a:off x="6191074" y="859114"/>
                <a:ext cx="44640" cy="69840"/>
              </p14:xfrm>
            </p:contentPart>
          </mc:Choice>
          <mc:Fallback>
            <p:pic>
              <p:nvPicPr>
                <p:cNvPr id="31762" name="Ink 31761">
                  <a:extLst>
                    <a:ext uri="{FF2B5EF4-FFF2-40B4-BE49-F238E27FC236}">
                      <a16:creationId xmlns:a16="http://schemas.microsoft.com/office/drawing/2014/main" id="{D9889EEA-3594-4CA6-BE20-23B722E79A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82146" y="850114"/>
                  <a:ext cx="62139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1763" name="Ink 31762">
                  <a:extLst>
                    <a:ext uri="{FF2B5EF4-FFF2-40B4-BE49-F238E27FC236}">
                      <a16:creationId xmlns:a16="http://schemas.microsoft.com/office/drawing/2014/main" id="{62BD65C7-81D1-4554-94F8-44D7B520D029}"/>
                    </a:ext>
                  </a:extLst>
                </p14:cNvPr>
                <p14:cNvContentPartPr/>
                <p14:nvPr/>
              </p14:nvContentPartPr>
              <p14:xfrm>
                <a:off x="6179194" y="847594"/>
                <a:ext cx="73800" cy="139680"/>
              </p14:xfrm>
            </p:contentPart>
          </mc:Choice>
          <mc:Fallback>
            <p:pic>
              <p:nvPicPr>
                <p:cNvPr id="31763" name="Ink 31762">
                  <a:extLst>
                    <a:ext uri="{FF2B5EF4-FFF2-40B4-BE49-F238E27FC236}">
                      <a16:creationId xmlns:a16="http://schemas.microsoft.com/office/drawing/2014/main" id="{62BD65C7-81D1-4554-94F8-44D7B520D0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0238" y="838594"/>
                  <a:ext cx="91354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60" name="Group 31769">
            <a:extLst>
              <a:ext uri="{FF2B5EF4-FFF2-40B4-BE49-F238E27FC236}">
                <a16:creationId xmlns:a16="http://schemas.microsoft.com/office/drawing/2014/main" id="{6F256251-36E4-4AD5-8473-8199D12CBF39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858838"/>
            <a:ext cx="39688" cy="58737"/>
            <a:chOff x="6514354" y="858754"/>
            <a:chExt cx="399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765" name="Ink 31764">
                  <a:extLst>
                    <a:ext uri="{FF2B5EF4-FFF2-40B4-BE49-F238E27FC236}">
                      <a16:creationId xmlns:a16="http://schemas.microsoft.com/office/drawing/2014/main" id="{7C006DB6-5109-4CFD-9AC2-7F5B7053FE19}"/>
                    </a:ext>
                  </a:extLst>
                </p14:cNvPr>
                <p14:cNvContentPartPr/>
                <p14:nvPr/>
              </p14:nvContentPartPr>
              <p14:xfrm>
                <a:off x="6514354" y="858754"/>
                <a:ext cx="21240" cy="55440"/>
              </p14:xfrm>
            </p:contentPart>
          </mc:Choice>
          <mc:Fallback>
            <p:pic>
              <p:nvPicPr>
                <p:cNvPr id="31765" name="Ink 31764">
                  <a:extLst>
                    <a:ext uri="{FF2B5EF4-FFF2-40B4-BE49-F238E27FC236}">
                      <a16:creationId xmlns:a16="http://schemas.microsoft.com/office/drawing/2014/main" id="{7C006DB6-5109-4CFD-9AC2-7F5B7053FE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05354" y="849754"/>
                  <a:ext cx="38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766" name="Ink 31765">
                  <a:extLst>
                    <a:ext uri="{FF2B5EF4-FFF2-40B4-BE49-F238E27FC236}">
                      <a16:creationId xmlns:a16="http://schemas.microsoft.com/office/drawing/2014/main" id="{DD60733A-9D2F-4BEE-8D02-9640562634A6}"/>
                    </a:ext>
                  </a:extLst>
                </p14:cNvPr>
                <p14:cNvContentPartPr/>
                <p14:nvPr/>
              </p14:nvContentPartPr>
              <p14:xfrm>
                <a:off x="6530194" y="886114"/>
                <a:ext cx="24120" cy="32040"/>
              </p14:xfrm>
            </p:contentPart>
          </mc:Choice>
          <mc:Fallback>
            <p:pic>
              <p:nvPicPr>
                <p:cNvPr id="31766" name="Ink 31765">
                  <a:extLst>
                    <a:ext uri="{FF2B5EF4-FFF2-40B4-BE49-F238E27FC236}">
                      <a16:creationId xmlns:a16="http://schemas.microsoft.com/office/drawing/2014/main" id="{DD60733A-9D2F-4BEE-8D02-9640562634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21326" y="877214"/>
                  <a:ext cx="41501" cy="494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61" name="Group 31768">
            <a:extLst>
              <a:ext uri="{FF2B5EF4-FFF2-40B4-BE49-F238E27FC236}">
                <a16:creationId xmlns:a16="http://schemas.microsoft.com/office/drawing/2014/main" id="{140FEA6B-D4DD-4539-80AF-5711AA8215FE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882650"/>
            <a:ext cx="26987" cy="52388"/>
            <a:chOff x="6739354" y="882514"/>
            <a:chExt cx="26280" cy="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1767" name="Ink 31766">
                  <a:extLst>
                    <a:ext uri="{FF2B5EF4-FFF2-40B4-BE49-F238E27FC236}">
                      <a16:creationId xmlns:a16="http://schemas.microsoft.com/office/drawing/2014/main" id="{B3F0B355-19DD-48AE-8F04-26C1FFD62F2F}"/>
                    </a:ext>
                  </a:extLst>
                </p14:cNvPr>
                <p14:cNvContentPartPr/>
                <p14:nvPr/>
              </p14:nvContentPartPr>
              <p14:xfrm>
                <a:off x="6739354" y="887194"/>
                <a:ext cx="16920" cy="47520"/>
              </p14:xfrm>
            </p:contentPart>
          </mc:Choice>
          <mc:Fallback>
            <p:pic>
              <p:nvPicPr>
                <p:cNvPr id="31767" name="Ink 31766">
                  <a:extLst>
                    <a:ext uri="{FF2B5EF4-FFF2-40B4-BE49-F238E27FC236}">
                      <a16:creationId xmlns:a16="http://schemas.microsoft.com/office/drawing/2014/main" id="{B3F0B355-19DD-48AE-8F04-26C1FFD62F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30354" y="878125"/>
                  <a:ext cx="34560" cy="65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768" name="Ink 31767">
                  <a:extLst>
                    <a:ext uri="{FF2B5EF4-FFF2-40B4-BE49-F238E27FC236}">
                      <a16:creationId xmlns:a16="http://schemas.microsoft.com/office/drawing/2014/main" id="{4B7CA36E-E98A-406D-8B90-EAEC403E67E3}"/>
                    </a:ext>
                  </a:extLst>
                </p14:cNvPr>
                <p14:cNvContentPartPr/>
                <p14:nvPr/>
              </p14:nvContentPartPr>
              <p14:xfrm>
                <a:off x="6739354" y="882514"/>
                <a:ext cx="26280" cy="42120"/>
              </p14:xfrm>
            </p:contentPart>
          </mc:Choice>
          <mc:Fallback>
            <p:pic>
              <p:nvPicPr>
                <p:cNvPr id="31768" name="Ink 31767">
                  <a:extLst>
                    <a:ext uri="{FF2B5EF4-FFF2-40B4-BE49-F238E27FC236}">
                      <a16:creationId xmlns:a16="http://schemas.microsoft.com/office/drawing/2014/main" id="{4B7CA36E-E98A-406D-8B90-EAEC403E67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30354" y="873514"/>
                  <a:ext cx="4392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1771" name="Ink 31770">
                <a:extLst>
                  <a:ext uri="{FF2B5EF4-FFF2-40B4-BE49-F238E27FC236}">
                    <a16:creationId xmlns:a16="http://schemas.microsoft.com/office/drawing/2014/main" id="{EE2B62E5-BA7F-49BC-ABB4-529128F5A25A}"/>
                  </a:ext>
                </a:extLst>
              </p14:cNvPr>
              <p14:cNvContentPartPr/>
              <p14:nvPr/>
            </p14:nvContentPartPr>
            <p14:xfrm>
              <a:off x="-2146886" y="2250154"/>
              <a:ext cx="771840" cy="300600"/>
            </p14:xfrm>
          </p:contentPart>
        </mc:Choice>
        <mc:Fallback>
          <p:pic>
            <p:nvPicPr>
              <p:cNvPr id="31771" name="Ink 31770">
                <a:extLst>
                  <a:ext uri="{FF2B5EF4-FFF2-40B4-BE49-F238E27FC236}">
                    <a16:creationId xmlns:a16="http://schemas.microsoft.com/office/drawing/2014/main" id="{EE2B62E5-BA7F-49BC-ABB4-529128F5A25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-2155886" y="2241143"/>
                <a:ext cx="789480" cy="318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1772" name="Ink 31771">
                <a:extLst>
                  <a:ext uri="{FF2B5EF4-FFF2-40B4-BE49-F238E27FC236}">
                    <a16:creationId xmlns:a16="http://schemas.microsoft.com/office/drawing/2014/main" id="{DD1D9BF8-3D22-44C4-9080-41001C3144EB}"/>
                  </a:ext>
                </a:extLst>
              </p14:cNvPr>
              <p14:cNvContentPartPr/>
              <p14:nvPr/>
            </p14:nvContentPartPr>
            <p14:xfrm>
              <a:off x="-2219606" y="2831554"/>
              <a:ext cx="2116440" cy="1628640"/>
            </p14:xfrm>
          </p:contentPart>
        </mc:Choice>
        <mc:Fallback>
          <p:pic>
            <p:nvPicPr>
              <p:cNvPr id="31772" name="Ink 31771">
                <a:extLst>
                  <a:ext uri="{FF2B5EF4-FFF2-40B4-BE49-F238E27FC236}">
                    <a16:creationId xmlns:a16="http://schemas.microsoft.com/office/drawing/2014/main" id="{DD1D9BF8-3D22-44C4-9080-41001C3144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-2228608" y="2822552"/>
                <a:ext cx="2134083" cy="1646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1773" name="Ink 31772">
                <a:extLst>
                  <a:ext uri="{FF2B5EF4-FFF2-40B4-BE49-F238E27FC236}">
                    <a16:creationId xmlns:a16="http://schemas.microsoft.com/office/drawing/2014/main" id="{549D665B-24D5-4E45-983A-5B9F2372F27F}"/>
                  </a:ext>
                </a:extLst>
              </p14:cNvPr>
              <p14:cNvContentPartPr/>
              <p14:nvPr/>
            </p14:nvContentPartPr>
            <p14:xfrm>
              <a:off x="7007194" y="1296514"/>
              <a:ext cx="1119960" cy="422280"/>
            </p14:xfrm>
          </p:contentPart>
        </mc:Choice>
        <mc:Fallback>
          <p:pic>
            <p:nvPicPr>
              <p:cNvPr id="31773" name="Ink 31772">
                <a:extLst>
                  <a:ext uri="{FF2B5EF4-FFF2-40B4-BE49-F238E27FC236}">
                    <a16:creationId xmlns:a16="http://schemas.microsoft.com/office/drawing/2014/main" id="{549D665B-24D5-4E45-983A-5B9F2372F27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998194" y="1287514"/>
                <a:ext cx="11376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1774" name="Ink 31773">
                <a:extLst>
                  <a:ext uri="{FF2B5EF4-FFF2-40B4-BE49-F238E27FC236}">
                    <a16:creationId xmlns:a16="http://schemas.microsoft.com/office/drawing/2014/main" id="{81D9B7D7-F253-4767-B59F-BF06ED1B3DF1}"/>
                  </a:ext>
                </a:extLst>
              </p14:cNvPr>
              <p14:cNvContentPartPr/>
              <p14:nvPr/>
            </p14:nvContentPartPr>
            <p14:xfrm>
              <a:off x="7813594" y="782434"/>
              <a:ext cx="842760" cy="473760"/>
            </p14:xfrm>
          </p:contentPart>
        </mc:Choice>
        <mc:Fallback>
          <p:pic>
            <p:nvPicPr>
              <p:cNvPr id="31774" name="Ink 31773">
                <a:extLst>
                  <a:ext uri="{FF2B5EF4-FFF2-40B4-BE49-F238E27FC236}">
                    <a16:creationId xmlns:a16="http://schemas.microsoft.com/office/drawing/2014/main" id="{81D9B7D7-F253-4767-B59F-BF06ED1B3DF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04594" y="773434"/>
                <a:ext cx="86040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1775" name="Ink 31774">
                <a:extLst>
                  <a:ext uri="{FF2B5EF4-FFF2-40B4-BE49-F238E27FC236}">
                    <a16:creationId xmlns:a16="http://schemas.microsoft.com/office/drawing/2014/main" id="{15CC3CCC-890E-468D-AFAE-F6947DA7E9F0}"/>
                  </a:ext>
                </a:extLst>
              </p14:cNvPr>
              <p14:cNvContentPartPr/>
              <p14:nvPr/>
            </p14:nvContentPartPr>
            <p14:xfrm>
              <a:off x="3520954" y="5716594"/>
              <a:ext cx="24840" cy="741960"/>
            </p14:xfrm>
          </p:contentPart>
        </mc:Choice>
        <mc:Fallback>
          <p:pic>
            <p:nvPicPr>
              <p:cNvPr id="31775" name="Ink 31774">
                <a:extLst>
                  <a:ext uri="{FF2B5EF4-FFF2-40B4-BE49-F238E27FC236}">
                    <a16:creationId xmlns:a16="http://schemas.microsoft.com/office/drawing/2014/main" id="{15CC3CCC-890E-468D-AFAE-F6947DA7E9F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512083" y="5707594"/>
                <a:ext cx="42228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1776" name="Ink 31775">
                <a:extLst>
                  <a:ext uri="{FF2B5EF4-FFF2-40B4-BE49-F238E27FC236}">
                    <a16:creationId xmlns:a16="http://schemas.microsoft.com/office/drawing/2014/main" id="{08210379-5137-4D81-BB8D-989CED9810DB}"/>
                  </a:ext>
                </a:extLst>
              </p14:cNvPr>
              <p14:cNvContentPartPr/>
              <p14:nvPr/>
            </p14:nvContentPartPr>
            <p14:xfrm>
              <a:off x="2078434" y="5937274"/>
              <a:ext cx="4320" cy="95760"/>
            </p14:xfrm>
          </p:contentPart>
        </mc:Choice>
        <mc:Fallback>
          <p:pic>
            <p:nvPicPr>
              <p:cNvPr id="31776" name="Ink 31775">
                <a:extLst>
                  <a:ext uri="{FF2B5EF4-FFF2-40B4-BE49-F238E27FC236}">
                    <a16:creationId xmlns:a16="http://schemas.microsoft.com/office/drawing/2014/main" id="{08210379-5137-4D81-BB8D-989CED9810D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069434" y="5928274"/>
                <a:ext cx="21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777" name="Ink 31776">
                <a:extLst>
                  <a:ext uri="{FF2B5EF4-FFF2-40B4-BE49-F238E27FC236}">
                    <a16:creationId xmlns:a16="http://schemas.microsoft.com/office/drawing/2014/main" id="{354648E9-1035-4686-A5C6-36DD6A1A0B48}"/>
                  </a:ext>
                </a:extLst>
              </p14:cNvPr>
              <p14:cNvContentPartPr/>
              <p14:nvPr/>
            </p14:nvContentPartPr>
            <p14:xfrm>
              <a:off x="2571994" y="5893714"/>
              <a:ext cx="32040" cy="139680"/>
            </p14:xfrm>
          </p:contentPart>
        </mc:Choice>
        <mc:Fallback>
          <p:pic>
            <p:nvPicPr>
              <p:cNvPr id="31777" name="Ink 31776">
                <a:extLst>
                  <a:ext uri="{FF2B5EF4-FFF2-40B4-BE49-F238E27FC236}">
                    <a16:creationId xmlns:a16="http://schemas.microsoft.com/office/drawing/2014/main" id="{354648E9-1035-4686-A5C6-36DD6A1A0B4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63094" y="5884714"/>
                <a:ext cx="49484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1778" name="Ink 31777">
                <a:extLst>
                  <a:ext uri="{FF2B5EF4-FFF2-40B4-BE49-F238E27FC236}">
                    <a16:creationId xmlns:a16="http://schemas.microsoft.com/office/drawing/2014/main" id="{43AFA5D5-581F-48C8-93FA-58AB3D88CD82}"/>
                  </a:ext>
                </a:extLst>
              </p14:cNvPr>
              <p14:cNvContentPartPr/>
              <p14:nvPr/>
            </p14:nvContentPartPr>
            <p14:xfrm>
              <a:off x="3024154" y="5921074"/>
              <a:ext cx="4320" cy="104040"/>
            </p14:xfrm>
          </p:contentPart>
        </mc:Choice>
        <mc:Fallback>
          <p:pic>
            <p:nvPicPr>
              <p:cNvPr id="31778" name="Ink 31777">
                <a:extLst>
                  <a:ext uri="{FF2B5EF4-FFF2-40B4-BE49-F238E27FC236}">
                    <a16:creationId xmlns:a16="http://schemas.microsoft.com/office/drawing/2014/main" id="{43AFA5D5-581F-48C8-93FA-58AB3D88CD8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015154" y="5912043"/>
                <a:ext cx="21960" cy="12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1779" name="Ink 31778">
                <a:extLst>
                  <a:ext uri="{FF2B5EF4-FFF2-40B4-BE49-F238E27FC236}">
                    <a16:creationId xmlns:a16="http://schemas.microsoft.com/office/drawing/2014/main" id="{E0D2D312-4DF6-4D52-84FC-1B4E1347E15B}"/>
                  </a:ext>
                </a:extLst>
              </p14:cNvPr>
              <p14:cNvContentPartPr/>
              <p14:nvPr/>
            </p14:nvContentPartPr>
            <p14:xfrm>
              <a:off x="5475754" y="5797954"/>
              <a:ext cx="4320" cy="302400"/>
            </p14:xfrm>
          </p:contentPart>
        </mc:Choice>
        <mc:Fallback>
          <p:pic>
            <p:nvPicPr>
              <p:cNvPr id="31779" name="Ink 31778">
                <a:extLst>
                  <a:ext uri="{FF2B5EF4-FFF2-40B4-BE49-F238E27FC236}">
                    <a16:creationId xmlns:a16="http://schemas.microsoft.com/office/drawing/2014/main" id="{E0D2D312-4DF6-4D52-84FC-1B4E1347E15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466754" y="5788965"/>
                <a:ext cx="21960" cy="320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1780" name="Ink 31779">
                <a:extLst>
                  <a:ext uri="{FF2B5EF4-FFF2-40B4-BE49-F238E27FC236}">
                    <a16:creationId xmlns:a16="http://schemas.microsoft.com/office/drawing/2014/main" id="{F5279A4B-D24B-4F7D-B3B3-ED1DC92B0ADA}"/>
                  </a:ext>
                </a:extLst>
              </p14:cNvPr>
              <p14:cNvContentPartPr/>
              <p14:nvPr/>
            </p14:nvContentPartPr>
            <p14:xfrm>
              <a:off x="7370794" y="5778874"/>
              <a:ext cx="20880" cy="301680"/>
            </p14:xfrm>
          </p:contentPart>
        </mc:Choice>
        <mc:Fallback>
          <p:pic>
            <p:nvPicPr>
              <p:cNvPr id="31780" name="Ink 31779">
                <a:extLst>
                  <a:ext uri="{FF2B5EF4-FFF2-40B4-BE49-F238E27FC236}">
                    <a16:creationId xmlns:a16="http://schemas.microsoft.com/office/drawing/2014/main" id="{F5279A4B-D24B-4F7D-B3B3-ED1DC92B0A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361794" y="5769863"/>
                <a:ext cx="38520" cy="319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1781" name="Ink 31780">
                <a:extLst>
                  <a:ext uri="{FF2B5EF4-FFF2-40B4-BE49-F238E27FC236}">
                    <a16:creationId xmlns:a16="http://schemas.microsoft.com/office/drawing/2014/main" id="{00C8E461-3F45-41A7-A105-A42D7412C397}"/>
                  </a:ext>
                </a:extLst>
              </p14:cNvPr>
              <p14:cNvContentPartPr/>
              <p14:nvPr/>
            </p14:nvContentPartPr>
            <p14:xfrm>
              <a:off x="7542514" y="4500874"/>
              <a:ext cx="1005840" cy="425160"/>
            </p14:xfrm>
          </p:contentPart>
        </mc:Choice>
        <mc:Fallback>
          <p:pic>
            <p:nvPicPr>
              <p:cNvPr id="31781" name="Ink 31780">
                <a:extLst>
                  <a:ext uri="{FF2B5EF4-FFF2-40B4-BE49-F238E27FC236}">
                    <a16:creationId xmlns:a16="http://schemas.microsoft.com/office/drawing/2014/main" id="{00C8E461-3F45-41A7-A105-A42D7412C39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533514" y="4491882"/>
                <a:ext cx="1023480" cy="44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1787" name="Ink 31786">
                <a:extLst>
                  <a:ext uri="{FF2B5EF4-FFF2-40B4-BE49-F238E27FC236}">
                    <a16:creationId xmlns:a16="http://schemas.microsoft.com/office/drawing/2014/main" id="{A08A7799-408F-4E9C-AF01-BE3AD5F850DE}"/>
                  </a:ext>
                </a:extLst>
              </p14:cNvPr>
              <p14:cNvContentPartPr/>
              <p14:nvPr/>
            </p14:nvContentPartPr>
            <p14:xfrm>
              <a:off x="2929834" y="4673674"/>
              <a:ext cx="24840" cy="39960"/>
            </p14:xfrm>
          </p:contentPart>
        </mc:Choice>
        <mc:Fallback>
          <p:pic>
            <p:nvPicPr>
              <p:cNvPr id="31787" name="Ink 31786">
                <a:extLst>
                  <a:ext uri="{FF2B5EF4-FFF2-40B4-BE49-F238E27FC236}">
                    <a16:creationId xmlns:a16="http://schemas.microsoft.com/office/drawing/2014/main" id="{A08A7799-408F-4E9C-AF01-BE3AD5F850D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920834" y="4664754"/>
                <a:ext cx="42480" cy="57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1791" name="Ink 31790">
                <a:extLst>
                  <a:ext uri="{FF2B5EF4-FFF2-40B4-BE49-F238E27FC236}">
                    <a16:creationId xmlns:a16="http://schemas.microsoft.com/office/drawing/2014/main" id="{C9B50871-EFDB-4048-8407-DD7DFDD00F40}"/>
                  </a:ext>
                </a:extLst>
              </p14:cNvPr>
              <p14:cNvContentPartPr/>
              <p14:nvPr/>
            </p14:nvContentPartPr>
            <p14:xfrm>
              <a:off x="6489154" y="5290354"/>
              <a:ext cx="1065240" cy="377280"/>
            </p14:xfrm>
          </p:contentPart>
        </mc:Choice>
        <mc:Fallback>
          <p:pic>
            <p:nvPicPr>
              <p:cNvPr id="31791" name="Ink 31790">
                <a:extLst>
                  <a:ext uri="{FF2B5EF4-FFF2-40B4-BE49-F238E27FC236}">
                    <a16:creationId xmlns:a16="http://schemas.microsoft.com/office/drawing/2014/main" id="{C9B50871-EFDB-4048-8407-DD7DFDD00F4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480154" y="5281345"/>
                <a:ext cx="1082880" cy="39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31792" name="Ink 31791">
                <a:extLst>
                  <a:ext uri="{FF2B5EF4-FFF2-40B4-BE49-F238E27FC236}">
                    <a16:creationId xmlns:a16="http://schemas.microsoft.com/office/drawing/2014/main" id="{225B4704-4F8C-44CE-B1B8-907011784895}"/>
                  </a:ext>
                </a:extLst>
              </p14:cNvPr>
              <p14:cNvContentPartPr/>
              <p14:nvPr/>
            </p14:nvContentPartPr>
            <p14:xfrm>
              <a:off x="3361474" y="4974634"/>
              <a:ext cx="372600" cy="257760"/>
            </p14:xfrm>
          </p:contentPart>
        </mc:Choice>
        <mc:Fallback>
          <p:pic>
            <p:nvPicPr>
              <p:cNvPr id="31792" name="Ink 31791">
                <a:extLst>
                  <a:ext uri="{FF2B5EF4-FFF2-40B4-BE49-F238E27FC236}">
                    <a16:creationId xmlns:a16="http://schemas.microsoft.com/office/drawing/2014/main" id="{225B4704-4F8C-44CE-B1B8-90701178489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352474" y="4965634"/>
                <a:ext cx="3902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31793" name="Ink 31792">
                <a:extLst>
                  <a:ext uri="{FF2B5EF4-FFF2-40B4-BE49-F238E27FC236}">
                    <a16:creationId xmlns:a16="http://schemas.microsoft.com/office/drawing/2014/main" id="{2442DF53-DC8B-4DA4-B7AF-F59228B0C6E0}"/>
                  </a:ext>
                </a:extLst>
              </p14:cNvPr>
              <p14:cNvContentPartPr/>
              <p14:nvPr/>
            </p14:nvContentPartPr>
            <p14:xfrm>
              <a:off x="4365874" y="3899674"/>
              <a:ext cx="437760" cy="48960"/>
            </p14:xfrm>
          </p:contentPart>
        </mc:Choice>
        <mc:Fallback>
          <p:pic>
            <p:nvPicPr>
              <p:cNvPr id="31793" name="Ink 31792">
                <a:extLst>
                  <a:ext uri="{FF2B5EF4-FFF2-40B4-BE49-F238E27FC236}">
                    <a16:creationId xmlns:a16="http://schemas.microsoft.com/office/drawing/2014/main" id="{2442DF53-DC8B-4DA4-B7AF-F59228B0C6E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56881" y="3890674"/>
                <a:ext cx="455386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1794" name="Ink 31793">
                <a:extLst>
                  <a:ext uri="{FF2B5EF4-FFF2-40B4-BE49-F238E27FC236}">
                    <a16:creationId xmlns:a16="http://schemas.microsoft.com/office/drawing/2014/main" id="{A76E67BC-5639-4DA8-86F8-618BE4F6282D}"/>
                  </a:ext>
                </a:extLst>
              </p14:cNvPr>
              <p14:cNvContentPartPr/>
              <p14:nvPr/>
            </p14:nvContentPartPr>
            <p14:xfrm>
              <a:off x="6318154" y="4185514"/>
              <a:ext cx="398160" cy="45720"/>
            </p14:xfrm>
          </p:contentPart>
        </mc:Choice>
        <mc:Fallback>
          <p:pic>
            <p:nvPicPr>
              <p:cNvPr id="31794" name="Ink 31793">
                <a:extLst>
                  <a:ext uri="{FF2B5EF4-FFF2-40B4-BE49-F238E27FC236}">
                    <a16:creationId xmlns:a16="http://schemas.microsoft.com/office/drawing/2014/main" id="{A76E67BC-5639-4DA8-86F8-618BE4F6282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09154" y="4176514"/>
                <a:ext cx="415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1795" name="Ink 31794">
                <a:extLst>
                  <a:ext uri="{FF2B5EF4-FFF2-40B4-BE49-F238E27FC236}">
                    <a16:creationId xmlns:a16="http://schemas.microsoft.com/office/drawing/2014/main" id="{4DD04777-453A-40C0-8F23-93C3A521A0C2}"/>
                  </a:ext>
                </a:extLst>
              </p14:cNvPr>
              <p14:cNvContentPartPr/>
              <p14:nvPr/>
            </p14:nvContentPartPr>
            <p14:xfrm>
              <a:off x="3267514" y="5357314"/>
              <a:ext cx="24120" cy="360"/>
            </p14:xfrm>
          </p:contentPart>
        </mc:Choice>
        <mc:Fallback>
          <p:pic>
            <p:nvPicPr>
              <p:cNvPr id="31795" name="Ink 31794">
                <a:extLst>
                  <a:ext uri="{FF2B5EF4-FFF2-40B4-BE49-F238E27FC236}">
                    <a16:creationId xmlns:a16="http://schemas.microsoft.com/office/drawing/2014/main" id="{4DD04777-453A-40C0-8F23-93C3A521A0C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58646" y="5348314"/>
                <a:ext cx="41501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31796" name="Ink 31795">
                <a:extLst>
                  <a:ext uri="{FF2B5EF4-FFF2-40B4-BE49-F238E27FC236}">
                    <a16:creationId xmlns:a16="http://schemas.microsoft.com/office/drawing/2014/main" id="{9923DD26-A27F-4D6B-A098-7D81D0C992CE}"/>
                  </a:ext>
                </a:extLst>
              </p14:cNvPr>
              <p14:cNvContentPartPr/>
              <p14:nvPr/>
            </p14:nvContentPartPr>
            <p14:xfrm>
              <a:off x="3932434" y="5258674"/>
              <a:ext cx="51480" cy="8280"/>
            </p14:xfrm>
          </p:contentPart>
        </mc:Choice>
        <mc:Fallback>
          <p:pic>
            <p:nvPicPr>
              <p:cNvPr id="31796" name="Ink 31795">
                <a:extLst>
                  <a:ext uri="{FF2B5EF4-FFF2-40B4-BE49-F238E27FC236}">
                    <a16:creationId xmlns:a16="http://schemas.microsoft.com/office/drawing/2014/main" id="{9923DD26-A27F-4D6B-A098-7D81D0C992C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23434" y="5250049"/>
                <a:ext cx="69120" cy="25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1797" name="Ink 31796">
                <a:extLst>
                  <a:ext uri="{FF2B5EF4-FFF2-40B4-BE49-F238E27FC236}">
                    <a16:creationId xmlns:a16="http://schemas.microsoft.com/office/drawing/2014/main" id="{83515420-1B4C-4F56-9FE4-9CB010C4F3EF}"/>
                  </a:ext>
                </a:extLst>
              </p14:cNvPr>
              <p14:cNvContentPartPr/>
              <p14:nvPr/>
            </p14:nvContentPartPr>
            <p14:xfrm>
              <a:off x="5338594" y="4434634"/>
              <a:ext cx="41760" cy="360"/>
            </p14:xfrm>
          </p:contentPart>
        </mc:Choice>
        <mc:Fallback>
          <p:pic>
            <p:nvPicPr>
              <p:cNvPr id="31797" name="Ink 31796">
                <a:extLst>
                  <a:ext uri="{FF2B5EF4-FFF2-40B4-BE49-F238E27FC236}">
                    <a16:creationId xmlns:a16="http://schemas.microsoft.com/office/drawing/2014/main" id="{83515420-1B4C-4F56-9FE4-9CB010C4F3E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29671" y="4425634"/>
                <a:ext cx="59249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alvatore Blank">
  <a:themeElements>
    <a:clrScheme name="Salvatore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lvatore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vatore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vatore 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vatore 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vatore 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vatore 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vatore 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vatore 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Office\Templates\Salvatore Blank.pot</Template>
  <TotalTime>1555</TotalTime>
  <Words>2755</Words>
  <Application>Microsoft Office PowerPoint</Application>
  <PresentationFormat>On-screen Show (4:3)</PresentationFormat>
  <Paragraphs>313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Arial</vt:lpstr>
      <vt:lpstr>Times New Roman</vt:lpstr>
      <vt:lpstr>Wingdings</vt:lpstr>
      <vt:lpstr>Webdings</vt:lpstr>
      <vt:lpstr>Salvatore Blank</vt:lpstr>
      <vt:lpstr> Chapter 6 Demand Forecasting Equivalent to Chapter 6 in Hirschey and Bentzen </vt:lpstr>
      <vt:lpstr>Introduction</vt:lpstr>
      <vt:lpstr>Introduction</vt:lpstr>
      <vt:lpstr>Qualitative Forecasts</vt:lpstr>
      <vt:lpstr>Qualitative Forecasts</vt:lpstr>
      <vt:lpstr>Qualitative Forecasts: Surveys Techniques</vt:lpstr>
      <vt:lpstr>Qualitative Forecasts: Opinion Polls</vt:lpstr>
      <vt:lpstr>Naïve Forecasting: Time-Series Analysis The past pattern will continue unchanged in the future!</vt:lpstr>
      <vt:lpstr>PowerPoint Presentation</vt:lpstr>
      <vt:lpstr>Trend Projection</vt:lpstr>
      <vt:lpstr>Seasonal Demand for (sales of) Electricity (in millions of kilowatt-hours) in a US City, 2000-2003</vt:lpstr>
      <vt:lpstr>Trend Projection: Constant Absolute Amount</vt:lpstr>
      <vt:lpstr>Trend Projection: Constant Growth Rate</vt:lpstr>
      <vt:lpstr>Seasonal Variation</vt:lpstr>
      <vt:lpstr>Seasonal Variation</vt:lpstr>
      <vt:lpstr>Alternative: Dummy Variables</vt:lpstr>
      <vt:lpstr>PowerPoint Presentation</vt:lpstr>
      <vt:lpstr>Alternative: Dummy Variables</vt:lpstr>
      <vt:lpstr>Remember</vt:lpstr>
      <vt:lpstr>Smoothing Techniques</vt:lpstr>
      <vt:lpstr>1) Moving Average Forecasts</vt:lpstr>
      <vt:lpstr>Moving Averages Techniques</vt:lpstr>
      <vt:lpstr>2) Exponential Smoothing Forecasts</vt:lpstr>
      <vt:lpstr>2) Exponential Smoothing Forecasts</vt:lpstr>
      <vt:lpstr>Exponential Smoothing</vt:lpstr>
      <vt:lpstr>Root-Mean Square Error (RMSE)</vt:lpstr>
      <vt:lpstr>Root Mean Square Error (RMSE)</vt:lpstr>
      <vt:lpstr>Barometric Methods</vt:lpstr>
      <vt:lpstr>Barometric Indicators</vt:lpstr>
      <vt:lpstr>PowerPoint Presentation</vt:lpstr>
      <vt:lpstr>Barometric Methods</vt:lpstr>
      <vt:lpstr>Economic Indicators</vt:lpstr>
      <vt:lpstr>Economics Indicators</vt:lpstr>
      <vt:lpstr> Economic Indicators: Drawbacks </vt:lpstr>
      <vt:lpstr>Composite Index</vt:lpstr>
      <vt:lpstr>Diffusion Index</vt:lpstr>
      <vt:lpstr>Example on Composite and Diffusion Indexes</vt:lpstr>
      <vt:lpstr>Example on Composite and Diffusion Indexes</vt:lpstr>
    </vt:vector>
  </TitlesOfParts>
  <Company>Professional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in a Global Economy</dc:title>
  <dc:creator>Robert F. Brooker</dc:creator>
  <cp:lastModifiedBy>cloudconvert_8</cp:lastModifiedBy>
  <cp:revision>73</cp:revision>
  <dcterms:created xsi:type="dcterms:W3CDTF">2000-03-04T12:56:23Z</dcterms:created>
  <dcterms:modified xsi:type="dcterms:W3CDTF">2025-06-27T23:24:12Z</dcterms:modified>
</cp:coreProperties>
</file>