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p:sldMasterIdLst>
    <p:sldMasterId id="2147483648" r:id="rId1"/>
  </p:sldMasterIdLst>
  <p:notesMasterIdLst>
    <p:notesMasterId r:id="rId54"/>
  </p:notesMasterIdLst>
  <p:sldIdLst>
    <p:sldId id="326" r:id="rId2"/>
    <p:sldId id="395" r:id="rId3"/>
    <p:sldId id="399" r:id="rId4"/>
    <p:sldId id="400" r:id="rId5"/>
    <p:sldId id="352" r:id="rId6"/>
    <p:sldId id="309" r:id="rId7"/>
    <p:sldId id="374" r:id="rId8"/>
    <p:sldId id="375" r:id="rId9"/>
    <p:sldId id="376" r:id="rId10"/>
    <p:sldId id="377" r:id="rId11"/>
    <p:sldId id="378" r:id="rId12"/>
    <p:sldId id="379" r:id="rId13"/>
    <p:sldId id="380" r:id="rId14"/>
    <p:sldId id="381" r:id="rId15"/>
    <p:sldId id="382" r:id="rId16"/>
    <p:sldId id="368" r:id="rId17"/>
    <p:sldId id="403" r:id="rId18"/>
    <p:sldId id="393" r:id="rId19"/>
    <p:sldId id="331" r:id="rId20"/>
    <p:sldId id="308" r:id="rId21"/>
    <p:sldId id="310" r:id="rId22"/>
    <p:sldId id="327" r:id="rId23"/>
    <p:sldId id="383" r:id="rId24"/>
    <p:sldId id="384" r:id="rId25"/>
    <p:sldId id="385" r:id="rId26"/>
    <p:sldId id="386" r:id="rId27"/>
    <p:sldId id="387" r:id="rId28"/>
    <p:sldId id="388" r:id="rId29"/>
    <p:sldId id="389" r:id="rId30"/>
    <p:sldId id="391" r:id="rId31"/>
    <p:sldId id="392" r:id="rId32"/>
    <p:sldId id="390" r:id="rId33"/>
    <p:sldId id="361" r:id="rId34"/>
    <p:sldId id="362" r:id="rId35"/>
    <p:sldId id="340" r:id="rId36"/>
    <p:sldId id="341" r:id="rId37"/>
    <p:sldId id="350" r:id="rId38"/>
    <p:sldId id="365" r:id="rId39"/>
    <p:sldId id="364" r:id="rId40"/>
    <p:sldId id="363" r:id="rId41"/>
    <p:sldId id="342" r:id="rId42"/>
    <p:sldId id="396" r:id="rId43"/>
    <p:sldId id="397" r:id="rId44"/>
    <p:sldId id="404" r:id="rId45"/>
    <p:sldId id="398" r:id="rId46"/>
    <p:sldId id="313" r:id="rId47"/>
    <p:sldId id="401" r:id="rId48"/>
    <p:sldId id="402" r:id="rId49"/>
    <p:sldId id="394" r:id="rId50"/>
    <p:sldId id="405" r:id="rId51"/>
    <p:sldId id="344" r:id="rId52"/>
    <p:sldId id="354" r:id="rId53"/>
  </p:sldIdLst>
  <p:sldSz cx="9144000" cy="6858000" type="screen4x3"/>
  <p:notesSz cx="6858000" cy="9144000"/>
  <p:custShowLst>
    <p:custShow name="Custom Show 1" id="0">
      <p:sldLst/>
    </p:custShow>
  </p:custShowLst>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864">
          <p15:clr>
            <a:srgbClr val="A4A3A4"/>
          </p15:clr>
        </p15:guide>
        <p15:guide id="2" pos="5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98" autoAdjust="0"/>
    <p:restoredTop sz="94606" autoAdjust="0"/>
  </p:normalViewPr>
  <p:slideViewPr>
    <p:cSldViewPr>
      <p:cViewPr varScale="1">
        <p:scale>
          <a:sx n="119" d="100"/>
          <a:sy n="119" d="100"/>
        </p:scale>
        <p:origin x="1312" y="184"/>
      </p:cViewPr>
      <p:guideLst>
        <p:guide orient="horz" pos="864"/>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8419"/>
    </p:cViewPr>
  </p:sorter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3862ADB-2EB2-A963-1248-DF7EEBF4E0B1}"/>
              </a:ext>
            </a:extLst>
          </p:cNvPr>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6147" name="Rectangle 3">
            <a:extLst>
              <a:ext uri="{FF2B5EF4-FFF2-40B4-BE49-F238E27FC236}">
                <a16:creationId xmlns:a16="http://schemas.microsoft.com/office/drawing/2014/main" id="{4E1FE417-9394-F52A-D640-9DEFABAA43D2}"/>
              </a:ext>
            </a:extLst>
          </p:cNvPr>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C5D5340-496F-9A0C-786E-DC1CB8115E71}"/>
              </a:ext>
            </a:extLst>
          </p:cNvPr>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8195" name="Rectangle 3">
            <a:extLst>
              <a:ext uri="{FF2B5EF4-FFF2-40B4-BE49-F238E27FC236}">
                <a16:creationId xmlns:a16="http://schemas.microsoft.com/office/drawing/2014/main" id="{1F930BD1-1660-C6EE-ED61-F6806ECB692B}"/>
              </a:ext>
            </a:extLst>
          </p:cNvPr>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31">
            <a:extLst>
              <a:ext uri="{FF2B5EF4-FFF2-40B4-BE49-F238E27FC236}">
                <a16:creationId xmlns:a16="http://schemas.microsoft.com/office/drawing/2014/main" id="{B8FC7A1B-40DF-8EC8-CCD9-83F3B06460D3}"/>
              </a:ext>
            </a:extLst>
          </p:cNvPr>
          <p:cNvGrpSpPr>
            <a:grpSpLocks/>
          </p:cNvGrpSpPr>
          <p:nvPr/>
        </p:nvGrpSpPr>
        <p:grpSpPr bwMode="auto">
          <a:xfrm>
            <a:off x="0" y="114300"/>
            <a:ext cx="9142413" cy="6742113"/>
            <a:chOff x="0" y="72"/>
            <a:chExt cx="5759" cy="4247"/>
          </a:xfrm>
        </p:grpSpPr>
        <p:sp>
          <p:nvSpPr>
            <p:cNvPr id="3" name="Rectangle 2">
              <a:extLst>
                <a:ext uri="{FF2B5EF4-FFF2-40B4-BE49-F238E27FC236}">
                  <a16:creationId xmlns:a16="http://schemas.microsoft.com/office/drawing/2014/main" id="{A36E846B-AA92-9292-35D0-DF5D12823533}"/>
                </a:ext>
              </a:extLst>
            </p:cNvPr>
            <p:cNvSpPr>
              <a:spLocks noChangeArrowheads="1"/>
            </p:cNvSpPr>
            <p:nvPr/>
          </p:nvSpPr>
          <p:spPr bwMode="hidden">
            <a:xfrm>
              <a:off x="0" y="2112"/>
              <a:ext cx="5759" cy="220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cs typeface="+mn-cs"/>
              </a:endParaRPr>
            </a:p>
          </p:txBody>
        </p:sp>
        <p:grpSp>
          <p:nvGrpSpPr>
            <p:cNvPr id="4" name="Group 30">
              <a:extLst>
                <a:ext uri="{FF2B5EF4-FFF2-40B4-BE49-F238E27FC236}">
                  <a16:creationId xmlns:a16="http://schemas.microsoft.com/office/drawing/2014/main" id="{6CC550AA-10F8-95EF-95F3-706F1915F0E9}"/>
                </a:ext>
              </a:extLst>
            </p:cNvPr>
            <p:cNvGrpSpPr>
              <a:grpSpLocks/>
            </p:cNvGrpSpPr>
            <p:nvPr/>
          </p:nvGrpSpPr>
          <p:grpSpPr bwMode="auto">
            <a:xfrm>
              <a:off x="0" y="72"/>
              <a:ext cx="5759" cy="2040"/>
              <a:chOff x="0" y="72"/>
              <a:chExt cx="5759" cy="2040"/>
            </a:xfrm>
          </p:grpSpPr>
          <p:sp>
            <p:nvSpPr>
              <p:cNvPr id="5" name="Rectangle 3">
                <a:extLst>
                  <a:ext uri="{FF2B5EF4-FFF2-40B4-BE49-F238E27FC236}">
                    <a16:creationId xmlns:a16="http://schemas.microsoft.com/office/drawing/2014/main" id="{1DAB63F8-4FC0-5E7A-1FB4-3CB23DDDC81E}"/>
                  </a:ext>
                </a:extLst>
              </p:cNvPr>
              <p:cNvSpPr>
                <a:spLocks noChangeArrowheads="1"/>
              </p:cNvSpPr>
              <p:nvPr/>
            </p:nvSpPr>
            <p:spPr bwMode="hidden">
              <a:xfrm>
                <a:off x="0" y="1872"/>
                <a:ext cx="5759" cy="240"/>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cs typeface="+mn-cs"/>
                </a:endParaRPr>
              </a:p>
            </p:txBody>
          </p:sp>
          <p:grpSp>
            <p:nvGrpSpPr>
              <p:cNvPr id="6" name="Group 9">
                <a:extLst>
                  <a:ext uri="{FF2B5EF4-FFF2-40B4-BE49-F238E27FC236}">
                    <a16:creationId xmlns:a16="http://schemas.microsoft.com/office/drawing/2014/main" id="{1B5E5696-BAF1-343F-C7C7-AE7A09BF3AF0}"/>
                  </a:ext>
                </a:extLst>
              </p:cNvPr>
              <p:cNvGrpSpPr>
                <a:grpSpLocks/>
              </p:cNvGrpSpPr>
              <p:nvPr/>
            </p:nvGrpSpPr>
            <p:grpSpPr bwMode="auto">
              <a:xfrm>
                <a:off x="2289" y="72"/>
                <a:ext cx="1440" cy="1984"/>
                <a:chOff x="2289" y="72"/>
                <a:chExt cx="1440" cy="1984"/>
              </a:xfrm>
            </p:grpSpPr>
            <p:sp>
              <p:nvSpPr>
                <p:cNvPr id="27" name="Freeform 4">
                  <a:extLst>
                    <a:ext uri="{FF2B5EF4-FFF2-40B4-BE49-F238E27FC236}">
                      <a16:creationId xmlns:a16="http://schemas.microsoft.com/office/drawing/2014/main" id="{9B506CE2-EB20-E88B-1BE0-C0056CC38A75}"/>
                    </a:ext>
                  </a:extLst>
                </p:cNvPr>
                <p:cNvSpPr>
                  <a:spLocks/>
                </p:cNvSpPr>
                <p:nvPr/>
              </p:nvSpPr>
              <p:spPr bwMode="ltGray">
                <a:xfrm>
                  <a:off x="2289" y="127"/>
                  <a:ext cx="1440" cy="1770"/>
                </a:xfrm>
                <a:custGeom>
                  <a:avLst/>
                  <a:gdLst>
                    <a:gd name="T0" fmla="*/ 901 w 1440"/>
                    <a:gd name="T1" fmla="*/ 33 h 1770"/>
                    <a:gd name="T2" fmla="*/ 1066 w 1440"/>
                    <a:gd name="T3" fmla="*/ 129 h 1770"/>
                    <a:gd name="T4" fmla="*/ 1207 w 1440"/>
                    <a:gd name="T5" fmla="*/ 256 h 1770"/>
                    <a:gd name="T6" fmla="*/ 1316 w 1440"/>
                    <a:gd name="T7" fmla="*/ 410 h 1770"/>
                    <a:gd name="T8" fmla="*/ 1394 w 1440"/>
                    <a:gd name="T9" fmla="*/ 581 h 1770"/>
                    <a:gd name="T10" fmla="*/ 1435 w 1440"/>
                    <a:gd name="T11" fmla="*/ 766 h 1770"/>
                    <a:gd name="T12" fmla="*/ 1435 w 1440"/>
                    <a:gd name="T13" fmla="*/ 958 h 1770"/>
                    <a:gd name="T14" fmla="*/ 1394 w 1440"/>
                    <a:gd name="T15" fmla="*/ 1143 h 1770"/>
                    <a:gd name="T16" fmla="*/ 1316 w 1440"/>
                    <a:gd name="T17" fmla="*/ 1314 h 1770"/>
                    <a:gd name="T18" fmla="*/ 1207 w 1440"/>
                    <a:gd name="T19" fmla="*/ 1468 h 1770"/>
                    <a:gd name="T20" fmla="*/ 1066 w 1440"/>
                    <a:gd name="T21" fmla="*/ 1597 h 1770"/>
                    <a:gd name="T22" fmla="*/ 901 w 1440"/>
                    <a:gd name="T23" fmla="*/ 1691 h 1770"/>
                    <a:gd name="T24" fmla="*/ 721 w 1440"/>
                    <a:gd name="T25" fmla="*/ 1749 h 1770"/>
                    <a:gd name="T26" fmla="*/ 533 w 1440"/>
                    <a:gd name="T27" fmla="*/ 1769 h 1770"/>
                    <a:gd name="T28" fmla="*/ 344 w 1440"/>
                    <a:gd name="T29" fmla="*/ 1749 h 1770"/>
                    <a:gd name="T30" fmla="*/ 165 w 1440"/>
                    <a:gd name="T31" fmla="*/ 1691 h 1770"/>
                    <a:gd name="T32" fmla="*/ 0 w 1440"/>
                    <a:gd name="T33" fmla="*/ 1597 h 1770"/>
                    <a:gd name="T34" fmla="*/ 125 w 1440"/>
                    <a:gd name="T35" fmla="*/ 1571 h 1770"/>
                    <a:gd name="T36" fmla="*/ 281 w 1440"/>
                    <a:gd name="T37" fmla="*/ 1640 h 1770"/>
                    <a:gd name="T38" fmla="*/ 446 w 1440"/>
                    <a:gd name="T39" fmla="*/ 1675 h 1770"/>
                    <a:gd name="T40" fmla="*/ 618 w 1440"/>
                    <a:gd name="T41" fmla="*/ 1675 h 1770"/>
                    <a:gd name="T42" fmla="*/ 785 w 1440"/>
                    <a:gd name="T43" fmla="*/ 1640 h 1770"/>
                    <a:gd name="T44" fmla="*/ 941 w 1440"/>
                    <a:gd name="T45" fmla="*/ 1571 h 1770"/>
                    <a:gd name="T46" fmla="*/ 1080 w 1440"/>
                    <a:gd name="T47" fmla="*/ 1470 h 1770"/>
                    <a:gd name="T48" fmla="*/ 1194 w 1440"/>
                    <a:gd name="T49" fmla="*/ 1343 h 1770"/>
                    <a:gd name="T50" fmla="*/ 1281 w 1440"/>
                    <a:gd name="T51" fmla="*/ 1194 h 1770"/>
                    <a:gd name="T52" fmla="*/ 1332 w 1440"/>
                    <a:gd name="T53" fmla="*/ 1032 h 1770"/>
                    <a:gd name="T54" fmla="*/ 1350 w 1440"/>
                    <a:gd name="T55" fmla="*/ 862 h 1770"/>
                    <a:gd name="T56" fmla="*/ 1332 w 1440"/>
                    <a:gd name="T57" fmla="*/ 691 h 1770"/>
                    <a:gd name="T58" fmla="*/ 1281 w 1440"/>
                    <a:gd name="T59" fmla="*/ 530 h 1770"/>
                    <a:gd name="T60" fmla="*/ 1194 w 1440"/>
                    <a:gd name="T61" fmla="*/ 381 h 1770"/>
                    <a:gd name="T62" fmla="*/ 1080 w 1440"/>
                    <a:gd name="T63" fmla="*/ 254 h 1770"/>
                    <a:gd name="T64" fmla="*/ 941 w 1440"/>
                    <a:gd name="T65" fmla="*/ 154 h 1770"/>
                    <a:gd name="T66" fmla="*/ 785 w 1440"/>
                    <a:gd name="T67" fmla="*/ 85 h 1770"/>
                    <a:gd name="T68" fmla="*/ 812 w 1440"/>
                    <a:gd name="T69" fmla="*/ 0 h 177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40" h="1770">
                      <a:moveTo>
                        <a:pt x="812" y="0"/>
                      </a:moveTo>
                      <a:lnTo>
                        <a:pt x="901" y="33"/>
                      </a:lnTo>
                      <a:lnTo>
                        <a:pt x="986" y="78"/>
                      </a:lnTo>
                      <a:lnTo>
                        <a:pt x="1066" y="129"/>
                      </a:lnTo>
                      <a:lnTo>
                        <a:pt x="1140" y="187"/>
                      </a:lnTo>
                      <a:lnTo>
                        <a:pt x="1207" y="256"/>
                      </a:lnTo>
                      <a:lnTo>
                        <a:pt x="1265" y="330"/>
                      </a:lnTo>
                      <a:lnTo>
                        <a:pt x="1316" y="410"/>
                      </a:lnTo>
                      <a:lnTo>
                        <a:pt x="1361" y="492"/>
                      </a:lnTo>
                      <a:lnTo>
                        <a:pt x="1394" y="581"/>
                      </a:lnTo>
                      <a:lnTo>
                        <a:pt x="1419" y="673"/>
                      </a:lnTo>
                      <a:lnTo>
                        <a:pt x="1435" y="766"/>
                      </a:lnTo>
                      <a:lnTo>
                        <a:pt x="1439" y="862"/>
                      </a:lnTo>
                      <a:lnTo>
                        <a:pt x="1435" y="958"/>
                      </a:lnTo>
                      <a:lnTo>
                        <a:pt x="1419" y="1052"/>
                      </a:lnTo>
                      <a:lnTo>
                        <a:pt x="1394" y="1143"/>
                      </a:lnTo>
                      <a:lnTo>
                        <a:pt x="1361" y="1230"/>
                      </a:lnTo>
                      <a:lnTo>
                        <a:pt x="1316" y="1314"/>
                      </a:lnTo>
                      <a:lnTo>
                        <a:pt x="1265" y="1395"/>
                      </a:lnTo>
                      <a:lnTo>
                        <a:pt x="1207" y="1468"/>
                      </a:lnTo>
                      <a:lnTo>
                        <a:pt x="1140" y="1537"/>
                      </a:lnTo>
                      <a:lnTo>
                        <a:pt x="1066" y="1597"/>
                      </a:lnTo>
                      <a:lnTo>
                        <a:pt x="986" y="1646"/>
                      </a:lnTo>
                      <a:lnTo>
                        <a:pt x="901" y="1691"/>
                      </a:lnTo>
                      <a:lnTo>
                        <a:pt x="812" y="1724"/>
                      </a:lnTo>
                      <a:lnTo>
                        <a:pt x="721" y="1749"/>
                      </a:lnTo>
                      <a:lnTo>
                        <a:pt x="627" y="1765"/>
                      </a:lnTo>
                      <a:lnTo>
                        <a:pt x="533" y="1769"/>
                      </a:lnTo>
                      <a:lnTo>
                        <a:pt x="437" y="1765"/>
                      </a:lnTo>
                      <a:lnTo>
                        <a:pt x="344" y="1749"/>
                      </a:lnTo>
                      <a:lnTo>
                        <a:pt x="252" y="1724"/>
                      </a:lnTo>
                      <a:lnTo>
                        <a:pt x="165" y="1691"/>
                      </a:lnTo>
                      <a:lnTo>
                        <a:pt x="80" y="1646"/>
                      </a:lnTo>
                      <a:lnTo>
                        <a:pt x="0" y="1597"/>
                      </a:lnTo>
                      <a:lnTo>
                        <a:pt x="51" y="1524"/>
                      </a:lnTo>
                      <a:lnTo>
                        <a:pt x="125" y="1571"/>
                      </a:lnTo>
                      <a:lnTo>
                        <a:pt x="201" y="1609"/>
                      </a:lnTo>
                      <a:lnTo>
                        <a:pt x="281" y="1640"/>
                      </a:lnTo>
                      <a:lnTo>
                        <a:pt x="364" y="1662"/>
                      </a:lnTo>
                      <a:lnTo>
                        <a:pt x="446" y="1675"/>
                      </a:lnTo>
                      <a:lnTo>
                        <a:pt x="533" y="1680"/>
                      </a:lnTo>
                      <a:lnTo>
                        <a:pt x="618" y="1675"/>
                      </a:lnTo>
                      <a:lnTo>
                        <a:pt x="703" y="1662"/>
                      </a:lnTo>
                      <a:lnTo>
                        <a:pt x="785" y="1640"/>
                      </a:lnTo>
                      <a:lnTo>
                        <a:pt x="866" y="1609"/>
                      </a:lnTo>
                      <a:lnTo>
                        <a:pt x="941" y="1571"/>
                      </a:lnTo>
                      <a:lnTo>
                        <a:pt x="1013" y="1524"/>
                      </a:lnTo>
                      <a:lnTo>
                        <a:pt x="1080" y="1470"/>
                      </a:lnTo>
                      <a:lnTo>
                        <a:pt x="1140" y="1410"/>
                      </a:lnTo>
                      <a:lnTo>
                        <a:pt x="1194" y="1343"/>
                      </a:lnTo>
                      <a:lnTo>
                        <a:pt x="1240" y="1270"/>
                      </a:lnTo>
                      <a:lnTo>
                        <a:pt x="1281" y="1194"/>
                      </a:lnTo>
                      <a:lnTo>
                        <a:pt x="1312" y="1116"/>
                      </a:lnTo>
                      <a:lnTo>
                        <a:pt x="1332" y="1032"/>
                      </a:lnTo>
                      <a:lnTo>
                        <a:pt x="1345" y="947"/>
                      </a:lnTo>
                      <a:lnTo>
                        <a:pt x="1350" y="862"/>
                      </a:lnTo>
                      <a:lnTo>
                        <a:pt x="1345" y="775"/>
                      </a:lnTo>
                      <a:lnTo>
                        <a:pt x="1332" y="691"/>
                      </a:lnTo>
                      <a:lnTo>
                        <a:pt x="1312" y="608"/>
                      </a:lnTo>
                      <a:lnTo>
                        <a:pt x="1281" y="530"/>
                      </a:lnTo>
                      <a:lnTo>
                        <a:pt x="1240" y="452"/>
                      </a:lnTo>
                      <a:lnTo>
                        <a:pt x="1194" y="381"/>
                      </a:lnTo>
                      <a:lnTo>
                        <a:pt x="1140" y="314"/>
                      </a:lnTo>
                      <a:lnTo>
                        <a:pt x="1080" y="254"/>
                      </a:lnTo>
                      <a:lnTo>
                        <a:pt x="1013" y="201"/>
                      </a:lnTo>
                      <a:lnTo>
                        <a:pt x="941" y="154"/>
                      </a:lnTo>
                      <a:lnTo>
                        <a:pt x="866" y="114"/>
                      </a:lnTo>
                      <a:lnTo>
                        <a:pt x="785" y="85"/>
                      </a:lnTo>
                      <a:lnTo>
                        <a:pt x="788" y="78"/>
                      </a:lnTo>
                      <a:lnTo>
                        <a:pt x="81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8" name="Line 5">
                  <a:extLst>
                    <a:ext uri="{FF2B5EF4-FFF2-40B4-BE49-F238E27FC236}">
                      <a16:creationId xmlns:a16="http://schemas.microsoft.com/office/drawing/2014/main" id="{E7662DED-47A9-70E1-4C9E-1B2ECBC86280}"/>
                    </a:ext>
                  </a:extLst>
                </p:cNvPr>
                <p:cNvSpPr>
                  <a:spLocks noChangeShapeType="1"/>
                </p:cNvSpPr>
                <p:nvPr/>
              </p:nvSpPr>
              <p:spPr bwMode="ltGray">
                <a:xfrm flipV="1">
                  <a:off x="2324" y="1620"/>
                  <a:ext cx="143" cy="258"/>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29" name="Line 6">
                  <a:extLst>
                    <a:ext uri="{FF2B5EF4-FFF2-40B4-BE49-F238E27FC236}">
                      <a16:creationId xmlns:a16="http://schemas.microsoft.com/office/drawing/2014/main" id="{E736B8B9-644B-7274-15F9-8DB945834822}"/>
                    </a:ext>
                  </a:extLst>
                </p:cNvPr>
                <p:cNvSpPr>
                  <a:spLocks noChangeShapeType="1"/>
                </p:cNvSpPr>
                <p:nvPr/>
              </p:nvSpPr>
              <p:spPr bwMode="ltGray">
                <a:xfrm flipV="1">
                  <a:off x="3119" y="243"/>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30" name="Line 7">
                  <a:extLst>
                    <a:ext uri="{FF2B5EF4-FFF2-40B4-BE49-F238E27FC236}">
                      <a16:creationId xmlns:a16="http://schemas.microsoft.com/office/drawing/2014/main" id="{E0829CA7-690C-08B4-1672-74A635802F63}"/>
                    </a:ext>
                  </a:extLst>
                </p:cNvPr>
                <p:cNvSpPr>
                  <a:spLocks noChangeShapeType="1"/>
                </p:cNvSpPr>
                <p:nvPr/>
              </p:nvSpPr>
              <p:spPr bwMode="ltGray">
                <a:xfrm flipV="1">
                  <a:off x="3203" y="72"/>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31" name="Freeform 8">
                  <a:extLst>
                    <a:ext uri="{FF2B5EF4-FFF2-40B4-BE49-F238E27FC236}">
                      <a16:creationId xmlns:a16="http://schemas.microsoft.com/office/drawing/2014/main" id="{78A15EF7-B4E6-3286-5926-648F60AC0274}"/>
                    </a:ext>
                  </a:extLst>
                </p:cNvPr>
                <p:cNvSpPr>
                  <a:spLocks/>
                </p:cNvSpPr>
                <p:nvPr/>
              </p:nvSpPr>
              <p:spPr bwMode="ltGray">
                <a:xfrm>
                  <a:off x="2483" y="1903"/>
                  <a:ext cx="841" cy="153"/>
                </a:xfrm>
                <a:custGeom>
                  <a:avLst/>
                  <a:gdLst>
                    <a:gd name="T0" fmla="*/ 3 w 841"/>
                    <a:gd name="T1" fmla="*/ 98 h 153"/>
                    <a:gd name="T2" fmla="*/ 20 w 841"/>
                    <a:gd name="T3" fmla="*/ 80 h 153"/>
                    <a:gd name="T4" fmla="*/ 44 w 841"/>
                    <a:gd name="T5" fmla="*/ 65 h 153"/>
                    <a:gd name="T6" fmla="*/ 89 w 841"/>
                    <a:gd name="T7" fmla="*/ 43 h 153"/>
                    <a:gd name="T8" fmla="*/ 140 w 841"/>
                    <a:gd name="T9" fmla="*/ 30 h 153"/>
                    <a:gd name="T10" fmla="*/ 188 w 841"/>
                    <a:gd name="T11" fmla="*/ 19 h 153"/>
                    <a:gd name="T12" fmla="*/ 253 w 841"/>
                    <a:gd name="T13" fmla="*/ 9 h 153"/>
                    <a:gd name="T14" fmla="*/ 314 w 841"/>
                    <a:gd name="T15" fmla="*/ 3 h 153"/>
                    <a:gd name="T16" fmla="*/ 386 w 841"/>
                    <a:gd name="T17" fmla="*/ 0 h 153"/>
                    <a:gd name="T18" fmla="*/ 475 w 841"/>
                    <a:gd name="T19" fmla="*/ 1 h 153"/>
                    <a:gd name="T20" fmla="*/ 567 w 841"/>
                    <a:gd name="T21" fmla="*/ 6 h 153"/>
                    <a:gd name="T22" fmla="*/ 632 w 841"/>
                    <a:gd name="T23" fmla="*/ 14 h 153"/>
                    <a:gd name="T24" fmla="*/ 700 w 841"/>
                    <a:gd name="T25" fmla="*/ 27 h 153"/>
                    <a:gd name="T26" fmla="*/ 765 w 841"/>
                    <a:gd name="T27" fmla="*/ 47 h 153"/>
                    <a:gd name="T28" fmla="*/ 799 w 841"/>
                    <a:gd name="T29" fmla="*/ 66 h 153"/>
                    <a:gd name="T30" fmla="*/ 820 w 841"/>
                    <a:gd name="T31" fmla="*/ 82 h 153"/>
                    <a:gd name="T32" fmla="*/ 840 w 841"/>
                    <a:gd name="T33" fmla="*/ 108 h 153"/>
                    <a:gd name="T34" fmla="*/ 806 w 841"/>
                    <a:gd name="T35" fmla="*/ 122 h 153"/>
                    <a:gd name="T36" fmla="*/ 748 w 841"/>
                    <a:gd name="T37" fmla="*/ 133 h 153"/>
                    <a:gd name="T38" fmla="*/ 676 w 841"/>
                    <a:gd name="T39" fmla="*/ 141 h 153"/>
                    <a:gd name="T40" fmla="*/ 608 w 841"/>
                    <a:gd name="T41" fmla="*/ 148 h 153"/>
                    <a:gd name="T42" fmla="*/ 526 w 841"/>
                    <a:gd name="T43" fmla="*/ 151 h 153"/>
                    <a:gd name="T44" fmla="*/ 437 w 841"/>
                    <a:gd name="T45" fmla="*/ 152 h 153"/>
                    <a:gd name="T46" fmla="*/ 352 w 841"/>
                    <a:gd name="T47" fmla="*/ 152 h 153"/>
                    <a:gd name="T48" fmla="*/ 263 w 841"/>
                    <a:gd name="T49" fmla="*/ 151 h 153"/>
                    <a:gd name="T50" fmla="*/ 164 w 841"/>
                    <a:gd name="T51" fmla="*/ 143 h 153"/>
                    <a:gd name="T52" fmla="*/ 85 w 841"/>
                    <a:gd name="T53" fmla="*/ 135 h 153"/>
                    <a:gd name="T54" fmla="*/ 20 w 841"/>
                    <a:gd name="T55" fmla="*/ 120 h 153"/>
                    <a:gd name="T56" fmla="*/ 0 w 841"/>
                    <a:gd name="T57" fmla="*/ 109 h 153"/>
                    <a:gd name="T58" fmla="*/ 3 w 841"/>
                    <a:gd name="T59" fmla="*/ 98 h 15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41" h="153">
                      <a:moveTo>
                        <a:pt x="3" y="98"/>
                      </a:moveTo>
                      <a:lnTo>
                        <a:pt x="20" y="80"/>
                      </a:lnTo>
                      <a:lnTo>
                        <a:pt x="44" y="65"/>
                      </a:lnTo>
                      <a:lnTo>
                        <a:pt x="89" y="43"/>
                      </a:lnTo>
                      <a:lnTo>
                        <a:pt x="140" y="30"/>
                      </a:lnTo>
                      <a:lnTo>
                        <a:pt x="188" y="19"/>
                      </a:lnTo>
                      <a:lnTo>
                        <a:pt x="253" y="9"/>
                      </a:lnTo>
                      <a:lnTo>
                        <a:pt x="314" y="3"/>
                      </a:lnTo>
                      <a:lnTo>
                        <a:pt x="386" y="0"/>
                      </a:lnTo>
                      <a:lnTo>
                        <a:pt x="475" y="1"/>
                      </a:lnTo>
                      <a:lnTo>
                        <a:pt x="567" y="6"/>
                      </a:lnTo>
                      <a:lnTo>
                        <a:pt x="632" y="14"/>
                      </a:lnTo>
                      <a:lnTo>
                        <a:pt x="700" y="27"/>
                      </a:lnTo>
                      <a:lnTo>
                        <a:pt x="765" y="47"/>
                      </a:lnTo>
                      <a:lnTo>
                        <a:pt x="799" y="66"/>
                      </a:lnTo>
                      <a:lnTo>
                        <a:pt x="820" y="82"/>
                      </a:lnTo>
                      <a:lnTo>
                        <a:pt x="840" y="108"/>
                      </a:lnTo>
                      <a:lnTo>
                        <a:pt x="806" y="122"/>
                      </a:lnTo>
                      <a:lnTo>
                        <a:pt x="748" y="133"/>
                      </a:lnTo>
                      <a:lnTo>
                        <a:pt x="676" y="141"/>
                      </a:lnTo>
                      <a:lnTo>
                        <a:pt x="608" y="148"/>
                      </a:lnTo>
                      <a:lnTo>
                        <a:pt x="526" y="151"/>
                      </a:lnTo>
                      <a:lnTo>
                        <a:pt x="437" y="152"/>
                      </a:lnTo>
                      <a:lnTo>
                        <a:pt x="352" y="152"/>
                      </a:lnTo>
                      <a:lnTo>
                        <a:pt x="263" y="151"/>
                      </a:lnTo>
                      <a:lnTo>
                        <a:pt x="164" y="143"/>
                      </a:lnTo>
                      <a:lnTo>
                        <a:pt x="85" y="135"/>
                      </a:lnTo>
                      <a:lnTo>
                        <a:pt x="20" y="120"/>
                      </a:lnTo>
                      <a:lnTo>
                        <a:pt x="0" y="109"/>
                      </a:lnTo>
                      <a:lnTo>
                        <a:pt x="3" y="98"/>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sp>
            <p:nvSpPr>
              <p:cNvPr id="7" name="Oval 10">
                <a:extLst>
                  <a:ext uri="{FF2B5EF4-FFF2-40B4-BE49-F238E27FC236}">
                    <a16:creationId xmlns:a16="http://schemas.microsoft.com/office/drawing/2014/main" id="{9B0DF64D-71E8-4302-B6B3-6CC4DE0725EF}"/>
                  </a:ext>
                </a:extLst>
              </p:cNvPr>
              <p:cNvSpPr>
                <a:spLocks noChangeArrowheads="1"/>
              </p:cNvSpPr>
              <p:nvPr/>
            </p:nvSpPr>
            <p:spPr bwMode="blackWhite">
              <a:xfrm>
                <a:off x="2071" y="250"/>
                <a:ext cx="1497" cy="1494"/>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cs typeface="+mn-cs"/>
                </a:endParaRPr>
              </a:p>
            </p:txBody>
          </p:sp>
          <p:grpSp>
            <p:nvGrpSpPr>
              <p:cNvPr id="8" name="Group 29">
                <a:extLst>
                  <a:ext uri="{FF2B5EF4-FFF2-40B4-BE49-F238E27FC236}">
                    <a16:creationId xmlns:a16="http://schemas.microsoft.com/office/drawing/2014/main" id="{B78530DC-0422-9CFC-46E9-FC86141252B9}"/>
                  </a:ext>
                </a:extLst>
              </p:cNvPr>
              <p:cNvGrpSpPr>
                <a:grpSpLocks/>
              </p:cNvGrpSpPr>
              <p:nvPr/>
            </p:nvGrpSpPr>
            <p:grpSpPr bwMode="auto">
              <a:xfrm>
                <a:off x="2071" y="406"/>
                <a:ext cx="1392" cy="1109"/>
                <a:chOff x="2071" y="406"/>
                <a:chExt cx="1392" cy="1109"/>
              </a:xfrm>
            </p:grpSpPr>
            <p:sp>
              <p:nvSpPr>
                <p:cNvPr id="9" name="Freeform 11">
                  <a:extLst>
                    <a:ext uri="{FF2B5EF4-FFF2-40B4-BE49-F238E27FC236}">
                      <a16:creationId xmlns:a16="http://schemas.microsoft.com/office/drawing/2014/main" id="{28B74783-2262-9B33-8E74-E2E142F1C2A2}"/>
                    </a:ext>
                  </a:extLst>
                </p:cNvPr>
                <p:cNvSpPr>
                  <a:spLocks/>
                </p:cNvSpPr>
                <p:nvPr/>
              </p:nvSpPr>
              <p:spPr bwMode="grayWhite">
                <a:xfrm>
                  <a:off x="2268" y="812"/>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 name="Freeform 12">
                  <a:extLst>
                    <a:ext uri="{FF2B5EF4-FFF2-40B4-BE49-F238E27FC236}">
                      <a16:creationId xmlns:a16="http://schemas.microsoft.com/office/drawing/2014/main" id="{4142B210-9CC1-B5C6-C148-CD861E5E99B2}"/>
                    </a:ext>
                  </a:extLst>
                </p:cNvPr>
                <p:cNvSpPr>
                  <a:spLocks/>
                </p:cNvSpPr>
                <p:nvPr/>
              </p:nvSpPr>
              <p:spPr bwMode="grayWhite">
                <a:xfrm>
                  <a:off x="2292" y="843"/>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1" name="Freeform 13">
                  <a:extLst>
                    <a:ext uri="{FF2B5EF4-FFF2-40B4-BE49-F238E27FC236}">
                      <a16:creationId xmlns:a16="http://schemas.microsoft.com/office/drawing/2014/main" id="{820BA9B6-53B1-0AB0-F92D-D4DE1FE27CCE}"/>
                    </a:ext>
                  </a:extLst>
                </p:cNvPr>
                <p:cNvSpPr>
                  <a:spLocks/>
                </p:cNvSpPr>
                <p:nvPr/>
              </p:nvSpPr>
              <p:spPr bwMode="grayWhite">
                <a:xfrm>
                  <a:off x="2372" y="802"/>
                  <a:ext cx="51" cy="48"/>
                </a:xfrm>
                <a:custGeom>
                  <a:avLst/>
                  <a:gdLst>
                    <a:gd name="T0" fmla="*/ 50 w 51"/>
                    <a:gd name="T1" fmla="*/ 0 h 48"/>
                    <a:gd name="T2" fmla="*/ 31 w 51"/>
                    <a:gd name="T3" fmla="*/ 0 h 48"/>
                    <a:gd name="T4" fmla="*/ 20 w 51"/>
                    <a:gd name="T5" fmla="*/ 13 h 48"/>
                    <a:gd name="T6" fmla="*/ 13 w 51"/>
                    <a:gd name="T7" fmla="*/ 13 h 48"/>
                    <a:gd name="T8" fmla="*/ 7 w 51"/>
                    <a:gd name="T9" fmla="*/ 19 h 48"/>
                    <a:gd name="T10" fmla="*/ 0 w 51"/>
                    <a:gd name="T11" fmla="*/ 19 h 48"/>
                    <a:gd name="T12" fmla="*/ 0 w 51"/>
                    <a:gd name="T13" fmla="*/ 35 h 48"/>
                    <a:gd name="T14" fmla="*/ 12 w 51"/>
                    <a:gd name="T15" fmla="*/ 47 h 48"/>
                    <a:gd name="T16" fmla="*/ 41 w 51"/>
                    <a:gd name="T17" fmla="*/ 47 h 48"/>
                    <a:gd name="T18" fmla="*/ 50 w 51"/>
                    <a:gd name="T19" fmla="*/ 35 h 48"/>
                    <a:gd name="T20" fmla="*/ 50 w 51"/>
                    <a:gd name="T21" fmla="*/ 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1" h="48">
                      <a:moveTo>
                        <a:pt x="50" y="0"/>
                      </a:moveTo>
                      <a:lnTo>
                        <a:pt x="31" y="0"/>
                      </a:lnTo>
                      <a:lnTo>
                        <a:pt x="20" y="13"/>
                      </a:lnTo>
                      <a:lnTo>
                        <a:pt x="13" y="13"/>
                      </a:lnTo>
                      <a:lnTo>
                        <a:pt x="7" y="19"/>
                      </a:lnTo>
                      <a:lnTo>
                        <a:pt x="0" y="19"/>
                      </a:lnTo>
                      <a:lnTo>
                        <a:pt x="0" y="35"/>
                      </a:lnTo>
                      <a:lnTo>
                        <a:pt x="12" y="47"/>
                      </a:lnTo>
                      <a:lnTo>
                        <a:pt x="41" y="47"/>
                      </a:lnTo>
                      <a:lnTo>
                        <a:pt x="50" y="35"/>
                      </a:lnTo>
                      <a:lnTo>
                        <a:pt x="5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2" name="Freeform 14">
                  <a:extLst>
                    <a:ext uri="{FF2B5EF4-FFF2-40B4-BE49-F238E27FC236}">
                      <a16:creationId xmlns:a16="http://schemas.microsoft.com/office/drawing/2014/main" id="{C4E48F7C-3107-5712-2652-42727B5FDDC8}"/>
                    </a:ext>
                  </a:extLst>
                </p:cNvPr>
                <p:cNvSpPr>
                  <a:spLocks/>
                </p:cNvSpPr>
                <p:nvPr/>
              </p:nvSpPr>
              <p:spPr bwMode="grayWhite">
                <a:xfrm>
                  <a:off x="2071" y="840"/>
                  <a:ext cx="451" cy="587"/>
                </a:xfrm>
                <a:custGeom>
                  <a:avLst/>
                  <a:gdLst>
                    <a:gd name="T0" fmla="*/ 107 w 451"/>
                    <a:gd name="T1" fmla="*/ 0 h 587"/>
                    <a:gd name="T2" fmla="*/ 99 w 451"/>
                    <a:gd name="T3" fmla="*/ 16 h 587"/>
                    <a:gd name="T4" fmla="*/ 64 w 451"/>
                    <a:gd name="T5" fmla="*/ 47 h 587"/>
                    <a:gd name="T6" fmla="*/ 56 w 451"/>
                    <a:gd name="T7" fmla="*/ 75 h 587"/>
                    <a:gd name="T8" fmla="*/ 30 w 451"/>
                    <a:gd name="T9" fmla="*/ 95 h 587"/>
                    <a:gd name="T10" fmla="*/ 12 w 451"/>
                    <a:gd name="T11" fmla="*/ 135 h 587"/>
                    <a:gd name="T12" fmla="*/ 12 w 451"/>
                    <a:gd name="T13" fmla="*/ 159 h 587"/>
                    <a:gd name="T14" fmla="*/ 0 w 451"/>
                    <a:gd name="T15" fmla="*/ 201 h 587"/>
                    <a:gd name="T16" fmla="*/ 16 w 451"/>
                    <a:gd name="T17" fmla="*/ 219 h 587"/>
                    <a:gd name="T18" fmla="*/ 56 w 451"/>
                    <a:gd name="T19" fmla="*/ 272 h 587"/>
                    <a:gd name="T20" fmla="*/ 68 w 451"/>
                    <a:gd name="T21" fmla="*/ 265 h 587"/>
                    <a:gd name="T22" fmla="*/ 139 w 451"/>
                    <a:gd name="T23" fmla="*/ 265 h 587"/>
                    <a:gd name="T24" fmla="*/ 172 w 451"/>
                    <a:gd name="T25" fmla="*/ 278 h 587"/>
                    <a:gd name="T26" fmla="*/ 169 w 451"/>
                    <a:gd name="T27" fmla="*/ 319 h 587"/>
                    <a:gd name="T28" fmla="*/ 193 w 451"/>
                    <a:gd name="T29" fmla="*/ 374 h 587"/>
                    <a:gd name="T30" fmla="*/ 191 w 451"/>
                    <a:gd name="T31" fmla="*/ 389 h 587"/>
                    <a:gd name="T32" fmla="*/ 201 w 451"/>
                    <a:gd name="T33" fmla="*/ 406 h 587"/>
                    <a:gd name="T34" fmla="*/ 186 w 451"/>
                    <a:gd name="T35" fmla="*/ 445 h 587"/>
                    <a:gd name="T36" fmla="*/ 204 w 451"/>
                    <a:gd name="T37" fmla="*/ 494 h 587"/>
                    <a:gd name="T38" fmla="*/ 214 w 451"/>
                    <a:gd name="T39" fmla="*/ 532 h 587"/>
                    <a:gd name="T40" fmla="*/ 226 w 451"/>
                    <a:gd name="T41" fmla="*/ 556 h 587"/>
                    <a:gd name="T42" fmla="*/ 239 w 451"/>
                    <a:gd name="T43" fmla="*/ 586 h 587"/>
                    <a:gd name="T44" fmla="*/ 263 w 451"/>
                    <a:gd name="T45" fmla="*/ 582 h 587"/>
                    <a:gd name="T46" fmla="*/ 302 w 451"/>
                    <a:gd name="T47" fmla="*/ 560 h 587"/>
                    <a:gd name="T48" fmla="*/ 320 w 451"/>
                    <a:gd name="T49" fmla="*/ 533 h 587"/>
                    <a:gd name="T50" fmla="*/ 319 w 451"/>
                    <a:gd name="T51" fmla="*/ 515 h 587"/>
                    <a:gd name="T52" fmla="*/ 342 w 451"/>
                    <a:gd name="T53" fmla="*/ 500 h 587"/>
                    <a:gd name="T54" fmla="*/ 338 w 451"/>
                    <a:gd name="T55" fmla="*/ 474 h 587"/>
                    <a:gd name="T56" fmla="*/ 373 w 451"/>
                    <a:gd name="T57" fmla="*/ 432 h 587"/>
                    <a:gd name="T58" fmla="*/ 378 w 451"/>
                    <a:gd name="T59" fmla="*/ 398 h 587"/>
                    <a:gd name="T60" fmla="*/ 369 w 451"/>
                    <a:gd name="T61" fmla="*/ 386 h 587"/>
                    <a:gd name="T62" fmla="*/ 373 w 451"/>
                    <a:gd name="T63" fmla="*/ 372 h 587"/>
                    <a:gd name="T64" fmla="*/ 365 w 451"/>
                    <a:gd name="T65" fmla="*/ 360 h 587"/>
                    <a:gd name="T66" fmla="*/ 391 w 451"/>
                    <a:gd name="T67" fmla="*/ 327 h 587"/>
                    <a:gd name="T68" fmla="*/ 391 w 451"/>
                    <a:gd name="T69" fmla="*/ 310 h 587"/>
                    <a:gd name="T70" fmla="*/ 427 w 451"/>
                    <a:gd name="T71" fmla="*/ 282 h 587"/>
                    <a:gd name="T72" fmla="*/ 450 w 451"/>
                    <a:gd name="T73" fmla="*/ 207 h 587"/>
                    <a:gd name="T74" fmla="*/ 417 w 451"/>
                    <a:gd name="T75" fmla="*/ 226 h 587"/>
                    <a:gd name="T76" fmla="*/ 388 w 451"/>
                    <a:gd name="T77" fmla="*/ 218 h 587"/>
                    <a:gd name="T78" fmla="*/ 392 w 451"/>
                    <a:gd name="T79" fmla="*/ 200 h 587"/>
                    <a:gd name="T80" fmla="*/ 363 w 451"/>
                    <a:gd name="T81" fmla="*/ 180 h 587"/>
                    <a:gd name="T82" fmla="*/ 349 w 451"/>
                    <a:gd name="T83" fmla="*/ 132 h 587"/>
                    <a:gd name="T84" fmla="*/ 321 w 451"/>
                    <a:gd name="T85" fmla="*/ 93 h 587"/>
                    <a:gd name="T86" fmla="*/ 321 w 451"/>
                    <a:gd name="T87" fmla="*/ 66 h 587"/>
                    <a:gd name="T88" fmla="*/ 306 w 451"/>
                    <a:gd name="T89" fmla="*/ 65 h 587"/>
                    <a:gd name="T90" fmla="*/ 296 w 451"/>
                    <a:gd name="T91" fmla="*/ 69 h 587"/>
                    <a:gd name="T92" fmla="*/ 254 w 451"/>
                    <a:gd name="T93" fmla="*/ 54 h 587"/>
                    <a:gd name="T94" fmla="*/ 243 w 451"/>
                    <a:gd name="T95" fmla="*/ 65 h 587"/>
                    <a:gd name="T96" fmla="*/ 234 w 451"/>
                    <a:gd name="T97" fmla="*/ 78 h 587"/>
                    <a:gd name="T98" fmla="*/ 211 w 451"/>
                    <a:gd name="T99" fmla="*/ 53 h 587"/>
                    <a:gd name="T100" fmla="*/ 189 w 451"/>
                    <a:gd name="T101" fmla="*/ 47 h 587"/>
                    <a:gd name="T102" fmla="*/ 187 w 451"/>
                    <a:gd name="T103" fmla="*/ 15 h 587"/>
                    <a:gd name="T104" fmla="*/ 155 w 451"/>
                    <a:gd name="T105" fmla="*/ 20 h 587"/>
                    <a:gd name="T106" fmla="*/ 135 w 451"/>
                    <a:gd name="T107" fmla="*/ 13 h 587"/>
                    <a:gd name="T108" fmla="*/ 107 w 451"/>
                    <a:gd name="T109" fmla="*/ 0 h 58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51" h="587">
                      <a:moveTo>
                        <a:pt x="107" y="0"/>
                      </a:moveTo>
                      <a:lnTo>
                        <a:pt x="99" y="16"/>
                      </a:lnTo>
                      <a:lnTo>
                        <a:pt x="64" y="47"/>
                      </a:lnTo>
                      <a:lnTo>
                        <a:pt x="56" y="75"/>
                      </a:lnTo>
                      <a:lnTo>
                        <a:pt x="30" y="95"/>
                      </a:lnTo>
                      <a:lnTo>
                        <a:pt x="12" y="135"/>
                      </a:lnTo>
                      <a:lnTo>
                        <a:pt x="12" y="159"/>
                      </a:lnTo>
                      <a:lnTo>
                        <a:pt x="0" y="201"/>
                      </a:lnTo>
                      <a:lnTo>
                        <a:pt x="16" y="219"/>
                      </a:lnTo>
                      <a:lnTo>
                        <a:pt x="56" y="272"/>
                      </a:lnTo>
                      <a:lnTo>
                        <a:pt x="68" y="265"/>
                      </a:lnTo>
                      <a:lnTo>
                        <a:pt x="139" y="265"/>
                      </a:lnTo>
                      <a:lnTo>
                        <a:pt x="172" y="278"/>
                      </a:lnTo>
                      <a:lnTo>
                        <a:pt x="169" y="319"/>
                      </a:lnTo>
                      <a:lnTo>
                        <a:pt x="193" y="374"/>
                      </a:lnTo>
                      <a:lnTo>
                        <a:pt x="191" y="389"/>
                      </a:lnTo>
                      <a:lnTo>
                        <a:pt x="201" y="406"/>
                      </a:lnTo>
                      <a:lnTo>
                        <a:pt x="186" y="445"/>
                      </a:lnTo>
                      <a:lnTo>
                        <a:pt x="204" y="494"/>
                      </a:lnTo>
                      <a:lnTo>
                        <a:pt x="214" y="532"/>
                      </a:lnTo>
                      <a:lnTo>
                        <a:pt x="226" y="556"/>
                      </a:lnTo>
                      <a:lnTo>
                        <a:pt x="239" y="586"/>
                      </a:lnTo>
                      <a:lnTo>
                        <a:pt x="263" y="582"/>
                      </a:lnTo>
                      <a:lnTo>
                        <a:pt x="302" y="560"/>
                      </a:lnTo>
                      <a:lnTo>
                        <a:pt x="320" y="533"/>
                      </a:lnTo>
                      <a:lnTo>
                        <a:pt x="319" y="515"/>
                      </a:lnTo>
                      <a:lnTo>
                        <a:pt x="342" y="500"/>
                      </a:lnTo>
                      <a:lnTo>
                        <a:pt x="338" y="474"/>
                      </a:lnTo>
                      <a:lnTo>
                        <a:pt x="373" y="432"/>
                      </a:lnTo>
                      <a:lnTo>
                        <a:pt x="378" y="398"/>
                      </a:lnTo>
                      <a:lnTo>
                        <a:pt x="369" y="386"/>
                      </a:lnTo>
                      <a:lnTo>
                        <a:pt x="373" y="372"/>
                      </a:lnTo>
                      <a:lnTo>
                        <a:pt x="365" y="360"/>
                      </a:lnTo>
                      <a:lnTo>
                        <a:pt x="391" y="327"/>
                      </a:lnTo>
                      <a:lnTo>
                        <a:pt x="391" y="310"/>
                      </a:lnTo>
                      <a:lnTo>
                        <a:pt x="427" y="282"/>
                      </a:lnTo>
                      <a:lnTo>
                        <a:pt x="450" y="207"/>
                      </a:lnTo>
                      <a:lnTo>
                        <a:pt x="417" y="226"/>
                      </a:lnTo>
                      <a:lnTo>
                        <a:pt x="388" y="218"/>
                      </a:lnTo>
                      <a:lnTo>
                        <a:pt x="392" y="200"/>
                      </a:lnTo>
                      <a:lnTo>
                        <a:pt x="363" y="180"/>
                      </a:lnTo>
                      <a:lnTo>
                        <a:pt x="349" y="132"/>
                      </a:lnTo>
                      <a:lnTo>
                        <a:pt x="321" y="93"/>
                      </a:lnTo>
                      <a:lnTo>
                        <a:pt x="321" y="66"/>
                      </a:lnTo>
                      <a:lnTo>
                        <a:pt x="306" y="65"/>
                      </a:lnTo>
                      <a:lnTo>
                        <a:pt x="296" y="69"/>
                      </a:lnTo>
                      <a:lnTo>
                        <a:pt x="254" y="54"/>
                      </a:lnTo>
                      <a:lnTo>
                        <a:pt x="243" y="65"/>
                      </a:lnTo>
                      <a:lnTo>
                        <a:pt x="234" y="78"/>
                      </a:lnTo>
                      <a:lnTo>
                        <a:pt x="211" y="53"/>
                      </a:lnTo>
                      <a:lnTo>
                        <a:pt x="189" y="47"/>
                      </a:lnTo>
                      <a:lnTo>
                        <a:pt x="187" y="15"/>
                      </a:lnTo>
                      <a:lnTo>
                        <a:pt x="155" y="20"/>
                      </a:lnTo>
                      <a:lnTo>
                        <a:pt x="135" y="13"/>
                      </a:lnTo>
                      <a:lnTo>
                        <a:pt x="10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3" name="Freeform 15">
                  <a:extLst>
                    <a:ext uri="{FF2B5EF4-FFF2-40B4-BE49-F238E27FC236}">
                      <a16:creationId xmlns:a16="http://schemas.microsoft.com/office/drawing/2014/main" id="{29476A66-7C3C-3656-D614-00C7A2F2D600}"/>
                    </a:ext>
                  </a:extLst>
                </p:cNvPr>
                <p:cNvSpPr>
                  <a:spLocks/>
                </p:cNvSpPr>
                <p:nvPr/>
              </p:nvSpPr>
              <p:spPr bwMode="grayWhite">
                <a:xfrm>
                  <a:off x="3112" y="987"/>
                  <a:ext cx="17" cy="28"/>
                </a:xfrm>
                <a:custGeom>
                  <a:avLst/>
                  <a:gdLst>
                    <a:gd name="T0" fmla="*/ 7 w 17"/>
                    <a:gd name="T1" fmla="*/ 0 h 28"/>
                    <a:gd name="T2" fmla="*/ 9 w 17"/>
                    <a:gd name="T3" fmla="*/ 8 h 28"/>
                    <a:gd name="T4" fmla="*/ 7 w 17"/>
                    <a:gd name="T5" fmla="*/ 14 h 28"/>
                    <a:gd name="T6" fmla="*/ 7 w 17"/>
                    <a:gd name="T7" fmla="*/ 19 h 28"/>
                    <a:gd name="T8" fmla="*/ 16 w 17"/>
                    <a:gd name="T9" fmla="*/ 23 h 28"/>
                    <a:gd name="T10" fmla="*/ 16 w 17"/>
                    <a:gd name="T11" fmla="*/ 27 h 28"/>
                    <a:gd name="T12" fmla="*/ 9 w 17"/>
                    <a:gd name="T13" fmla="*/ 23 h 28"/>
                    <a:gd name="T14" fmla="*/ 3 w 17"/>
                    <a:gd name="T15" fmla="*/ 27 h 28"/>
                    <a:gd name="T16" fmla="*/ 0 w 17"/>
                    <a:gd name="T17" fmla="*/ 23 h 28"/>
                    <a:gd name="T18" fmla="*/ 3 w 17"/>
                    <a:gd name="T19" fmla="*/ 19 h 28"/>
                    <a:gd name="T20" fmla="*/ 0 w 17"/>
                    <a:gd name="T21" fmla="*/ 14 h 28"/>
                    <a:gd name="T22" fmla="*/ 3 w 17"/>
                    <a:gd name="T23" fmla="*/ 4 h 28"/>
                    <a:gd name="T24" fmla="*/ 7 w 17"/>
                    <a:gd name="T25" fmla="*/ 0 h 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8">
                      <a:moveTo>
                        <a:pt x="7" y="0"/>
                      </a:moveTo>
                      <a:lnTo>
                        <a:pt x="9" y="8"/>
                      </a:lnTo>
                      <a:lnTo>
                        <a:pt x="7" y="14"/>
                      </a:lnTo>
                      <a:lnTo>
                        <a:pt x="7" y="19"/>
                      </a:lnTo>
                      <a:lnTo>
                        <a:pt x="16" y="23"/>
                      </a:lnTo>
                      <a:lnTo>
                        <a:pt x="16" y="27"/>
                      </a:lnTo>
                      <a:lnTo>
                        <a:pt x="9" y="23"/>
                      </a:lnTo>
                      <a:lnTo>
                        <a:pt x="3" y="27"/>
                      </a:lnTo>
                      <a:lnTo>
                        <a:pt x="0" y="23"/>
                      </a:lnTo>
                      <a:lnTo>
                        <a:pt x="3" y="19"/>
                      </a:lnTo>
                      <a:lnTo>
                        <a:pt x="0" y="14"/>
                      </a:lnTo>
                      <a:lnTo>
                        <a:pt x="3" y="4"/>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4" name="Freeform 16">
                  <a:extLst>
                    <a:ext uri="{FF2B5EF4-FFF2-40B4-BE49-F238E27FC236}">
                      <a16:creationId xmlns:a16="http://schemas.microsoft.com/office/drawing/2014/main" id="{CABAA35F-AEF1-5D4D-A34A-0426224BDAC8}"/>
                    </a:ext>
                  </a:extLst>
                </p:cNvPr>
                <p:cNvSpPr>
                  <a:spLocks/>
                </p:cNvSpPr>
                <p:nvPr/>
              </p:nvSpPr>
              <p:spPr bwMode="grayWhite">
                <a:xfrm>
                  <a:off x="3027" y="1109"/>
                  <a:ext cx="68" cy="97"/>
                </a:xfrm>
                <a:custGeom>
                  <a:avLst/>
                  <a:gdLst>
                    <a:gd name="T0" fmla="*/ 0 w 68"/>
                    <a:gd name="T1" fmla="*/ 48 h 97"/>
                    <a:gd name="T2" fmla="*/ 24 w 68"/>
                    <a:gd name="T3" fmla="*/ 48 h 97"/>
                    <a:gd name="T4" fmla="*/ 52 w 68"/>
                    <a:gd name="T5" fmla="*/ 0 h 97"/>
                    <a:gd name="T6" fmla="*/ 67 w 68"/>
                    <a:gd name="T7" fmla="*/ 28 h 97"/>
                    <a:gd name="T8" fmla="*/ 55 w 68"/>
                    <a:gd name="T9" fmla="*/ 96 h 97"/>
                    <a:gd name="T10" fmla="*/ 5 w 68"/>
                    <a:gd name="T11" fmla="*/ 80 h 97"/>
                    <a:gd name="T12" fmla="*/ 0 w 68"/>
                    <a:gd name="T13" fmla="*/ 48 h 9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8" h="97">
                      <a:moveTo>
                        <a:pt x="0" y="48"/>
                      </a:moveTo>
                      <a:lnTo>
                        <a:pt x="24" y="48"/>
                      </a:lnTo>
                      <a:lnTo>
                        <a:pt x="52" y="0"/>
                      </a:lnTo>
                      <a:lnTo>
                        <a:pt x="67" y="28"/>
                      </a:lnTo>
                      <a:lnTo>
                        <a:pt x="55" y="96"/>
                      </a:lnTo>
                      <a:lnTo>
                        <a:pt x="5" y="80"/>
                      </a:lnTo>
                      <a:lnTo>
                        <a:pt x="0" y="4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5" name="Freeform 17">
                  <a:extLst>
                    <a:ext uri="{FF2B5EF4-FFF2-40B4-BE49-F238E27FC236}">
                      <a16:creationId xmlns:a16="http://schemas.microsoft.com/office/drawing/2014/main" id="{275B873E-0893-0B39-C9E7-3DD9276BB551}"/>
                    </a:ext>
                  </a:extLst>
                </p:cNvPr>
                <p:cNvSpPr>
                  <a:spLocks/>
                </p:cNvSpPr>
                <p:nvPr/>
              </p:nvSpPr>
              <p:spPr bwMode="grayWhite">
                <a:xfrm>
                  <a:off x="3162" y="1146"/>
                  <a:ext cx="117" cy="94"/>
                </a:xfrm>
                <a:custGeom>
                  <a:avLst/>
                  <a:gdLst>
                    <a:gd name="T0" fmla="*/ 7 w 117"/>
                    <a:gd name="T1" fmla="*/ 22 h 94"/>
                    <a:gd name="T2" fmla="*/ 0 w 117"/>
                    <a:gd name="T3" fmla="*/ 0 h 94"/>
                    <a:gd name="T4" fmla="*/ 39 w 117"/>
                    <a:gd name="T5" fmla="*/ 9 h 94"/>
                    <a:gd name="T6" fmla="*/ 95 w 117"/>
                    <a:gd name="T7" fmla="*/ 32 h 94"/>
                    <a:gd name="T8" fmla="*/ 95 w 117"/>
                    <a:gd name="T9" fmla="*/ 49 h 94"/>
                    <a:gd name="T10" fmla="*/ 116 w 117"/>
                    <a:gd name="T11" fmla="*/ 93 h 94"/>
                    <a:gd name="T12" fmla="*/ 73 w 117"/>
                    <a:gd name="T13" fmla="*/ 51 h 94"/>
                    <a:gd name="T14" fmla="*/ 44 w 117"/>
                    <a:gd name="T15" fmla="*/ 54 h 94"/>
                    <a:gd name="T16" fmla="*/ 7 w 117"/>
                    <a:gd name="T17" fmla="*/ 22 h 9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7" h="94">
                      <a:moveTo>
                        <a:pt x="7" y="22"/>
                      </a:moveTo>
                      <a:lnTo>
                        <a:pt x="0" y="0"/>
                      </a:lnTo>
                      <a:lnTo>
                        <a:pt x="39" y="9"/>
                      </a:lnTo>
                      <a:lnTo>
                        <a:pt x="95" y="32"/>
                      </a:lnTo>
                      <a:lnTo>
                        <a:pt x="95" y="49"/>
                      </a:lnTo>
                      <a:lnTo>
                        <a:pt x="116" y="93"/>
                      </a:lnTo>
                      <a:lnTo>
                        <a:pt x="73" y="51"/>
                      </a:lnTo>
                      <a:lnTo>
                        <a:pt x="44" y="54"/>
                      </a:lnTo>
                      <a:lnTo>
                        <a:pt x="7" y="2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6" name="Freeform 18">
                  <a:extLst>
                    <a:ext uri="{FF2B5EF4-FFF2-40B4-BE49-F238E27FC236}">
                      <a16:creationId xmlns:a16="http://schemas.microsoft.com/office/drawing/2014/main" id="{6DA66484-A51C-B458-97DB-4756C67EEF81}"/>
                    </a:ext>
                  </a:extLst>
                </p:cNvPr>
                <p:cNvSpPr>
                  <a:spLocks/>
                </p:cNvSpPr>
                <p:nvPr/>
              </p:nvSpPr>
              <p:spPr bwMode="grayWhite">
                <a:xfrm>
                  <a:off x="3384" y="1337"/>
                  <a:ext cx="79" cy="101"/>
                </a:xfrm>
                <a:custGeom>
                  <a:avLst/>
                  <a:gdLst>
                    <a:gd name="T0" fmla="*/ 48 w 79"/>
                    <a:gd name="T1" fmla="*/ 0 h 101"/>
                    <a:gd name="T2" fmla="*/ 78 w 79"/>
                    <a:gd name="T3" fmla="*/ 30 h 101"/>
                    <a:gd name="T4" fmla="*/ 16 w 79"/>
                    <a:gd name="T5" fmla="*/ 100 h 101"/>
                    <a:gd name="T6" fmla="*/ 0 w 79"/>
                    <a:gd name="T7" fmla="*/ 84 h 101"/>
                    <a:gd name="T8" fmla="*/ 45 w 79"/>
                    <a:gd name="T9" fmla="*/ 39 h 101"/>
                    <a:gd name="T10" fmla="*/ 48 w 79"/>
                    <a:gd name="T11" fmla="*/ 0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9" h="101">
                      <a:moveTo>
                        <a:pt x="48" y="0"/>
                      </a:moveTo>
                      <a:lnTo>
                        <a:pt x="78" y="30"/>
                      </a:lnTo>
                      <a:lnTo>
                        <a:pt x="16" y="100"/>
                      </a:lnTo>
                      <a:lnTo>
                        <a:pt x="0" y="84"/>
                      </a:lnTo>
                      <a:lnTo>
                        <a:pt x="45" y="39"/>
                      </a:lnTo>
                      <a:lnTo>
                        <a:pt x="4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7" name="Freeform 19">
                  <a:extLst>
                    <a:ext uri="{FF2B5EF4-FFF2-40B4-BE49-F238E27FC236}">
                      <a16:creationId xmlns:a16="http://schemas.microsoft.com/office/drawing/2014/main" id="{1533E208-9CA0-F78B-6B1C-F66C15E509E4}"/>
                    </a:ext>
                  </a:extLst>
                </p:cNvPr>
                <p:cNvSpPr>
                  <a:spLocks/>
                </p:cNvSpPr>
                <p:nvPr/>
              </p:nvSpPr>
              <p:spPr bwMode="grayWhite">
                <a:xfrm>
                  <a:off x="2211" y="651"/>
                  <a:ext cx="39" cy="66"/>
                </a:xfrm>
                <a:custGeom>
                  <a:avLst/>
                  <a:gdLst>
                    <a:gd name="T0" fmla="*/ 38 w 39"/>
                    <a:gd name="T1" fmla="*/ 51 h 66"/>
                    <a:gd name="T2" fmla="*/ 28 w 39"/>
                    <a:gd name="T3" fmla="*/ 43 h 66"/>
                    <a:gd name="T4" fmla="*/ 28 w 39"/>
                    <a:gd name="T5" fmla="*/ 14 h 66"/>
                    <a:gd name="T6" fmla="*/ 33 w 39"/>
                    <a:gd name="T7" fmla="*/ 8 h 66"/>
                    <a:gd name="T8" fmla="*/ 24 w 39"/>
                    <a:gd name="T9" fmla="*/ 8 h 66"/>
                    <a:gd name="T10" fmla="*/ 29 w 39"/>
                    <a:gd name="T11" fmla="*/ 0 h 66"/>
                    <a:gd name="T12" fmla="*/ 22 w 39"/>
                    <a:gd name="T13" fmla="*/ 0 h 66"/>
                    <a:gd name="T14" fmla="*/ 14 w 39"/>
                    <a:gd name="T15" fmla="*/ 9 h 66"/>
                    <a:gd name="T16" fmla="*/ 14 w 39"/>
                    <a:gd name="T17" fmla="*/ 27 h 66"/>
                    <a:gd name="T18" fmla="*/ 18 w 39"/>
                    <a:gd name="T19" fmla="*/ 31 h 66"/>
                    <a:gd name="T20" fmla="*/ 18 w 39"/>
                    <a:gd name="T21" fmla="*/ 39 h 66"/>
                    <a:gd name="T22" fmla="*/ 16 w 39"/>
                    <a:gd name="T23" fmla="*/ 39 h 66"/>
                    <a:gd name="T24" fmla="*/ 9 w 39"/>
                    <a:gd name="T25" fmla="*/ 46 h 66"/>
                    <a:gd name="T26" fmla="*/ 9 w 39"/>
                    <a:gd name="T27" fmla="*/ 53 h 66"/>
                    <a:gd name="T28" fmla="*/ 0 w 39"/>
                    <a:gd name="T29" fmla="*/ 65 h 66"/>
                    <a:gd name="T30" fmla="*/ 29 w 39"/>
                    <a:gd name="T31" fmla="*/ 65 h 66"/>
                    <a:gd name="T32" fmla="*/ 38 w 39"/>
                    <a:gd name="T33" fmla="*/ 51 h 6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66">
                      <a:moveTo>
                        <a:pt x="38" y="51"/>
                      </a:moveTo>
                      <a:lnTo>
                        <a:pt x="28" y="43"/>
                      </a:lnTo>
                      <a:lnTo>
                        <a:pt x="28" y="14"/>
                      </a:lnTo>
                      <a:lnTo>
                        <a:pt x="33" y="8"/>
                      </a:lnTo>
                      <a:lnTo>
                        <a:pt x="24" y="8"/>
                      </a:lnTo>
                      <a:lnTo>
                        <a:pt x="29" y="0"/>
                      </a:lnTo>
                      <a:lnTo>
                        <a:pt x="22" y="0"/>
                      </a:lnTo>
                      <a:lnTo>
                        <a:pt x="14" y="9"/>
                      </a:lnTo>
                      <a:lnTo>
                        <a:pt x="14" y="27"/>
                      </a:lnTo>
                      <a:lnTo>
                        <a:pt x="18" y="31"/>
                      </a:lnTo>
                      <a:lnTo>
                        <a:pt x="18" y="39"/>
                      </a:lnTo>
                      <a:lnTo>
                        <a:pt x="16" y="39"/>
                      </a:lnTo>
                      <a:lnTo>
                        <a:pt x="9" y="46"/>
                      </a:lnTo>
                      <a:lnTo>
                        <a:pt x="9" y="53"/>
                      </a:lnTo>
                      <a:lnTo>
                        <a:pt x="0" y="65"/>
                      </a:lnTo>
                      <a:lnTo>
                        <a:pt x="29" y="65"/>
                      </a:lnTo>
                      <a:lnTo>
                        <a:pt x="38" y="5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8" name="Freeform 20">
                  <a:extLst>
                    <a:ext uri="{FF2B5EF4-FFF2-40B4-BE49-F238E27FC236}">
                      <a16:creationId xmlns:a16="http://schemas.microsoft.com/office/drawing/2014/main" id="{1FA1D9A0-1708-74B0-D1FD-D0EC7CD7B759}"/>
                    </a:ext>
                  </a:extLst>
                </p:cNvPr>
                <p:cNvSpPr>
                  <a:spLocks/>
                </p:cNvSpPr>
                <p:nvPr/>
              </p:nvSpPr>
              <p:spPr bwMode="grayWhite">
                <a:xfrm>
                  <a:off x="2198" y="673"/>
                  <a:ext cx="21" cy="24"/>
                </a:xfrm>
                <a:custGeom>
                  <a:avLst/>
                  <a:gdLst>
                    <a:gd name="T0" fmla="*/ 17 w 21"/>
                    <a:gd name="T1" fmla="*/ 8 h 24"/>
                    <a:gd name="T2" fmla="*/ 20 w 21"/>
                    <a:gd name="T3" fmla="*/ 8 h 24"/>
                    <a:gd name="T4" fmla="*/ 20 w 21"/>
                    <a:gd name="T5" fmla="*/ 0 h 24"/>
                    <a:gd name="T6" fmla="*/ 13 w 21"/>
                    <a:gd name="T7" fmla="*/ 0 h 24"/>
                    <a:gd name="T8" fmla="*/ 0 w 21"/>
                    <a:gd name="T9" fmla="*/ 15 h 24"/>
                    <a:gd name="T10" fmla="*/ 0 w 21"/>
                    <a:gd name="T11" fmla="*/ 23 h 24"/>
                    <a:gd name="T12" fmla="*/ 12 w 21"/>
                    <a:gd name="T13" fmla="*/ 23 h 24"/>
                    <a:gd name="T14" fmla="*/ 17 w 21"/>
                    <a:gd name="T15" fmla="*/ 17 h 24"/>
                    <a:gd name="T16" fmla="*/ 17 w 21"/>
                    <a:gd name="T17" fmla="*/ 8 h 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 h="24">
                      <a:moveTo>
                        <a:pt x="17" y="8"/>
                      </a:moveTo>
                      <a:lnTo>
                        <a:pt x="20" y="8"/>
                      </a:lnTo>
                      <a:lnTo>
                        <a:pt x="20" y="0"/>
                      </a:lnTo>
                      <a:lnTo>
                        <a:pt x="13" y="0"/>
                      </a:lnTo>
                      <a:lnTo>
                        <a:pt x="0" y="15"/>
                      </a:lnTo>
                      <a:lnTo>
                        <a:pt x="0" y="23"/>
                      </a:lnTo>
                      <a:lnTo>
                        <a:pt x="12" y="23"/>
                      </a:lnTo>
                      <a:lnTo>
                        <a:pt x="17" y="17"/>
                      </a:lnTo>
                      <a:lnTo>
                        <a:pt x="17" y="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9" name="Freeform 21">
                  <a:extLst>
                    <a:ext uri="{FF2B5EF4-FFF2-40B4-BE49-F238E27FC236}">
                      <a16:creationId xmlns:a16="http://schemas.microsoft.com/office/drawing/2014/main" id="{6BE97E5C-6C2E-08FE-A95D-9A6883880E0E}"/>
                    </a:ext>
                  </a:extLst>
                </p:cNvPr>
                <p:cNvSpPr>
                  <a:spLocks/>
                </p:cNvSpPr>
                <p:nvPr/>
              </p:nvSpPr>
              <p:spPr bwMode="grayWhite">
                <a:xfrm>
                  <a:off x="2167" y="634"/>
                  <a:ext cx="256" cy="216"/>
                </a:xfrm>
                <a:custGeom>
                  <a:avLst/>
                  <a:gdLst>
                    <a:gd name="T0" fmla="*/ 168 w 256"/>
                    <a:gd name="T1" fmla="*/ 15 h 216"/>
                    <a:gd name="T2" fmla="*/ 201 w 256"/>
                    <a:gd name="T3" fmla="*/ 20 h 216"/>
                    <a:gd name="T4" fmla="*/ 181 w 256"/>
                    <a:gd name="T5" fmla="*/ 28 h 216"/>
                    <a:gd name="T6" fmla="*/ 172 w 256"/>
                    <a:gd name="T7" fmla="*/ 41 h 216"/>
                    <a:gd name="T8" fmla="*/ 160 w 256"/>
                    <a:gd name="T9" fmla="*/ 70 h 216"/>
                    <a:gd name="T10" fmla="*/ 140 w 256"/>
                    <a:gd name="T11" fmla="*/ 72 h 216"/>
                    <a:gd name="T12" fmla="*/ 123 w 256"/>
                    <a:gd name="T13" fmla="*/ 69 h 216"/>
                    <a:gd name="T14" fmla="*/ 131 w 256"/>
                    <a:gd name="T15" fmla="*/ 55 h 216"/>
                    <a:gd name="T16" fmla="*/ 124 w 256"/>
                    <a:gd name="T17" fmla="*/ 37 h 216"/>
                    <a:gd name="T18" fmla="*/ 114 w 256"/>
                    <a:gd name="T19" fmla="*/ 69 h 216"/>
                    <a:gd name="T20" fmla="*/ 87 w 256"/>
                    <a:gd name="T21" fmla="*/ 84 h 216"/>
                    <a:gd name="T22" fmla="*/ 73 w 256"/>
                    <a:gd name="T23" fmla="*/ 94 h 216"/>
                    <a:gd name="T24" fmla="*/ 53 w 256"/>
                    <a:gd name="T25" fmla="*/ 108 h 216"/>
                    <a:gd name="T26" fmla="*/ 43 w 256"/>
                    <a:gd name="T27" fmla="*/ 143 h 216"/>
                    <a:gd name="T28" fmla="*/ 8 w 256"/>
                    <a:gd name="T29" fmla="*/ 130 h 216"/>
                    <a:gd name="T30" fmla="*/ 0 w 256"/>
                    <a:gd name="T31" fmla="*/ 156 h 216"/>
                    <a:gd name="T32" fmla="*/ 15 w 256"/>
                    <a:gd name="T33" fmla="*/ 194 h 216"/>
                    <a:gd name="T34" fmla="*/ 71 w 256"/>
                    <a:gd name="T35" fmla="*/ 153 h 216"/>
                    <a:gd name="T36" fmla="*/ 105 w 256"/>
                    <a:gd name="T37" fmla="*/ 145 h 216"/>
                    <a:gd name="T38" fmla="*/ 111 w 256"/>
                    <a:gd name="T39" fmla="*/ 161 h 216"/>
                    <a:gd name="T40" fmla="*/ 139 w 256"/>
                    <a:gd name="T41" fmla="*/ 201 h 216"/>
                    <a:gd name="T42" fmla="*/ 142 w 256"/>
                    <a:gd name="T43" fmla="*/ 189 h 216"/>
                    <a:gd name="T44" fmla="*/ 150 w 256"/>
                    <a:gd name="T45" fmla="*/ 189 h 216"/>
                    <a:gd name="T46" fmla="*/ 123 w 256"/>
                    <a:gd name="T47" fmla="*/ 152 h 216"/>
                    <a:gd name="T48" fmla="*/ 131 w 256"/>
                    <a:gd name="T49" fmla="*/ 139 h 216"/>
                    <a:gd name="T50" fmla="*/ 160 w 256"/>
                    <a:gd name="T51" fmla="*/ 178 h 216"/>
                    <a:gd name="T52" fmla="*/ 172 w 256"/>
                    <a:gd name="T53" fmla="*/ 202 h 216"/>
                    <a:gd name="T54" fmla="*/ 178 w 256"/>
                    <a:gd name="T55" fmla="*/ 215 h 216"/>
                    <a:gd name="T56" fmla="*/ 183 w 256"/>
                    <a:gd name="T57" fmla="*/ 191 h 216"/>
                    <a:gd name="T58" fmla="*/ 202 w 256"/>
                    <a:gd name="T59" fmla="*/ 182 h 216"/>
                    <a:gd name="T60" fmla="*/ 214 w 256"/>
                    <a:gd name="T61" fmla="*/ 177 h 216"/>
                    <a:gd name="T62" fmla="*/ 210 w 256"/>
                    <a:gd name="T63" fmla="*/ 158 h 216"/>
                    <a:gd name="T64" fmla="*/ 219 w 256"/>
                    <a:gd name="T65" fmla="*/ 126 h 216"/>
                    <a:gd name="T66" fmla="*/ 232 w 256"/>
                    <a:gd name="T67" fmla="*/ 130 h 216"/>
                    <a:gd name="T68" fmla="*/ 236 w 256"/>
                    <a:gd name="T69" fmla="*/ 145 h 216"/>
                    <a:gd name="T70" fmla="*/ 247 w 256"/>
                    <a:gd name="T71" fmla="*/ 137 h 216"/>
                    <a:gd name="T72" fmla="*/ 244 w 256"/>
                    <a:gd name="T73" fmla="*/ 134 h 216"/>
                    <a:gd name="T74" fmla="*/ 252 w 256"/>
                    <a:gd name="T75" fmla="*/ 114 h 216"/>
                    <a:gd name="T76" fmla="*/ 255 w 256"/>
                    <a:gd name="T77" fmla="*/ 137 h 216"/>
                    <a:gd name="T78" fmla="*/ 168 w 256"/>
                    <a:gd name="T79" fmla="*/ 0 h 21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56" h="216">
                      <a:moveTo>
                        <a:pt x="168" y="0"/>
                      </a:moveTo>
                      <a:lnTo>
                        <a:pt x="168" y="15"/>
                      </a:lnTo>
                      <a:lnTo>
                        <a:pt x="173" y="20"/>
                      </a:lnTo>
                      <a:lnTo>
                        <a:pt x="201" y="20"/>
                      </a:lnTo>
                      <a:lnTo>
                        <a:pt x="201" y="28"/>
                      </a:lnTo>
                      <a:lnTo>
                        <a:pt x="181" y="28"/>
                      </a:lnTo>
                      <a:lnTo>
                        <a:pt x="181" y="52"/>
                      </a:lnTo>
                      <a:lnTo>
                        <a:pt x="172" y="41"/>
                      </a:lnTo>
                      <a:lnTo>
                        <a:pt x="172" y="56"/>
                      </a:lnTo>
                      <a:lnTo>
                        <a:pt x="160" y="70"/>
                      </a:lnTo>
                      <a:lnTo>
                        <a:pt x="152" y="62"/>
                      </a:lnTo>
                      <a:lnTo>
                        <a:pt x="140" y="72"/>
                      </a:lnTo>
                      <a:lnTo>
                        <a:pt x="138" y="69"/>
                      </a:lnTo>
                      <a:lnTo>
                        <a:pt x="123" y="69"/>
                      </a:lnTo>
                      <a:lnTo>
                        <a:pt x="131" y="59"/>
                      </a:lnTo>
                      <a:lnTo>
                        <a:pt x="131" y="55"/>
                      </a:lnTo>
                      <a:lnTo>
                        <a:pt x="124" y="48"/>
                      </a:lnTo>
                      <a:lnTo>
                        <a:pt x="124" y="37"/>
                      </a:lnTo>
                      <a:lnTo>
                        <a:pt x="114" y="48"/>
                      </a:lnTo>
                      <a:lnTo>
                        <a:pt x="114" y="69"/>
                      </a:lnTo>
                      <a:lnTo>
                        <a:pt x="102" y="69"/>
                      </a:lnTo>
                      <a:lnTo>
                        <a:pt x="87" y="84"/>
                      </a:lnTo>
                      <a:lnTo>
                        <a:pt x="81" y="84"/>
                      </a:lnTo>
                      <a:lnTo>
                        <a:pt x="73" y="94"/>
                      </a:lnTo>
                      <a:lnTo>
                        <a:pt x="43" y="94"/>
                      </a:lnTo>
                      <a:lnTo>
                        <a:pt x="53" y="108"/>
                      </a:lnTo>
                      <a:lnTo>
                        <a:pt x="53" y="130"/>
                      </a:lnTo>
                      <a:lnTo>
                        <a:pt x="43" y="143"/>
                      </a:lnTo>
                      <a:lnTo>
                        <a:pt x="31" y="130"/>
                      </a:lnTo>
                      <a:lnTo>
                        <a:pt x="8" y="130"/>
                      </a:lnTo>
                      <a:lnTo>
                        <a:pt x="8" y="146"/>
                      </a:lnTo>
                      <a:lnTo>
                        <a:pt x="0" y="156"/>
                      </a:lnTo>
                      <a:lnTo>
                        <a:pt x="0" y="177"/>
                      </a:lnTo>
                      <a:lnTo>
                        <a:pt x="15" y="194"/>
                      </a:lnTo>
                      <a:lnTo>
                        <a:pt x="37" y="194"/>
                      </a:lnTo>
                      <a:lnTo>
                        <a:pt x="71" y="153"/>
                      </a:lnTo>
                      <a:lnTo>
                        <a:pt x="101" y="153"/>
                      </a:lnTo>
                      <a:lnTo>
                        <a:pt x="105" y="145"/>
                      </a:lnTo>
                      <a:lnTo>
                        <a:pt x="112" y="153"/>
                      </a:lnTo>
                      <a:lnTo>
                        <a:pt x="111" y="161"/>
                      </a:lnTo>
                      <a:lnTo>
                        <a:pt x="139" y="189"/>
                      </a:lnTo>
                      <a:lnTo>
                        <a:pt x="139" y="201"/>
                      </a:lnTo>
                      <a:lnTo>
                        <a:pt x="145" y="196"/>
                      </a:lnTo>
                      <a:lnTo>
                        <a:pt x="142" y="189"/>
                      </a:lnTo>
                      <a:lnTo>
                        <a:pt x="145" y="185"/>
                      </a:lnTo>
                      <a:lnTo>
                        <a:pt x="150" y="189"/>
                      </a:lnTo>
                      <a:lnTo>
                        <a:pt x="152" y="188"/>
                      </a:lnTo>
                      <a:lnTo>
                        <a:pt x="123" y="152"/>
                      </a:lnTo>
                      <a:lnTo>
                        <a:pt x="123" y="139"/>
                      </a:lnTo>
                      <a:lnTo>
                        <a:pt x="131" y="139"/>
                      </a:lnTo>
                      <a:lnTo>
                        <a:pt x="131" y="146"/>
                      </a:lnTo>
                      <a:lnTo>
                        <a:pt x="160" y="178"/>
                      </a:lnTo>
                      <a:lnTo>
                        <a:pt x="160" y="188"/>
                      </a:lnTo>
                      <a:lnTo>
                        <a:pt x="172" y="202"/>
                      </a:lnTo>
                      <a:lnTo>
                        <a:pt x="169" y="205"/>
                      </a:lnTo>
                      <a:lnTo>
                        <a:pt x="178" y="215"/>
                      </a:lnTo>
                      <a:lnTo>
                        <a:pt x="191" y="200"/>
                      </a:lnTo>
                      <a:lnTo>
                        <a:pt x="183" y="191"/>
                      </a:lnTo>
                      <a:lnTo>
                        <a:pt x="191" y="182"/>
                      </a:lnTo>
                      <a:lnTo>
                        <a:pt x="202" y="182"/>
                      </a:lnTo>
                      <a:lnTo>
                        <a:pt x="207" y="177"/>
                      </a:lnTo>
                      <a:lnTo>
                        <a:pt x="214" y="177"/>
                      </a:lnTo>
                      <a:lnTo>
                        <a:pt x="205" y="164"/>
                      </a:lnTo>
                      <a:lnTo>
                        <a:pt x="210" y="158"/>
                      </a:lnTo>
                      <a:lnTo>
                        <a:pt x="210" y="137"/>
                      </a:lnTo>
                      <a:lnTo>
                        <a:pt x="219" y="126"/>
                      </a:lnTo>
                      <a:lnTo>
                        <a:pt x="223" y="130"/>
                      </a:lnTo>
                      <a:lnTo>
                        <a:pt x="232" y="130"/>
                      </a:lnTo>
                      <a:lnTo>
                        <a:pt x="228" y="136"/>
                      </a:lnTo>
                      <a:lnTo>
                        <a:pt x="236" y="145"/>
                      </a:lnTo>
                      <a:lnTo>
                        <a:pt x="241" y="137"/>
                      </a:lnTo>
                      <a:lnTo>
                        <a:pt x="247" y="137"/>
                      </a:lnTo>
                      <a:lnTo>
                        <a:pt x="247" y="134"/>
                      </a:lnTo>
                      <a:lnTo>
                        <a:pt x="244" y="134"/>
                      </a:lnTo>
                      <a:lnTo>
                        <a:pt x="239" y="130"/>
                      </a:lnTo>
                      <a:lnTo>
                        <a:pt x="252" y="114"/>
                      </a:lnTo>
                      <a:lnTo>
                        <a:pt x="252" y="137"/>
                      </a:lnTo>
                      <a:lnTo>
                        <a:pt x="255" y="137"/>
                      </a:lnTo>
                      <a:lnTo>
                        <a:pt x="255" y="0"/>
                      </a:lnTo>
                      <a:lnTo>
                        <a:pt x="16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0" name="Freeform 22">
                  <a:extLst>
                    <a:ext uri="{FF2B5EF4-FFF2-40B4-BE49-F238E27FC236}">
                      <a16:creationId xmlns:a16="http://schemas.microsoft.com/office/drawing/2014/main" id="{E5A16C9D-B268-72E6-04BC-FACB0A637F19}"/>
                    </a:ext>
                  </a:extLst>
                </p:cNvPr>
                <p:cNvSpPr>
                  <a:spLocks/>
                </p:cNvSpPr>
                <p:nvPr/>
              </p:nvSpPr>
              <p:spPr bwMode="grayWhite">
                <a:xfrm>
                  <a:off x="2276" y="406"/>
                  <a:ext cx="1089" cy="769"/>
                </a:xfrm>
                <a:custGeom>
                  <a:avLst/>
                  <a:gdLst>
                    <a:gd name="T0" fmla="*/ 32 w 1089"/>
                    <a:gd name="T1" fmla="*/ 202 h 769"/>
                    <a:gd name="T2" fmla="*/ 99 w 1089"/>
                    <a:gd name="T3" fmla="*/ 134 h 769"/>
                    <a:gd name="T4" fmla="*/ 142 w 1089"/>
                    <a:gd name="T5" fmla="*/ 181 h 769"/>
                    <a:gd name="T6" fmla="*/ 118 w 1089"/>
                    <a:gd name="T7" fmla="*/ 179 h 769"/>
                    <a:gd name="T8" fmla="*/ 216 w 1089"/>
                    <a:gd name="T9" fmla="*/ 172 h 769"/>
                    <a:gd name="T10" fmla="*/ 240 w 1089"/>
                    <a:gd name="T11" fmla="*/ 110 h 769"/>
                    <a:gd name="T12" fmla="*/ 241 w 1089"/>
                    <a:gd name="T13" fmla="*/ 124 h 769"/>
                    <a:gd name="T14" fmla="*/ 223 w 1089"/>
                    <a:gd name="T15" fmla="*/ 172 h 769"/>
                    <a:gd name="T16" fmla="*/ 301 w 1089"/>
                    <a:gd name="T17" fmla="*/ 133 h 769"/>
                    <a:gd name="T18" fmla="*/ 460 w 1089"/>
                    <a:gd name="T19" fmla="*/ 23 h 769"/>
                    <a:gd name="T20" fmla="*/ 574 w 1089"/>
                    <a:gd name="T21" fmla="*/ 29 h 769"/>
                    <a:gd name="T22" fmla="*/ 701 w 1089"/>
                    <a:gd name="T23" fmla="*/ 15 h 769"/>
                    <a:gd name="T24" fmla="*/ 840 w 1089"/>
                    <a:gd name="T25" fmla="*/ 71 h 769"/>
                    <a:gd name="T26" fmla="*/ 1001 w 1089"/>
                    <a:gd name="T27" fmla="*/ 91 h 769"/>
                    <a:gd name="T28" fmla="*/ 1080 w 1089"/>
                    <a:gd name="T29" fmla="*/ 156 h 769"/>
                    <a:gd name="T30" fmla="*/ 1019 w 1089"/>
                    <a:gd name="T31" fmla="*/ 206 h 769"/>
                    <a:gd name="T32" fmla="*/ 985 w 1089"/>
                    <a:gd name="T33" fmla="*/ 270 h 769"/>
                    <a:gd name="T34" fmla="*/ 945 w 1089"/>
                    <a:gd name="T35" fmla="*/ 273 h 769"/>
                    <a:gd name="T36" fmla="*/ 958 w 1089"/>
                    <a:gd name="T37" fmla="*/ 184 h 769"/>
                    <a:gd name="T38" fmla="*/ 906 w 1089"/>
                    <a:gd name="T39" fmla="*/ 232 h 769"/>
                    <a:gd name="T40" fmla="*/ 868 w 1089"/>
                    <a:gd name="T41" fmla="*/ 273 h 769"/>
                    <a:gd name="T42" fmla="*/ 881 w 1089"/>
                    <a:gd name="T43" fmla="*/ 318 h 769"/>
                    <a:gd name="T44" fmla="*/ 837 w 1089"/>
                    <a:gd name="T45" fmla="*/ 385 h 769"/>
                    <a:gd name="T46" fmla="*/ 844 w 1089"/>
                    <a:gd name="T47" fmla="*/ 439 h 769"/>
                    <a:gd name="T48" fmla="*/ 839 w 1089"/>
                    <a:gd name="T49" fmla="*/ 413 h 769"/>
                    <a:gd name="T50" fmla="*/ 797 w 1089"/>
                    <a:gd name="T51" fmla="*/ 416 h 769"/>
                    <a:gd name="T52" fmla="*/ 828 w 1089"/>
                    <a:gd name="T53" fmla="*/ 496 h 769"/>
                    <a:gd name="T54" fmla="*/ 751 w 1089"/>
                    <a:gd name="T55" fmla="*/ 589 h 769"/>
                    <a:gd name="T56" fmla="*/ 730 w 1089"/>
                    <a:gd name="T57" fmla="*/ 615 h 769"/>
                    <a:gd name="T58" fmla="*/ 703 w 1089"/>
                    <a:gd name="T59" fmla="*/ 706 h 769"/>
                    <a:gd name="T60" fmla="*/ 665 w 1089"/>
                    <a:gd name="T61" fmla="*/ 708 h 769"/>
                    <a:gd name="T62" fmla="*/ 711 w 1089"/>
                    <a:gd name="T63" fmla="*/ 768 h 769"/>
                    <a:gd name="T64" fmla="*/ 634 w 1089"/>
                    <a:gd name="T65" fmla="*/ 626 h 769"/>
                    <a:gd name="T66" fmla="*/ 545 w 1089"/>
                    <a:gd name="T67" fmla="*/ 596 h 769"/>
                    <a:gd name="T68" fmla="*/ 503 w 1089"/>
                    <a:gd name="T69" fmla="*/ 689 h 769"/>
                    <a:gd name="T70" fmla="*/ 471 w 1089"/>
                    <a:gd name="T71" fmla="*/ 738 h 769"/>
                    <a:gd name="T72" fmla="*/ 416 w 1089"/>
                    <a:gd name="T73" fmla="*/ 592 h 769"/>
                    <a:gd name="T74" fmla="*/ 373 w 1089"/>
                    <a:gd name="T75" fmla="*/ 607 h 769"/>
                    <a:gd name="T76" fmla="*/ 336 w 1089"/>
                    <a:gd name="T77" fmla="*/ 545 h 769"/>
                    <a:gd name="T78" fmla="*/ 223 w 1089"/>
                    <a:gd name="T79" fmla="*/ 510 h 769"/>
                    <a:gd name="T80" fmla="*/ 263 w 1089"/>
                    <a:gd name="T81" fmla="*/ 577 h 769"/>
                    <a:gd name="T82" fmla="*/ 234 w 1089"/>
                    <a:gd name="T83" fmla="*/ 620 h 769"/>
                    <a:gd name="T84" fmla="*/ 190 w 1089"/>
                    <a:gd name="T85" fmla="*/ 605 h 769"/>
                    <a:gd name="T86" fmla="*/ 119 w 1089"/>
                    <a:gd name="T87" fmla="*/ 495 h 769"/>
                    <a:gd name="T88" fmla="*/ 149 w 1089"/>
                    <a:gd name="T89" fmla="*/ 432 h 769"/>
                    <a:gd name="T90" fmla="*/ 166 w 1089"/>
                    <a:gd name="T91" fmla="*/ 385 h 769"/>
                    <a:gd name="T92" fmla="*/ 149 w 1089"/>
                    <a:gd name="T93" fmla="*/ 226 h 769"/>
                    <a:gd name="T94" fmla="*/ 86 w 1089"/>
                    <a:gd name="T95" fmla="*/ 193 h 769"/>
                    <a:gd name="T96" fmla="*/ 55 w 1089"/>
                    <a:gd name="T97" fmla="*/ 210 h 769"/>
                    <a:gd name="T98" fmla="*/ 0 w 1089"/>
                    <a:gd name="T99" fmla="*/ 226 h 76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089" h="769">
                      <a:moveTo>
                        <a:pt x="0" y="226"/>
                      </a:moveTo>
                      <a:lnTo>
                        <a:pt x="32" y="202"/>
                      </a:lnTo>
                      <a:lnTo>
                        <a:pt x="62" y="156"/>
                      </a:lnTo>
                      <a:lnTo>
                        <a:pt x="99" y="134"/>
                      </a:lnTo>
                      <a:lnTo>
                        <a:pt x="137" y="160"/>
                      </a:lnTo>
                      <a:lnTo>
                        <a:pt x="142" y="181"/>
                      </a:lnTo>
                      <a:lnTo>
                        <a:pt x="133" y="181"/>
                      </a:lnTo>
                      <a:lnTo>
                        <a:pt x="118" y="179"/>
                      </a:lnTo>
                      <a:lnTo>
                        <a:pt x="137" y="202"/>
                      </a:lnTo>
                      <a:lnTo>
                        <a:pt x="216" y="172"/>
                      </a:lnTo>
                      <a:lnTo>
                        <a:pt x="206" y="149"/>
                      </a:lnTo>
                      <a:lnTo>
                        <a:pt x="240" y="110"/>
                      </a:lnTo>
                      <a:lnTo>
                        <a:pt x="262" y="111"/>
                      </a:lnTo>
                      <a:lnTo>
                        <a:pt x="241" y="124"/>
                      </a:lnTo>
                      <a:lnTo>
                        <a:pt x="223" y="153"/>
                      </a:lnTo>
                      <a:lnTo>
                        <a:pt x="223" y="172"/>
                      </a:lnTo>
                      <a:lnTo>
                        <a:pt x="255" y="193"/>
                      </a:lnTo>
                      <a:lnTo>
                        <a:pt x="301" y="133"/>
                      </a:lnTo>
                      <a:lnTo>
                        <a:pt x="461" y="63"/>
                      </a:lnTo>
                      <a:lnTo>
                        <a:pt x="460" y="23"/>
                      </a:lnTo>
                      <a:lnTo>
                        <a:pt x="533" y="8"/>
                      </a:lnTo>
                      <a:lnTo>
                        <a:pt x="574" y="29"/>
                      </a:lnTo>
                      <a:lnTo>
                        <a:pt x="671" y="0"/>
                      </a:lnTo>
                      <a:lnTo>
                        <a:pt x="701" y="15"/>
                      </a:lnTo>
                      <a:lnTo>
                        <a:pt x="766" y="85"/>
                      </a:lnTo>
                      <a:lnTo>
                        <a:pt x="840" y="71"/>
                      </a:lnTo>
                      <a:lnTo>
                        <a:pt x="886" y="96"/>
                      </a:lnTo>
                      <a:lnTo>
                        <a:pt x="1001" y="91"/>
                      </a:lnTo>
                      <a:lnTo>
                        <a:pt x="1088" y="118"/>
                      </a:lnTo>
                      <a:lnTo>
                        <a:pt x="1080" y="156"/>
                      </a:lnTo>
                      <a:lnTo>
                        <a:pt x="1006" y="181"/>
                      </a:lnTo>
                      <a:lnTo>
                        <a:pt x="1019" y="206"/>
                      </a:lnTo>
                      <a:lnTo>
                        <a:pt x="987" y="220"/>
                      </a:lnTo>
                      <a:lnTo>
                        <a:pt x="985" y="270"/>
                      </a:lnTo>
                      <a:lnTo>
                        <a:pt x="957" y="304"/>
                      </a:lnTo>
                      <a:lnTo>
                        <a:pt x="945" y="273"/>
                      </a:lnTo>
                      <a:lnTo>
                        <a:pt x="961" y="244"/>
                      </a:lnTo>
                      <a:lnTo>
                        <a:pt x="958" y="184"/>
                      </a:lnTo>
                      <a:lnTo>
                        <a:pt x="929" y="215"/>
                      </a:lnTo>
                      <a:lnTo>
                        <a:pt x="906" y="232"/>
                      </a:lnTo>
                      <a:lnTo>
                        <a:pt x="884" y="205"/>
                      </a:lnTo>
                      <a:lnTo>
                        <a:pt x="868" y="273"/>
                      </a:lnTo>
                      <a:lnTo>
                        <a:pt x="885" y="273"/>
                      </a:lnTo>
                      <a:lnTo>
                        <a:pt x="881" y="318"/>
                      </a:lnTo>
                      <a:lnTo>
                        <a:pt x="861" y="366"/>
                      </a:lnTo>
                      <a:lnTo>
                        <a:pt x="837" y="385"/>
                      </a:lnTo>
                      <a:lnTo>
                        <a:pt x="857" y="417"/>
                      </a:lnTo>
                      <a:lnTo>
                        <a:pt x="844" y="439"/>
                      </a:lnTo>
                      <a:lnTo>
                        <a:pt x="839" y="420"/>
                      </a:lnTo>
                      <a:lnTo>
                        <a:pt x="839" y="413"/>
                      </a:lnTo>
                      <a:lnTo>
                        <a:pt x="823" y="402"/>
                      </a:lnTo>
                      <a:lnTo>
                        <a:pt x="797" y="416"/>
                      </a:lnTo>
                      <a:lnTo>
                        <a:pt x="820" y="469"/>
                      </a:lnTo>
                      <a:lnTo>
                        <a:pt x="828" y="496"/>
                      </a:lnTo>
                      <a:lnTo>
                        <a:pt x="801" y="569"/>
                      </a:lnTo>
                      <a:lnTo>
                        <a:pt x="751" y="589"/>
                      </a:lnTo>
                      <a:lnTo>
                        <a:pt x="710" y="585"/>
                      </a:lnTo>
                      <a:lnTo>
                        <a:pt x="730" y="615"/>
                      </a:lnTo>
                      <a:lnTo>
                        <a:pt x="732" y="657"/>
                      </a:lnTo>
                      <a:lnTo>
                        <a:pt x="703" y="706"/>
                      </a:lnTo>
                      <a:lnTo>
                        <a:pt x="670" y="679"/>
                      </a:lnTo>
                      <a:lnTo>
                        <a:pt x="665" y="708"/>
                      </a:lnTo>
                      <a:lnTo>
                        <a:pt x="690" y="732"/>
                      </a:lnTo>
                      <a:lnTo>
                        <a:pt x="711" y="768"/>
                      </a:lnTo>
                      <a:lnTo>
                        <a:pt x="676" y="747"/>
                      </a:lnTo>
                      <a:lnTo>
                        <a:pt x="634" y="626"/>
                      </a:lnTo>
                      <a:lnTo>
                        <a:pt x="583" y="593"/>
                      </a:lnTo>
                      <a:lnTo>
                        <a:pt x="545" y="596"/>
                      </a:lnTo>
                      <a:lnTo>
                        <a:pt x="497" y="665"/>
                      </a:lnTo>
                      <a:lnTo>
                        <a:pt x="503" y="689"/>
                      </a:lnTo>
                      <a:lnTo>
                        <a:pt x="487" y="738"/>
                      </a:lnTo>
                      <a:lnTo>
                        <a:pt x="471" y="738"/>
                      </a:lnTo>
                      <a:lnTo>
                        <a:pt x="416" y="636"/>
                      </a:lnTo>
                      <a:lnTo>
                        <a:pt x="416" y="592"/>
                      </a:lnTo>
                      <a:lnTo>
                        <a:pt x="404" y="608"/>
                      </a:lnTo>
                      <a:lnTo>
                        <a:pt x="373" y="607"/>
                      </a:lnTo>
                      <a:lnTo>
                        <a:pt x="385" y="580"/>
                      </a:lnTo>
                      <a:lnTo>
                        <a:pt x="336" y="545"/>
                      </a:lnTo>
                      <a:lnTo>
                        <a:pt x="275" y="545"/>
                      </a:lnTo>
                      <a:lnTo>
                        <a:pt x="223" y="510"/>
                      </a:lnTo>
                      <a:lnTo>
                        <a:pt x="220" y="545"/>
                      </a:lnTo>
                      <a:lnTo>
                        <a:pt x="263" y="577"/>
                      </a:lnTo>
                      <a:lnTo>
                        <a:pt x="278" y="576"/>
                      </a:lnTo>
                      <a:lnTo>
                        <a:pt x="234" y="620"/>
                      </a:lnTo>
                      <a:lnTo>
                        <a:pt x="190" y="630"/>
                      </a:lnTo>
                      <a:lnTo>
                        <a:pt x="190" y="605"/>
                      </a:lnTo>
                      <a:lnTo>
                        <a:pt x="127" y="518"/>
                      </a:lnTo>
                      <a:lnTo>
                        <a:pt x="119" y="495"/>
                      </a:lnTo>
                      <a:lnTo>
                        <a:pt x="153" y="467"/>
                      </a:lnTo>
                      <a:lnTo>
                        <a:pt x="149" y="432"/>
                      </a:lnTo>
                      <a:lnTo>
                        <a:pt x="149" y="393"/>
                      </a:lnTo>
                      <a:lnTo>
                        <a:pt x="166" y="385"/>
                      </a:lnTo>
                      <a:lnTo>
                        <a:pt x="149" y="366"/>
                      </a:lnTo>
                      <a:lnTo>
                        <a:pt x="149" y="226"/>
                      </a:lnTo>
                      <a:lnTo>
                        <a:pt x="61" y="226"/>
                      </a:lnTo>
                      <a:lnTo>
                        <a:pt x="86" y="193"/>
                      </a:lnTo>
                      <a:lnTo>
                        <a:pt x="84" y="181"/>
                      </a:lnTo>
                      <a:lnTo>
                        <a:pt x="55" y="210"/>
                      </a:lnTo>
                      <a:lnTo>
                        <a:pt x="45" y="226"/>
                      </a:lnTo>
                      <a:lnTo>
                        <a:pt x="0" y="2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1" name="Freeform 23">
                  <a:extLst>
                    <a:ext uri="{FF2B5EF4-FFF2-40B4-BE49-F238E27FC236}">
                      <a16:creationId xmlns:a16="http://schemas.microsoft.com/office/drawing/2014/main" id="{B44A1650-CFED-5CB3-74EE-646D459E8DEE}"/>
                    </a:ext>
                  </a:extLst>
                </p:cNvPr>
                <p:cNvSpPr>
                  <a:spLocks/>
                </p:cNvSpPr>
                <p:nvPr/>
              </p:nvSpPr>
              <p:spPr bwMode="grayWhite">
                <a:xfrm>
                  <a:off x="3135" y="720"/>
                  <a:ext cx="94" cy="157"/>
                </a:xfrm>
                <a:custGeom>
                  <a:avLst/>
                  <a:gdLst>
                    <a:gd name="T0" fmla="*/ 63 w 94"/>
                    <a:gd name="T1" fmla="*/ 0 h 157"/>
                    <a:gd name="T2" fmla="*/ 63 w 94"/>
                    <a:gd name="T3" fmla="*/ 20 h 157"/>
                    <a:gd name="T4" fmla="*/ 55 w 94"/>
                    <a:gd name="T5" fmla="*/ 33 h 157"/>
                    <a:gd name="T6" fmla="*/ 57 w 94"/>
                    <a:gd name="T7" fmla="*/ 54 h 157"/>
                    <a:gd name="T8" fmla="*/ 47 w 94"/>
                    <a:gd name="T9" fmla="*/ 82 h 157"/>
                    <a:gd name="T10" fmla="*/ 31 w 94"/>
                    <a:gd name="T11" fmla="*/ 108 h 157"/>
                    <a:gd name="T12" fmla="*/ 7 w 94"/>
                    <a:gd name="T13" fmla="*/ 125 h 157"/>
                    <a:gd name="T14" fmla="*/ 0 w 94"/>
                    <a:gd name="T15" fmla="*/ 154 h 157"/>
                    <a:gd name="T16" fmla="*/ 10 w 94"/>
                    <a:gd name="T17" fmla="*/ 156 h 157"/>
                    <a:gd name="T18" fmla="*/ 10 w 94"/>
                    <a:gd name="T19" fmla="*/ 129 h 157"/>
                    <a:gd name="T20" fmla="*/ 44 w 94"/>
                    <a:gd name="T21" fmla="*/ 127 h 157"/>
                    <a:gd name="T22" fmla="*/ 69 w 94"/>
                    <a:gd name="T23" fmla="*/ 109 h 157"/>
                    <a:gd name="T24" fmla="*/ 69 w 94"/>
                    <a:gd name="T25" fmla="*/ 72 h 157"/>
                    <a:gd name="T26" fmla="*/ 77 w 94"/>
                    <a:gd name="T27" fmla="*/ 58 h 157"/>
                    <a:gd name="T28" fmla="*/ 64 w 94"/>
                    <a:gd name="T29" fmla="*/ 34 h 157"/>
                    <a:gd name="T30" fmla="*/ 82 w 94"/>
                    <a:gd name="T31" fmla="*/ 27 h 157"/>
                    <a:gd name="T32" fmla="*/ 93 w 94"/>
                    <a:gd name="T33" fmla="*/ 8 h 157"/>
                    <a:gd name="T34" fmla="*/ 69 w 94"/>
                    <a:gd name="T35" fmla="*/ 11 h 157"/>
                    <a:gd name="T36" fmla="*/ 63 w 94"/>
                    <a:gd name="T37" fmla="*/ 0 h 1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4" h="157">
                      <a:moveTo>
                        <a:pt x="63" y="0"/>
                      </a:moveTo>
                      <a:lnTo>
                        <a:pt x="63" y="20"/>
                      </a:lnTo>
                      <a:lnTo>
                        <a:pt x="55" y="33"/>
                      </a:lnTo>
                      <a:lnTo>
                        <a:pt x="57" y="54"/>
                      </a:lnTo>
                      <a:lnTo>
                        <a:pt x="47" y="82"/>
                      </a:lnTo>
                      <a:lnTo>
                        <a:pt x="31" y="108"/>
                      </a:lnTo>
                      <a:lnTo>
                        <a:pt x="7" y="125"/>
                      </a:lnTo>
                      <a:lnTo>
                        <a:pt x="0" y="154"/>
                      </a:lnTo>
                      <a:lnTo>
                        <a:pt x="10" y="156"/>
                      </a:lnTo>
                      <a:lnTo>
                        <a:pt x="10" y="129"/>
                      </a:lnTo>
                      <a:lnTo>
                        <a:pt x="44" y="127"/>
                      </a:lnTo>
                      <a:lnTo>
                        <a:pt x="69" y="109"/>
                      </a:lnTo>
                      <a:lnTo>
                        <a:pt x="69" y="72"/>
                      </a:lnTo>
                      <a:lnTo>
                        <a:pt x="77" y="58"/>
                      </a:lnTo>
                      <a:lnTo>
                        <a:pt x="64" y="34"/>
                      </a:lnTo>
                      <a:lnTo>
                        <a:pt x="82" y="27"/>
                      </a:lnTo>
                      <a:lnTo>
                        <a:pt x="93" y="8"/>
                      </a:lnTo>
                      <a:lnTo>
                        <a:pt x="69" y="11"/>
                      </a:lnTo>
                      <a:lnTo>
                        <a:pt x="63"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2" name="Freeform 24">
                  <a:extLst>
                    <a:ext uri="{FF2B5EF4-FFF2-40B4-BE49-F238E27FC236}">
                      <a16:creationId xmlns:a16="http://schemas.microsoft.com/office/drawing/2014/main" id="{166351BD-C594-FCAD-C891-FBD030A72D37}"/>
                    </a:ext>
                  </a:extLst>
                </p:cNvPr>
                <p:cNvSpPr>
                  <a:spLocks/>
                </p:cNvSpPr>
                <p:nvPr/>
              </p:nvSpPr>
              <p:spPr bwMode="grayWhite">
                <a:xfrm>
                  <a:off x="2780" y="1139"/>
                  <a:ext cx="19" cy="36"/>
                </a:xfrm>
                <a:custGeom>
                  <a:avLst/>
                  <a:gdLst>
                    <a:gd name="T0" fmla="*/ 9 w 19"/>
                    <a:gd name="T1" fmla="*/ 0 h 36"/>
                    <a:gd name="T2" fmla="*/ 0 w 19"/>
                    <a:gd name="T3" fmla="*/ 16 h 36"/>
                    <a:gd name="T4" fmla="*/ 6 w 19"/>
                    <a:gd name="T5" fmla="*/ 35 h 36"/>
                    <a:gd name="T6" fmla="*/ 18 w 19"/>
                    <a:gd name="T7" fmla="*/ 21 h 36"/>
                    <a:gd name="T8" fmla="*/ 9 w 19"/>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36">
                      <a:moveTo>
                        <a:pt x="9" y="0"/>
                      </a:moveTo>
                      <a:lnTo>
                        <a:pt x="0" y="16"/>
                      </a:lnTo>
                      <a:lnTo>
                        <a:pt x="6" y="35"/>
                      </a:lnTo>
                      <a:lnTo>
                        <a:pt x="18" y="21"/>
                      </a:lnTo>
                      <a:lnTo>
                        <a:pt x="9"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3" name="Freeform 25">
                  <a:extLst>
                    <a:ext uri="{FF2B5EF4-FFF2-40B4-BE49-F238E27FC236}">
                      <a16:creationId xmlns:a16="http://schemas.microsoft.com/office/drawing/2014/main" id="{374E1862-5A44-06B5-6DF1-08B162D0ED2F}"/>
                    </a:ext>
                  </a:extLst>
                </p:cNvPr>
                <p:cNvSpPr>
                  <a:spLocks/>
                </p:cNvSpPr>
                <p:nvPr/>
              </p:nvSpPr>
              <p:spPr bwMode="grayWhite">
                <a:xfrm>
                  <a:off x="2923" y="1177"/>
                  <a:ext cx="220" cy="94"/>
                </a:xfrm>
                <a:custGeom>
                  <a:avLst/>
                  <a:gdLst>
                    <a:gd name="T0" fmla="*/ 0 w 220"/>
                    <a:gd name="T1" fmla="*/ 0 h 94"/>
                    <a:gd name="T2" fmla="*/ 33 w 220"/>
                    <a:gd name="T3" fmla="*/ 7 h 94"/>
                    <a:gd name="T4" fmla="*/ 82 w 220"/>
                    <a:gd name="T5" fmla="*/ 41 h 94"/>
                    <a:gd name="T6" fmla="*/ 75 w 220"/>
                    <a:gd name="T7" fmla="*/ 60 h 94"/>
                    <a:gd name="T8" fmla="*/ 115 w 220"/>
                    <a:gd name="T9" fmla="*/ 77 h 94"/>
                    <a:gd name="T10" fmla="*/ 219 w 220"/>
                    <a:gd name="T11" fmla="*/ 77 h 94"/>
                    <a:gd name="T12" fmla="*/ 106 w 220"/>
                    <a:gd name="T13" fmla="*/ 93 h 94"/>
                    <a:gd name="T14" fmla="*/ 75 w 220"/>
                    <a:gd name="T15" fmla="*/ 60 h 94"/>
                    <a:gd name="T16" fmla="*/ 46 w 220"/>
                    <a:gd name="T17" fmla="*/ 54 h 94"/>
                    <a:gd name="T18" fmla="*/ 0 w 220"/>
                    <a:gd name="T19" fmla="*/ 0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0" h="94">
                      <a:moveTo>
                        <a:pt x="0" y="0"/>
                      </a:moveTo>
                      <a:lnTo>
                        <a:pt x="33" y="7"/>
                      </a:lnTo>
                      <a:lnTo>
                        <a:pt x="82" y="41"/>
                      </a:lnTo>
                      <a:lnTo>
                        <a:pt x="75" y="60"/>
                      </a:lnTo>
                      <a:lnTo>
                        <a:pt x="115" y="77"/>
                      </a:lnTo>
                      <a:lnTo>
                        <a:pt x="219" y="77"/>
                      </a:lnTo>
                      <a:lnTo>
                        <a:pt x="106" y="93"/>
                      </a:lnTo>
                      <a:lnTo>
                        <a:pt x="75" y="60"/>
                      </a:lnTo>
                      <a:lnTo>
                        <a:pt x="46" y="54"/>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4" name="Freeform 26">
                  <a:extLst>
                    <a:ext uri="{FF2B5EF4-FFF2-40B4-BE49-F238E27FC236}">
                      <a16:creationId xmlns:a16="http://schemas.microsoft.com/office/drawing/2014/main" id="{8D791B0F-8594-B949-082D-49DEA502FB5E}"/>
                    </a:ext>
                  </a:extLst>
                </p:cNvPr>
                <p:cNvSpPr>
                  <a:spLocks/>
                </p:cNvSpPr>
                <p:nvPr/>
              </p:nvSpPr>
              <p:spPr bwMode="grayWhite">
                <a:xfrm>
                  <a:off x="3098" y="1255"/>
                  <a:ext cx="236" cy="221"/>
                </a:xfrm>
                <a:custGeom>
                  <a:avLst/>
                  <a:gdLst>
                    <a:gd name="T0" fmla="*/ 190 w 236"/>
                    <a:gd name="T1" fmla="*/ 216 h 221"/>
                    <a:gd name="T2" fmla="*/ 179 w 236"/>
                    <a:gd name="T3" fmla="*/ 212 h 221"/>
                    <a:gd name="T4" fmla="*/ 154 w 236"/>
                    <a:gd name="T5" fmla="*/ 187 h 221"/>
                    <a:gd name="T6" fmla="*/ 130 w 236"/>
                    <a:gd name="T7" fmla="*/ 182 h 221"/>
                    <a:gd name="T8" fmla="*/ 124 w 236"/>
                    <a:gd name="T9" fmla="*/ 167 h 221"/>
                    <a:gd name="T10" fmla="*/ 110 w 236"/>
                    <a:gd name="T11" fmla="*/ 155 h 221"/>
                    <a:gd name="T12" fmla="*/ 87 w 236"/>
                    <a:gd name="T13" fmla="*/ 155 h 221"/>
                    <a:gd name="T14" fmla="*/ 62 w 236"/>
                    <a:gd name="T15" fmla="*/ 165 h 221"/>
                    <a:gd name="T16" fmla="*/ 40 w 236"/>
                    <a:gd name="T17" fmla="*/ 169 h 221"/>
                    <a:gd name="T18" fmla="*/ 15 w 236"/>
                    <a:gd name="T19" fmla="*/ 169 h 221"/>
                    <a:gd name="T20" fmla="*/ 14 w 236"/>
                    <a:gd name="T21" fmla="*/ 152 h 221"/>
                    <a:gd name="T22" fmla="*/ 5 w 236"/>
                    <a:gd name="T23" fmla="*/ 127 h 221"/>
                    <a:gd name="T24" fmla="*/ 3 w 236"/>
                    <a:gd name="T25" fmla="*/ 114 h 221"/>
                    <a:gd name="T26" fmla="*/ 3 w 236"/>
                    <a:gd name="T27" fmla="*/ 79 h 221"/>
                    <a:gd name="T28" fmla="*/ 44 w 236"/>
                    <a:gd name="T29" fmla="*/ 60 h 221"/>
                    <a:gd name="T30" fmla="*/ 48 w 236"/>
                    <a:gd name="T31" fmla="*/ 41 h 221"/>
                    <a:gd name="T32" fmla="*/ 57 w 236"/>
                    <a:gd name="T33" fmla="*/ 43 h 221"/>
                    <a:gd name="T34" fmla="*/ 77 w 236"/>
                    <a:gd name="T35" fmla="*/ 22 h 221"/>
                    <a:gd name="T36" fmla="*/ 98 w 236"/>
                    <a:gd name="T37" fmla="*/ 25 h 221"/>
                    <a:gd name="T38" fmla="*/ 113 w 236"/>
                    <a:gd name="T39" fmla="*/ 10 h 221"/>
                    <a:gd name="T40" fmla="*/ 125 w 236"/>
                    <a:gd name="T41" fmla="*/ 8 h 221"/>
                    <a:gd name="T42" fmla="*/ 145 w 236"/>
                    <a:gd name="T43" fmla="*/ 34 h 221"/>
                    <a:gd name="T44" fmla="*/ 163 w 236"/>
                    <a:gd name="T45" fmla="*/ 43 h 221"/>
                    <a:gd name="T46" fmla="*/ 165 w 236"/>
                    <a:gd name="T47" fmla="*/ 16 h 221"/>
                    <a:gd name="T48" fmla="*/ 172 w 236"/>
                    <a:gd name="T49" fmla="*/ 0 h 221"/>
                    <a:gd name="T50" fmla="*/ 185 w 236"/>
                    <a:gd name="T51" fmla="*/ 22 h 221"/>
                    <a:gd name="T52" fmla="*/ 196 w 236"/>
                    <a:gd name="T53" fmla="*/ 60 h 221"/>
                    <a:gd name="T54" fmla="*/ 219 w 236"/>
                    <a:gd name="T55" fmla="*/ 83 h 221"/>
                    <a:gd name="T56" fmla="*/ 232 w 236"/>
                    <a:gd name="T57" fmla="*/ 101 h 221"/>
                    <a:gd name="T58" fmla="*/ 235 w 236"/>
                    <a:gd name="T59" fmla="*/ 133 h 221"/>
                    <a:gd name="T60" fmla="*/ 221 w 236"/>
                    <a:gd name="T61" fmla="*/ 169 h 221"/>
                    <a:gd name="T62" fmla="*/ 217 w 236"/>
                    <a:gd name="T63" fmla="*/ 202 h 221"/>
                    <a:gd name="T64" fmla="*/ 196 w 236"/>
                    <a:gd name="T65" fmla="*/ 215 h 22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36" h="221">
                      <a:moveTo>
                        <a:pt x="196" y="215"/>
                      </a:moveTo>
                      <a:lnTo>
                        <a:pt x="190" y="216"/>
                      </a:lnTo>
                      <a:lnTo>
                        <a:pt x="185" y="220"/>
                      </a:lnTo>
                      <a:lnTo>
                        <a:pt x="179" y="212"/>
                      </a:lnTo>
                      <a:lnTo>
                        <a:pt x="158" y="202"/>
                      </a:lnTo>
                      <a:lnTo>
                        <a:pt x="154" y="187"/>
                      </a:lnTo>
                      <a:lnTo>
                        <a:pt x="147" y="182"/>
                      </a:lnTo>
                      <a:lnTo>
                        <a:pt x="130" y="182"/>
                      </a:lnTo>
                      <a:lnTo>
                        <a:pt x="130" y="170"/>
                      </a:lnTo>
                      <a:lnTo>
                        <a:pt x="124" y="167"/>
                      </a:lnTo>
                      <a:lnTo>
                        <a:pt x="123" y="157"/>
                      </a:lnTo>
                      <a:lnTo>
                        <a:pt x="110" y="155"/>
                      </a:lnTo>
                      <a:lnTo>
                        <a:pt x="98" y="152"/>
                      </a:lnTo>
                      <a:lnTo>
                        <a:pt x="87" y="155"/>
                      </a:lnTo>
                      <a:lnTo>
                        <a:pt x="87" y="157"/>
                      </a:lnTo>
                      <a:lnTo>
                        <a:pt x="62" y="165"/>
                      </a:lnTo>
                      <a:lnTo>
                        <a:pt x="62" y="169"/>
                      </a:lnTo>
                      <a:lnTo>
                        <a:pt x="40" y="169"/>
                      </a:lnTo>
                      <a:lnTo>
                        <a:pt x="28" y="176"/>
                      </a:lnTo>
                      <a:lnTo>
                        <a:pt x="15" y="169"/>
                      </a:lnTo>
                      <a:lnTo>
                        <a:pt x="14" y="167"/>
                      </a:lnTo>
                      <a:lnTo>
                        <a:pt x="14" y="152"/>
                      </a:lnTo>
                      <a:lnTo>
                        <a:pt x="10" y="139"/>
                      </a:lnTo>
                      <a:lnTo>
                        <a:pt x="5" y="127"/>
                      </a:lnTo>
                      <a:lnTo>
                        <a:pt x="8" y="118"/>
                      </a:lnTo>
                      <a:lnTo>
                        <a:pt x="3" y="114"/>
                      </a:lnTo>
                      <a:lnTo>
                        <a:pt x="0" y="93"/>
                      </a:lnTo>
                      <a:lnTo>
                        <a:pt x="3" y="79"/>
                      </a:lnTo>
                      <a:lnTo>
                        <a:pt x="16" y="68"/>
                      </a:lnTo>
                      <a:lnTo>
                        <a:pt x="44" y="60"/>
                      </a:lnTo>
                      <a:lnTo>
                        <a:pt x="51" y="51"/>
                      </a:lnTo>
                      <a:lnTo>
                        <a:pt x="48" y="41"/>
                      </a:lnTo>
                      <a:lnTo>
                        <a:pt x="55" y="38"/>
                      </a:lnTo>
                      <a:lnTo>
                        <a:pt x="57" y="43"/>
                      </a:lnTo>
                      <a:lnTo>
                        <a:pt x="60" y="35"/>
                      </a:lnTo>
                      <a:lnTo>
                        <a:pt x="77" y="22"/>
                      </a:lnTo>
                      <a:lnTo>
                        <a:pt x="87" y="28"/>
                      </a:lnTo>
                      <a:lnTo>
                        <a:pt x="98" y="25"/>
                      </a:lnTo>
                      <a:lnTo>
                        <a:pt x="102" y="13"/>
                      </a:lnTo>
                      <a:lnTo>
                        <a:pt x="113" y="10"/>
                      </a:lnTo>
                      <a:lnTo>
                        <a:pt x="110" y="2"/>
                      </a:lnTo>
                      <a:lnTo>
                        <a:pt x="125" y="8"/>
                      </a:lnTo>
                      <a:lnTo>
                        <a:pt x="138" y="5"/>
                      </a:lnTo>
                      <a:lnTo>
                        <a:pt x="145" y="34"/>
                      </a:lnTo>
                      <a:lnTo>
                        <a:pt x="154" y="43"/>
                      </a:lnTo>
                      <a:lnTo>
                        <a:pt x="163" y="43"/>
                      </a:lnTo>
                      <a:lnTo>
                        <a:pt x="167" y="25"/>
                      </a:lnTo>
                      <a:lnTo>
                        <a:pt x="165" y="16"/>
                      </a:lnTo>
                      <a:lnTo>
                        <a:pt x="167" y="2"/>
                      </a:lnTo>
                      <a:lnTo>
                        <a:pt x="172" y="0"/>
                      </a:lnTo>
                      <a:lnTo>
                        <a:pt x="179" y="18"/>
                      </a:lnTo>
                      <a:lnTo>
                        <a:pt x="185" y="22"/>
                      </a:lnTo>
                      <a:lnTo>
                        <a:pt x="189" y="38"/>
                      </a:lnTo>
                      <a:lnTo>
                        <a:pt x="196" y="60"/>
                      </a:lnTo>
                      <a:lnTo>
                        <a:pt x="206" y="66"/>
                      </a:lnTo>
                      <a:lnTo>
                        <a:pt x="219" y="83"/>
                      </a:lnTo>
                      <a:lnTo>
                        <a:pt x="221" y="91"/>
                      </a:lnTo>
                      <a:lnTo>
                        <a:pt x="232" y="101"/>
                      </a:lnTo>
                      <a:lnTo>
                        <a:pt x="235" y="119"/>
                      </a:lnTo>
                      <a:lnTo>
                        <a:pt x="235" y="133"/>
                      </a:lnTo>
                      <a:lnTo>
                        <a:pt x="232" y="155"/>
                      </a:lnTo>
                      <a:lnTo>
                        <a:pt x="221" y="169"/>
                      </a:lnTo>
                      <a:lnTo>
                        <a:pt x="217" y="187"/>
                      </a:lnTo>
                      <a:lnTo>
                        <a:pt x="217" y="202"/>
                      </a:lnTo>
                      <a:lnTo>
                        <a:pt x="206" y="205"/>
                      </a:lnTo>
                      <a:lnTo>
                        <a:pt x="196" y="2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5" name="Freeform 27">
                  <a:extLst>
                    <a:ext uri="{FF2B5EF4-FFF2-40B4-BE49-F238E27FC236}">
                      <a16:creationId xmlns:a16="http://schemas.microsoft.com/office/drawing/2014/main" id="{2C28C3D8-CCF0-63EA-0E71-63EA549D25C9}"/>
                    </a:ext>
                  </a:extLst>
                </p:cNvPr>
                <p:cNvSpPr>
                  <a:spLocks/>
                </p:cNvSpPr>
                <p:nvPr/>
              </p:nvSpPr>
              <p:spPr bwMode="grayWhite">
                <a:xfrm>
                  <a:off x="3286" y="1488"/>
                  <a:ext cx="18" cy="27"/>
                </a:xfrm>
                <a:custGeom>
                  <a:avLst/>
                  <a:gdLst>
                    <a:gd name="T0" fmla="*/ 9 w 18"/>
                    <a:gd name="T1" fmla="*/ 23 h 27"/>
                    <a:gd name="T2" fmla="*/ 3 w 18"/>
                    <a:gd name="T3" fmla="*/ 19 h 27"/>
                    <a:gd name="T4" fmla="*/ 3 w 18"/>
                    <a:gd name="T5" fmla="*/ 15 h 27"/>
                    <a:gd name="T6" fmla="*/ 3 w 18"/>
                    <a:gd name="T7" fmla="*/ 11 h 27"/>
                    <a:gd name="T8" fmla="*/ 2 w 18"/>
                    <a:gd name="T9" fmla="*/ 7 h 27"/>
                    <a:gd name="T10" fmla="*/ 0 w 18"/>
                    <a:gd name="T11" fmla="*/ 0 h 27"/>
                    <a:gd name="T12" fmla="*/ 3 w 18"/>
                    <a:gd name="T13" fmla="*/ 0 h 27"/>
                    <a:gd name="T14" fmla="*/ 9 w 18"/>
                    <a:gd name="T15" fmla="*/ 4 h 27"/>
                    <a:gd name="T16" fmla="*/ 12 w 18"/>
                    <a:gd name="T17" fmla="*/ 3 h 27"/>
                    <a:gd name="T18" fmla="*/ 13 w 18"/>
                    <a:gd name="T19" fmla="*/ 3 h 27"/>
                    <a:gd name="T20" fmla="*/ 17 w 18"/>
                    <a:gd name="T21" fmla="*/ 0 h 27"/>
                    <a:gd name="T22" fmla="*/ 17 w 18"/>
                    <a:gd name="T23" fmla="*/ 11 h 27"/>
                    <a:gd name="T24" fmla="*/ 15 w 18"/>
                    <a:gd name="T25" fmla="*/ 15 h 27"/>
                    <a:gd name="T26" fmla="*/ 13 w 18"/>
                    <a:gd name="T27" fmla="*/ 19 h 27"/>
                    <a:gd name="T28" fmla="*/ 13 w 18"/>
                    <a:gd name="T29" fmla="*/ 22 h 27"/>
                    <a:gd name="T30" fmla="*/ 12 w 18"/>
                    <a:gd name="T31" fmla="*/ 23 h 27"/>
                    <a:gd name="T32" fmla="*/ 12 w 18"/>
                    <a:gd name="T33" fmla="*/ 26 h 27"/>
                    <a:gd name="T34" fmla="*/ 9 w 18"/>
                    <a:gd name="T35" fmla="*/ 23 h 2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8" h="27">
                      <a:moveTo>
                        <a:pt x="9" y="23"/>
                      </a:moveTo>
                      <a:lnTo>
                        <a:pt x="3" y="19"/>
                      </a:lnTo>
                      <a:lnTo>
                        <a:pt x="3" y="15"/>
                      </a:lnTo>
                      <a:lnTo>
                        <a:pt x="3" y="11"/>
                      </a:lnTo>
                      <a:lnTo>
                        <a:pt x="2" y="7"/>
                      </a:lnTo>
                      <a:lnTo>
                        <a:pt x="0" y="0"/>
                      </a:lnTo>
                      <a:lnTo>
                        <a:pt x="3" y="0"/>
                      </a:lnTo>
                      <a:lnTo>
                        <a:pt x="9" y="4"/>
                      </a:lnTo>
                      <a:lnTo>
                        <a:pt x="12" y="3"/>
                      </a:lnTo>
                      <a:lnTo>
                        <a:pt x="13" y="3"/>
                      </a:lnTo>
                      <a:lnTo>
                        <a:pt x="17" y="0"/>
                      </a:lnTo>
                      <a:lnTo>
                        <a:pt x="17" y="11"/>
                      </a:lnTo>
                      <a:lnTo>
                        <a:pt x="15" y="15"/>
                      </a:lnTo>
                      <a:lnTo>
                        <a:pt x="13" y="19"/>
                      </a:lnTo>
                      <a:lnTo>
                        <a:pt x="13" y="22"/>
                      </a:lnTo>
                      <a:lnTo>
                        <a:pt x="12" y="23"/>
                      </a:lnTo>
                      <a:lnTo>
                        <a:pt x="12" y="26"/>
                      </a:lnTo>
                      <a:lnTo>
                        <a:pt x="9" y="23"/>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6" name="Freeform 28">
                  <a:extLst>
                    <a:ext uri="{FF2B5EF4-FFF2-40B4-BE49-F238E27FC236}">
                      <a16:creationId xmlns:a16="http://schemas.microsoft.com/office/drawing/2014/main" id="{1164527D-9480-F6EA-42CD-8F8EFB3CD9A7}"/>
                    </a:ext>
                  </a:extLst>
                </p:cNvPr>
                <p:cNvSpPr>
                  <a:spLocks/>
                </p:cNvSpPr>
                <p:nvPr/>
              </p:nvSpPr>
              <p:spPr bwMode="grayWhite">
                <a:xfrm>
                  <a:off x="2463" y="1235"/>
                  <a:ext cx="26" cy="106"/>
                </a:xfrm>
                <a:custGeom>
                  <a:avLst/>
                  <a:gdLst>
                    <a:gd name="T0" fmla="*/ 3 w 26"/>
                    <a:gd name="T1" fmla="*/ 37 h 106"/>
                    <a:gd name="T2" fmla="*/ 13 w 26"/>
                    <a:gd name="T3" fmla="*/ 28 h 106"/>
                    <a:gd name="T4" fmla="*/ 20 w 26"/>
                    <a:gd name="T5" fmla="*/ 0 h 106"/>
                    <a:gd name="T6" fmla="*/ 25 w 26"/>
                    <a:gd name="T7" fmla="*/ 42 h 106"/>
                    <a:gd name="T8" fmla="*/ 17 w 26"/>
                    <a:gd name="T9" fmla="*/ 94 h 106"/>
                    <a:gd name="T10" fmla="*/ 0 w 26"/>
                    <a:gd name="T11" fmla="*/ 105 h 106"/>
                    <a:gd name="T12" fmla="*/ 0 w 26"/>
                    <a:gd name="T13" fmla="*/ 80 h 106"/>
                    <a:gd name="T14" fmla="*/ 5 w 26"/>
                    <a:gd name="T15" fmla="*/ 64 h 106"/>
                    <a:gd name="T16" fmla="*/ 3 w 26"/>
                    <a:gd name="T17" fmla="*/ 37 h 1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106">
                      <a:moveTo>
                        <a:pt x="3" y="37"/>
                      </a:moveTo>
                      <a:lnTo>
                        <a:pt x="13" y="28"/>
                      </a:lnTo>
                      <a:lnTo>
                        <a:pt x="20" y="0"/>
                      </a:lnTo>
                      <a:lnTo>
                        <a:pt x="25" y="42"/>
                      </a:lnTo>
                      <a:lnTo>
                        <a:pt x="17" y="94"/>
                      </a:lnTo>
                      <a:lnTo>
                        <a:pt x="0" y="105"/>
                      </a:lnTo>
                      <a:lnTo>
                        <a:pt x="0" y="80"/>
                      </a:lnTo>
                      <a:lnTo>
                        <a:pt x="5" y="64"/>
                      </a:lnTo>
                      <a:lnTo>
                        <a:pt x="3" y="37"/>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grpSp>
      </p:grpSp>
      <p:sp>
        <p:nvSpPr>
          <p:cNvPr id="3104" name="Rectangle 32"/>
          <p:cNvSpPr>
            <a:spLocks noGrp="1" noChangeArrowheads="1"/>
          </p:cNvSpPr>
          <p:nvPr>
            <p:ph type="ctrTitle" sz="quarter"/>
          </p:nvPr>
        </p:nvSpPr>
        <p:spPr>
          <a:xfrm>
            <a:off x="685800" y="3429000"/>
            <a:ext cx="7772400" cy="1143000"/>
          </a:xfrm>
        </p:spPr>
        <p:txBody>
          <a:bodyPr/>
          <a:lstStyle>
            <a:lvl1pPr>
              <a:defRPr/>
            </a:lvl1pPr>
          </a:lstStyle>
          <a:p>
            <a:pPr lvl="0"/>
            <a:r>
              <a:rPr lang="en-US" noProof="0"/>
              <a:t>Click to edit Master title style</a:t>
            </a:r>
          </a:p>
        </p:txBody>
      </p:sp>
      <p:sp>
        <p:nvSpPr>
          <p:cNvPr id="3105" name="Rectangle 33"/>
          <p:cNvSpPr>
            <a:spLocks noGrp="1" noChangeArrowheads="1"/>
          </p:cNvSpPr>
          <p:nvPr>
            <p:ph type="subTitle" sz="quarter" idx="1"/>
          </p:nvPr>
        </p:nvSpPr>
        <p:spPr>
          <a:xfrm>
            <a:off x="1371600" y="4648200"/>
            <a:ext cx="6400800" cy="1752600"/>
          </a:xfrm>
        </p:spPr>
        <p:txBody>
          <a:bodyPr anchor="ctr"/>
          <a:lstStyle>
            <a:lvl1pPr marL="0" indent="0" algn="ctr">
              <a:buFont typeface="Monotype Sorts" pitchFamily="2" charset="2"/>
              <a:buNone/>
              <a:defRPr/>
            </a:lvl1pPr>
          </a:lstStyle>
          <a:p>
            <a:pPr lvl="0"/>
            <a:r>
              <a:rPr lang="en-US" noProof="0"/>
              <a:t>Click to edit Master subtitle style</a:t>
            </a:r>
          </a:p>
        </p:txBody>
      </p:sp>
      <p:sp>
        <p:nvSpPr>
          <p:cNvPr id="32" name="Rectangle 34">
            <a:extLst>
              <a:ext uri="{FF2B5EF4-FFF2-40B4-BE49-F238E27FC236}">
                <a16:creationId xmlns:a16="http://schemas.microsoft.com/office/drawing/2014/main" id="{53FC673B-E13A-3AAA-83CE-415B1140A10F}"/>
              </a:ext>
            </a:extLst>
          </p:cNvPr>
          <p:cNvSpPr>
            <a:spLocks noGrp="1" noChangeArrowheads="1"/>
          </p:cNvSpPr>
          <p:nvPr>
            <p:ph type="dt" sz="quarter" idx="10"/>
          </p:nvPr>
        </p:nvSpPr>
        <p:spPr/>
        <p:txBody>
          <a:bodyPr/>
          <a:lstStyle>
            <a:lvl1pPr>
              <a:defRPr/>
            </a:lvl1pPr>
          </a:lstStyle>
          <a:p>
            <a:pPr>
              <a:defRPr/>
            </a:pPr>
            <a:endParaRPr lang="en-US"/>
          </a:p>
        </p:txBody>
      </p:sp>
      <p:sp>
        <p:nvSpPr>
          <p:cNvPr id="33" name="Rectangle 35">
            <a:extLst>
              <a:ext uri="{FF2B5EF4-FFF2-40B4-BE49-F238E27FC236}">
                <a16:creationId xmlns:a16="http://schemas.microsoft.com/office/drawing/2014/main" id="{EC663CB5-A7BD-2FF9-EAB0-B0191C5BA69C}"/>
              </a:ext>
            </a:extLst>
          </p:cNvPr>
          <p:cNvSpPr>
            <a:spLocks noGrp="1" noChangeArrowheads="1"/>
          </p:cNvSpPr>
          <p:nvPr>
            <p:ph type="ftr" sz="quarter" idx="11"/>
          </p:nvPr>
        </p:nvSpPr>
        <p:spPr bwMode="auto">
          <a:xfrm>
            <a:off x="3124200" y="64008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eaLnBrk="0" hangingPunct="0">
              <a:defRPr sz="1400">
                <a:cs typeface="+mn-cs"/>
              </a:defRPr>
            </a:lvl1pPr>
          </a:lstStyle>
          <a:p>
            <a:pPr>
              <a:defRPr/>
            </a:pPr>
            <a:r>
              <a:rPr lang="en-US"/>
              <a:t>Liang, Introduction to Java Programming and Data Structures, Twelfth Edition, (c) 2020 Pearson Education, Inc. All rights reserved. </a:t>
            </a:r>
          </a:p>
        </p:txBody>
      </p:sp>
      <p:sp>
        <p:nvSpPr>
          <p:cNvPr id="34" name="Rectangle 36">
            <a:extLst>
              <a:ext uri="{FF2B5EF4-FFF2-40B4-BE49-F238E27FC236}">
                <a16:creationId xmlns:a16="http://schemas.microsoft.com/office/drawing/2014/main" id="{F2E6D55F-7358-AB68-081B-CC75A0ED04C4}"/>
              </a:ext>
            </a:extLst>
          </p:cNvPr>
          <p:cNvSpPr>
            <a:spLocks noGrp="1" noChangeArrowheads="1"/>
          </p:cNvSpPr>
          <p:nvPr>
            <p:ph type="sldNum" sz="quarter" idx="12"/>
          </p:nvPr>
        </p:nvSpPr>
        <p:spPr>
          <a:xfrm>
            <a:off x="6553200" y="6400800"/>
            <a:ext cx="1905000" cy="457200"/>
          </a:xfrm>
        </p:spPr>
        <p:txBody>
          <a:bodyPr/>
          <a:lstStyle>
            <a:lvl1pPr>
              <a:defRPr/>
            </a:lvl1pPr>
          </a:lstStyle>
          <a:p>
            <a:fld id="{D6C1664C-4A19-A446-8DA5-11B0006C46CC}" type="slidenum">
              <a:rPr lang="en-US" altLang="en-US"/>
              <a:pPr/>
              <a:t>‹#›</a:t>
            </a:fld>
            <a:endParaRPr lang="en-US" altLang="en-US"/>
          </a:p>
        </p:txBody>
      </p:sp>
    </p:spTree>
    <p:extLst>
      <p:ext uri="{BB962C8B-B14F-4D97-AF65-F5344CB8AC3E}">
        <p14:creationId xmlns:p14="http://schemas.microsoft.com/office/powerpoint/2010/main" val="1831075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37AB5F9A-D43A-5746-10E9-FD5E22A377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E669FEC2-277C-D176-3E0D-E04B3D81F054}"/>
              </a:ext>
            </a:extLst>
          </p:cNvPr>
          <p:cNvSpPr>
            <a:spLocks noGrp="1" noChangeArrowheads="1"/>
          </p:cNvSpPr>
          <p:nvPr>
            <p:ph type="sldNum" sz="quarter" idx="11"/>
          </p:nvPr>
        </p:nvSpPr>
        <p:spPr>
          <a:ln/>
        </p:spPr>
        <p:txBody>
          <a:bodyPr/>
          <a:lstStyle>
            <a:lvl1pPr>
              <a:defRPr/>
            </a:lvl1pPr>
          </a:lstStyle>
          <a:p>
            <a:fld id="{E49AA7BC-1B7E-594B-9225-96D94E8BD1B5}" type="slidenum">
              <a:rPr lang="en-US" altLang="en-US"/>
              <a:pPr/>
              <a:t>‹#›</a:t>
            </a:fld>
            <a:endParaRPr lang="en-US" altLang="en-US"/>
          </a:p>
        </p:txBody>
      </p:sp>
    </p:spTree>
    <p:extLst>
      <p:ext uri="{BB962C8B-B14F-4D97-AF65-F5344CB8AC3E}">
        <p14:creationId xmlns:p14="http://schemas.microsoft.com/office/powerpoint/2010/main" val="1363237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8575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8575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F88AE0F2-B338-027D-CD8D-0771BCA5016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B909302B-11CA-5ABA-6DE3-BE774BF0B787}"/>
              </a:ext>
            </a:extLst>
          </p:cNvPr>
          <p:cNvSpPr>
            <a:spLocks noGrp="1" noChangeArrowheads="1"/>
          </p:cNvSpPr>
          <p:nvPr>
            <p:ph type="sldNum" sz="quarter" idx="11"/>
          </p:nvPr>
        </p:nvSpPr>
        <p:spPr>
          <a:ln/>
        </p:spPr>
        <p:txBody>
          <a:bodyPr/>
          <a:lstStyle>
            <a:lvl1pPr>
              <a:defRPr/>
            </a:lvl1pPr>
          </a:lstStyle>
          <a:p>
            <a:fld id="{EC60FAFB-7993-0944-981B-A9F59B29B9AE}" type="slidenum">
              <a:rPr lang="en-US" altLang="en-US"/>
              <a:pPr/>
              <a:t>‹#›</a:t>
            </a:fld>
            <a:endParaRPr lang="en-US" altLang="en-US"/>
          </a:p>
        </p:txBody>
      </p:sp>
    </p:spTree>
    <p:extLst>
      <p:ext uri="{BB962C8B-B14F-4D97-AF65-F5344CB8AC3E}">
        <p14:creationId xmlns:p14="http://schemas.microsoft.com/office/powerpoint/2010/main" val="179376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D3814EB1-156A-A9E2-EC0B-DC0BF851B26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E602D1EB-0785-A2EC-B207-4F7788121AEF}"/>
              </a:ext>
            </a:extLst>
          </p:cNvPr>
          <p:cNvSpPr>
            <a:spLocks noGrp="1" noChangeArrowheads="1"/>
          </p:cNvSpPr>
          <p:nvPr>
            <p:ph type="sldNum" sz="quarter" idx="11"/>
          </p:nvPr>
        </p:nvSpPr>
        <p:spPr>
          <a:ln/>
        </p:spPr>
        <p:txBody>
          <a:bodyPr/>
          <a:lstStyle>
            <a:lvl1pPr>
              <a:defRPr/>
            </a:lvl1pPr>
          </a:lstStyle>
          <a:p>
            <a:fld id="{D2FE42BB-890D-B740-9AA6-465C9218E004}" type="slidenum">
              <a:rPr lang="en-US" altLang="en-US"/>
              <a:pPr/>
              <a:t>‹#›</a:t>
            </a:fld>
            <a:endParaRPr lang="en-US" altLang="en-US"/>
          </a:p>
        </p:txBody>
      </p:sp>
    </p:spTree>
    <p:extLst>
      <p:ext uri="{BB962C8B-B14F-4D97-AF65-F5344CB8AC3E}">
        <p14:creationId xmlns:p14="http://schemas.microsoft.com/office/powerpoint/2010/main" val="375168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2">
            <a:extLst>
              <a:ext uri="{FF2B5EF4-FFF2-40B4-BE49-F238E27FC236}">
                <a16:creationId xmlns:a16="http://schemas.microsoft.com/office/drawing/2014/main" id="{A86C7A42-110D-9D65-3352-9278D0F3A35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A9C3AC27-1818-2738-2A27-5B3700AF9AC6}"/>
              </a:ext>
            </a:extLst>
          </p:cNvPr>
          <p:cNvSpPr>
            <a:spLocks noGrp="1" noChangeArrowheads="1"/>
          </p:cNvSpPr>
          <p:nvPr>
            <p:ph type="sldNum" sz="quarter" idx="11"/>
          </p:nvPr>
        </p:nvSpPr>
        <p:spPr>
          <a:ln/>
        </p:spPr>
        <p:txBody>
          <a:bodyPr/>
          <a:lstStyle>
            <a:lvl1pPr>
              <a:defRPr/>
            </a:lvl1pPr>
          </a:lstStyle>
          <a:p>
            <a:fld id="{FCFFB03B-FDA7-7A47-90F3-57AD097F6AFA}" type="slidenum">
              <a:rPr lang="en-US" altLang="en-US"/>
              <a:pPr/>
              <a:t>‹#›</a:t>
            </a:fld>
            <a:endParaRPr lang="en-US" altLang="en-US"/>
          </a:p>
        </p:txBody>
      </p:sp>
    </p:spTree>
    <p:extLst>
      <p:ext uri="{BB962C8B-B14F-4D97-AF65-F5344CB8AC3E}">
        <p14:creationId xmlns:p14="http://schemas.microsoft.com/office/powerpoint/2010/main" val="153505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2">
            <a:extLst>
              <a:ext uri="{FF2B5EF4-FFF2-40B4-BE49-F238E27FC236}">
                <a16:creationId xmlns:a16="http://schemas.microsoft.com/office/drawing/2014/main" id="{140A6A58-A7EB-37B1-8C6C-A4A68B0329B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F14A6D43-A091-04F7-3888-F4A461A39A2A}"/>
              </a:ext>
            </a:extLst>
          </p:cNvPr>
          <p:cNvSpPr>
            <a:spLocks noGrp="1" noChangeArrowheads="1"/>
          </p:cNvSpPr>
          <p:nvPr>
            <p:ph type="sldNum" sz="quarter" idx="11"/>
          </p:nvPr>
        </p:nvSpPr>
        <p:spPr>
          <a:ln/>
        </p:spPr>
        <p:txBody>
          <a:bodyPr/>
          <a:lstStyle>
            <a:lvl1pPr>
              <a:defRPr/>
            </a:lvl1pPr>
          </a:lstStyle>
          <a:p>
            <a:fld id="{97170E2D-A2EE-2D40-9005-737F01FB4C40}" type="slidenum">
              <a:rPr lang="en-US" altLang="en-US"/>
              <a:pPr/>
              <a:t>‹#›</a:t>
            </a:fld>
            <a:endParaRPr lang="en-US" altLang="en-US"/>
          </a:p>
        </p:txBody>
      </p:sp>
    </p:spTree>
    <p:extLst>
      <p:ext uri="{BB962C8B-B14F-4D97-AF65-F5344CB8AC3E}">
        <p14:creationId xmlns:p14="http://schemas.microsoft.com/office/powerpoint/2010/main" val="2446424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2">
            <a:extLst>
              <a:ext uri="{FF2B5EF4-FFF2-40B4-BE49-F238E27FC236}">
                <a16:creationId xmlns:a16="http://schemas.microsoft.com/office/drawing/2014/main" id="{DE8CF624-D933-266B-854C-EA1AE737E54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4">
            <a:extLst>
              <a:ext uri="{FF2B5EF4-FFF2-40B4-BE49-F238E27FC236}">
                <a16:creationId xmlns:a16="http://schemas.microsoft.com/office/drawing/2014/main" id="{8FFE27A2-CD7B-D375-A16D-72E78C717365}"/>
              </a:ext>
            </a:extLst>
          </p:cNvPr>
          <p:cNvSpPr>
            <a:spLocks noGrp="1" noChangeArrowheads="1"/>
          </p:cNvSpPr>
          <p:nvPr>
            <p:ph type="sldNum" sz="quarter" idx="11"/>
          </p:nvPr>
        </p:nvSpPr>
        <p:spPr>
          <a:ln/>
        </p:spPr>
        <p:txBody>
          <a:bodyPr/>
          <a:lstStyle>
            <a:lvl1pPr>
              <a:defRPr/>
            </a:lvl1pPr>
          </a:lstStyle>
          <a:p>
            <a:fld id="{4539C8F9-314B-C347-99D8-C15E7642A7B0}" type="slidenum">
              <a:rPr lang="en-US" altLang="en-US"/>
              <a:pPr/>
              <a:t>‹#›</a:t>
            </a:fld>
            <a:endParaRPr lang="en-US" altLang="en-US"/>
          </a:p>
        </p:txBody>
      </p:sp>
    </p:spTree>
    <p:extLst>
      <p:ext uri="{BB962C8B-B14F-4D97-AF65-F5344CB8AC3E}">
        <p14:creationId xmlns:p14="http://schemas.microsoft.com/office/powerpoint/2010/main" val="190120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2">
            <a:extLst>
              <a:ext uri="{FF2B5EF4-FFF2-40B4-BE49-F238E27FC236}">
                <a16:creationId xmlns:a16="http://schemas.microsoft.com/office/drawing/2014/main" id="{2362BE1F-3AF3-21F7-4AC2-F59A880B2C8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4">
            <a:extLst>
              <a:ext uri="{FF2B5EF4-FFF2-40B4-BE49-F238E27FC236}">
                <a16:creationId xmlns:a16="http://schemas.microsoft.com/office/drawing/2014/main" id="{F7ADEEA5-B88B-5F6F-6069-A95CFF9BCEBD}"/>
              </a:ext>
            </a:extLst>
          </p:cNvPr>
          <p:cNvSpPr>
            <a:spLocks noGrp="1" noChangeArrowheads="1"/>
          </p:cNvSpPr>
          <p:nvPr>
            <p:ph type="sldNum" sz="quarter" idx="11"/>
          </p:nvPr>
        </p:nvSpPr>
        <p:spPr>
          <a:ln/>
        </p:spPr>
        <p:txBody>
          <a:bodyPr/>
          <a:lstStyle>
            <a:lvl1pPr>
              <a:defRPr/>
            </a:lvl1pPr>
          </a:lstStyle>
          <a:p>
            <a:fld id="{32ED18CE-0D16-C743-B635-568935B9C314}" type="slidenum">
              <a:rPr lang="en-US" altLang="en-US"/>
              <a:pPr/>
              <a:t>‹#›</a:t>
            </a:fld>
            <a:endParaRPr lang="en-US" altLang="en-US"/>
          </a:p>
        </p:txBody>
      </p:sp>
    </p:spTree>
    <p:extLst>
      <p:ext uri="{BB962C8B-B14F-4D97-AF65-F5344CB8AC3E}">
        <p14:creationId xmlns:p14="http://schemas.microsoft.com/office/powerpoint/2010/main" val="3308959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2">
            <a:extLst>
              <a:ext uri="{FF2B5EF4-FFF2-40B4-BE49-F238E27FC236}">
                <a16:creationId xmlns:a16="http://schemas.microsoft.com/office/drawing/2014/main" id="{B6692B86-2F6F-2C6C-C6D8-9D2307D9B15F}"/>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4">
            <a:extLst>
              <a:ext uri="{FF2B5EF4-FFF2-40B4-BE49-F238E27FC236}">
                <a16:creationId xmlns:a16="http://schemas.microsoft.com/office/drawing/2014/main" id="{3FF2F4E3-7847-38EC-53CD-51CA9DAC1C5F}"/>
              </a:ext>
            </a:extLst>
          </p:cNvPr>
          <p:cNvSpPr>
            <a:spLocks noGrp="1" noChangeArrowheads="1"/>
          </p:cNvSpPr>
          <p:nvPr>
            <p:ph type="sldNum" sz="quarter" idx="11"/>
          </p:nvPr>
        </p:nvSpPr>
        <p:spPr>
          <a:ln/>
        </p:spPr>
        <p:txBody>
          <a:bodyPr/>
          <a:lstStyle>
            <a:lvl1pPr>
              <a:defRPr/>
            </a:lvl1pPr>
          </a:lstStyle>
          <a:p>
            <a:fld id="{693C1DA6-6B70-2147-B702-5B83FBA6DA9F}" type="slidenum">
              <a:rPr lang="en-US" altLang="en-US"/>
              <a:pPr/>
              <a:t>‹#›</a:t>
            </a:fld>
            <a:endParaRPr lang="en-US" altLang="en-US"/>
          </a:p>
        </p:txBody>
      </p:sp>
    </p:spTree>
    <p:extLst>
      <p:ext uri="{BB962C8B-B14F-4D97-AF65-F5344CB8AC3E}">
        <p14:creationId xmlns:p14="http://schemas.microsoft.com/office/powerpoint/2010/main" val="503838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842A0DC5-FDF8-03A1-FE6D-77C4217BEC2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BA3EEF4A-3248-9061-B03D-5D0D9D0DB4D9}"/>
              </a:ext>
            </a:extLst>
          </p:cNvPr>
          <p:cNvSpPr>
            <a:spLocks noGrp="1" noChangeArrowheads="1"/>
          </p:cNvSpPr>
          <p:nvPr>
            <p:ph type="sldNum" sz="quarter" idx="11"/>
          </p:nvPr>
        </p:nvSpPr>
        <p:spPr>
          <a:ln/>
        </p:spPr>
        <p:txBody>
          <a:bodyPr/>
          <a:lstStyle>
            <a:lvl1pPr>
              <a:defRPr/>
            </a:lvl1pPr>
          </a:lstStyle>
          <a:p>
            <a:fld id="{B4603675-6A0B-FB44-B16A-A869FF1F1361}" type="slidenum">
              <a:rPr lang="en-US" altLang="en-US"/>
              <a:pPr/>
              <a:t>‹#›</a:t>
            </a:fld>
            <a:endParaRPr lang="en-US" altLang="en-US"/>
          </a:p>
        </p:txBody>
      </p:sp>
    </p:spTree>
    <p:extLst>
      <p:ext uri="{BB962C8B-B14F-4D97-AF65-F5344CB8AC3E}">
        <p14:creationId xmlns:p14="http://schemas.microsoft.com/office/powerpoint/2010/main" val="3828444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45EF3639-D662-FFDD-567F-B3BC66B0FCC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4E64E0AF-E615-70D7-559F-14A75FA5E920}"/>
              </a:ext>
            </a:extLst>
          </p:cNvPr>
          <p:cNvSpPr>
            <a:spLocks noGrp="1" noChangeArrowheads="1"/>
          </p:cNvSpPr>
          <p:nvPr>
            <p:ph type="sldNum" sz="quarter" idx="11"/>
          </p:nvPr>
        </p:nvSpPr>
        <p:spPr>
          <a:ln/>
        </p:spPr>
        <p:txBody>
          <a:bodyPr/>
          <a:lstStyle>
            <a:lvl1pPr>
              <a:defRPr/>
            </a:lvl1pPr>
          </a:lstStyle>
          <a:p>
            <a:fld id="{B90977DA-A7D3-B04F-8B46-16C7AF23B6AB}" type="slidenum">
              <a:rPr lang="en-US" altLang="en-US"/>
              <a:pPr/>
              <a:t>‹#›</a:t>
            </a:fld>
            <a:endParaRPr lang="en-US" altLang="en-US"/>
          </a:p>
        </p:txBody>
      </p:sp>
    </p:spTree>
    <p:extLst>
      <p:ext uri="{BB962C8B-B14F-4D97-AF65-F5344CB8AC3E}">
        <p14:creationId xmlns:p14="http://schemas.microsoft.com/office/powerpoint/2010/main" val="1286874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9">
            <a:extLst>
              <a:ext uri="{FF2B5EF4-FFF2-40B4-BE49-F238E27FC236}">
                <a16:creationId xmlns:a16="http://schemas.microsoft.com/office/drawing/2014/main" id="{AE89913A-66B1-4DEE-9C4F-856E1B3346AC}"/>
              </a:ext>
            </a:extLst>
          </p:cNvPr>
          <p:cNvGrpSpPr>
            <a:grpSpLocks/>
          </p:cNvGrpSpPr>
          <p:nvPr/>
        </p:nvGrpSpPr>
        <p:grpSpPr bwMode="auto">
          <a:xfrm>
            <a:off x="0" y="4367213"/>
            <a:ext cx="9131300" cy="2478087"/>
            <a:chOff x="0" y="2751"/>
            <a:chExt cx="5752" cy="1561"/>
          </a:xfrm>
        </p:grpSpPr>
        <p:sp>
          <p:nvSpPr>
            <p:cNvPr id="1032" name="Rectangle 2">
              <a:extLst>
                <a:ext uri="{FF2B5EF4-FFF2-40B4-BE49-F238E27FC236}">
                  <a16:creationId xmlns:a16="http://schemas.microsoft.com/office/drawing/2014/main" id="{5B2E3579-A4BA-438F-8652-6588FFF5C74C}"/>
                </a:ext>
              </a:extLst>
            </p:cNvPr>
            <p:cNvSpPr>
              <a:spLocks noChangeArrowheads="1"/>
            </p:cNvSpPr>
            <p:nvPr/>
          </p:nvSpPr>
          <p:spPr bwMode="hidden">
            <a:xfrm>
              <a:off x="0" y="4080"/>
              <a:ext cx="5752" cy="232"/>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cs typeface="+mn-cs"/>
              </a:endParaRPr>
            </a:p>
          </p:txBody>
        </p:sp>
        <p:grpSp>
          <p:nvGrpSpPr>
            <p:cNvPr id="1033" name="Group 28">
              <a:extLst>
                <a:ext uri="{FF2B5EF4-FFF2-40B4-BE49-F238E27FC236}">
                  <a16:creationId xmlns:a16="http://schemas.microsoft.com/office/drawing/2014/main" id="{834F3D05-AB53-F755-3AFF-FB921599EC1A}"/>
                </a:ext>
              </a:extLst>
            </p:cNvPr>
            <p:cNvGrpSpPr>
              <a:grpSpLocks/>
            </p:cNvGrpSpPr>
            <p:nvPr/>
          </p:nvGrpSpPr>
          <p:grpSpPr bwMode="auto">
            <a:xfrm>
              <a:off x="4458" y="2751"/>
              <a:ext cx="1190" cy="1426"/>
              <a:chOff x="4458" y="2751"/>
              <a:chExt cx="1190" cy="1426"/>
            </a:xfrm>
          </p:grpSpPr>
          <p:sp>
            <p:nvSpPr>
              <p:cNvPr id="1034" name="Freeform 3">
                <a:extLst>
                  <a:ext uri="{FF2B5EF4-FFF2-40B4-BE49-F238E27FC236}">
                    <a16:creationId xmlns:a16="http://schemas.microsoft.com/office/drawing/2014/main" id="{91429683-D229-54B5-7288-586CD9DFD4B7}"/>
                  </a:ext>
                </a:extLst>
              </p:cNvPr>
              <p:cNvSpPr>
                <a:spLocks/>
              </p:cNvSpPr>
              <p:nvPr/>
            </p:nvSpPr>
            <p:spPr bwMode="ltGray">
              <a:xfrm>
                <a:off x="4614" y="2790"/>
                <a:ext cx="1034" cy="1273"/>
              </a:xfrm>
              <a:custGeom>
                <a:avLst/>
                <a:gdLst>
                  <a:gd name="T0" fmla="*/ 646 w 1034"/>
                  <a:gd name="T1" fmla="*/ 23 h 1273"/>
                  <a:gd name="T2" fmla="*/ 765 w 1034"/>
                  <a:gd name="T3" fmla="*/ 92 h 1273"/>
                  <a:gd name="T4" fmla="*/ 866 w 1034"/>
                  <a:gd name="T5" fmla="*/ 184 h 1273"/>
                  <a:gd name="T6" fmla="*/ 944 w 1034"/>
                  <a:gd name="T7" fmla="*/ 294 h 1273"/>
                  <a:gd name="T8" fmla="*/ 1000 w 1034"/>
                  <a:gd name="T9" fmla="*/ 417 h 1273"/>
                  <a:gd name="T10" fmla="*/ 1030 w 1034"/>
                  <a:gd name="T11" fmla="*/ 550 h 1273"/>
                  <a:gd name="T12" fmla="*/ 1030 w 1034"/>
                  <a:gd name="T13" fmla="*/ 688 h 1273"/>
                  <a:gd name="T14" fmla="*/ 1000 w 1034"/>
                  <a:gd name="T15" fmla="*/ 821 h 1273"/>
                  <a:gd name="T16" fmla="*/ 944 w 1034"/>
                  <a:gd name="T17" fmla="*/ 944 h 1273"/>
                  <a:gd name="T18" fmla="*/ 866 w 1034"/>
                  <a:gd name="T19" fmla="*/ 1055 h 1273"/>
                  <a:gd name="T20" fmla="*/ 765 w 1034"/>
                  <a:gd name="T21" fmla="*/ 1148 h 1273"/>
                  <a:gd name="T22" fmla="*/ 646 w 1034"/>
                  <a:gd name="T23" fmla="*/ 1215 h 1273"/>
                  <a:gd name="T24" fmla="*/ 517 w 1034"/>
                  <a:gd name="T25" fmla="*/ 1257 h 1273"/>
                  <a:gd name="T26" fmla="*/ 382 w 1034"/>
                  <a:gd name="T27" fmla="*/ 1272 h 1273"/>
                  <a:gd name="T28" fmla="*/ 246 w 1034"/>
                  <a:gd name="T29" fmla="*/ 1257 h 1273"/>
                  <a:gd name="T30" fmla="*/ 118 w 1034"/>
                  <a:gd name="T31" fmla="*/ 1215 h 1273"/>
                  <a:gd name="T32" fmla="*/ 0 w 1034"/>
                  <a:gd name="T33" fmla="*/ 1148 h 1273"/>
                  <a:gd name="T34" fmla="*/ 89 w 1034"/>
                  <a:gd name="T35" fmla="*/ 1129 h 1273"/>
                  <a:gd name="T36" fmla="*/ 201 w 1034"/>
                  <a:gd name="T37" fmla="*/ 1179 h 1273"/>
                  <a:gd name="T38" fmla="*/ 320 w 1034"/>
                  <a:gd name="T39" fmla="*/ 1204 h 1273"/>
                  <a:gd name="T40" fmla="*/ 443 w 1034"/>
                  <a:gd name="T41" fmla="*/ 1204 h 1273"/>
                  <a:gd name="T42" fmla="*/ 563 w 1034"/>
                  <a:gd name="T43" fmla="*/ 1179 h 1273"/>
                  <a:gd name="T44" fmla="*/ 675 w 1034"/>
                  <a:gd name="T45" fmla="*/ 1129 h 1273"/>
                  <a:gd name="T46" fmla="*/ 775 w 1034"/>
                  <a:gd name="T47" fmla="*/ 1057 h 1273"/>
                  <a:gd name="T48" fmla="*/ 857 w 1034"/>
                  <a:gd name="T49" fmla="*/ 965 h 1273"/>
                  <a:gd name="T50" fmla="*/ 919 w 1034"/>
                  <a:gd name="T51" fmla="*/ 858 h 1273"/>
                  <a:gd name="T52" fmla="*/ 956 w 1034"/>
                  <a:gd name="T53" fmla="*/ 742 h 1273"/>
                  <a:gd name="T54" fmla="*/ 969 w 1034"/>
                  <a:gd name="T55" fmla="*/ 619 h 1273"/>
                  <a:gd name="T56" fmla="*/ 956 w 1034"/>
                  <a:gd name="T57" fmla="*/ 496 h 1273"/>
                  <a:gd name="T58" fmla="*/ 919 w 1034"/>
                  <a:gd name="T59" fmla="*/ 381 h 1273"/>
                  <a:gd name="T60" fmla="*/ 857 w 1034"/>
                  <a:gd name="T61" fmla="*/ 273 h 1273"/>
                  <a:gd name="T62" fmla="*/ 775 w 1034"/>
                  <a:gd name="T63" fmla="*/ 182 h 1273"/>
                  <a:gd name="T64" fmla="*/ 675 w 1034"/>
                  <a:gd name="T65" fmla="*/ 110 h 1273"/>
                  <a:gd name="T66" fmla="*/ 563 w 1034"/>
                  <a:gd name="T67" fmla="*/ 61 h 1273"/>
                  <a:gd name="T68" fmla="*/ 582 w 1034"/>
                  <a:gd name="T69" fmla="*/ 0 h 127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034" h="1273">
                    <a:moveTo>
                      <a:pt x="582" y="0"/>
                    </a:moveTo>
                    <a:lnTo>
                      <a:pt x="646" y="23"/>
                    </a:lnTo>
                    <a:lnTo>
                      <a:pt x="707" y="56"/>
                    </a:lnTo>
                    <a:lnTo>
                      <a:pt x="765" y="92"/>
                    </a:lnTo>
                    <a:lnTo>
                      <a:pt x="818" y="134"/>
                    </a:lnTo>
                    <a:lnTo>
                      <a:pt x="866" y="184"/>
                    </a:lnTo>
                    <a:lnTo>
                      <a:pt x="908" y="237"/>
                    </a:lnTo>
                    <a:lnTo>
                      <a:pt x="944" y="294"/>
                    </a:lnTo>
                    <a:lnTo>
                      <a:pt x="977" y="353"/>
                    </a:lnTo>
                    <a:lnTo>
                      <a:pt x="1000" y="417"/>
                    </a:lnTo>
                    <a:lnTo>
                      <a:pt x="1018" y="483"/>
                    </a:lnTo>
                    <a:lnTo>
                      <a:pt x="1030" y="550"/>
                    </a:lnTo>
                    <a:lnTo>
                      <a:pt x="1033" y="619"/>
                    </a:lnTo>
                    <a:lnTo>
                      <a:pt x="1030" y="688"/>
                    </a:lnTo>
                    <a:lnTo>
                      <a:pt x="1018" y="756"/>
                    </a:lnTo>
                    <a:lnTo>
                      <a:pt x="1000" y="821"/>
                    </a:lnTo>
                    <a:lnTo>
                      <a:pt x="977" y="884"/>
                    </a:lnTo>
                    <a:lnTo>
                      <a:pt x="944" y="944"/>
                    </a:lnTo>
                    <a:lnTo>
                      <a:pt x="908" y="1003"/>
                    </a:lnTo>
                    <a:lnTo>
                      <a:pt x="866" y="1055"/>
                    </a:lnTo>
                    <a:lnTo>
                      <a:pt x="818" y="1105"/>
                    </a:lnTo>
                    <a:lnTo>
                      <a:pt x="765" y="1148"/>
                    </a:lnTo>
                    <a:lnTo>
                      <a:pt x="707" y="1183"/>
                    </a:lnTo>
                    <a:lnTo>
                      <a:pt x="646" y="1215"/>
                    </a:lnTo>
                    <a:lnTo>
                      <a:pt x="582" y="1239"/>
                    </a:lnTo>
                    <a:lnTo>
                      <a:pt x="517" y="1257"/>
                    </a:lnTo>
                    <a:lnTo>
                      <a:pt x="450" y="1269"/>
                    </a:lnTo>
                    <a:lnTo>
                      <a:pt x="382" y="1272"/>
                    </a:lnTo>
                    <a:lnTo>
                      <a:pt x="313" y="1269"/>
                    </a:lnTo>
                    <a:lnTo>
                      <a:pt x="246" y="1257"/>
                    </a:lnTo>
                    <a:lnTo>
                      <a:pt x="180" y="1239"/>
                    </a:lnTo>
                    <a:lnTo>
                      <a:pt x="118" y="1215"/>
                    </a:lnTo>
                    <a:lnTo>
                      <a:pt x="57" y="1183"/>
                    </a:lnTo>
                    <a:lnTo>
                      <a:pt x="0" y="1148"/>
                    </a:lnTo>
                    <a:lnTo>
                      <a:pt x="36" y="1095"/>
                    </a:lnTo>
                    <a:lnTo>
                      <a:pt x="89" y="1129"/>
                    </a:lnTo>
                    <a:lnTo>
                      <a:pt x="144" y="1156"/>
                    </a:lnTo>
                    <a:lnTo>
                      <a:pt x="201" y="1179"/>
                    </a:lnTo>
                    <a:lnTo>
                      <a:pt x="261" y="1195"/>
                    </a:lnTo>
                    <a:lnTo>
                      <a:pt x="320" y="1204"/>
                    </a:lnTo>
                    <a:lnTo>
                      <a:pt x="382" y="1208"/>
                    </a:lnTo>
                    <a:lnTo>
                      <a:pt x="443" y="1204"/>
                    </a:lnTo>
                    <a:lnTo>
                      <a:pt x="504" y="1195"/>
                    </a:lnTo>
                    <a:lnTo>
                      <a:pt x="563" y="1179"/>
                    </a:lnTo>
                    <a:lnTo>
                      <a:pt x="621" y="1156"/>
                    </a:lnTo>
                    <a:lnTo>
                      <a:pt x="675" y="1129"/>
                    </a:lnTo>
                    <a:lnTo>
                      <a:pt x="727" y="1095"/>
                    </a:lnTo>
                    <a:lnTo>
                      <a:pt x="775" y="1057"/>
                    </a:lnTo>
                    <a:lnTo>
                      <a:pt x="818" y="1013"/>
                    </a:lnTo>
                    <a:lnTo>
                      <a:pt x="857" y="965"/>
                    </a:lnTo>
                    <a:lnTo>
                      <a:pt x="890" y="913"/>
                    </a:lnTo>
                    <a:lnTo>
                      <a:pt x="919" y="858"/>
                    </a:lnTo>
                    <a:lnTo>
                      <a:pt x="941" y="802"/>
                    </a:lnTo>
                    <a:lnTo>
                      <a:pt x="956" y="742"/>
                    </a:lnTo>
                    <a:lnTo>
                      <a:pt x="965" y="680"/>
                    </a:lnTo>
                    <a:lnTo>
                      <a:pt x="969" y="619"/>
                    </a:lnTo>
                    <a:lnTo>
                      <a:pt x="965" y="557"/>
                    </a:lnTo>
                    <a:lnTo>
                      <a:pt x="956" y="496"/>
                    </a:lnTo>
                    <a:lnTo>
                      <a:pt x="941" y="437"/>
                    </a:lnTo>
                    <a:lnTo>
                      <a:pt x="919" y="381"/>
                    </a:lnTo>
                    <a:lnTo>
                      <a:pt x="890" y="325"/>
                    </a:lnTo>
                    <a:lnTo>
                      <a:pt x="857" y="273"/>
                    </a:lnTo>
                    <a:lnTo>
                      <a:pt x="818" y="225"/>
                    </a:lnTo>
                    <a:lnTo>
                      <a:pt x="775" y="182"/>
                    </a:lnTo>
                    <a:lnTo>
                      <a:pt x="727" y="144"/>
                    </a:lnTo>
                    <a:lnTo>
                      <a:pt x="675" y="110"/>
                    </a:lnTo>
                    <a:lnTo>
                      <a:pt x="621" y="81"/>
                    </a:lnTo>
                    <a:lnTo>
                      <a:pt x="563" y="61"/>
                    </a:lnTo>
                    <a:lnTo>
                      <a:pt x="565" y="56"/>
                    </a:lnTo>
                    <a:lnTo>
                      <a:pt x="58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35" name="Line 4">
                <a:extLst>
                  <a:ext uri="{FF2B5EF4-FFF2-40B4-BE49-F238E27FC236}">
                    <a16:creationId xmlns:a16="http://schemas.microsoft.com/office/drawing/2014/main" id="{A317082C-8334-F911-9662-A4609C1A8742}"/>
                  </a:ext>
                </a:extLst>
              </p:cNvPr>
              <p:cNvSpPr>
                <a:spLocks noChangeShapeType="1"/>
              </p:cNvSpPr>
              <p:nvPr/>
            </p:nvSpPr>
            <p:spPr bwMode="ltGray">
              <a:xfrm flipV="1">
                <a:off x="4639" y="3863"/>
                <a:ext cx="103" cy="186"/>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6" name="Line 5">
                <a:extLst>
                  <a:ext uri="{FF2B5EF4-FFF2-40B4-BE49-F238E27FC236}">
                    <a16:creationId xmlns:a16="http://schemas.microsoft.com/office/drawing/2014/main" id="{96CE62FB-0B43-6129-1759-01B43AB1A286}"/>
                  </a:ext>
                </a:extLst>
              </p:cNvPr>
              <p:cNvSpPr>
                <a:spLocks noChangeShapeType="1"/>
              </p:cNvSpPr>
              <p:nvPr/>
            </p:nvSpPr>
            <p:spPr bwMode="ltGray">
              <a:xfrm flipV="1">
                <a:off x="5210" y="2874"/>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7" name="Line 6">
                <a:extLst>
                  <a:ext uri="{FF2B5EF4-FFF2-40B4-BE49-F238E27FC236}">
                    <a16:creationId xmlns:a16="http://schemas.microsoft.com/office/drawing/2014/main" id="{A3688CF9-BC31-DA62-2F5A-7C949C82F0B1}"/>
                  </a:ext>
                </a:extLst>
              </p:cNvPr>
              <p:cNvSpPr>
                <a:spLocks noChangeShapeType="1"/>
              </p:cNvSpPr>
              <p:nvPr/>
            </p:nvSpPr>
            <p:spPr bwMode="ltGray">
              <a:xfrm flipV="1">
                <a:off x="5270" y="2751"/>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8" name="Freeform 7">
                <a:extLst>
                  <a:ext uri="{FF2B5EF4-FFF2-40B4-BE49-F238E27FC236}">
                    <a16:creationId xmlns:a16="http://schemas.microsoft.com/office/drawing/2014/main" id="{E7EEE9CE-80EF-CE83-4328-2B7886075E9C}"/>
                  </a:ext>
                </a:extLst>
              </p:cNvPr>
              <p:cNvSpPr>
                <a:spLocks/>
              </p:cNvSpPr>
              <p:nvPr/>
            </p:nvSpPr>
            <p:spPr bwMode="ltGray">
              <a:xfrm>
                <a:off x="4753" y="4067"/>
                <a:ext cx="604" cy="110"/>
              </a:xfrm>
              <a:custGeom>
                <a:avLst/>
                <a:gdLst>
                  <a:gd name="T0" fmla="*/ 2 w 604"/>
                  <a:gd name="T1" fmla="*/ 70 h 110"/>
                  <a:gd name="T2" fmla="*/ 14 w 604"/>
                  <a:gd name="T3" fmla="*/ 57 h 110"/>
                  <a:gd name="T4" fmla="*/ 31 w 604"/>
                  <a:gd name="T5" fmla="*/ 46 h 110"/>
                  <a:gd name="T6" fmla="*/ 63 w 604"/>
                  <a:gd name="T7" fmla="*/ 30 h 110"/>
                  <a:gd name="T8" fmla="*/ 100 w 604"/>
                  <a:gd name="T9" fmla="*/ 21 h 110"/>
                  <a:gd name="T10" fmla="*/ 134 w 604"/>
                  <a:gd name="T11" fmla="*/ 13 h 110"/>
                  <a:gd name="T12" fmla="*/ 181 w 604"/>
                  <a:gd name="T13" fmla="*/ 6 h 110"/>
                  <a:gd name="T14" fmla="*/ 225 w 604"/>
                  <a:gd name="T15" fmla="*/ 2 h 110"/>
                  <a:gd name="T16" fmla="*/ 277 w 604"/>
                  <a:gd name="T17" fmla="*/ 0 h 110"/>
                  <a:gd name="T18" fmla="*/ 340 w 604"/>
                  <a:gd name="T19" fmla="*/ 0 h 110"/>
                  <a:gd name="T20" fmla="*/ 407 w 604"/>
                  <a:gd name="T21" fmla="*/ 4 h 110"/>
                  <a:gd name="T22" fmla="*/ 453 w 604"/>
                  <a:gd name="T23" fmla="*/ 10 h 110"/>
                  <a:gd name="T24" fmla="*/ 502 w 604"/>
                  <a:gd name="T25" fmla="*/ 19 h 110"/>
                  <a:gd name="T26" fmla="*/ 549 w 604"/>
                  <a:gd name="T27" fmla="*/ 33 h 110"/>
                  <a:gd name="T28" fmla="*/ 573 w 604"/>
                  <a:gd name="T29" fmla="*/ 47 h 110"/>
                  <a:gd name="T30" fmla="*/ 588 w 604"/>
                  <a:gd name="T31" fmla="*/ 58 h 110"/>
                  <a:gd name="T32" fmla="*/ 603 w 604"/>
                  <a:gd name="T33" fmla="*/ 77 h 110"/>
                  <a:gd name="T34" fmla="*/ 578 w 604"/>
                  <a:gd name="T35" fmla="*/ 87 h 110"/>
                  <a:gd name="T36" fmla="*/ 536 w 604"/>
                  <a:gd name="T37" fmla="*/ 95 h 110"/>
                  <a:gd name="T38" fmla="*/ 485 w 604"/>
                  <a:gd name="T39" fmla="*/ 101 h 110"/>
                  <a:gd name="T40" fmla="*/ 436 w 604"/>
                  <a:gd name="T41" fmla="*/ 106 h 110"/>
                  <a:gd name="T42" fmla="*/ 377 w 604"/>
                  <a:gd name="T43" fmla="*/ 108 h 110"/>
                  <a:gd name="T44" fmla="*/ 313 w 604"/>
                  <a:gd name="T45" fmla="*/ 109 h 110"/>
                  <a:gd name="T46" fmla="*/ 252 w 604"/>
                  <a:gd name="T47" fmla="*/ 109 h 110"/>
                  <a:gd name="T48" fmla="*/ 188 w 604"/>
                  <a:gd name="T49" fmla="*/ 108 h 110"/>
                  <a:gd name="T50" fmla="*/ 117 w 604"/>
                  <a:gd name="T51" fmla="*/ 102 h 110"/>
                  <a:gd name="T52" fmla="*/ 61 w 604"/>
                  <a:gd name="T53" fmla="*/ 96 h 110"/>
                  <a:gd name="T54" fmla="*/ 14 w 604"/>
                  <a:gd name="T55" fmla="*/ 86 h 110"/>
                  <a:gd name="T56" fmla="*/ 0 w 604"/>
                  <a:gd name="T57" fmla="*/ 78 h 110"/>
                  <a:gd name="T58" fmla="*/ 2 w 604"/>
                  <a:gd name="T59" fmla="*/ 7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604" h="110">
                    <a:moveTo>
                      <a:pt x="2" y="70"/>
                    </a:moveTo>
                    <a:lnTo>
                      <a:pt x="14" y="57"/>
                    </a:lnTo>
                    <a:lnTo>
                      <a:pt x="31" y="46"/>
                    </a:lnTo>
                    <a:lnTo>
                      <a:pt x="63" y="30"/>
                    </a:lnTo>
                    <a:lnTo>
                      <a:pt x="100" y="21"/>
                    </a:lnTo>
                    <a:lnTo>
                      <a:pt x="134" y="13"/>
                    </a:lnTo>
                    <a:lnTo>
                      <a:pt x="181" y="6"/>
                    </a:lnTo>
                    <a:lnTo>
                      <a:pt x="225" y="2"/>
                    </a:lnTo>
                    <a:lnTo>
                      <a:pt x="277" y="0"/>
                    </a:lnTo>
                    <a:lnTo>
                      <a:pt x="340" y="0"/>
                    </a:lnTo>
                    <a:lnTo>
                      <a:pt x="407" y="4"/>
                    </a:lnTo>
                    <a:lnTo>
                      <a:pt x="453" y="10"/>
                    </a:lnTo>
                    <a:lnTo>
                      <a:pt x="502" y="19"/>
                    </a:lnTo>
                    <a:lnTo>
                      <a:pt x="549" y="33"/>
                    </a:lnTo>
                    <a:lnTo>
                      <a:pt x="573" y="47"/>
                    </a:lnTo>
                    <a:lnTo>
                      <a:pt x="588" y="58"/>
                    </a:lnTo>
                    <a:lnTo>
                      <a:pt x="603" y="77"/>
                    </a:lnTo>
                    <a:lnTo>
                      <a:pt x="578" y="87"/>
                    </a:lnTo>
                    <a:lnTo>
                      <a:pt x="536" y="95"/>
                    </a:lnTo>
                    <a:lnTo>
                      <a:pt x="485" y="101"/>
                    </a:lnTo>
                    <a:lnTo>
                      <a:pt x="436" y="106"/>
                    </a:lnTo>
                    <a:lnTo>
                      <a:pt x="377" y="108"/>
                    </a:lnTo>
                    <a:lnTo>
                      <a:pt x="313" y="109"/>
                    </a:lnTo>
                    <a:lnTo>
                      <a:pt x="252" y="109"/>
                    </a:lnTo>
                    <a:lnTo>
                      <a:pt x="188" y="108"/>
                    </a:lnTo>
                    <a:lnTo>
                      <a:pt x="117" y="102"/>
                    </a:lnTo>
                    <a:lnTo>
                      <a:pt x="61" y="96"/>
                    </a:lnTo>
                    <a:lnTo>
                      <a:pt x="14" y="86"/>
                    </a:lnTo>
                    <a:lnTo>
                      <a:pt x="0" y="78"/>
                    </a:lnTo>
                    <a:lnTo>
                      <a:pt x="2" y="70"/>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39" name="Oval 8">
                <a:extLst>
                  <a:ext uri="{FF2B5EF4-FFF2-40B4-BE49-F238E27FC236}">
                    <a16:creationId xmlns:a16="http://schemas.microsoft.com/office/drawing/2014/main" id="{C4208A9D-7B09-4C67-AC19-02831163FC68}"/>
                  </a:ext>
                </a:extLst>
              </p:cNvPr>
              <p:cNvSpPr>
                <a:spLocks noChangeArrowheads="1"/>
              </p:cNvSpPr>
              <p:nvPr/>
            </p:nvSpPr>
            <p:spPr bwMode="grayWhite">
              <a:xfrm>
                <a:off x="4458" y="2879"/>
                <a:ext cx="1074" cy="1073"/>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cs typeface="+mn-cs"/>
                </a:endParaRPr>
              </a:p>
            </p:txBody>
          </p:sp>
          <p:grpSp>
            <p:nvGrpSpPr>
              <p:cNvPr id="1040" name="Group 27">
                <a:extLst>
                  <a:ext uri="{FF2B5EF4-FFF2-40B4-BE49-F238E27FC236}">
                    <a16:creationId xmlns:a16="http://schemas.microsoft.com/office/drawing/2014/main" id="{9B7E5B9B-60FE-A632-1F18-2571F27F0E2D}"/>
                  </a:ext>
                </a:extLst>
              </p:cNvPr>
              <p:cNvGrpSpPr>
                <a:grpSpLocks/>
              </p:cNvGrpSpPr>
              <p:nvPr/>
            </p:nvGrpSpPr>
            <p:grpSpPr bwMode="auto">
              <a:xfrm>
                <a:off x="4458" y="2991"/>
                <a:ext cx="999" cy="797"/>
                <a:chOff x="4458" y="2991"/>
                <a:chExt cx="999" cy="797"/>
              </a:xfrm>
            </p:grpSpPr>
            <p:sp>
              <p:nvSpPr>
                <p:cNvPr id="1041" name="Freeform 9">
                  <a:extLst>
                    <a:ext uri="{FF2B5EF4-FFF2-40B4-BE49-F238E27FC236}">
                      <a16:creationId xmlns:a16="http://schemas.microsoft.com/office/drawing/2014/main" id="{B73A48A9-BCAB-7E24-F936-64D16D0A0DFE}"/>
                    </a:ext>
                  </a:extLst>
                </p:cNvPr>
                <p:cNvSpPr>
                  <a:spLocks/>
                </p:cNvSpPr>
                <p:nvPr/>
              </p:nvSpPr>
              <p:spPr bwMode="grayWhite">
                <a:xfrm>
                  <a:off x="4599" y="3283"/>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2" name="Freeform 10">
                  <a:extLst>
                    <a:ext uri="{FF2B5EF4-FFF2-40B4-BE49-F238E27FC236}">
                      <a16:creationId xmlns:a16="http://schemas.microsoft.com/office/drawing/2014/main" id="{009B439C-0E6E-ABF6-7595-9DFBE6491BCA}"/>
                    </a:ext>
                  </a:extLst>
                </p:cNvPr>
                <p:cNvSpPr>
                  <a:spLocks/>
                </p:cNvSpPr>
                <p:nvPr/>
              </p:nvSpPr>
              <p:spPr bwMode="grayWhite">
                <a:xfrm>
                  <a:off x="4616" y="3305"/>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3" name="Freeform 11">
                  <a:extLst>
                    <a:ext uri="{FF2B5EF4-FFF2-40B4-BE49-F238E27FC236}">
                      <a16:creationId xmlns:a16="http://schemas.microsoft.com/office/drawing/2014/main" id="{192D2471-6673-14FF-BE5C-AE3B96012189}"/>
                    </a:ext>
                  </a:extLst>
                </p:cNvPr>
                <p:cNvSpPr>
                  <a:spLocks/>
                </p:cNvSpPr>
                <p:nvPr/>
              </p:nvSpPr>
              <p:spPr bwMode="grayWhite">
                <a:xfrm>
                  <a:off x="4674" y="3275"/>
                  <a:ext cx="37" cy="35"/>
                </a:xfrm>
                <a:custGeom>
                  <a:avLst/>
                  <a:gdLst>
                    <a:gd name="T0" fmla="*/ 36 w 37"/>
                    <a:gd name="T1" fmla="*/ 0 h 35"/>
                    <a:gd name="T2" fmla="*/ 22 w 37"/>
                    <a:gd name="T3" fmla="*/ 0 h 35"/>
                    <a:gd name="T4" fmla="*/ 14 w 37"/>
                    <a:gd name="T5" fmla="*/ 9 h 35"/>
                    <a:gd name="T6" fmla="*/ 9 w 37"/>
                    <a:gd name="T7" fmla="*/ 9 h 35"/>
                    <a:gd name="T8" fmla="*/ 5 w 37"/>
                    <a:gd name="T9" fmla="*/ 13 h 35"/>
                    <a:gd name="T10" fmla="*/ 0 w 37"/>
                    <a:gd name="T11" fmla="*/ 13 h 35"/>
                    <a:gd name="T12" fmla="*/ 0 w 37"/>
                    <a:gd name="T13" fmla="*/ 25 h 35"/>
                    <a:gd name="T14" fmla="*/ 8 w 37"/>
                    <a:gd name="T15" fmla="*/ 34 h 35"/>
                    <a:gd name="T16" fmla="*/ 29 w 37"/>
                    <a:gd name="T17" fmla="*/ 34 h 35"/>
                    <a:gd name="T18" fmla="*/ 36 w 37"/>
                    <a:gd name="T19" fmla="*/ 25 h 35"/>
                    <a:gd name="T20" fmla="*/ 36 w 37"/>
                    <a:gd name="T21" fmla="*/ 0 h 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 h="35">
                      <a:moveTo>
                        <a:pt x="36" y="0"/>
                      </a:moveTo>
                      <a:lnTo>
                        <a:pt x="22" y="0"/>
                      </a:lnTo>
                      <a:lnTo>
                        <a:pt x="14" y="9"/>
                      </a:lnTo>
                      <a:lnTo>
                        <a:pt x="9" y="9"/>
                      </a:lnTo>
                      <a:lnTo>
                        <a:pt x="5" y="13"/>
                      </a:lnTo>
                      <a:lnTo>
                        <a:pt x="0" y="13"/>
                      </a:lnTo>
                      <a:lnTo>
                        <a:pt x="0" y="25"/>
                      </a:lnTo>
                      <a:lnTo>
                        <a:pt x="8" y="34"/>
                      </a:lnTo>
                      <a:lnTo>
                        <a:pt x="29" y="34"/>
                      </a:lnTo>
                      <a:lnTo>
                        <a:pt x="36" y="25"/>
                      </a:lnTo>
                      <a:lnTo>
                        <a:pt x="3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4" name="Freeform 12">
                  <a:extLst>
                    <a:ext uri="{FF2B5EF4-FFF2-40B4-BE49-F238E27FC236}">
                      <a16:creationId xmlns:a16="http://schemas.microsoft.com/office/drawing/2014/main" id="{2635871D-030A-CEE0-2210-7909A10A9473}"/>
                    </a:ext>
                  </a:extLst>
                </p:cNvPr>
                <p:cNvSpPr>
                  <a:spLocks/>
                </p:cNvSpPr>
                <p:nvPr/>
              </p:nvSpPr>
              <p:spPr bwMode="grayWhite">
                <a:xfrm>
                  <a:off x="4458" y="3303"/>
                  <a:ext cx="324" cy="422"/>
                </a:xfrm>
                <a:custGeom>
                  <a:avLst/>
                  <a:gdLst>
                    <a:gd name="T0" fmla="*/ 76 w 324"/>
                    <a:gd name="T1" fmla="*/ 0 h 422"/>
                    <a:gd name="T2" fmla="*/ 71 w 324"/>
                    <a:gd name="T3" fmla="*/ 11 h 422"/>
                    <a:gd name="T4" fmla="*/ 45 w 324"/>
                    <a:gd name="T5" fmla="*/ 33 h 422"/>
                    <a:gd name="T6" fmla="*/ 40 w 324"/>
                    <a:gd name="T7" fmla="*/ 53 h 422"/>
                    <a:gd name="T8" fmla="*/ 21 w 324"/>
                    <a:gd name="T9" fmla="*/ 68 h 422"/>
                    <a:gd name="T10" fmla="*/ 8 w 324"/>
                    <a:gd name="T11" fmla="*/ 96 h 422"/>
                    <a:gd name="T12" fmla="*/ 8 w 324"/>
                    <a:gd name="T13" fmla="*/ 114 h 422"/>
                    <a:gd name="T14" fmla="*/ 0 w 324"/>
                    <a:gd name="T15" fmla="*/ 144 h 422"/>
                    <a:gd name="T16" fmla="*/ 11 w 324"/>
                    <a:gd name="T17" fmla="*/ 157 h 422"/>
                    <a:gd name="T18" fmla="*/ 40 w 324"/>
                    <a:gd name="T19" fmla="*/ 195 h 422"/>
                    <a:gd name="T20" fmla="*/ 48 w 324"/>
                    <a:gd name="T21" fmla="*/ 190 h 422"/>
                    <a:gd name="T22" fmla="*/ 99 w 324"/>
                    <a:gd name="T23" fmla="*/ 190 h 422"/>
                    <a:gd name="T24" fmla="*/ 123 w 324"/>
                    <a:gd name="T25" fmla="*/ 199 h 422"/>
                    <a:gd name="T26" fmla="*/ 121 w 324"/>
                    <a:gd name="T27" fmla="*/ 229 h 422"/>
                    <a:gd name="T28" fmla="*/ 138 w 324"/>
                    <a:gd name="T29" fmla="*/ 268 h 422"/>
                    <a:gd name="T30" fmla="*/ 137 w 324"/>
                    <a:gd name="T31" fmla="*/ 279 h 422"/>
                    <a:gd name="T32" fmla="*/ 144 w 324"/>
                    <a:gd name="T33" fmla="*/ 291 h 422"/>
                    <a:gd name="T34" fmla="*/ 133 w 324"/>
                    <a:gd name="T35" fmla="*/ 319 h 422"/>
                    <a:gd name="T36" fmla="*/ 146 w 324"/>
                    <a:gd name="T37" fmla="*/ 354 h 422"/>
                    <a:gd name="T38" fmla="*/ 153 w 324"/>
                    <a:gd name="T39" fmla="*/ 382 h 422"/>
                    <a:gd name="T40" fmla="*/ 162 w 324"/>
                    <a:gd name="T41" fmla="*/ 399 h 422"/>
                    <a:gd name="T42" fmla="*/ 171 w 324"/>
                    <a:gd name="T43" fmla="*/ 421 h 422"/>
                    <a:gd name="T44" fmla="*/ 188 w 324"/>
                    <a:gd name="T45" fmla="*/ 418 h 422"/>
                    <a:gd name="T46" fmla="*/ 216 w 324"/>
                    <a:gd name="T47" fmla="*/ 402 h 422"/>
                    <a:gd name="T48" fmla="*/ 229 w 324"/>
                    <a:gd name="T49" fmla="*/ 382 h 422"/>
                    <a:gd name="T50" fmla="*/ 228 w 324"/>
                    <a:gd name="T51" fmla="*/ 369 h 422"/>
                    <a:gd name="T52" fmla="*/ 245 w 324"/>
                    <a:gd name="T53" fmla="*/ 359 h 422"/>
                    <a:gd name="T54" fmla="*/ 242 w 324"/>
                    <a:gd name="T55" fmla="*/ 340 h 422"/>
                    <a:gd name="T56" fmla="*/ 267 w 324"/>
                    <a:gd name="T57" fmla="*/ 310 h 422"/>
                    <a:gd name="T58" fmla="*/ 271 w 324"/>
                    <a:gd name="T59" fmla="*/ 285 h 422"/>
                    <a:gd name="T60" fmla="*/ 264 w 324"/>
                    <a:gd name="T61" fmla="*/ 277 h 422"/>
                    <a:gd name="T62" fmla="*/ 267 w 324"/>
                    <a:gd name="T63" fmla="*/ 267 h 422"/>
                    <a:gd name="T64" fmla="*/ 261 w 324"/>
                    <a:gd name="T65" fmla="*/ 258 h 422"/>
                    <a:gd name="T66" fmla="*/ 280 w 324"/>
                    <a:gd name="T67" fmla="*/ 234 h 422"/>
                    <a:gd name="T68" fmla="*/ 280 w 324"/>
                    <a:gd name="T69" fmla="*/ 222 h 422"/>
                    <a:gd name="T70" fmla="*/ 306 w 324"/>
                    <a:gd name="T71" fmla="*/ 202 h 422"/>
                    <a:gd name="T72" fmla="*/ 323 w 324"/>
                    <a:gd name="T73" fmla="*/ 148 h 422"/>
                    <a:gd name="T74" fmla="*/ 299 w 324"/>
                    <a:gd name="T75" fmla="*/ 162 h 422"/>
                    <a:gd name="T76" fmla="*/ 278 w 324"/>
                    <a:gd name="T77" fmla="*/ 156 h 422"/>
                    <a:gd name="T78" fmla="*/ 281 w 324"/>
                    <a:gd name="T79" fmla="*/ 143 h 422"/>
                    <a:gd name="T80" fmla="*/ 260 w 324"/>
                    <a:gd name="T81" fmla="*/ 129 h 422"/>
                    <a:gd name="T82" fmla="*/ 250 w 324"/>
                    <a:gd name="T83" fmla="*/ 94 h 422"/>
                    <a:gd name="T84" fmla="*/ 230 w 324"/>
                    <a:gd name="T85" fmla="*/ 66 h 422"/>
                    <a:gd name="T86" fmla="*/ 230 w 324"/>
                    <a:gd name="T87" fmla="*/ 47 h 422"/>
                    <a:gd name="T88" fmla="*/ 219 w 324"/>
                    <a:gd name="T89" fmla="*/ 46 h 422"/>
                    <a:gd name="T90" fmla="*/ 212 w 324"/>
                    <a:gd name="T91" fmla="*/ 49 h 422"/>
                    <a:gd name="T92" fmla="*/ 182 w 324"/>
                    <a:gd name="T93" fmla="*/ 38 h 422"/>
                    <a:gd name="T94" fmla="*/ 174 w 324"/>
                    <a:gd name="T95" fmla="*/ 46 h 422"/>
                    <a:gd name="T96" fmla="*/ 167 w 324"/>
                    <a:gd name="T97" fmla="*/ 56 h 422"/>
                    <a:gd name="T98" fmla="*/ 151 w 324"/>
                    <a:gd name="T99" fmla="*/ 38 h 422"/>
                    <a:gd name="T100" fmla="*/ 135 w 324"/>
                    <a:gd name="T101" fmla="*/ 33 h 422"/>
                    <a:gd name="T102" fmla="*/ 134 w 324"/>
                    <a:gd name="T103" fmla="*/ 10 h 422"/>
                    <a:gd name="T104" fmla="*/ 111 w 324"/>
                    <a:gd name="T105" fmla="*/ 14 h 422"/>
                    <a:gd name="T106" fmla="*/ 96 w 324"/>
                    <a:gd name="T107" fmla="*/ 9 h 422"/>
                    <a:gd name="T108" fmla="*/ 76 w 324"/>
                    <a:gd name="T109" fmla="*/ 0 h 42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24" h="422">
                      <a:moveTo>
                        <a:pt x="76" y="0"/>
                      </a:moveTo>
                      <a:lnTo>
                        <a:pt x="71" y="11"/>
                      </a:lnTo>
                      <a:lnTo>
                        <a:pt x="45" y="33"/>
                      </a:lnTo>
                      <a:lnTo>
                        <a:pt x="40" y="53"/>
                      </a:lnTo>
                      <a:lnTo>
                        <a:pt x="21" y="68"/>
                      </a:lnTo>
                      <a:lnTo>
                        <a:pt x="8" y="96"/>
                      </a:lnTo>
                      <a:lnTo>
                        <a:pt x="8" y="114"/>
                      </a:lnTo>
                      <a:lnTo>
                        <a:pt x="0" y="144"/>
                      </a:lnTo>
                      <a:lnTo>
                        <a:pt x="11" y="157"/>
                      </a:lnTo>
                      <a:lnTo>
                        <a:pt x="40" y="195"/>
                      </a:lnTo>
                      <a:lnTo>
                        <a:pt x="48" y="190"/>
                      </a:lnTo>
                      <a:lnTo>
                        <a:pt x="99" y="190"/>
                      </a:lnTo>
                      <a:lnTo>
                        <a:pt x="123" y="199"/>
                      </a:lnTo>
                      <a:lnTo>
                        <a:pt x="121" y="229"/>
                      </a:lnTo>
                      <a:lnTo>
                        <a:pt x="138" y="268"/>
                      </a:lnTo>
                      <a:lnTo>
                        <a:pt x="137" y="279"/>
                      </a:lnTo>
                      <a:lnTo>
                        <a:pt x="144" y="291"/>
                      </a:lnTo>
                      <a:lnTo>
                        <a:pt x="133" y="319"/>
                      </a:lnTo>
                      <a:lnTo>
                        <a:pt x="146" y="354"/>
                      </a:lnTo>
                      <a:lnTo>
                        <a:pt x="153" y="382"/>
                      </a:lnTo>
                      <a:lnTo>
                        <a:pt x="162" y="399"/>
                      </a:lnTo>
                      <a:lnTo>
                        <a:pt x="171" y="421"/>
                      </a:lnTo>
                      <a:lnTo>
                        <a:pt x="188" y="418"/>
                      </a:lnTo>
                      <a:lnTo>
                        <a:pt x="216" y="402"/>
                      </a:lnTo>
                      <a:lnTo>
                        <a:pt x="229" y="382"/>
                      </a:lnTo>
                      <a:lnTo>
                        <a:pt x="228" y="369"/>
                      </a:lnTo>
                      <a:lnTo>
                        <a:pt x="245" y="359"/>
                      </a:lnTo>
                      <a:lnTo>
                        <a:pt x="242" y="340"/>
                      </a:lnTo>
                      <a:lnTo>
                        <a:pt x="267" y="310"/>
                      </a:lnTo>
                      <a:lnTo>
                        <a:pt x="271" y="285"/>
                      </a:lnTo>
                      <a:lnTo>
                        <a:pt x="264" y="277"/>
                      </a:lnTo>
                      <a:lnTo>
                        <a:pt x="267" y="267"/>
                      </a:lnTo>
                      <a:lnTo>
                        <a:pt x="261" y="258"/>
                      </a:lnTo>
                      <a:lnTo>
                        <a:pt x="280" y="234"/>
                      </a:lnTo>
                      <a:lnTo>
                        <a:pt x="280" y="222"/>
                      </a:lnTo>
                      <a:lnTo>
                        <a:pt x="306" y="202"/>
                      </a:lnTo>
                      <a:lnTo>
                        <a:pt x="323" y="148"/>
                      </a:lnTo>
                      <a:lnTo>
                        <a:pt x="299" y="162"/>
                      </a:lnTo>
                      <a:lnTo>
                        <a:pt x="278" y="156"/>
                      </a:lnTo>
                      <a:lnTo>
                        <a:pt x="281" y="143"/>
                      </a:lnTo>
                      <a:lnTo>
                        <a:pt x="260" y="129"/>
                      </a:lnTo>
                      <a:lnTo>
                        <a:pt x="250" y="94"/>
                      </a:lnTo>
                      <a:lnTo>
                        <a:pt x="230" y="66"/>
                      </a:lnTo>
                      <a:lnTo>
                        <a:pt x="230" y="47"/>
                      </a:lnTo>
                      <a:lnTo>
                        <a:pt x="219" y="46"/>
                      </a:lnTo>
                      <a:lnTo>
                        <a:pt x="212" y="49"/>
                      </a:lnTo>
                      <a:lnTo>
                        <a:pt x="182" y="38"/>
                      </a:lnTo>
                      <a:lnTo>
                        <a:pt x="174" y="46"/>
                      </a:lnTo>
                      <a:lnTo>
                        <a:pt x="167" y="56"/>
                      </a:lnTo>
                      <a:lnTo>
                        <a:pt x="151" y="38"/>
                      </a:lnTo>
                      <a:lnTo>
                        <a:pt x="135" y="33"/>
                      </a:lnTo>
                      <a:lnTo>
                        <a:pt x="134" y="10"/>
                      </a:lnTo>
                      <a:lnTo>
                        <a:pt x="111" y="14"/>
                      </a:lnTo>
                      <a:lnTo>
                        <a:pt x="96" y="9"/>
                      </a:lnTo>
                      <a:lnTo>
                        <a:pt x="7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5" name="Freeform 13">
                  <a:extLst>
                    <a:ext uri="{FF2B5EF4-FFF2-40B4-BE49-F238E27FC236}">
                      <a16:creationId xmlns:a16="http://schemas.microsoft.com/office/drawing/2014/main" id="{633D6F04-B16D-EDD0-3006-97B02BA801A3}"/>
                    </a:ext>
                  </a:extLst>
                </p:cNvPr>
                <p:cNvSpPr>
                  <a:spLocks/>
                </p:cNvSpPr>
                <p:nvPr/>
              </p:nvSpPr>
              <p:spPr bwMode="grayWhite">
                <a:xfrm>
                  <a:off x="5205" y="3408"/>
                  <a:ext cx="17" cy="21"/>
                </a:xfrm>
                <a:custGeom>
                  <a:avLst/>
                  <a:gdLst>
                    <a:gd name="T0" fmla="*/ 7 w 17"/>
                    <a:gd name="T1" fmla="*/ 0 h 21"/>
                    <a:gd name="T2" fmla="*/ 9 w 17"/>
                    <a:gd name="T3" fmla="*/ 5 h 21"/>
                    <a:gd name="T4" fmla="*/ 7 w 17"/>
                    <a:gd name="T5" fmla="*/ 10 h 21"/>
                    <a:gd name="T6" fmla="*/ 7 w 17"/>
                    <a:gd name="T7" fmla="*/ 14 h 21"/>
                    <a:gd name="T8" fmla="*/ 16 w 17"/>
                    <a:gd name="T9" fmla="*/ 17 h 21"/>
                    <a:gd name="T10" fmla="*/ 16 w 17"/>
                    <a:gd name="T11" fmla="*/ 20 h 21"/>
                    <a:gd name="T12" fmla="*/ 9 w 17"/>
                    <a:gd name="T13" fmla="*/ 17 h 21"/>
                    <a:gd name="T14" fmla="*/ 3 w 17"/>
                    <a:gd name="T15" fmla="*/ 20 h 21"/>
                    <a:gd name="T16" fmla="*/ 0 w 17"/>
                    <a:gd name="T17" fmla="*/ 17 h 21"/>
                    <a:gd name="T18" fmla="*/ 3 w 17"/>
                    <a:gd name="T19" fmla="*/ 14 h 21"/>
                    <a:gd name="T20" fmla="*/ 0 w 17"/>
                    <a:gd name="T21" fmla="*/ 10 h 21"/>
                    <a:gd name="T22" fmla="*/ 3 w 17"/>
                    <a:gd name="T23" fmla="*/ 2 h 21"/>
                    <a:gd name="T24" fmla="*/ 7 w 17"/>
                    <a:gd name="T25" fmla="*/ 0 h 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1">
                      <a:moveTo>
                        <a:pt x="7" y="0"/>
                      </a:moveTo>
                      <a:lnTo>
                        <a:pt x="9" y="5"/>
                      </a:lnTo>
                      <a:lnTo>
                        <a:pt x="7" y="10"/>
                      </a:lnTo>
                      <a:lnTo>
                        <a:pt x="7" y="14"/>
                      </a:lnTo>
                      <a:lnTo>
                        <a:pt x="16" y="17"/>
                      </a:lnTo>
                      <a:lnTo>
                        <a:pt x="16" y="20"/>
                      </a:lnTo>
                      <a:lnTo>
                        <a:pt x="9" y="17"/>
                      </a:lnTo>
                      <a:lnTo>
                        <a:pt x="3" y="20"/>
                      </a:lnTo>
                      <a:lnTo>
                        <a:pt x="0" y="17"/>
                      </a:lnTo>
                      <a:lnTo>
                        <a:pt x="3" y="14"/>
                      </a:lnTo>
                      <a:lnTo>
                        <a:pt x="0" y="10"/>
                      </a:lnTo>
                      <a:lnTo>
                        <a:pt x="3" y="2"/>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6" name="Freeform 14">
                  <a:extLst>
                    <a:ext uri="{FF2B5EF4-FFF2-40B4-BE49-F238E27FC236}">
                      <a16:creationId xmlns:a16="http://schemas.microsoft.com/office/drawing/2014/main" id="{3497A18C-0EE6-ACC3-CF6E-F6141835EC85}"/>
                    </a:ext>
                  </a:extLst>
                </p:cNvPr>
                <p:cNvSpPr>
                  <a:spLocks/>
                </p:cNvSpPr>
                <p:nvPr/>
              </p:nvSpPr>
              <p:spPr bwMode="grayWhite">
                <a:xfrm>
                  <a:off x="5144" y="3496"/>
                  <a:ext cx="49" cy="70"/>
                </a:xfrm>
                <a:custGeom>
                  <a:avLst/>
                  <a:gdLst>
                    <a:gd name="T0" fmla="*/ 0 w 49"/>
                    <a:gd name="T1" fmla="*/ 34 h 70"/>
                    <a:gd name="T2" fmla="*/ 17 w 49"/>
                    <a:gd name="T3" fmla="*/ 34 h 70"/>
                    <a:gd name="T4" fmla="*/ 37 w 49"/>
                    <a:gd name="T5" fmla="*/ 0 h 70"/>
                    <a:gd name="T6" fmla="*/ 48 w 49"/>
                    <a:gd name="T7" fmla="*/ 20 h 70"/>
                    <a:gd name="T8" fmla="*/ 39 w 49"/>
                    <a:gd name="T9" fmla="*/ 69 h 70"/>
                    <a:gd name="T10" fmla="*/ 3 w 49"/>
                    <a:gd name="T11" fmla="*/ 57 h 70"/>
                    <a:gd name="T12" fmla="*/ 0 w 49"/>
                    <a:gd name="T13" fmla="*/ 34 h 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9" h="70">
                      <a:moveTo>
                        <a:pt x="0" y="34"/>
                      </a:moveTo>
                      <a:lnTo>
                        <a:pt x="17" y="34"/>
                      </a:lnTo>
                      <a:lnTo>
                        <a:pt x="37" y="0"/>
                      </a:lnTo>
                      <a:lnTo>
                        <a:pt x="48" y="20"/>
                      </a:lnTo>
                      <a:lnTo>
                        <a:pt x="39" y="69"/>
                      </a:lnTo>
                      <a:lnTo>
                        <a:pt x="3" y="57"/>
                      </a:lnTo>
                      <a:lnTo>
                        <a:pt x="0" y="3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7" name="Freeform 15">
                  <a:extLst>
                    <a:ext uri="{FF2B5EF4-FFF2-40B4-BE49-F238E27FC236}">
                      <a16:creationId xmlns:a16="http://schemas.microsoft.com/office/drawing/2014/main" id="{2AF4090D-354E-76A9-1119-52818D098232}"/>
                    </a:ext>
                  </a:extLst>
                </p:cNvPr>
                <p:cNvSpPr>
                  <a:spLocks/>
                </p:cNvSpPr>
                <p:nvPr/>
              </p:nvSpPr>
              <p:spPr bwMode="grayWhite">
                <a:xfrm>
                  <a:off x="5241" y="3523"/>
                  <a:ext cx="84" cy="67"/>
                </a:xfrm>
                <a:custGeom>
                  <a:avLst/>
                  <a:gdLst>
                    <a:gd name="T0" fmla="*/ 5 w 84"/>
                    <a:gd name="T1" fmla="*/ 15 h 67"/>
                    <a:gd name="T2" fmla="*/ 0 w 84"/>
                    <a:gd name="T3" fmla="*/ 0 h 67"/>
                    <a:gd name="T4" fmla="*/ 27 w 84"/>
                    <a:gd name="T5" fmla="*/ 6 h 67"/>
                    <a:gd name="T6" fmla="*/ 67 w 84"/>
                    <a:gd name="T7" fmla="*/ 22 h 67"/>
                    <a:gd name="T8" fmla="*/ 67 w 84"/>
                    <a:gd name="T9" fmla="*/ 34 h 67"/>
                    <a:gd name="T10" fmla="*/ 83 w 84"/>
                    <a:gd name="T11" fmla="*/ 66 h 67"/>
                    <a:gd name="T12" fmla="*/ 52 w 84"/>
                    <a:gd name="T13" fmla="*/ 36 h 67"/>
                    <a:gd name="T14" fmla="*/ 31 w 84"/>
                    <a:gd name="T15" fmla="*/ 38 h 67"/>
                    <a:gd name="T16" fmla="*/ 5 w 84"/>
                    <a:gd name="T17" fmla="*/ 15 h 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4" h="67">
                      <a:moveTo>
                        <a:pt x="5" y="15"/>
                      </a:moveTo>
                      <a:lnTo>
                        <a:pt x="0" y="0"/>
                      </a:lnTo>
                      <a:lnTo>
                        <a:pt x="27" y="6"/>
                      </a:lnTo>
                      <a:lnTo>
                        <a:pt x="67" y="22"/>
                      </a:lnTo>
                      <a:lnTo>
                        <a:pt x="67" y="34"/>
                      </a:lnTo>
                      <a:lnTo>
                        <a:pt x="83" y="66"/>
                      </a:lnTo>
                      <a:lnTo>
                        <a:pt x="52" y="36"/>
                      </a:lnTo>
                      <a:lnTo>
                        <a:pt x="31" y="38"/>
                      </a:lnTo>
                      <a:lnTo>
                        <a:pt x="5" y="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8" name="Freeform 16">
                  <a:extLst>
                    <a:ext uri="{FF2B5EF4-FFF2-40B4-BE49-F238E27FC236}">
                      <a16:creationId xmlns:a16="http://schemas.microsoft.com/office/drawing/2014/main" id="{9791C8B6-5072-AB17-AF6F-128F8403F74E}"/>
                    </a:ext>
                  </a:extLst>
                </p:cNvPr>
                <p:cNvSpPr>
                  <a:spLocks/>
                </p:cNvSpPr>
                <p:nvPr/>
              </p:nvSpPr>
              <p:spPr bwMode="grayWhite">
                <a:xfrm>
                  <a:off x="5400" y="3660"/>
                  <a:ext cx="57" cy="73"/>
                </a:xfrm>
                <a:custGeom>
                  <a:avLst/>
                  <a:gdLst>
                    <a:gd name="T0" fmla="*/ 34 w 57"/>
                    <a:gd name="T1" fmla="*/ 0 h 73"/>
                    <a:gd name="T2" fmla="*/ 56 w 57"/>
                    <a:gd name="T3" fmla="*/ 21 h 73"/>
                    <a:gd name="T4" fmla="*/ 11 w 57"/>
                    <a:gd name="T5" fmla="*/ 72 h 73"/>
                    <a:gd name="T6" fmla="*/ 0 w 57"/>
                    <a:gd name="T7" fmla="*/ 60 h 73"/>
                    <a:gd name="T8" fmla="*/ 32 w 57"/>
                    <a:gd name="T9" fmla="*/ 28 h 73"/>
                    <a:gd name="T10" fmla="*/ 34 w 57"/>
                    <a:gd name="T11" fmla="*/ 0 h 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 h="73">
                      <a:moveTo>
                        <a:pt x="34" y="0"/>
                      </a:moveTo>
                      <a:lnTo>
                        <a:pt x="56" y="21"/>
                      </a:lnTo>
                      <a:lnTo>
                        <a:pt x="11" y="72"/>
                      </a:lnTo>
                      <a:lnTo>
                        <a:pt x="0" y="60"/>
                      </a:lnTo>
                      <a:lnTo>
                        <a:pt x="32" y="28"/>
                      </a:lnTo>
                      <a:lnTo>
                        <a:pt x="34"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9" name="Freeform 17">
                  <a:extLst>
                    <a:ext uri="{FF2B5EF4-FFF2-40B4-BE49-F238E27FC236}">
                      <a16:creationId xmlns:a16="http://schemas.microsoft.com/office/drawing/2014/main" id="{705AD02F-2C41-03CD-0D52-70FEF0C95432}"/>
                    </a:ext>
                  </a:extLst>
                </p:cNvPr>
                <p:cNvSpPr>
                  <a:spLocks/>
                </p:cNvSpPr>
                <p:nvPr/>
              </p:nvSpPr>
              <p:spPr bwMode="grayWhite">
                <a:xfrm>
                  <a:off x="4558" y="3167"/>
                  <a:ext cx="29" cy="48"/>
                </a:xfrm>
                <a:custGeom>
                  <a:avLst/>
                  <a:gdLst>
                    <a:gd name="T0" fmla="*/ 28 w 29"/>
                    <a:gd name="T1" fmla="*/ 36 h 48"/>
                    <a:gd name="T2" fmla="*/ 20 w 29"/>
                    <a:gd name="T3" fmla="*/ 31 h 48"/>
                    <a:gd name="T4" fmla="*/ 20 w 29"/>
                    <a:gd name="T5" fmla="*/ 10 h 48"/>
                    <a:gd name="T6" fmla="*/ 24 w 29"/>
                    <a:gd name="T7" fmla="*/ 5 h 48"/>
                    <a:gd name="T8" fmla="*/ 17 w 29"/>
                    <a:gd name="T9" fmla="*/ 5 h 48"/>
                    <a:gd name="T10" fmla="*/ 21 w 29"/>
                    <a:gd name="T11" fmla="*/ 0 h 48"/>
                    <a:gd name="T12" fmla="*/ 16 w 29"/>
                    <a:gd name="T13" fmla="*/ 0 h 48"/>
                    <a:gd name="T14" fmla="*/ 10 w 29"/>
                    <a:gd name="T15" fmla="*/ 6 h 48"/>
                    <a:gd name="T16" fmla="*/ 10 w 29"/>
                    <a:gd name="T17" fmla="*/ 19 h 48"/>
                    <a:gd name="T18" fmla="*/ 13 w 29"/>
                    <a:gd name="T19" fmla="*/ 22 h 48"/>
                    <a:gd name="T20" fmla="*/ 13 w 29"/>
                    <a:gd name="T21" fmla="*/ 28 h 48"/>
                    <a:gd name="T22" fmla="*/ 11 w 29"/>
                    <a:gd name="T23" fmla="*/ 28 h 48"/>
                    <a:gd name="T24" fmla="*/ 6 w 29"/>
                    <a:gd name="T25" fmla="*/ 33 h 48"/>
                    <a:gd name="T26" fmla="*/ 6 w 29"/>
                    <a:gd name="T27" fmla="*/ 38 h 48"/>
                    <a:gd name="T28" fmla="*/ 0 w 29"/>
                    <a:gd name="T29" fmla="*/ 47 h 48"/>
                    <a:gd name="T30" fmla="*/ 21 w 29"/>
                    <a:gd name="T31" fmla="*/ 47 h 48"/>
                    <a:gd name="T32" fmla="*/ 28 w 29"/>
                    <a:gd name="T33" fmla="*/ 36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9" h="48">
                      <a:moveTo>
                        <a:pt x="28" y="36"/>
                      </a:moveTo>
                      <a:lnTo>
                        <a:pt x="20" y="31"/>
                      </a:lnTo>
                      <a:lnTo>
                        <a:pt x="20" y="10"/>
                      </a:lnTo>
                      <a:lnTo>
                        <a:pt x="24" y="5"/>
                      </a:lnTo>
                      <a:lnTo>
                        <a:pt x="17" y="5"/>
                      </a:lnTo>
                      <a:lnTo>
                        <a:pt x="21" y="0"/>
                      </a:lnTo>
                      <a:lnTo>
                        <a:pt x="16" y="0"/>
                      </a:lnTo>
                      <a:lnTo>
                        <a:pt x="10" y="6"/>
                      </a:lnTo>
                      <a:lnTo>
                        <a:pt x="10" y="19"/>
                      </a:lnTo>
                      <a:lnTo>
                        <a:pt x="13" y="22"/>
                      </a:lnTo>
                      <a:lnTo>
                        <a:pt x="13" y="28"/>
                      </a:lnTo>
                      <a:lnTo>
                        <a:pt x="11" y="28"/>
                      </a:lnTo>
                      <a:lnTo>
                        <a:pt x="6" y="33"/>
                      </a:lnTo>
                      <a:lnTo>
                        <a:pt x="6" y="38"/>
                      </a:lnTo>
                      <a:lnTo>
                        <a:pt x="0" y="47"/>
                      </a:lnTo>
                      <a:lnTo>
                        <a:pt x="21" y="47"/>
                      </a:lnTo>
                      <a:lnTo>
                        <a:pt x="28" y="3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0" name="Freeform 18">
                  <a:extLst>
                    <a:ext uri="{FF2B5EF4-FFF2-40B4-BE49-F238E27FC236}">
                      <a16:creationId xmlns:a16="http://schemas.microsoft.com/office/drawing/2014/main" id="{33DF85DE-4F86-8F48-3EA5-C0EEFA0FF709}"/>
                    </a:ext>
                  </a:extLst>
                </p:cNvPr>
                <p:cNvSpPr>
                  <a:spLocks/>
                </p:cNvSpPr>
                <p:nvPr/>
              </p:nvSpPr>
              <p:spPr bwMode="grayWhite">
                <a:xfrm>
                  <a:off x="4549" y="3183"/>
                  <a:ext cx="17" cy="17"/>
                </a:xfrm>
                <a:custGeom>
                  <a:avLst/>
                  <a:gdLst>
                    <a:gd name="T0" fmla="*/ 13 w 17"/>
                    <a:gd name="T1" fmla="*/ 5 h 17"/>
                    <a:gd name="T2" fmla="*/ 16 w 17"/>
                    <a:gd name="T3" fmla="*/ 5 h 17"/>
                    <a:gd name="T4" fmla="*/ 16 w 17"/>
                    <a:gd name="T5" fmla="*/ 0 h 17"/>
                    <a:gd name="T6" fmla="*/ 10 w 17"/>
                    <a:gd name="T7" fmla="*/ 0 h 17"/>
                    <a:gd name="T8" fmla="*/ 0 w 17"/>
                    <a:gd name="T9" fmla="*/ 10 h 17"/>
                    <a:gd name="T10" fmla="*/ 0 w 17"/>
                    <a:gd name="T11" fmla="*/ 16 h 17"/>
                    <a:gd name="T12" fmla="*/ 9 w 17"/>
                    <a:gd name="T13" fmla="*/ 16 h 17"/>
                    <a:gd name="T14" fmla="*/ 13 w 17"/>
                    <a:gd name="T15" fmla="*/ 11 h 17"/>
                    <a:gd name="T16" fmla="*/ 13 w 17"/>
                    <a:gd name="T17" fmla="*/ 5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17">
                      <a:moveTo>
                        <a:pt x="13" y="5"/>
                      </a:moveTo>
                      <a:lnTo>
                        <a:pt x="16" y="5"/>
                      </a:lnTo>
                      <a:lnTo>
                        <a:pt x="16" y="0"/>
                      </a:lnTo>
                      <a:lnTo>
                        <a:pt x="10" y="0"/>
                      </a:lnTo>
                      <a:lnTo>
                        <a:pt x="0" y="10"/>
                      </a:lnTo>
                      <a:lnTo>
                        <a:pt x="0" y="16"/>
                      </a:lnTo>
                      <a:lnTo>
                        <a:pt x="9" y="16"/>
                      </a:lnTo>
                      <a:lnTo>
                        <a:pt x="13" y="11"/>
                      </a:lnTo>
                      <a:lnTo>
                        <a:pt x="13" y="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1" name="Freeform 19">
                  <a:extLst>
                    <a:ext uri="{FF2B5EF4-FFF2-40B4-BE49-F238E27FC236}">
                      <a16:creationId xmlns:a16="http://schemas.microsoft.com/office/drawing/2014/main" id="{1C1EE97A-A055-D460-0863-12B3E6C72102}"/>
                    </a:ext>
                  </a:extLst>
                </p:cNvPr>
                <p:cNvSpPr>
                  <a:spLocks/>
                </p:cNvSpPr>
                <p:nvPr/>
              </p:nvSpPr>
              <p:spPr bwMode="grayWhite">
                <a:xfrm>
                  <a:off x="4527" y="3155"/>
                  <a:ext cx="184" cy="155"/>
                </a:xfrm>
                <a:custGeom>
                  <a:avLst/>
                  <a:gdLst>
                    <a:gd name="T0" fmla="*/ 120 w 184"/>
                    <a:gd name="T1" fmla="*/ 10 h 155"/>
                    <a:gd name="T2" fmla="*/ 144 w 184"/>
                    <a:gd name="T3" fmla="*/ 14 h 155"/>
                    <a:gd name="T4" fmla="*/ 129 w 184"/>
                    <a:gd name="T5" fmla="*/ 20 h 155"/>
                    <a:gd name="T6" fmla="*/ 123 w 184"/>
                    <a:gd name="T7" fmla="*/ 29 h 155"/>
                    <a:gd name="T8" fmla="*/ 114 w 184"/>
                    <a:gd name="T9" fmla="*/ 50 h 155"/>
                    <a:gd name="T10" fmla="*/ 100 w 184"/>
                    <a:gd name="T11" fmla="*/ 51 h 155"/>
                    <a:gd name="T12" fmla="*/ 88 w 184"/>
                    <a:gd name="T13" fmla="*/ 49 h 155"/>
                    <a:gd name="T14" fmla="*/ 94 w 184"/>
                    <a:gd name="T15" fmla="*/ 39 h 155"/>
                    <a:gd name="T16" fmla="*/ 88 w 184"/>
                    <a:gd name="T17" fmla="*/ 26 h 155"/>
                    <a:gd name="T18" fmla="*/ 81 w 184"/>
                    <a:gd name="T19" fmla="*/ 49 h 155"/>
                    <a:gd name="T20" fmla="*/ 62 w 184"/>
                    <a:gd name="T21" fmla="*/ 60 h 155"/>
                    <a:gd name="T22" fmla="*/ 52 w 184"/>
                    <a:gd name="T23" fmla="*/ 67 h 155"/>
                    <a:gd name="T24" fmla="*/ 38 w 184"/>
                    <a:gd name="T25" fmla="*/ 77 h 155"/>
                    <a:gd name="T26" fmla="*/ 30 w 184"/>
                    <a:gd name="T27" fmla="*/ 102 h 155"/>
                    <a:gd name="T28" fmla="*/ 5 w 184"/>
                    <a:gd name="T29" fmla="*/ 93 h 155"/>
                    <a:gd name="T30" fmla="*/ 0 w 184"/>
                    <a:gd name="T31" fmla="*/ 111 h 155"/>
                    <a:gd name="T32" fmla="*/ 10 w 184"/>
                    <a:gd name="T33" fmla="*/ 138 h 155"/>
                    <a:gd name="T34" fmla="*/ 50 w 184"/>
                    <a:gd name="T35" fmla="*/ 109 h 155"/>
                    <a:gd name="T36" fmla="*/ 75 w 184"/>
                    <a:gd name="T37" fmla="*/ 103 h 155"/>
                    <a:gd name="T38" fmla="*/ 79 w 184"/>
                    <a:gd name="T39" fmla="*/ 115 h 155"/>
                    <a:gd name="T40" fmla="*/ 99 w 184"/>
                    <a:gd name="T41" fmla="*/ 143 h 155"/>
                    <a:gd name="T42" fmla="*/ 101 w 184"/>
                    <a:gd name="T43" fmla="*/ 135 h 155"/>
                    <a:gd name="T44" fmla="*/ 107 w 184"/>
                    <a:gd name="T45" fmla="*/ 135 h 155"/>
                    <a:gd name="T46" fmla="*/ 88 w 184"/>
                    <a:gd name="T47" fmla="*/ 108 h 155"/>
                    <a:gd name="T48" fmla="*/ 94 w 184"/>
                    <a:gd name="T49" fmla="*/ 99 h 155"/>
                    <a:gd name="T50" fmla="*/ 114 w 184"/>
                    <a:gd name="T51" fmla="*/ 127 h 155"/>
                    <a:gd name="T52" fmla="*/ 123 w 184"/>
                    <a:gd name="T53" fmla="*/ 144 h 155"/>
                    <a:gd name="T54" fmla="*/ 127 w 184"/>
                    <a:gd name="T55" fmla="*/ 154 h 155"/>
                    <a:gd name="T56" fmla="*/ 131 w 184"/>
                    <a:gd name="T57" fmla="*/ 136 h 155"/>
                    <a:gd name="T58" fmla="*/ 144 w 184"/>
                    <a:gd name="T59" fmla="*/ 130 h 155"/>
                    <a:gd name="T60" fmla="*/ 153 w 184"/>
                    <a:gd name="T61" fmla="*/ 126 h 155"/>
                    <a:gd name="T62" fmla="*/ 150 w 184"/>
                    <a:gd name="T63" fmla="*/ 113 h 155"/>
                    <a:gd name="T64" fmla="*/ 157 w 184"/>
                    <a:gd name="T65" fmla="*/ 90 h 155"/>
                    <a:gd name="T66" fmla="*/ 166 w 184"/>
                    <a:gd name="T67" fmla="*/ 93 h 155"/>
                    <a:gd name="T68" fmla="*/ 169 w 184"/>
                    <a:gd name="T69" fmla="*/ 103 h 155"/>
                    <a:gd name="T70" fmla="*/ 177 w 184"/>
                    <a:gd name="T71" fmla="*/ 98 h 155"/>
                    <a:gd name="T72" fmla="*/ 175 w 184"/>
                    <a:gd name="T73" fmla="*/ 95 h 155"/>
                    <a:gd name="T74" fmla="*/ 180 w 184"/>
                    <a:gd name="T75" fmla="*/ 81 h 155"/>
                    <a:gd name="T76" fmla="*/ 183 w 184"/>
                    <a:gd name="T77" fmla="*/ 98 h 155"/>
                    <a:gd name="T78" fmla="*/ 120 w 184"/>
                    <a:gd name="T79" fmla="*/ 0 h 15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84" h="155">
                      <a:moveTo>
                        <a:pt x="120" y="0"/>
                      </a:moveTo>
                      <a:lnTo>
                        <a:pt x="120" y="10"/>
                      </a:lnTo>
                      <a:lnTo>
                        <a:pt x="124" y="14"/>
                      </a:lnTo>
                      <a:lnTo>
                        <a:pt x="144" y="14"/>
                      </a:lnTo>
                      <a:lnTo>
                        <a:pt x="144" y="20"/>
                      </a:lnTo>
                      <a:lnTo>
                        <a:pt x="129" y="20"/>
                      </a:lnTo>
                      <a:lnTo>
                        <a:pt x="129" y="37"/>
                      </a:lnTo>
                      <a:lnTo>
                        <a:pt x="123" y="29"/>
                      </a:lnTo>
                      <a:lnTo>
                        <a:pt x="123" y="40"/>
                      </a:lnTo>
                      <a:lnTo>
                        <a:pt x="114" y="50"/>
                      </a:lnTo>
                      <a:lnTo>
                        <a:pt x="109" y="44"/>
                      </a:lnTo>
                      <a:lnTo>
                        <a:pt x="100" y="51"/>
                      </a:lnTo>
                      <a:lnTo>
                        <a:pt x="99" y="49"/>
                      </a:lnTo>
                      <a:lnTo>
                        <a:pt x="88" y="49"/>
                      </a:lnTo>
                      <a:lnTo>
                        <a:pt x="94" y="42"/>
                      </a:lnTo>
                      <a:lnTo>
                        <a:pt x="94" y="39"/>
                      </a:lnTo>
                      <a:lnTo>
                        <a:pt x="88" y="34"/>
                      </a:lnTo>
                      <a:lnTo>
                        <a:pt x="88" y="26"/>
                      </a:lnTo>
                      <a:lnTo>
                        <a:pt x="81" y="34"/>
                      </a:lnTo>
                      <a:lnTo>
                        <a:pt x="81" y="49"/>
                      </a:lnTo>
                      <a:lnTo>
                        <a:pt x="73" y="49"/>
                      </a:lnTo>
                      <a:lnTo>
                        <a:pt x="62" y="60"/>
                      </a:lnTo>
                      <a:lnTo>
                        <a:pt x="58" y="60"/>
                      </a:lnTo>
                      <a:lnTo>
                        <a:pt x="52" y="67"/>
                      </a:lnTo>
                      <a:lnTo>
                        <a:pt x="30" y="67"/>
                      </a:lnTo>
                      <a:lnTo>
                        <a:pt x="38" y="77"/>
                      </a:lnTo>
                      <a:lnTo>
                        <a:pt x="38" y="93"/>
                      </a:lnTo>
                      <a:lnTo>
                        <a:pt x="30" y="102"/>
                      </a:lnTo>
                      <a:lnTo>
                        <a:pt x="22" y="93"/>
                      </a:lnTo>
                      <a:lnTo>
                        <a:pt x="5" y="93"/>
                      </a:lnTo>
                      <a:lnTo>
                        <a:pt x="5" y="104"/>
                      </a:lnTo>
                      <a:lnTo>
                        <a:pt x="0" y="111"/>
                      </a:lnTo>
                      <a:lnTo>
                        <a:pt x="0" y="126"/>
                      </a:lnTo>
                      <a:lnTo>
                        <a:pt x="10" y="138"/>
                      </a:lnTo>
                      <a:lnTo>
                        <a:pt x="26" y="138"/>
                      </a:lnTo>
                      <a:lnTo>
                        <a:pt x="50" y="109"/>
                      </a:lnTo>
                      <a:lnTo>
                        <a:pt x="72" y="109"/>
                      </a:lnTo>
                      <a:lnTo>
                        <a:pt x="75" y="103"/>
                      </a:lnTo>
                      <a:lnTo>
                        <a:pt x="80" y="109"/>
                      </a:lnTo>
                      <a:lnTo>
                        <a:pt x="79" y="115"/>
                      </a:lnTo>
                      <a:lnTo>
                        <a:pt x="99" y="135"/>
                      </a:lnTo>
                      <a:lnTo>
                        <a:pt x="99" y="143"/>
                      </a:lnTo>
                      <a:lnTo>
                        <a:pt x="104" y="140"/>
                      </a:lnTo>
                      <a:lnTo>
                        <a:pt x="101" y="135"/>
                      </a:lnTo>
                      <a:lnTo>
                        <a:pt x="104" y="132"/>
                      </a:lnTo>
                      <a:lnTo>
                        <a:pt x="107" y="135"/>
                      </a:lnTo>
                      <a:lnTo>
                        <a:pt x="109" y="134"/>
                      </a:lnTo>
                      <a:lnTo>
                        <a:pt x="88" y="108"/>
                      </a:lnTo>
                      <a:lnTo>
                        <a:pt x="88" y="99"/>
                      </a:lnTo>
                      <a:lnTo>
                        <a:pt x="94" y="99"/>
                      </a:lnTo>
                      <a:lnTo>
                        <a:pt x="94" y="104"/>
                      </a:lnTo>
                      <a:lnTo>
                        <a:pt x="114" y="127"/>
                      </a:lnTo>
                      <a:lnTo>
                        <a:pt x="114" y="134"/>
                      </a:lnTo>
                      <a:lnTo>
                        <a:pt x="123" y="144"/>
                      </a:lnTo>
                      <a:lnTo>
                        <a:pt x="121" y="146"/>
                      </a:lnTo>
                      <a:lnTo>
                        <a:pt x="127" y="154"/>
                      </a:lnTo>
                      <a:lnTo>
                        <a:pt x="137" y="143"/>
                      </a:lnTo>
                      <a:lnTo>
                        <a:pt x="131" y="136"/>
                      </a:lnTo>
                      <a:lnTo>
                        <a:pt x="137" y="130"/>
                      </a:lnTo>
                      <a:lnTo>
                        <a:pt x="144" y="130"/>
                      </a:lnTo>
                      <a:lnTo>
                        <a:pt x="148" y="126"/>
                      </a:lnTo>
                      <a:lnTo>
                        <a:pt x="153" y="126"/>
                      </a:lnTo>
                      <a:lnTo>
                        <a:pt x="147" y="117"/>
                      </a:lnTo>
                      <a:lnTo>
                        <a:pt x="150" y="113"/>
                      </a:lnTo>
                      <a:lnTo>
                        <a:pt x="150" y="98"/>
                      </a:lnTo>
                      <a:lnTo>
                        <a:pt x="157" y="90"/>
                      </a:lnTo>
                      <a:lnTo>
                        <a:pt x="160" y="93"/>
                      </a:lnTo>
                      <a:lnTo>
                        <a:pt x="166" y="93"/>
                      </a:lnTo>
                      <a:lnTo>
                        <a:pt x="163" y="97"/>
                      </a:lnTo>
                      <a:lnTo>
                        <a:pt x="169" y="103"/>
                      </a:lnTo>
                      <a:lnTo>
                        <a:pt x="172" y="98"/>
                      </a:lnTo>
                      <a:lnTo>
                        <a:pt x="177" y="98"/>
                      </a:lnTo>
                      <a:lnTo>
                        <a:pt x="177" y="95"/>
                      </a:lnTo>
                      <a:lnTo>
                        <a:pt x="175" y="95"/>
                      </a:lnTo>
                      <a:lnTo>
                        <a:pt x="171" y="93"/>
                      </a:lnTo>
                      <a:lnTo>
                        <a:pt x="180" y="81"/>
                      </a:lnTo>
                      <a:lnTo>
                        <a:pt x="180" y="98"/>
                      </a:lnTo>
                      <a:lnTo>
                        <a:pt x="183" y="98"/>
                      </a:lnTo>
                      <a:lnTo>
                        <a:pt x="183" y="0"/>
                      </a:lnTo>
                      <a:lnTo>
                        <a:pt x="12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2" name="Freeform 20">
                  <a:extLst>
                    <a:ext uri="{FF2B5EF4-FFF2-40B4-BE49-F238E27FC236}">
                      <a16:creationId xmlns:a16="http://schemas.microsoft.com/office/drawing/2014/main" id="{EF7BAFE7-7285-5D16-AB28-3D07974BE07E}"/>
                    </a:ext>
                  </a:extLst>
                </p:cNvPr>
                <p:cNvSpPr>
                  <a:spLocks/>
                </p:cNvSpPr>
                <p:nvPr/>
              </p:nvSpPr>
              <p:spPr bwMode="grayWhite">
                <a:xfrm>
                  <a:off x="4605" y="2991"/>
                  <a:ext cx="782" cy="553"/>
                </a:xfrm>
                <a:custGeom>
                  <a:avLst/>
                  <a:gdLst>
                    <a:gd name="T0" fmla="*/ 22 w 782"/>
                    <a:gd name="T1" fmla="*/ 145 h 553"/>
                    <a:gd name="T2" fmla="*/ 71 w 782"/>
                    <a:gd name="T3" fmla="*/ 96 h 553"/>
                    <a:gd name="T4" fmla="*/ 101 w 782"/>
                    <a:gd name="T5" fmla="*/ 130 h 553"/>
                    <a:gd name="T6" fmla="*/ 84 w 782"/>
                    <a:gd name="T7" fmla="*/ 128 h 553"/>
                    <a:gd name="T8" fmla="*/ 155 w 782"/>
                    <a:gd name="T9" fmla="*/ 123 h 553"/>
                    <a:gd name="T10" fmla="*/ 172 w 782"/>
                    <a:gd name="T11" fmla="*/ 79 h 553"/>
                    <a:gd name="T12" fmla="*/ 172 w 782"/>
                    <a:gd name="T13" fmla="*/ 89 h 553"/>
                    <a:gd name="T14" fmla="*/ 160 w 782"/>
                    <a:gd name="T15" fmla="*/ 123 h 553"/>
                    <a:gd name="T16" fmla="*/ 216 w 782"/>
                    <a:gd name="T17" fmla="*/ 95 h 553"/>
                    <a:gd name="T18" fmla="*/ 330 w 782"/>
                    <a:gd name="T19" fmla="*/ 16 h 553"/>
                    <a:gd name="T20" fmla="*/ 412 w 782"/>
                    <a:gd name="T21" fmla="*/ 20 h 553"/>
                    <a:gd name="T22" fmla="*/ 503 w 782"/>
                    <a:gd name="T23" fmla="*/ 10 h 553"/>
                    <a:gd name="T24" fmla="*/ 602 w 782"/>
                    <a:gd name="T25" fmla="*/ 51 h 553"/>
                    <a:gd name="T26" fmla="*/ 718 w 782"/>
                    <a:gd name="T27" fmla="*/ 65 h 553"/>
                    <a:gd name="T28" fmla="*/ 775 w 782"/>
                    <a:gd name="T29" fmla="*/ 112 h 553"/>
                    <a:gd name="T30" fmla="*/ 731 w 782"/>
                    <a:gd name="T31" fmla="*/ 148 h 553"/>
                    <a:gd name="T32" fmla="*/ 707 w 782"/>
                    <a:gd name="T33" fmla="*/ 194 h 553"/>
                    <a:gd name="T34" fmla="*/ 678 w 782"/>
                    <a:gd name="T35" fmla="*/ 196 h 553"/>
                    <a:gd name="T36" fmla="*/ 687 w 782"/>
                    <a:gd name="T37" fmla="*/ 132 h 553"/>
                    <a:gd name="T38" fmla="*/ 650 w 782"/>
                    <a:gd name="T39" fmla="*/ 166 h 553"/>
                    <a:gd name="T40" fmla="*/ 623 w 782"/>
                    <a:gd name="T41" fmla="*/ 196 h 553"/>
                    <a:gd name="T42" fmla="*/ 632 w 782"/>
                    <a:gd name="T43" fmla="*/ 228 h 553"/>
                    <a:gd name="T44" fmla="*/ 600 w 782"/>
                    <a:gd name="T45" fmla="*/ 276 h 553"/>
                    <a:gd name="T46" fmla="*/ 605 w 782"/>
                    <a:gd name="T47" fmla="*/ 315 h 553"/>
                    <a:gd name="T48" fmla="*/ 602 w 782"/>
                    <a:gd name="T49" fmla="*/ 296 h 553"/>
                    <a:gd name="T50" fmla="*/ 572 w 782"/>
                    <a:gd name="T51" fmla="*/ 299 h 553"/>
                    <a:gd name="T52" fmla="*/ 594 w 782"/>
                    <a:gd name="T53" fmla="*/ 356 h 553"/>
                    <a:gd name="T54" fmla="*/ 539 w 782"/>
                    <a:gd name="T55" fmla="*/ 423 h 553"/>
                    <a:gd name="T56" fmla="*/ 524 w 782"/>
                    <a:gd name="T57" fmla="*/ 442 h 553"/>
                    <a:gd name="T58" fmla="*/ 504 w 782"/>
                    <a:gd name="T59" fmla="*/ 507 h 553"/>
                    <a:gd name="T60" fmla="*/ 477 w 782"/>
                    <a:gd name="T61" fmla="*/ 508 h 553"/>
                    <a:gd name="T62" fmla="*/ 510 w 782"/>
                    <a:gd name="T63" fmla="*/ 552 h 553"/>
                    <a:gd name="T64" fmla="*/ 455 w 782"/>
                    <a:gd name="T65" fmla="*/ 449 h 553"/>
                    <a:gd name="T66" fmla="*/ 391 w 782"/>
                    <a:gd name="T67" fmla="*/ 428 h 553"/>
                    <a:gd name="T68" fmla="*/ 361 w 782"/>
                    <a:gd name="T69" fmla="*/ 495 h 553"/>
                    <a:gd name="T70" fmla="*/ 338 w 782"/>
                    <a:gd name="T71" fmla="*/ 530 h 553"/>
                    <a:gd name="T72" fmla="*/ 298 w 782"/>
                    <a:gd name="T73" fmla="*/ 425 h 553"/>
                    <a:gd name="T74" fmla="*/ 267 w 782"/>
                    <a:gd name="T75" fmla="*/ 436 h 553"/>
                    <a:gd name="T76" fmla="*/ 241 w 782"/>
                    <a:gd name="T77" fmla="*/ 391 h 553"/>
                    <a:gd name="T78" fmla="*/ 160 w 782"/>
                    <a:gd name="T79" fmla="*/ 366 h 553"/>
                    <a:gd name="T80" fmla="*/ 188 w 782"/>
                    <a:gd name="T81" fmla="*/ 414 h 553"/>
                    <a:gd name="T82" fmla="*/ 167 w 782"/>
                    <a:gd name="T83" fmla="*/ 445 h 553"/>
                    <a:gd name="T84" fmla="*/ 136 w 782"/>
                    <a:gd name="T85" fmla="*/ 434 h 553"/>
                    <a:gd name="T86" fmla="*/ 85 w 782"/>
                    <a:gd name="T87" fmla="*/ 355 h 553"/>
                    <a:gd name="T88" fmla="*/ 106 w 782"/>
                    <a:gd name="T89" fmla="*/ 310 h 553"/>
                    <a:gd name="T90" fmla="*/ 119 w 782"/>
                    <a:gd name="T91" fmla="*/ 276 h 553"/>
                    <a:gd name="T92" fmla="*/ 106 w 782"/>
                    <a:gd name="T93" fmla="*/ 162 h 553"/>
                    <a:gd name="T94" fmla="*/ 61 w 782"/>
                    <a:gd name="T95" fmla="*/ 138 h 553"/>
                    <a:gd name="T96" fmla="*/ 39 w 782"/>
                    <a:gd name="T97" fmla="*/ 150 h 553"/>
                    <a:gd name="T98" fmla="*/ 0 w 782"/>
                    <a:gd name="T99" fmla="*/ 162 h 55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782" h="553">
                      <a:moveTo>
                        <a:pt x="0" y="162"/>
                      </a:moveTo>
                      <a:lnTo>
                        <a:pt x="22" y="145"/>
                      </a:lnTo>
                      <a:lnTo>
                        <a:pt x="44" y="112"/>
                      </a:lnTo>
                      <a:lnTo>
                        <a:pt x="71" y="96"/>
                      </a:lnTo>
                      <a:lnTo>
                        <a:pt x="98" y="115"/>
                      </a:lnTo>
                      <a:lnTo>
                        <a:pt x="101" y="130"/>
                      </a:lnTo>
                      <a:lnTo>
                        <a:pt x="95" y="130"/>
                      </a:lnTo>
                      <a:lnTo>
                        <a:pt x="84" y="128"/>
                      </a:lnTo>
                      <a:lnTo>
                        <a:pt x="98" y="145"/>
                      </a:lnTo>
                      <a:lnTo>
                        <a:pt x="155" y="123"/>
                      </a:lnTo>
                      <a:lnTo>
                        <a:pt x="147" y="107"/>
                      </a:lnTo>
                      <a:lnTo>
                        <a:pt x="172" y="79"/>
                      </a:lnTo>
                      <a:lnTo>
                        <a:pt x="188" y="79"/>
                      </a:lnTo>
                      <a:lnTo>
                        <a:pt x="172" y="89"/>
                      </a:lnTo>
                      <a:lnTo>
                        <a:pt x="160" y="109"/>
                      </a:lnTo>
                      <a:lnTo>
                        <a:pt x="160" y="123"/>
                      </a:lnTo>
                      <a:lnTo>
                        <a:pt x="183" y="138"/>
                      </a:lnTo>
                      <a:lnTo>
                        <a:pt x="216" y="95"/>
                      </a:lnTo>
                      <a:lnTo>
                        <a:pt x="330" y="45"/>
                      </a:lnTo>
                      <a:lnTo>
                        <a:pt x="330" y="16"/>
                      </a:lnTo>
                      <a:lnTo>
                        <a:pt x="382" y="5"/>
                      </a:lnTo>
                      <a:lnTo>
                        <a:pt x="412" y="20"/>
                      </a:lnTo>
                      <a:lnTo>
                        <a:pt x="481" y="0"/>
                      </a:lnTo>
                      <a:lnTo>
                        <a:pt x="503" y="10"/>
                      </a:lnTo>
                      <a:lnTo>
                        <a:pt x="549" y="61"/>
                      </a:lnTo>
                      <a:lnTo>
                        <a:pt x="602" y="51"/>
                      </a:lnTo>
                      <a:lnTo>
                        <a:pt x="635" y="69"/>
                      </a:lnTo>
                      <a:lnTo>
                        <a:pt x="718" y="65"/>
                      </a:lnTo>
                      <a:lnTo>
                        <a:pt x="781" y="84"/>
                      </a:lnTo>
                      <a:lnTo>
                        <a:pt x="775" y="112"/>
                      </a:lnTo>
                      <a:lnTo>
                        <a:pt x="722" y="130"/>
                      </a:lnTo>
                      <a:lnTo>
                        <a:pt x="731" y="148"/>
                      </a:lnTo>
                      <a:lnTo>
                        <a:pt x="708" y="158"/>
                      </a:lnTo>
                      <a:lnTo>
                        <a:pt x="707" y="194"/>
                      </a:lnTo>
                      <a:lnTo>
                        <a:pt x="686" y="218"/>
                      </a:lnTo>
                      <a:lnTo>
                        <a:pt x="678" y="196"/>
                      </a:lnTo>
                      <a:lnTo>
                        <a:pt x="689" y="175"/>
                      </a:lnTo>
                      <a:lnTo>
                        <a:pt x="687" y="132"/>
                      </a:lnTo>
                      <a:lnTo>
                        <a:pt x="666" y="154"/>
                      </a:lnTo>
                      <a:lnTo>
                        <a:pt x="650" y="166"/>
                      </a:lnTo>
                      <a:lnTo>
                        <a:pt x="634" y="147"/>
                      </a:lnTo>
                      <a:lnTo>
                        <a:pt x="623" y="196"/>
                      </a:lnTo>
                      <a:lnTo>
                        <a:pt x="635" y="196"/>
                      </a:lnTo>
                      <a:lnTo>
                        <a:pt x="632" y="228"/>
                      </a:lnTo>
                      <a:lnTo>
                        <a:pt x="618" y="263"/>
                      </a:lnTo>
                      <a:lnTo>
                        <a:pt x="600" y="276"/>
                      </a:lnTo>
                      <a:lnTo>
                        <a:pt x="615" y="299"/>
                      </a:lnTo>
                      <a:lnTo>
                        <a:pt x="605" y="315"/>
                      </a:lnTo>
                      <a:lnTo>
                        <a:pt x="602" y="301"/>
                      </a:lnTo>
                      <a:lnTo>
                        <a:pt x="602" y="296"/>
                      </a:lnTo>
                      <a:lnTo>
                        <a:pt x="590" y="288"/>
                      </a:lnTo>
                      <a:lnTo>
                        <a:pt x="572" y="299"/>
                      </a:lnTo>
                      <a:lnTo>
                        <a:pt x="588" y="337"/>
                      </a:lnTo>
                      <a:lnTo>
                        <a:pt x="594" y="356"/>
                      </a:lnTo>
                      <a:lnTo>
                        <a:pt x="574" y="408"/>
                      </a:lnTo>
                      <a:lnTo>
                        <a:pt x="539" y="423"/>
                      </a:lnTo>
                      <a:lnTo>
                        <a:pt x="509" y="420"/>
                      </a:lnTo>
                      <a:lnTo>
                        <a:pt x="524" y="442"/>
                      </a:lnTo>
                      <a:lnTo>
                        <a:pt x="525" y="472"/>
                      </a:lnTo>
                      <a:lnTo>
                        <a:pt x="504" y="507"/>
                      </a:lnTo>
                      <a:lnTo>
                        <a:pt x="480" y="488"/>
                      </a:lnTo>
                      <a:lnTo>
                        <a:pt x="477" y="508"/>
                      </a:lnTo>
                      <a:lnTo>
                        <a:pt x="495" y="526"/>
                      </a:lnTo>
                      <a:lnTo>
                        <a:pt x="510" y="552"/>
                      </a:lnTo>
                      <a:lnTo>
                        <a:pt x="485" y="536"/>
                      </a:lnTo>
                      <a:lnTo>
                        <a:pt x="455" y="449"/>
                      </a:lnTo>
                      <a:lnTo>
                        <a:pt x="418" y="426"/>
                      </a:lnTo>
                      <a:lnTo>
                        <a:pt x="391" y="428"/>
                      </a:lnTo>
                      <a:lnTo>
                        <a:pt x="356" y="477"/>
                      </a:lnTo>
                      <a:lnTo>
                        <a:pt x="361" y="495"/>
                      </a:lnTo>
                      <a:lnTo>
                        <a:pt x="349" y="530"/>
                      </a:lnTo>
                      <a:lnTo>
                        <a:pt x="338" y="530"/>
                      </a:lnTo>
                      <a:lnTo>
                        <a:pt x="298" y="457"/>
                      </a:lnTo>
                      <a:lnTo>
                        <a:pt x="298" y="425"/>
                      </a:lnTo>
                      <a:lnTo>
                        <a:pt x="290" y="437"/>
                      </a:lnTo>
                      <a:lnTo>
                        <a:pt x="267" y="436"/>
                      </a:lnTo>
                      <a:lnTo>
                        <a:pt x="276" y="416"/>
                      </a:lnTo>
                      <a:lnTo>
                        <a:pt x="241" y="391"/>
                      </a:lnTo>
                      <a:lnTo>
                        <a:pt x="197" y="391"/>
                      </a:lnTo>
                      <a:lnTo>
                        <a:pt x="160" y="366"/>
                      </a:lnTo>
                      <a:lnTo>
                        <a:pt x="157" y="391"/>
                      </a:lnTo>
                      <a:lnTo>
                        <a:pt x="188" y="414"/>
                      </a:lnTo>
                      <a:lnTo>
                        <a:pt x="199" y="414"/>
                      </a:lnTo>
                      <a:lnTo>
                        <a:pt x="167" y="445"/>
                      </a:lnTo>
                      <a:lnTo>
                        <a:pt x="136" y="452"/>
                      </a:lnTo>
                      <a:lnTo>
                        <a:pt x="136" y="434"/>
                      </a:lnTo>
                      <a:lnTo>
                        <a:pt x="91" y="372"/>
                      </a:lnTo>
                      <a:lnTo>
                        <a:pt x="85" y="355"/>
                      </a:lnTo>
                      <a:lnTo>
                        <a:pt x="109" y="335"/>
                      </a:lnTo>
                      <a:lnTo>
                        <a:pt x="106" y="310"/>
                      </a:lnTo>
                      <a:lnTo>
                        <a:pt x="106" y="282"/>
                      </a:lnTo>
                      <a:lnTo>
                        <a:pt x="119" y="276"/>
                      </a:lnTo>
                      <a:lnTo>
                        <a:pt x="106" y="263"/>
                      </a:lnTo>
                      <a:lnTo>
                        <a:pt x="106" y="162"/>
                      </a:lnTo>
                      <a:lnTo>
                        <a:pt x="43" y="162"/>
                      </a:lnTo>
                      <a:lnTo>
                        <a:pt x="61" y="138"/>
                      </a:lnTo>
                      <a:lnTo>
                        <a:pt x="60" y="130"/>
                      </a:lnTo>
                      <a:lnTo>
                        <a:pt x="39" y="150"/>
                      </a:lnTo>
                      <a:lnTo>
                        <a:pt x="32" y="162"/>
                      </a:lnTo>
                      <a:lnTo>
                        <a:pt x="0" y="16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3" name="Freeform 21">
                  <a:extLst>
                    <a:ext uri="{FF2B5EF4-FFF2-40B4-BE49-F238E27FC236}">
                      <a16:creationId xmlns:a16="http://schemas.microsoft.com/office/drawing/2014/main" id="{1BC5076C-B8A8-07DE-3EB2-29D3AD49FA51}"/>
                    </a:ext>
                  </a:extLst>
                </p:cNvPr>
                <p:cNvSpPr>
                  <a:spLocks/>
                </p:cNvSpPr>
                <p:nvPr/>
              </p:nvSpPr>
              <p:spPr bwMode="grayWhite">
                <a:xfrm>
                  <a:off x="5221" y="3217"/>
                  <a:ext cx="68" cy="113"/>
                </a:xfrm>
                <a:custGeom>
                  <a:avLst/>
                  <a:gdLst>
                    <a:gd name="T0" fmla="*/ 45 w 68"/>
                    <a:gd name="T1" fmla="*/ 0 h 113"/>
                    <a:gd name="T2" fmla="*/ 45 w 68"/>
                    <a:gd name="T3" fmla="*/ 14 h 113"/>
                    <a:gd name="T4" fmla="*/ 39 w 68"/>
                    <a:gd name="T5" fmla="*/ 23 h 113"/>
                    <a:gd name="T6" fmla="*/ 41 w 68"/>
                    <a:gd name="T7" fmla="*/ 38 h 113"/>
                    <a:gd name="T8" fmla="*/ 33 w 68"/>
                    <a:gd name="T9" fmla="*/ 58 h 113"/>
                    <a:gd name="T10" fmla="*/ 22 w 68"/>
                    <a:gd name="T11" fmla="*/ 77 h 113"/>
                    <a:gd name="T12" fmla="*/ 5 w 68"/>
                    <a:gd name="T13" fmla="*/ 89 h 113"/>
                    <a:gd name="T14" fmla="*/ 0 w 68"/>
                    <a:gd name="T15" fmla="*/ 110 h 113"/>
                    <a:gd name="T16" fmla="*/ 7 w 68"/>
                    <a:gd name="T17" fmla="*/ 112 h 113"/>
                    <a:gd name="T18" fmla="*/ 7 w 68"/>
                    <a:gd name="T19" fmla="*/ 92 h 113"/>
                    <a:gd name="T20" fmla="*/ 31 w 68"/>
                    <a:gd name="T21" fmla="*/ 91 h 113"/>
                    <a:gd name="T22" fmla="*/ 49 w 68"/>
                    <a:gd name="T23" fmla="*/ 78 h 113"/>
                    <a:gd name="T24" fmla="*/ 49 w 68"/>
                    <a:gd name="T25" fmla="*/ 51 h 113"/>
                    <a:gd name="T26" fmla="*/ 55 w 68"/>
                    <a:gd name="T27" fmla="*/ 41 h 113"/>
                    <a:gd name="T28" fmla="*/ 46 w 68"/>
                    <a:gd name="T29" fmla="*/ 24 h 113"/>
                    <a:gd name="T30" fmla="*/ 59 w 68"/>
                    <a:gd name="T31" fmla="*/ 19 h 113"/>
                    <a:gd name="T32" fmla="*/ 67 w 68"/>
                    <a:gd name="T33" fmla="*/ 5 h 113"/>
                    <a:gd name="T34" fmla="*/ 49 w 68"/>
                    <a:gd name="T35" fmla="*/ 7 h 113"/>
                    <a:gd name="T36" fmla="*/ 45 w 68"/>
                    <a:gd name="T37" fmla="*/ 0 h 11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8" h="113">
                      <a:moveTo>
                        <a:pt x="45" y="0"/>
                      </a:moveTo>
                      <a:lnTo>
                        <a:pt x="45" y="14"/>
                      </a:lnTo>
                      <a:lnTo>
                        <a:pt x="39" y="23"/>
                      </a:lnTo>
                      <a:lnTo>
                        <a:pt x="41" y="38"/>
                      </a:lnTo>
                      <a:lnTo>
                        <a:pt x="33" y="58"/>
                      </a:lnTo>
                      <a:lnTo>
                        <a:pt x="22" y="77"/>
                      </a:lnTo>
                      <a:lnTo>
                        <a:pt x="5" y="89"/>
                      </a:lnTo>
                      <a:lnTo>
                        <a:pt x="0" y="110"/>
                      </a:lnTo>
                      <a:lnTo>
                        <a:pt x="7" y="112"/>
                      </a:lnTo>
                      <a:lnTo>
                        <a:pt x="7" y="92"/>
                      </a:lnTo>
                      <a:lnTo>
                        <a:pt x="31" y="91"/>
                      </a:lnTo>
                      <a:lnTo>
                        <a:pt x="49" y="78"/>
                      </a:lnTo>
                      <a:lnTo>
                        <a:pt x="49" y="51"/>
                      </a:lnTo>
                      <a:lnTo>
                        <a:pt x="55" y="41"/>
                      </a:lnTo>
                      <a:lnTo>
                        <a:pt x="46" y="24"/>
                      </a:lnTo>
                      <a:lnTo>
                        <a:pt x="59" y="19"/>
                      </a:lnTo>
                      <a:lnTo>
                        <a:pt x="67" y="5"/>
                      </a:lnTo>
                      <a:lnTo>
                        <a:pt x="49" y="7"/>
                      </a:lnTo>
                      <a:lnTo>
                        <a:pt x="45"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4" name="Freeform 22">
                  <a:extLst>
                    <a:ext uri="{FF2B5EF4-FFF2-40B4-BE49-F238E27FC236}">
                      <a16:creationId xmlns:a16="http://schemas.microsoft.com/office/drawing/2014/main" id="{524C46AA-DE12-7BD1-D5B3-85080656C529}"/>
                    </a:ext>
                  </a:extLst>
                </p:cNvPr>
                <p:cNvSpPr>
                  <a:spLocks/>
                </p:cNvSpPr>
                <p:nvPr/>
              </p:nvSpPr>
              <p:spPr bwMode="grayWhite">
                <a:xfrm>
                  <a:off x="4967" y="3518"/>
                  <a:ext cx="17" cy="26"/>
                </a:xfrm>
                <a:custGeom>
                  <a:avLst/>
                  <a:gdLst>
                    <a:gd name="T0" fmla="*/ 8 w 17"/>
                    <a:gd name="T1" fmla="*/ 0 h 26"/>
                    <a:gd name="T2" fmla="*/ 0 w 17"/>
                    <a:gd name="T3" fmla="*/ 11 h 26"/>
                    <a:gd name="T4" fmla="*/ 5 w 17"/>
                    <a:gd name="T5" fmla="*/ 25 h 26"/>
                    <a:gd name="T6" fmla="*/ 16 w 17"/>
                    <a:gd name="T7" fmla="*/ 15 h 26"/>
                    <a:gd name="T8" fmla="*/ 8 w 17"/>
                    <a:gd name="T9" fmla="*/ 0 h 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26">
                      <a:moveTo>
                        <a:pt x="8" y="0"/>
                      </a:moveTo>
                      <a:lnTo>
                        <a:pt x="0" y="11"/>
                      </a:lnTo>
                      <a:lnTo>
                        <a:pt x="5" y="25"/>
                      </a:lnTo>
                      <a:lnTo>
                        <a:pt x="16" y="15"/>
                      </a:lnTo>
                      <a:lnTo>
                        <a:pt x="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5" name="Freeform 23">
                  <a:extLst>
                    <a:ext uri="{FF2B5EF4-FFF2-40B4-BE49-F238E27FC236}">
                      <a16:creationId xmlns:a16="http://schemas.microsoft.com/office/drawing/2014/main" id="{AACADA95-E638-8421-4614-6338074DD1A0}"/>
                    </a:ext>
                  </a:extLst>
                </p:cNvPr>
                <p:cNvSpPr>
                  <a:spLocks/>
                </p:cNvSpPr>
                <p:nvPr/>
              </p:nvSpPr>
              <p:spPr bwMode="grayWhite">
                <a:xfrm>
                  <a:off x="5069" y="3545"/>
                  <a:ext cx="158" cy="68"/>
                </a:xfrm>
                <a:custGeom>
                  <a:avLst/>
                  <a:gdLst>
                    <a:gd name="T0" fmla="*/ 0 w 158"/>
                    <a:gd name="T1" fmla="*/ 0 h 68"/>
                    <a:gd name="T2" fmla="*/ 23 w 158"/>
                    <a:gd name="T3" fmla="*/ 5 h 68"/>
                    <a:gd name="T4" fmla="*/ 58 w 158"/>
                    <a:gd name="T5" fmla="*/ 29 h 68"/>
                    <a:gd name="T6" fmla="*/ 53 w 158"/>
                    <a:gd name="T7" fmla="*/ 43 h 68"/>
                    <a:gd name="T8" fmla="*/ 82 w 158"/>
                    <a:gd name="T9" fmla="*/ 55 h 68"/>
                    <a:gd name="T10" fmla="*/ 157 w 158"/>
                    <a:gd name="T11" fmla="*/ 55 h 68"/>
                    <a:gd name="T12" fmla="*/ 75 w 158"/>
                    <a:gd name="T13" fmla="*/ 67 h 68"/>
                    <a:gd name="T14" fmla="*/ 53 w 158"/>
                    <a:gd name="T15" fmla="*/ 43 h 68"/>
                    <a:gd name="T16" fmla="*/ 32 w 158"/>
                    <a:gd name="T17" fmla="*/ 38 h 68"/>
                    <a:gd name="T18" fmla="*/ 0 w 158"/>
                    <a:gd name="T19" fmla="*/ 0 h 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8" h="68">
                      <a:moveTo>
                        <a:pt x="0" y="0"/>
                      </a:moveTo>
                      <a:lnTo>
                        <a:pt x="23" y="5"/>
                      </a:lnTo>
                      <a:lnTo>
                        <a:pt x="58" y="29"/>
                      </a:lnTo>
                      <a:lnTo>
                        <a:pt x="53" y="43"/>
                      </a:lnTo>
                      <a:lnTo>
                        <a:pt x="82" y="55"/>
                      </a:lnTo>
                      <a:lnTo>
                        <a:pt x="157" y="55"/>
                      </a:lnTo>
                      <a:lnTo>
                        <a:pt x="75" y="67"/>
                      </a:lnTo>
                      <a:lnTo>
                        <a:pt x="53" y="43"/>
                      </a:lnTo>
                      <a:lnTo>
                        <a:pt x="32" y="38"/>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 name="Freeform 24">
                  <a:extLst>
                    <a:ext uri="{FF2B5EF4-FFF2-40B4-BE49-F238E27FC236}">
                      <a16:creationId xmlns:a16="http://schemas.microsoft.com/office/drawing/2014/main" id="{49AE2AAD-509E-8583-85E2-1C15CD06E4B7}"/>
                    </a:ext>
                  </a:extLst>
                </p:cNvPr>
                <p:cNvSpPr>
                  <a:spLocks/>
                </p:cNvSpPr>
                <p:nvPr/>
              </p:nvSpPr>
              <p:spPr bwMode="grayWhite">
                <a:xfrm>
                  <a:off x="5195" y="3601"/>
                  <a:ext cx="169" cy="159"/>
                </a:xfrm>
                <a:custGeom>
                  <a:avLst/>
                  <a:gdLst>
                    <a:gd name="T0" fmla="*/ 135 w 169"/>
                    <a:gd name="T1" fmla="*/ 155 h 159"/>
                    <a:gd name="T2" fmla="*/ 127 w 169"/>
                    <a:gd name="T3" fmla="*/ 152 h 159"/>
                    <a:gd name="T4" fmla="*/ 110 w 169"/>
                    <a:gd name="T5" fmla="*/ 134 h 159"/>
                    <a:gd name="T6" fmla="*/ 92 w 169"/>
                    <a:gd name="T7" fmla="*/ 130 h 159"/>
                    <a:gd name="T8" fmla="*/ 88 w 169"/>
                    <a:gd name="T9" fmla="*/ 119 h 159"/>
                    <a:gd name="T10" fmla="*/ 78 w 169"/>
                    <a:gd name="T11" fmla="*/ 111 h 159"/>
                    <a:gd name="T12" fmla="*/ 62 w 169"/>
                    <a:gd name="T13" fmla="*/ 111 h 159"/>
                    <a:gd name="T14" fmla="*/ 44 w 169"/>
                    <a:gd name="T15" fmla="*/ 118 h 159"/>
                    <a:gd name="T16" fmla="*/ 28 w 169"/>
                    <a:gd name="T17" fmla="*/ 121 h 159"/>
                    <a:gd name="T18" fmla="*/ 10 w 169"/>
                    <a:gd name="T19" fmla="*/ 121 h 159"/>
                    <a:gd name="T20" fmla="*/ 10 w 169"/>
                    <a:gd name="T21" fmla="*/ 109 h 159"/>
                    <a:gd name="T22" fmla="*/ 3 w 169"/>
                    <a:gd name="T23" fmla="*/ 91 h 159"/>
                    <a:gd name="T24" fmla="*/ 2 w 169"/>
                    <a:gd name="T25" fmla="*/ 81 h 159"/>
                    <a:gd name="T26" fmla="*/ 2 w 169"/>
                    <a:gd name="T27" fmla="*/ 56 h 159"/>
                    <a:gd name="T28" fmla="*/ 31 w 169"/>
                    <a:gd name="T29" fmla="*/ 43 h 159"/>
                    <a:gd name="T30" fmla="*/ 34 w 169"/>
                    <a:gd name="T31" fmla="*/ 29 h 159"/>
                    <a:gd name="T32" fmla="*/ 40 w 169"/>
                    <a:gd name="T33" fmla="*/ 30 h 159"/>
                    <a:gd name="T34" fmla="*/ 55 w 169"/>
                    <a:gd name="T35" fmla="*/ 15 h 159"/>
                    <a:gd name="T36" fmla="*/ 70 w 169"/>
                    <a:gd name="T37" fmla="*/ 17 h 159"/>
                    <a:gd name="T38" fmla="*/ 80 w 169"/>
                    <a:gd name="T39" fmla="*/ 7 h 159"/>
                    <a:gd name="T40" fmla="*/ 89 w 169"/>
                    <a:gd name="T41" fmla="*/ 5 h 159"/>
                    <a:gd name="T42" fmla="*/ 103 w 169"/>
                    <a:gd name="T43" fmla="*/ 24 h 159"/>
                    <a:gd name="T44" fmla="*/ 116 w 169"/>
                    <a:gd name="T45" fmla="*/ 30 h 159"/>
                    <a:gd name="T46" fmla="*/ 117 w 169"/>
                    <a:gd name="T47" fmla="*/ 11 h 159"/>
                    <a:gd name="T48" fmla="*/ 122 w 169"/>
                    <a:gd name="T49" fmla="*/ 0 h 159"/>
                    <a:gd name="T50" fmla="*/ 132 w 169"/>
                    <a:gd name="T51" fmla="*/ 15 h 159"/>
                    <a:gd name="T52" fmla="*/ 140 w 169"/>
                    <a:gd name="T53" fmla="*/ 43 h 159"/>
                    <a:gd name="T54" fmla="*/ 156 w 169"/>
                    <a:gd name="T55" fmla="*/ 59 h 159"/>
                    <a:gd name="T56" fmla="*/ 165 w 169"/>
                    <a:gd name="T57" fmla="*/ 72 h 159"/>
                    <a:gd name="T58" fmla="*/ 168 w 169"/>
                    <a:gd name="T59" fmla="*/ 95 h 159"/>
                    <a:gd name="T60" fmla="*/ 157 w 169"/>
                    <a:gd name="T61" fmla="*/ 121 h 159"/>
                    <a:gd name="T62" fmla="*/ 155 w 169"/>
                    <a:gd name="T63" fmla="*/ 145 h 159"/>
                    <a:gd name="T64" fmla="*/ 140 w 169"/>
                    <a:gd name="T65" fmla="*/ 154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9" h="159">
                      <a:moveTo>
                        <a:pt x="140" y="154"/>
                      </a:moveTo>
                      <a:lnTo>
                        <a:pt x="135" y="155"/>
                      </a:lnTo>
                      <a:lnTo>
                        <a:pt x="132" y="158"/>
                      </a:lnTo>
                      <a:lnTo>
                        <a:pt x="127" y="152"/>
                      </a:lnTo>
                      <a:lnTo>
                        <a:pt x="112" y="145"/>
                      </a:lnTo>
                      <a:lnTo>
                        <a:pt x="110" y="134"/>
                      </a:lnTo>
                      <a:lnTo>
                        <a:pt x="105" y="130"/>
                      </a:lnTo>
                      <a:lnTo>
                        <a:pt x="92" y="130"/>
                      </a:lnTo>
                      <a:lnTo>
                        <a:pt x="92" y="122"/>
                      </a:lnTo>
                      <a:lnTo>
                        <a:pt x="88" y="119"/>
                      </a:lnTo>
                      <a:lnTo>
                        <a:pt x="87" y="112"/>
                      </a:lnTo>
                      <a:lnTo>
                        <a:pt x="78" y="111"/>
                      </a:lnTo>
                      <a:lnTo>
                        <a:pt x="70" y="109"/>
                      </a:lnTo>
                      <a:lnTo>
                        <a:pt x="62" y="111"/>
                      </a:lnTo>
                      <a:lnTo>
                        <a:pt x="62" y="112"/>
                      </a:lnTo>
                      <a:lnTo>
                        <a:pt x="44" y="118"/>
                      </a:lnTo>
                      <a:lnTo>
                        <a:pt x="44" y="121"/>
                      </a:lnTo>
                      <a:lnTo>
                        <a:pt x="28" y="121"/>
                      </a:lnTo>
                      <a:lnTo>
                        <a:pt x="20" y="126"/>
                      </a:lnTo>
                      <a:lnTo>
                        <a:pt x="10" y="121"/>
                      </a:lnTo>
                      <a:lnTo>
                        <a:pt x="10" y="119"/>
                      </a:lnTo>
                      <a:lnTo>
                        <a:pt x="10" y="109"/>
                      </a:lnTo>
                      <a:lnTo>
                        <a:pt x="7" y="99"/>
                      </a:lnTo>
                      <a:lnTo>
                        <a:pt x="3" y="91"/>
                      </a:lnTo>
                      <a:lnTo>
                        <a:pt x="5" y="84"/>
                      </a:lnTo>
                      <a:lnTo>
                        <a:pt x="2" y="81"/>
                      </a:lnTo>
                      <a:lnTo>
                        <a:pt x="0" y="66"/>
                      </a:lnTo>
                      <a:lnTo>
                        <a:pt x="2" y="56"/>
                      </a:lnTo>
                      <a:lnTo>
                        <a:pt x="11" y="48"/>
                      </a:lnTo>
                      <a:lnTo>
                        <a:pt x="31" y="43"/>
                      </a:lnTo>
                      <a:lnTo>
                        <a:pt x="36" y="36"/>
                      </a:lnTo>
                      <a:lnTo>
                        <a:pt x="34" y="29"/>
                      </a:lnTo>
                      <a:lnTo>
                        <a:pt x="39" y="27"/>
                      </a:lnTo>
                      <a:lnTo>
                        <a:pt x="40" y="30"/>
                      </a:lnTo>
                      <a:lnTo>
                        <a:pt x="42" y="25"/>
                      </a:lnTo>
                      <a:lnTo>
                        <a:pt x="55" y="15"/>
                      </a:lnTo>
                      <a:lnTo>
                        <a:pt x="62" y="20"/>
                      </a:lnTo>
                      <a:lnTo>
                        <a:pt x="70" y="17"/>
                      </a:lnTo>
                      <a:lnTo>
                        <a:pt x="72" y="9"/>
                      </a:lnTo>
                      <a:lnTo>
                        <a:pt x="80" y="7"/>
                      </a:lnTo>
                      <a:lnTo>
                        <a:pt x="78" y="1"/>
                      </a:lnTo>
                      <a:lnTo>
                        <a:pt x="89" y="5"/>
                      </a:lnTo>
                      <a:lnTo>
                        <a:pt x="98" y="3"/>
                      </a:lnTo>
                      <a:lnTo>
                        <a:pt x="103" y="24"/>
                      </a:lnTo>
                      <a:lnTo>
                        <a:pt x="110" y="30"/>
                      </a:lnTo>
                      <a:lnTo>
                        <a:pt x="116" y="30"/>
                      </a:lnTo>
                      <a:lnTo>
                        <a:pt x="119" y="17"/>
                      </a:lnTo>
                      <a:lnTo>
                        <a:pt x="117" y="11"/>
                      </a:lnTo>
                      <a:lnTo>
                        <a:pt x="119" y="1"/>
                      </a:lnTo>
                      <a:lnTo>
                        <a:pt x="122" y="0"/>
                      </a:lnTo>
                      <a:lnTo>
                        <a:pt x="127" y="12"/>
                      </a:lnTo>
                      <a:lnTo>
                        <a:pt x="132" y="15"/>
                      </a:lnTo>
                      <a:lnTo>
                        <a:pt x="135" y="27"/>
                      </a:lnTo>
                      <a:lnTo>
                        <a:pt x="140" y="43"/>
                      </a:lnTo>
                      <a:lnTo>
                        <a:pt x="147" y="47"/>
                      </a:lnTo>
                      <a:lnTo>
                        <a:pt x="156" y="59"/>
                      </a:lnTo>
                      <a:lnTo>
                        <a:pt x="157" y="65"/>
                      </a:lnTo>
                      <a:lnTo>
                        <a:pt x="165" y="72"/>
                      </a:lnTo>
                      <a:lnTo>
                        <a:pt x="168" y="85"/>
                      </a:lnTo>
                      <a:lnTo>
                        <a:pt x="168" y="95"/>
                      </a:lnTo>
                      <a:lnTo>
                        <a:pt x="165" y="111"/>
                      </a:lnTo>
                      <a:lnTo>
                        <a:pt x="157" y="121"/>
                      </a:lnTo>
                      <a:lnTo>
                        <a:pt x="155" y="134"/>
                      </a:lnTo>
                      <a:lnTo>
                        <a:pt x="155" y="145"/>
                      </a:lnTo>
                      <a:lnTo>
                        <a:pt x="147" y="147"/>
                      </a:lnTo>
                      <a:lnTo>
                        <a:pt x="140" y="15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7" name="Freeform 25">
                  <a:extLst>
                    <a:ext uri="{FF2B5EF4-FFF2-40B4-BE49-F238E27FC236}">
                      <a16:creationId xmlns:a16="http://schemas.microsoft.com/office/drawing/2014/main" id="{E980F2D0-C4CD-4864-FB01-D430390B8C2C}"/>
                    </a:ext>
                  </a:extLst>
                </p:cNvPr>
                <p:cNvSpPr>
                  <a:spLocks/>
                </p:cNvSpPr>
                <p:nvPr/>
              </p:nvSpPr>
              <p:spPr bwMode="grayWhite">
                <a:xfrm>
                  <a:off x="5330" y="3768"/>
                  <a:ext cx="17" cy="20"/>
                </a:xfrm>
                <a:custGeom>
                  <a:avLst/>
                  <a:gdLst>
                    <a:gd name="T0" fmla="*/ 8 w 17"/>
                    <a:gd name="T1" fmla="*/ 16 h 20"/>
                    <a:gd name="T2" fmla="*/ 2 w 17"/>
                    <a:gd name="T3" fmla="*/ 13 h 20"/>
                    <a:gd name="T4" fmla="*/ 2 w 17"/>
                    <a:gd name="T5" fmla="*/ 10 h 20"/>
                    <a:gd name="T6" fmla="*/ 2 w 17"/>
                    <a:gd name="T7" fmla="*/ 8 h 20"/>
                    <a:gd name="T8" fmla="*/ 1 w 17"/>
                    <a:gd name="T9" fmla="*/ 5 h 20"/>
                    <a:gd name="T10" fmla="*/ 0 w 17"/>
                    <a:gd name="T11" fmla="*/ 0 h 20"/>
                    <a:gd name="T12" fmla="*/ 2 w 17"/>
                    <a:gd name="T13" fmla="*/ 0 h 20"/>
                    <a:gd name="T14" fmla="*/ 8 w 17"/>
                    <a:gd name="T15" fmla="*/ 2 h 20"/>
                    <a:gd name="T16" fmla="*/ 11 w 17"/>
                    <a:gd name="T17" fmla="*/ 2 h 20"/>
                    <a:gd name="T18" fmla="*/ 12 w 17"/>
                    <a:gd name="T19" fmla="*/ 2 h 20"/>
                    <a:gd name="T20" fmla="*/ 16 w 17"/>
                    <a:gd name="T21" fmla="*/ 0 h 20"/>
                    <a:gd name="T22" fmla="*/ 16 w 17"/>
                    <a:gd name="T23" fmla="*/ 8 h 20"/>
                    <a:gd name="T24" fmla="*/ 14 w 17"/>
                    <a:gd name="T25" fmla="*/ 10 h 20"/>
                    <a:gd name="T26" fmla="*/ 12 w 17"/>
                    <a:gd name="T27" fmla="*/ 13 h 20"/>
                    <a:gd name="T28" fmla="*/ 12 w 17"/>
                    <a:gd name="T29" fmla="*/ 16 h 20"/>
                    <a:gd name="T30" fmla="*/ 11 w 17"/>
                    <a:gd name="T31" fmla="*/ 16 h 20"/>
                    <a:gd name="T32" fmla="*/ 11 w 17"/>
                    <a:gd name="T33" fmla="*/ 19 h 20"/>
                    <a:gd name="T34" fmla="*/ 8 w 17"/>
                    <a:gd name="T35" fmla="*/ 16 h 2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 h="20">
                      <a:moveTo>
                        <a:pt x="8" y="16"/>
                      </a:moveTo>
                      <a:lnTo>
                        <a:pt x="2" y="13"/>
                      </a:lnTo>
                      <a:lnTo>
                        <a:pt x="2" y="10"/>
                      </a:lnTo>
                      <a:lnTo>
                        <a:pt x="2" y="8"/>
                      </a:lnTo>
                      <a:lnTo>
                        <a:pt x="1" y="5"/>
                      </a:lnTo>
                      <a:lnTo>
                        <a:pt x="0" y="0"/>
                      </a:lnTo>
                      <a:lnTo>
                        <a:pt x="2" y="0"/>
                      </a:lnTo>
                      <a:lnTo>
                        <a:pt x="8" y="2"/>
                      </a:lnTo>
                      <a:lnTo>
                        <a:pt x="11" y="2"/>
                      </a:lnTo>
                      <a:lnTo>
                        <a:pt x="12" y="2"/>
                      </a:lnTo>
                      <a:lnTo>
                        <a:pt x="16" y="0"/>
                      </a:lnTo>
                      <a:lnTo>
                        <a:pt x="16" y="8"/>
                      </a:lnTo>
                      <a:lnTo>
                        <a:pt x="14" y="10"/>
                      </a:lnTo>
                      <a:lnTo>
                        <a:pt x="12" y="13"/>
                      </a:lnTo>
                      <a:lnTo>
                        <a:pt x="12" y="16"/>
                      </a:lnTo>
                      <a:lnTo>
                        <a:pt x="11" y="16"/>
                      </a:lnTo>
                      <a:lnTo>
                        <a:pt x="11" y="19"/>
                      </a:lnTo>
                      <a:lnTo>
                        <a:pt x="8" y="1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3" name="Freeform 26">
                  <a:extLst>
                    <a:ext uri="{FF2B5EF4-FFF2-40B4-BE49-F238E27FC236}">
                      <a16:creationId xmlns:a16="http://schemas.microsoft.com/office/drawing/2014/main" id="{7E1E33DE-2660-72B9-BE34-092DCC5E2209}"/>
                    </a:ext>
                  </a:extLst>
                </p:cNvPr>
                <p:cNvSpPr>
                  <a:spLocks/>
                </p:cNvSpPr>
                <p:nvPr/>
              </p:nvSpPr>
              <p:spPr bwMode="grayWhite">
                <a:xfrm>
                  <a:off x="4739" y="3587"/>
                  <a:ext cx="19" cy="76"/>
                </a:xfrm>
                <a:custGeom>
                  <a:avLst/>
                  <a:gdLst>
                    <a:gd name="T0" fmla="*/ 2 w 19"/>
                    <a:gd name="T1" fmla="*/ 26 h 76"/>
                    <a:gd name="T2" fmla="*/ 9 w 19"/>
                    <a:gd name="T3" fmla="*/ 20 h 76"/>
                    <a:gd name="T4" fmla="*/ 14 w 19"/>
                    <a:gd name="T5" fmla="*/ 0 h 76"/>
                    <a:gd name="T6" fmla="*/ 18 w 19"/>
                    <a:gd name="T7" fmla="*/ 30 h 76"/>
                    <a:gd name="T8" fmla="*/ 12 w 19"/>
                    <a:gd name="T9" fmla="*/ 67 h 76"/>
                    <a:gd name="T10" fmla="*/ 0 w 19"/>
                    <a:gd name="T11" fmla="*/ 75 h 76"/>
                    <a:gd name="T12" fmla="*/ 0 w 19"/>
                    <a:gd name="T13" fmla="*/ 57 h 76"/>
                    <a:gd name="T14" fmla="*/ 3 w 19"/>
                    <a:gd name="T15" fmla="*/ 45 h 76"/>
                    <a:gd name="T16" fmla="*/ 2 w 19"/>
                    <a:gd name="T17" fmla="*/ 26 h 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 h="76">
                      <a:moveTo>
                        <a:pt x="2" y="26"/>
                      </a:moveTo>
                      <a:lnTo>
                        <a:pt x="9" y="20"/>
                      </a:lnTo>
                      <a:lnTo>
                        <a:pt x="14" y="0"/>
                      </a:lnTo>
                      <a:lnTo>
                        <a:pt x="18" y="30"/>
                      </a:lnTo>
                      <a:lnTo>
                        <a:pt x="12" y="67"/>
                      </a:lnTo>
                      <a:lnTo>
                        <a:pt x="0" y="75"/>
                      </a:lnTo>
                      <a:lnTo>
                        <a:pt x="0" y="57"/>
                      </a:lnTo>
                      <a:lnTo>
                        <a:pt x="3" y="45"/>
                      </a:lnTo>
                      <a:lnTo>
                        <a:pt x="2" y="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grpSp>
      </p:grpSp>
      <p:sp>
        <p:nvSpPr>
          <p:cNvPr id="1027" name="Rectangle 30">
            <a:extLst>
              <a:ext uri="{FF2B5EF4-FFF2-40B4-BE49-F238E27FC236}">
                <a16:creationId xmlns:a16="http://schemas.microsoft.com/office/drawing/2014/main" id="{4CDF52C0-5984-2726-EF28-5A1DBB9A8922}"/>
              </a:ext>
            </a:extLst>
          </p:cNvPr>
          <p:cNvSpPr>
            <a:spLocks noGrp="1" noChangeArrowheads="1"/>
          </p:cNvSpPr>
          <p:nvPr>
            <p:ph type="title"/>
          </p:nvPr>
        </p:nvSpPr>
        <p:spPr bwMode="auto">
          <a:xfrm>
            <a:off x="685800" y="28575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8" name="Rectangle 31">
            <a:extLst>
              <a:ext uri="{FF2B5EF4-FFF2-40B4-BE49-F238E27FC236}">
                <a16:creationId xmlns:a16="http://schemas.microsoft.com/office/drawing/2014/main" id="{A4DE3CA8-EB77-C3C6-2912-9482BD545379}"/>
              </a:ext>
            </a:extLst>
          </p:cNvPr>
          <p:cNvSpPr>
            <a:spLocks noGrp="1" noChangeArrowheads="1"/>
          </p:cNvSpPr>
          <p:nvPr>
            <p:ph type="body" idx="1"/>
          </p:nvPr>
        </p:nvSpPr>
        <p:spPr bwMode="auto">
          <a:xfrm>
            <a:off x="685800" y="165735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56" name="Rectangle 32">
            <a:extLst>
              <a:ext uri="{FF2B5EF4-FFF2-40B4-BE49-F238E27FC236}">
                <a16:creationId xmlns:a16="http://schemas.microsoft.com/office/drawing/2014/main" id="{30B6D1AE-B514-47C5-B283-41917A9D0320}"/>
              </a:ext>
            </a:extLst>
          </p:cNvPr>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eaLnBrk="0" hangingPunct="0">
              <a:defRPr sz="1400">
                <a:cs typeface="+mn-cs"/>
              </a:defRPr>
            </a:lvl1pPr>
          </a:lstStyle>
          <a:p>
            <a:pPr>
              <a:defRPr/>
            </a:pPr>
            <a:endParaRPr lang="en-US"/>
          </a:p>
        </p:txBody>
      </p:sp>
      <p:sp>
        <p:nvSpPr>
          <p:cNvPr id="1058" name="Rectangle 34">
            <a:extLst>
              <a:ext uri="{FF2B5EF4-FFF2-40B4-BE49-F238E27FC236}">
                <a16:creationId xmlns:a16="http://schemas.microsoft.com/office/drawing/2014/main" id="{35B450D8-7C37-4156-B639-043F0873C933}"/>
              </a:ext>
            </a:extLst>
          </p:cNvPr>
          <p:cNvSpPr>
            <a:spLocks noGrp="1" noChangeArrowheads="1"/>
          </p:cNvSpPr>
          <p:nvPr>
            <p:ph type="sldNum" sz="quarter" idx="4"/>
          </p:nvPr>
        </p:nvSpPr>
        <p:spPr bwMode="auto">
          <a:xfrm>
            <a:off x="6553200"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a:lvl1pPr>
          </a:lstStyle>
          <a:p>
            <a:fld id="{F599E4EF-7578-A34D-81D9-C7341B6CB477}" type="slidenum">
              <a:rPr lang="en-US" altLang="en-US"/>
              <a:pPr/>
              <a:t>‹#›</a:t>
            </a:fld>
            <a:endParaRPr lang="en-US" altLang="en-US"/>
          </a:p>
        </p:txBody>
      </p:sp>
      <p:sp>
        <p:nvSpPr>
          <p:cNvPr id="1031" name="Rectangle 35">
            <a:extLst>
              <a:ext uri="{FF2B5EF4-FFF2-40B4-BE49-F238E27FC236}">
                <a16:creationId xmlns:a16="http://schemas.microsoft.com/office/drawing/2014/main" id="{F102CA00-E628-4DC7-BBD8-A08EE54C7BFE}"/>
              </a:ext>
            </a:extLst>
          </p:cNvPr>
          <p:cNvSpPr>
            <a:spLocks noChangeArrowheads="1"/>
          </p:cNvSpPr>
          <p:nvPr/>
        </p:nvSpPr>
        <p:spPr bwMode="auto">
          <a:xfrm>
            <a:off x="1676400" y="6438900"/>
            <a:ext cx="558165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defRPr/>
            </a:pPr>
            <a:r>
              <a:rPr lang="en-US" altLang="en-US" sz="1000" dirty="0">
                <a:latin typeface="Arial" pitchFamily="34" charset="0"/>
                <a:cs typeface="+mn-cs"/>
              </a:rPr>
              <a:t>Liang, Introduction to Java Programming and Data Structures, Twelfth Edition, (c) 2020 Pearson Education, Inc. All rights reserved. </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SzPct val="75000"/>
        <a:buFont typeface="Monotype Sorts" pitchFamily="2" charset="2"/>
        <a:buChar char="F"/>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65000"/>
        <a:buFont typeface="Monotype Sorts" pitchFamily="2" charset="2"/>
        <a:buChar char="u"/>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liveexample.pearsoncmg.com/html/RepeatAdditionQuiz.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liveexample.pearsoncmg.com/html/GuessNumber.html" TargetMode="External"/><Relationship Id="rId2" Type="http://schemas.openxmlformats.org/officeDocument/2006/relationships/hyperlink" Target="https://liveexample.pearsoncmg.com/html/GuessNumberOneTime.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liveexample.pearsoncmg.com/html/SubtractionQuizLoop.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liveexample.pearsoncmg.com/html/SentinelValue.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oleObject" Target="../embeddings/oleObject2.bin"/><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liveexample.pearsoncmg.com/html/MultiplicationTable.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liveexample.pearsoncmg.com/html/TestSum.html"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liveexample.pearsoncmg.com/html/GreatestCommonDivisor.html"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liveexample.pearsoncmg.com/html/FutureTuition.html"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4.bin"/><Relationship Id="rId1" Type="http://schemas.openxmlformats.org/officeDocument/2006/relationships/slideLayout" Target="../slideLayouts/slideLayout2.xml"/><Relationship Id="rId4" Type="http://schemas.openxmlformats.org/officeDocument/2006/relationships/hyperlink" Target="https://liveexample.pearsoncmg.com/html/Dec2Hex.html"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oleObject" Target="../embeddings/oleObject5.bin"/><Relationship Id="rId1" Type="http://schemas.openxmlformats.org/officeDocument/2006/relationships/slideLayout" Target="../slideLayouts/slideLayout2.xml"/><Relationship Id="rId4" Type="http://schemas.openxmlformats.org/officeDocument/2006/relationships/hyperlink" Target="https://liveexample.pearsoncmg.com/html/MonteCarloSimulation.html"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liveexample.pearsoncmg.com/html/TestContinue.html" TargetMode="External"/><Relationship Id="rId2" Type="http://schemas.openxmlformats.org/officeDocument/2006/relationships/hyperlink" Target="https://liveexample.pearsoncmg.com/html/TestBreak.html"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oleObject" Target="../embeddings/oleObject7.bin"/><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liveexample.pearsoncmg.com/html/GuessNumberUsingBreak.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oleObject" Target="../embeddings/oleObject8.bin"/><Relationship Id="rId1" Type="http://schemas.openxmlformats.org/officeDocument/2006/relationships/slideLayout" Target="../slideLayouts/slideLayout2.xml"/><Relationship Id="rId4" Type="http://schemas.openxmlformats.org/officeDocument/2006/relationships/hyperlink" Target="https://liveexample.pearsoncmg.com/html/Palindrome.html" TargetMode="External"/></Relationships>
</file>

<file path=ppt/slides/_rels/slide51.xml.rels><?xml version="1.0" encoding="UTF-8" standalone="yes"?>
<Relationships xmlns="http://schemas.openxmlformats.org/package/2006/relationships"><Relationship Id="rId2" Type="http://schemas.openxmlformats.org/officeDocument/2006/relationships/hyperlink" Target="https://liveexample.pearsoncmg.com/html/PrimeNumber.html"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6">
            <a:extLst>
              <a:ext uri="{FF2B5EF4-FFF2-40B4-BE49-F238E27FC236}">
                <a16:creationId xmlns:a16="http://schemas.microsoft.com/office/drawing/2014/main" id="{51904E94-23EC-44D8-19B1-9B8B2BEE041D}"/>
              </a:ext>
            </a:extLst>
          </p:cNvPr>
          <p:cNvSpPr>
            <a:spLocks noGrp="1" noChangeArrowheads="1"/>
          </p:cNvSpPr>
          <p:nvPr>
            <p:ph type="sldNum" sz="quarter" idx="12"/>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C12D20E-4751-8E4B-BBFB-1071FDF9ED63}" type="slidenum">
              <a:rPr lang="en-US" altLang="en-US" sz="1400"/>
              <a:pPr>
                <a:spcBef>
                  <a:spcPct val="0"/>
                </a:spcBef>
                <a:buClrTx/>
                <a:buSzTx/>
                <a:buFontTx/>
                <a:buNone/>
              </a:pPr>
              <a:t>1</a:t>
            </a:fld>
            <a:endParaRPr lang="en-US" altLang="en-US" sz="1400"/>
          </a:p>
        </p:txBody>
      </p:sp>
      <p:sp>
        <p:nvSpPr>
          <p:cNvPr id="3075" name="Rectangle 1026">
            <a:extLst>
              <a:ext uri="{FF2B5EF4-FFF2-40B4-BE49-F238E27FC236}">
                <a16:creationId xmlns:a16="http://schemas.microsoft.com/office/drawing/2014/main" id="{54235C64-117B-782A-F5E5-60DB6B99F3D2}"/>
              </a:ext>
            </a:extLst>
          </p:cNvPr>
          <p:cNvSpPr>
            <a:spLocks noGrp="1" noChangeArrowheads="1"/>
          </p:cNvSpPr>
          <p:nvPr>
            <p:ph type="ctrTitle"/>
          </p:nvPr>
        </p:nvSpPr>
        <p:spPr>
          <a:xfrm>
            <a:off x="347663" y="855663"/>
            <a:ext cx="8334375" cy="1152525"/>
          </a:xfrm>
        </p:spPr>
        <p:txBody>
          <a:bodyPr/>
          <a:lstStyle/>
          <a:p>
            <a:r>
              <a:rPr lang="en-US" altLang="en-US" sz="4000"/>
              <a:t>Chapter 5 Loops</a:t>
            </a:r>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270845DD-BE65-088B-4B03-9094855D7F1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D43DE82-0532-7741-B0CF-FF2884847FB3}" type="slidenum">
              <a:rPr lang="en-US" altLang="en-US" sz="1400"/>
              <a:pPr>
                <a:spcBef>
                  <a:spcPct val="0"/>
                </a:spcBef>
                <a:buClrTx/>
                <a:buSzTx/>
                <a:buFontTx/>
                <a:buNone/>
              </a:pPr>
              <a:t>10</a:t>
            </a:fld>
            <a:endParaRPr lang="en-US" altLang="en-US" sz="1400"/>
          </a:p>
        </p:txBody>
      </p:sp>
      <p:sp>
        <p:nvSpPr>
          <p:cNvPr id="14339" name="Rectangle 2">
            <a:extLst>
              <a:ext uri="{FF2B5EF4-FFF2-40B4-BE49-F238E27FC236}">
                <a16:creationId xmlns:a16="http://schemas.microsoft.com/office/drawing/2014/main" id="{3296C9C3-A42F-7923-1731-6DDD74318127}"/>
              </a:ext>
            </a:extLst>
          </p:cNvPr>
          <p:cNvSpPr>
            <a:spLocks noGrp="1" noChangeArrowheads="1"/>
          </p:cNvSpPr>
          <p:nvPr>
            <p:ph type="title"/>
          </p:nvPr>
        </p:nvSpPr>
        <p:spPr>
          <a:xfrm>
            <a:off x="685800" y="228600"/>
            <a:ext cx="7772400" cy="762000"/>
          </a:xfrm>
        </p:spPr>
        <p:txBody>
          <a:bodyPr/>
          <a:lstStyle/>
          <a:p>
            <a:r>
              <a:rPr lang="en-US" altLang="en-US"/>
              <a:t>Trace while Loop, cont.</a:t>
            </a:r>
          </a:p>
        </p:txBody>
      </p:sp>
      <p:sp>
        <p:nvSpPr>
          <p:cNvPr id="14340" name="Rectangle 3">
            <a:extLst>
              <a:ext uri="{FF2B5EF4-FFF2-40B4-BE49-F238E27FC236}">
                <a16:creationId xmlns:a16="http://schemas.microsoft.com/office/drawing/2014/main" id="{D749A50E-5001-49B4-7FA6-21811A8A03E2}"/>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4341" name="Rectangle 4">
            <a:extLst>
              <a:ext uri="{FF2B5EF4-FFF2-40B4-BE49-F238E27FC236}">
                <a16:creationId xmlns:a16="http://schemas.microsoft.com/office/drawing/2014/main" id="{0E4C6CF7-BDAF-45EA-93FC-D4F1A5CE19B9}"/>
              </a:ext>
            </a:extLst>
          </p:cNvPr>
          <p:cNvSpPr>
            <a:spLocks noChangeArrowheads="1"/>
          </p:cNvSpPr>
          <p:nvPr/>
        </p:nvSpPr>
        <p:spPr bwMode="auto">
          <a:xfrm>
            <a:off x="228600" y="1447800"/>
            <a:ext cx="53340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spcBef>
                <a:spcPct val="50000"/>
              </a:spcBef>
              <a:buClr>
                <a:schemeClr val="tx2"/>
              </a:buClr>
              <a:buSzPct val="75000"/>
              <a:buFont typeface="Monotype Sorts" pitchFamily="2" charset="2"/>
              <a:buNone/>
              <a:defRPr/>
            </a:pPr>
            <a:r>
              <a:rPr lang="en-US" dirty="0" err="1">
                <a:solidFill>
                  <a:schemeClr val="accent4"/>
                </a:solidFill>
                <a:cs typeface="Courier New" pitchFamily="49" charset="0"/>
              </a:rPr>
              <a:t>int</a:t>
            </a:r>
            <a:r>
              <a:rPr lang="en-US" dirty="0">
                <a:solidFill>
                  <a:schemeClr val="accent4"/>
                </a:solidFill>
                <a:cs typeface="Courier New" pitchFamily="49" charset="0"/>
              </a:rPr>
              <a:t> count = 0;</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while (count &lt; 2) {</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a:t>
            </a:r>
            <a:r>
              <a:rPr lang="en-US" dirty="0" err="1">
                <a:solidFill>
                  <a:schemeClr val="accent4"/>
                </a:solidFill>
                <a:cs typeface="Courier New" pitchFamily="49" charset="0"/>
              </a:rPr>
              <a:t>System.out.println</a:t>
            </a:r>
            <a:r>
              <a:rPr lang="en-US" dirty="0">
                <a:solidFill>
                  <a:schemeClr val="accent4"/>
                </a:solidFill>
                <a:cs typeface="Courier New" pitchFamily="49" charset="0"/>
              </a:rPr>
              <a:t>("Welcome to Java!");</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count++;</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a:t>
            </a:r>
          </a:p>
        </p:txBody>
      </p:sp>
      <p:sp>
        <p:nvSpPr>
          <p:cNvPr id="14342" name="Rectangle 5">
            <a:extLst>
              <a:ext uri="{FF2B5EF4-FFF2-40B4-BE49-F238E27FC236}">
                <a16:creationId xmlns:a16="http://schemas.microsoft.com/office/drawing/2014/main" id="{FA055D49-3FE7-F825-9B95-0146991B3C6F}"/>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4343" name="AutoShape 6">
            <a:extLst>
              <a:ext uri="{FF2B5EF4-FFF2-40B4-BE49-F238E27FC236}">
                <a16:creationId xmlns:a16="http://schemas.microsoft.com/office/drawing/2014/main" id="{5D730DF5-7FA3-4362-12C5-FA7395CF6778}"/>
              </a:ext>
            </a:extLst>
          </p:cNvPr>
          <p:cNvSpPr>
            <a:spLocks noChangeArrowheads="1"/>
          </p:cNvSpPr>
          <p:nvPr/>
        </p:nvSpPr>
        <p:spPr bwMode="auto">
          <a:xfrm>
            <a:off x="5257800" y="1219200"/>
            <a:ext cx="3538538" cy="635000"/>
          </a:xfrm>
          <a:prstGeom prst="wedgeRoundRectCallout">
            <a:avLst>
              <a:gd name="adj1" fmla="val -61037"/>
              <a:gd name="adj2" fmla="val 255000"/>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Increase count by 1</a:t>
            </a:r>
          </a:p>
          <a:p>
            <a:pPr algn="ctr">
              <a:spcBef>
                <a:spcPct val="0"/>
              </a:spcBef>
              <a:buClrTx/>
              <a:buSzTx/>
              <a:buFontTx/>
              <a:buNone/>
            </a:pPr>
            <a:r>
              <a:rPr lang="en-US" altLang="en-US" sz="1800"/>
              <a:t>count is 1 now</a:t>
            </a:r>
          </a:p>
        </p:txBody>
      </p:sp>
      <p:sp>
        <p:nvSpPr>
          <p:cNvPr id="14344" name="Rectangle 7">
            <a:extLst>
              <a:ext uri="{FF2B5EF4-FFF2-40B4-BE49-F238E27FC236}">
                <a16:creationId xmlns:a16="http://schemas.microsoft.com/office/drawing/2014/main" id="{51589C1E-5685-C3BF-D784-D5A003CF1BAC}"/>
              </a:ext>
            </a:extLst>
          </p:cNvPr>
          <p:cNvSpPr>
            <a:spLocks noChangeArrowheads="1"/>
          </p:cNvSpPr>
          <p:nvPr/>
        </p:nvSpPr>
        <p:spPr bwMode="auto">
          <a:xfrm>
            <a:off x="309563" y="2968625"/>
            <a:ext cx="51054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4345" name="Rectangle 8">
            <a:extLst>
              <a:ext uri="{FF2B5EF4-FFF2-40B4-BE49-F238E27FC236}">
                <a16:creationId xmlns:a16="http://schemas.microsoft.com/office/drawing/2014/main" id="{FF098739-BDEB-49B0-8CDC-8B9BDA297800}"/>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a:extLst>
              <a:ext uri="{FF2B5EF4-FFF2-40B4-BE49-F238E27FC236}">
                <a16:creationId xmlns:a16="http://schemas.microsoft.com/office/drawing/2014/main" id="{1555BB00-7E09-6F0E-F0E7-680563995F6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39CC54C-04C5-7645-AA18-5FD8BE36FA71}" type="slidenum">
              <a:rPr lang="en-US" altLang="en-US" sz="1400"/>
              <a:pPr>
                <a:spcBef>
                  <a:spcPct val="0"/>
                </a:spcBef>
                <a:buClrTx/>
                <a:buSzTx/>
                <a:buFontTx/>
                <a:buNone/>
              </a:pPr>
              <a:t>11</a:t>
            </a:fld>
            <a:endParaRPr lang="en-US" altLang="en-US" sz="1400"/>
          </a:p>
        </p:txBody>
      </p:sp>
      <p:sp>
        <p:nvSpPr>
          <p:cNvPr id="15363" name="Rectangle 2">
            <a:extLst>
              <a:ext uri="{FF2B5EF4-FFF2-40B4-BE49-F238E27FC236}">
                <a16:creationId xmlns:a16="http://schemas.microsoft.com/office/drawing/2014/main" id="{74581975-029C-653B-0290-FDC80B0B9324}"/>
              </a:ext>
            </a:extLst>
          </p:cNvPr>
          <p:cNvSpPr>
            <a:spLocks noGrp="1" noChangeArrowheads="1"/>
          </p:cNvSpPr>
          <p:nvPr>
            <p:ph type="title"/>
          </p:nvPr>
        </p:nvSpPr>
        <p:spPr>
          <a:xfrm>
            <a:off x="685800" y="228600"/>
            <a:ext cx="7772400" cy="762000"/>
          </a:xfrm>
        </p:spPr>
        <p:txBody>
          <a:bodyPr/>
          <a:lstStyle/>
          <a:p>
            <a:r>
              <a:rPr lang="en-US" altLang="en-US"/>
              <a:t>Trace while Loop, cont.</a:t>
            </a:r>
          </a:p>
        </p:txBody>
      </p:sp>
      <p:sp>
        <p:nvSpPr>
          <p:cNvPr id="15364" name="Rectangle 3">
            <a:extLst>
              <a:ext uri="{FF2B5EF4-FFF2-40B4-BE49-F238E27FC236}">
                <a16:creationId xmlns:a16="http://schemas.microsoft.com/office/drawing/2014/main" id="{06959037-EDE5-9A73-582B-33FE38C838F1}"/>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5365" name="Rectangle 4">
            <a:extLst>
              <a:ext uri="{FF2B5EF4-FFF2-40B4-BE49-F238E27FC236}">
                <a16:creationId xmlns:a16="http://schemas.microsoft.com/office/drawing/2014/main" id="{74C2DED1-05A7-4F4F-A11D-03DF1A91A074}"/>
              </a:ext>
            </a:extLst>
          </p:cNvPr>
          <p:cNvSpPr>
            <a:spLocks noChangeArrowheads="1"/>
          </p:cNvSpPr>
          <p:nvPr/>
        </p:nvSpPr>
        <p:spPr bwMode="auto">
          <a:xfrm>
            <a:off x="228600" y="1447800"/>
            <a:ext cx="53340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spcBef>
                <a:spcPct val="50000"/>
              </a:spcBef>
              <a:buClr>
                <a:schemeClr val="tx2"/>
              </a:buClr>
              <a:buSzPct val="75000"/>
              <a:buFont typeface="Monotype Sorts" pitchFamily="2" charset="2"/>
              <a:buNone/>
              <a:defRPr/>
            </a:pPr>
            <a:r>
              <a:rPr lang="en-US" dirty="0" err="1">
                <a:solidFill>
                  <a:schemeClr val="accent4"/>
                </a:solidFill>
                <a:cs typeface="Courier New" pitchFamily="49" charset="0"/>
              </a:rPr>
              <a:t>int</a:t>
            </a:r>
            <a:r>
              <a:rPr lang="en-US" dirty="0">
                <a:solidFill>
                  <a:schemeClr val="accent4"/>
                </a:solidFill>
                <a:cs typeface="Courier New" pitchFamily="49" charset="0"/>
              </a:rPr>
              <a:t> count = 0;</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while (count &lt; 2) {</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a:t>
            </a:r>
            <a:r>
              <a:rPr lang="en-US" dirty="0" err="1">
                <a:solidFill>
                  <a:schemeClr val="accent4"/>
                </a:solidFill>
                <a:cs typeface="Courier New" pitchFamily="49" charset="0"/>
              </a:rPr>
              <a:t>System.out.println</a:t>
            </a:r>
            <a:r>
              <a:rPr lang="en-US" dirty="0">
                <a:solidFill>
                  <a:schemeClr val="accent4"/>
                </a:solidFill>
                <a:cs typeface="Courier New" pitchFamily="49" charset="0"/>
              </a:rPr>
              <a:t>("Welcome to Java!");</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count++;</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a:t>
            </a:r>
          </a:p>
        </p:txBody>
      </p:sp>
      <p:sp>
        <p:nvSpPr>
          <p:cNvPr id="15366" name="Rectangle 5">
            <a:extLst>
              <a:ext uri="{FF2B5EF4-FFF2-40B4-BE49-F238E27FC236}">
                <a16:creationId xmlns:a16="http://schemas.microsoft.com/office/drawing/2014/main" id="{49E8F8D3-392F-BE0A-20EE-E8811965623C}"/>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5367" name="AutoShape 6">
            <a:extLst>
              <a:ext uri="{FF2B5EF4-FFF2-40B4-BE49-F238E27FC236}">
                <a16:creationId xmlns:a16="http://schemas.microsoft.com/office/drawing/2014/main" id="{B27B9AD3-5843-C02A-4561-7B9D953E7AF7}"/>
              </a:ext>
            </a:extLst>
          </p:cNvPr>
          <p:cNvSpPr>
            <a:spLocks noChangeArrowheads="1"/>
          </p:cNvSpPr>
          <p:nvPr/>
        </p:nvSpPr>
        <p:spPr bwMode="auto">
          <a:xfrm>
            <a:off x="5257800" y="1219200"/>
            <a:ext cx="3538538" cy="635000"/>
          </a:xfrm>
          <a:prstGeom prst="wedgeRoundRectCallout">
            <a:avLst>
              <a:gd name="adj1" fmla="val -60454"/>
              <a:gd name="adj2" fmla="val 109250"/>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(count &lt; 2) is still true since count is 1</a:t>
            </a:r>
          </a:p>
        </p:txBody>
      </p:sp>
      <p:sp>
        <p:nvSpPr>
          <p:cNvPr id="15368" name="Rectangle 7">
            <a:extLst>
              <a:ext uri="{FF2B5EF4-FFF2-40B4-BE49-F238E27FC236}">
                <a16:creationId xmlns:a16="http://schemas.microsoft.com/office/drawing/2014/main" id="{36B63DC9-BDE9-2CCE-EFE7-A8B6D42E8A84}"/>
              </a:ext>
            </a:extLst>
          </p:cNvPr>
          <p:cNvSpPr>
            <a:spLocks noChangeArrowheads="1"/>
          </p:cNvSpPr>
          <p:nvPr/>
        </p:nvSpPr>
        <p:spPr bwMode="auto">
          <a:xfrm>
            <a:off x="309563" y="2008188"/>
            <a:ext cx="51054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5369" name="Rectangle 8">
            <a:extLst>
              <a:ext uri="{FF2B5EF4-FFF2-40B4-BE49-F238E27FC236}">
                <a16:creationId xmlns:a16="http://schemas.microsoft.com/office/drawing/2014/main" id="{106D0C95-D395-71DD-DD9D-48049D34D258}"/>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a:extLst>
              <a:ext uri="{FF2B5EF4-FFF2-40B4-BE49-F238E27FC236}">
                <a16:creationId xmlns:a16="http://schemas.microsoft.com/office/drawing/2014/main" id="{B389A362-A4F8-11F9-6B33-A75EBE7EBC1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46D2499-7C8A-754B-88A9-E0E9FB8390A3}" type="slidenum">
              <a:rPr lang="en-US" altLang="en-US" sz="1400"/>
              <a:pPr>
                <a:spcBef>
                  <a:spcPct val="0"/>
                </a:spcBef>
                <a:buClrTx/>
                <a:buSzTx/>
                <a:buFontTx/>
                <a:buNone/>
              </a:pPr>
              <a:t>12</a:t>
            </a:fld>
            <a:endParaRPr lang="en-US" altLang="en-US" sz="1400"/>
          </a:p>
        </p:txBody>
      </p:sp>
      <p:sp>
        <p:nvSpPr>
          <p:cNvPr id="16387" name="Rectangle 2">
            <a:extLst>
              <a:ext uri="{FF2B5EF4-FFF2-40B4-BE49-F238E27FC236}">
                <a16:creationId xmlns:a16="http://schemas.microsoft.com/office/drawing/2014/main" id="{3CBE8C25-DEF0-F4D6-2201-68C8E63A32C6}"/>
              </a:ext>
            </a:extLst>
          </p:cNvPr>
          <p:cNvSpPr>
            <a:spLocks noGrp="1" noChangeArrowheads="1"/>
          </p:cNvSpPr>
          <p:nvPr>
            <p:ph type="title"/>
          </p:nvPr>
        </p:nvSpPr>
        <p:spPr>
          <a:xfrm>
            <a:off x="685800" y="228600"/>
            <a:ext cx="7772400" cy="762000"/>
          </a:xfrm>
        </p:spPr>
        <p:txBody>
          <a:bodyPr/>
          <a:lstStyle/>
          <a:p>
            <a:r>
              <a:rPr lang="en-US" altLang="en-US"/>
              <a:t>Trace while Loop, cont.</a:t>
            </a:r>
          </a:p>
        </p:txBody>
      </p:sp>
      <p:sp>
        <p:nvSpPr>
          <p:cNvPr id="16388" name="Rectangle 3">
            <a:extLst>
              <a:ext uri="{FF2B5EF4-FFF2-40B4-BE49-F238E27FC236}">
                <a16:creationId xmlns:a16="http://schemas.microsoft.com/office/drawing/2014/main" id="{4F7B8729-6094-FF79-7A94-CAE1AC7BEB05}"/>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6389" name="Rectangle 4">
            <a:extLst>
              <a:ext uri="{FF2B5EF4-FFF2-40B4-BE49-F238E27FC236}">
                <a16:creationId xmlns:a16="http://schemas.microsoft.com/office/drawing/2014/main" id="{0B37CB77-0174-40DD-9FA2-822E0BFFC701}"/>
              </a:ext>
            </a:extLst>
          </p:cNvPr>
          <p:cNvSpPr>
            <a:spLocks noChangeArrowheads="1"/>
          </p:cNvSpPr>
          <p:nvPr/>
        </p:nvSpPr>
        <p:spPr bwMode="auto">
          <a:xfrm>
            <a:off x="228600" y="1447800"/>
            <a:ext cx="53340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spcBef>
                <a:spcPct val="50000"/>
              </a:spcBef>
              <a:buClr>
                <a:schemeClr val="tx2"/>
              </a:buClr>
              <a:buSzPct val="75000"/>
              <a:buFont typeface="Monotype Sorts" pitchFamily="2" charset="2"/>
              <a:buNone/>
              <a:defRPr/>
            </a:pPr>
            <a:r>
              <a:rPr lang="en-US" dirty="0" err="1">
                <a:solidFill>
                  <a:schemeClr val="accent4"/>
                </a:solidFill>
                <a:cs typeface="Courier New" pitchFamily="49" charset="0"/>
              </a:rPr>
              <a:t>int</a:t>
            </a:r>
            <a:r>
              <a:rPr lang="en-US" dirty="0">
                <a:solidFill>
                  <a:schemeClr val="accent4"/>
                </a:solidFill>
                <a:cs typeface="Courier New" pitchFamily="49" charset="0"/>
              </a:rPr>
              <a:t> count = 0;</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while (count &lt; 2) {</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a:t>
            </a:r>
            <a:r>
              <a:rPr lang="en-US" dirty="0" err="1">
                <a:solidFill>
                  <a:schemeClr val="accent4"/>
                </a:solidFill>
                <a:cs typeface="Courier New" pitchFamily="49" charset="0"/>
              </a:rPr>
              <a:t>System.out.println</a:t>
            </a:r>
            <a:r>
              <a:rPr lang="en-US" dirty="0">
                <a:solidFill>
                  <a:schemeClr val="accent4"/>
                </a:solidFill>
                <a:cs typeface="Courier New" pitchFamily="49" charset="0"/>
              </a:rPr>
              <a:t>("Welcome to Java!");</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count++;</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a:t>
            </a:r>
          </a:p>
        </p:txBody>
      </p:sp>
      <p:sp>
        <p:nvSpPr>
          <p:cNvPr id="16390" name="Rectangle 5">
            <a:extLst>
              <a:ext uri="{FF2B5EF4-FFF2-40B4-BE49-F238E27FC236}">
                <a16:creationId xmlns:a16="http://schemas.microsoft.com/office/drawing/2014/main" id="{06198C13-8D0D-CA76-6A7A-58D680097A67}"/>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6391" name="AutoShape 6">
            <a:extLst>
              <a:ext uri="{FF2B5EF4-FFF2-40B4-BE49-F238E27FC236}">
                <a16:creationId xmlns:a16="http://schemas.microsoft.com/office/drawing/2014/main" id="{7BF684FC-D5CB-1F76-5073-F2A96C6EAD9C}"/>
              </a:ext>
            </a:extLst>
          </p:cNvPr>
          <p:cNvSpPr>
            <a:spLocks noChangeArrowheads="1"/>
          </p:cNvSpPr>
          <p:nvPr/>
        </p:nvSpPr>
        <p:spPr bwMode="auto">
          <a:xfrm>
            <a:off x="5257800" y="1219200"/>
            <a:ext cx="3538538" cy="635000"/>
          </a:xfrm>
          <a:prstGeom prst="wedgeRoundRectCallout">
            <a:avLst>
              <a:gd name="adj1" fmla="val -59333"/>
              <a:gd name="adj2" fmla="val 165250"/>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Print Welcome to Java</a:t>
            </a:r>
          </a:p>
        </p:txBody>
      </p:sp>
      <p:sp>
        <p:nvSpPr>
          <p:cNvPr id="16392" name="Rectangle 7">
            <a:extLst>
              <a:ext uri="{FF2B5EF4-FFF2-40B4-BE49-F238E27FC236}">
                <a16:creationId xmlns:a16="http://schemas.microsoft.com/office/drawing/2014/main" id="{D9AC01B7-19BD-1EB2-E539-8675236B6BC6}"/>
              </a:ext>
            </a:extLst>
          </p:cNvPr>
          <p:cNvSpPr>
            <a:spLocks noChangeArrowheads="1"/>
          </p:cNvSpPr>
          <p:nvPr/>
        </p:nvSpPr>
        <p:spPr bwMode="auto">
          <a:xfrm>
            <a:off x="309563" y="2506663"/>
            <a:ext cx="51054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6393" name="Rectangle 8">
            <a:extLst>
              <a:ext uri="{FF2B5EF4-FFF2-40B4-BE49-F238E27FC236}">
                <a16:creationId xmlns:a16="http://schemas.microsoft.com/office/drawing/2014/main" id="{B77AE6B4-8B08-70ED-4FF6-057078C5F7FD}"/>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a:extLst>
              <a:ext uri="{FF2B5EF4-FFF2-40B4-BE49-F238E27FC236}">
                <a16:creationId xmlns:a16="http://schemas.microsoft.com/office/drawing/2014/main" id="{8191FA05-0DF5-57E0-A1BE-5CD14AA7471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F0BFE10-8585-B64B-9523-30B7E9D114F5}" type="slidenum">
              <a:rPr lang="en-US" altLang="en-US" sz="1400"/>
              <a:pPr>
                <a:spcBef>
                  <a:spcPct val="0"/>
                </a:spcBef>
                <a:buClrTx/>
                <a:buSzTx/>
                <a:buFontTx/>
                <a:buNone/>
              </a:pPr>
              <a:t>13</a:t>
            </a:fld>
            <a:endParaRPr lang="en-US" altLang="en-US" sz="1400"/>
          </a:p>
        </p:txBody>
      </p:sp>
      <p:sp>
        <p:nvSpPr>
          <p:cNvPr id="17411" name="Rectangle 2">
            <a:extLst>
              <a:ext uri="{FF2B5EF4-FFF2-40B4-BE49-F238E27FC236}">
                <a16:creationId xmlns:a16="http://schemas.microsoft.com/office/drawing/2014/main" id="{BD3042C9-EA59-AB56-6E0D-7DD589E63904}"/>
              </a:ext>
            </a:extLst>
          </p:cNvPr>
          <p:cNvSpPr>
            <a:spLocks noGrp="1" noChangeArrowheads="1"/>
          </p:cNvSpPr>
          <p:nvPr>
            <p:ph type="title"/>
          </p:nvPr>
        </p:nvSpPr>
        <p:spPr>
          <a:xfrm>
            <a:off x="685800" y="228600"/>
            <a:ext cx="7772400" cy="762000"/>
          </a:xfrm>
        </p:spPr>
        <p:txBody>
          <a:bodyPr/>
          <a:lstStyle/>
          <a:p>
            <a:r>
              <a:rPr lang="en-US" altLang="en-US"/>
              <a:t>Trace while Loop, cont.</a:t>
            </a:r>
          </a:p>
        </p:txBody>
      </p:sp>
      <p:sp>
        <p:nvSpPr>
          <p:cNvPr id="17412" name="Rectangle 3">
            <a:extLst>
              <a:ext uri="{FF2B5EF4-FFF2-40B4-BE49-F238E27FC236}">
                <a16:creationId xmlns:a16="http://schemas.microsoft.com/office/drawing/2014/main" id="{0BC702DD-8756-46AA-D34A-33FCB27CD859}"/>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7413" name="Rectangle 4">
            <a:extLst>
              <a:ext uri="{FF2B5EF4-FFF2-40B4-BE49-F238E27FC236}">
                <a16:creationId xmlns:a16="http://schemas.microsoft.com/office/drawing/2014/main" id="{FC41655A-DB89-4197-9F3E-AD2FBAFE280B}"/>
              </a:ext>
            </a:extLst>
          </p:cNvPr>
          <p:cNvSpPr>
            <a:spLocks noChangeArrowheads="1"/>
          </p:cNvSpPr>
          <p:nvPr/>
        </p:nvSpPr>
        <p:spPr bwMode="auto">
          <a:xfrm>
            <a:off x="228600" y="1447800"/>
            <a:ext cx="53340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spcBef>
                <a:spcPct val="50000"/>
              </a:spcBef>
              <a:buClr>
                <a:schemeClr val="tx2"/>
              </a:buClr>
              <a:buSzPct val="75000"/>
              <a:buFont typeface="Monotype Sorts" pitchFamily="2" charset="2"/>
              <a:buNone/>
              <a:defRPr/>
            </a:pPr>
            <a:r>
              <a:rPr lang="en-US" dirty="0" err="1">
                <a:solidFill>
                  <a:schemeClr val="accent4"/>
                </a:solidFill>
                <a:cs typeface="Courier New" pitchFamily="49" charset="0"/>
              </a:rPr>
              <a:t>int</a:t>
            </a:r>
            <a:r>
              <a:rPr lang="en-US" dirty="0">
                <a:solidFill>
                  <a:schemeClr val="accent4"/>
                </a:solidFill>
                <a:cs typeface="Courier New" pitchFamily="49" charset="0"/>
              </a:rPr>
              <a:t> count = 0;</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while (count &lt; 2) {</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a:t>
            </a:r>
            <a:r>
              <a:rPr lang="en-US" dirty="0" err="1">
                <a:solidFill>
                  <a:schemeClr val="accent4"/>
                </a:solidFill>
                <a:cs typeface="Courier New" pitchFamily="49" charset="0"/>
              </a:rPr>
              <a:t>System.out.println</a:t>
            </a:r>
            <a:r>
              <a:rPr lang="en-US" dirty="0">
                <a:solidFill>
                  <a:schemeClr val="accent4"/>
                </a:solidFill>
                <a:cs typeface="Courier New" pitchFamily="49" charset="0"/>
              </a:rPr>
              <a:t>("Welcome to Java!");</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count++;</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a:t>
            </a:r>
          </a:p>
        </p:txBody>
      </p:sp>
      <p:sp>
        <p:nvSpPr>
          <p:cNvPr id="17414" name="Rectangle 5">
            <a:extLst>
              <a:ext uri="{FF2B5EF4-FFF2-40B4-BE49-F238E27FC236}">
                <a16:creationId xmlns:a16="http://schemas.microsoft.com/office/drawing/2014/main" id="{3CAF04A4-6A7D-897F-4434-BE718FC35A85}"/>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7415" name="AutoShape 6">
            <a:extLst>
              <a:ext uri="{FF2B5EF4-FFF2-40B4-BE49-F238E27FC236}">
                <a16:creationId xmlns:a16="http://schemas.microsoft.com/office/drawing/2014/main" id="{7FDC147B-0734-B4B1-68BC-11A0C498B6EC}"/>
              </a:ext>
            </a:extLst>
          </p:cNvPr>
          <p:cNvSpPr>
            <a:spLocks noChangeArrowheads="1"/>
          </p:cNvSpPr>
          <p:nvPr/>
        </p:nvSpPr>
        <p:spPr bwMode="auto">
          <a:xfrm>
            <a:off x="5257800" y="1219200"/>
            <a:ext cx="3538538" cy="635000"/>
          </a:xfrm>
          <a:prstGeom prst="wedgeRoundRectCallout">
            <a:avLst>
              <a:gd name="adj1" fmla="val -59333"/>
              <a:gd name="adj2" fmla="val 242000"/>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Increase count by 1</a:t>
            </a:r>
          </a:p>
          <a:p>
            <a:pPr algn="ctr">
              <a:spcBef>
                <a:spcPct val="0"/>
              </a:spcBef>
              <a:buClrTx/>
              <a:buSzTx/>
              <a:buFontTx/>
              <a:buNone/>
            </a:pPr>
            <a:r>
              <a:rPr lang="en-US" altLang="en-US" sz="1800"/>
              <a:t>count is 2 now</a:t>
            </a:r>
          </a:p>
        </p:txBody>
      </p:sp>
      <p:sp>
        <p:nvSpPr>
          <p:cNvPr id="17416" name="Rectangle 8">
            <a:extLst>
              <a:ext uri="{FF2B5EF4-FFF2-40B4-BE49-F238E27FC236}">
                <a16:creationId xmlns:a16="http://schemas.microsoft.com/office/drawing/2014/main" id="{25DDED21-4ECA-02AC-E20F-7985E5908E59}"/>
              </a:ext>
            </a:extLst>
          </p:cNvPr>
          <p:cNvSpPr>
            <a:spLocks noChangeArrowheads="1"/>
          </p:cNvSpPr>
          <p:nvPr/>
        </p:nvSpPr>
        <p:spPr bwMode="auto">
          <a:xfrm>
            <a:off x="269875" y="2968625"/>
            <a:ext cx="51054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7417" name="Rectangle 9">
            <a:extLst>
              <a:ext uri="{FF2B5EF4-FFF2-40B4-BE49-F238E27FC236}">
                <a16:creationId xmlns:a16="http://schemas.microsoft.com/office/drawing/2014/main" id="{0130E3E9-A14E-A5A8-F122-231B20BCD0AE}"/>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a:extLst>
              <a:ext uri="{FF2B5EF4-FFF2-40B4-BE49-F238E27FC236}">
                <a16:creationId xmlns:a16="http://schemas.microsoft.com/office/drawing/2014/main" id="{C36E32C8-8E75-7D82-BB9A-4B3C84D7BA3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E94F871-A94F-0A46-AB21-4B504EDA2360}" type="slidenum">
              <a:rPr lang="en-US" altLang="en-US" sz="1400"/>
              <a:pPr>
                <a:spcBef>
                  <a:spcPct val="0"/>
                </a:spcBef>
                <a:buClrTx/>
                <a:buSzTx/>
                <a:buFontTx/>
                <a:buNone/>
              </a:pPr>
              <a:t>14</a:t>
            </a:fld>
            <a:endParaRPr lang="en-US" altLang="en-US" sz="1400"/>
          </a:p>
        </p:txBody>
      </p:sp>
      <p:sp>
        <p:nvSpPr>
          <p:cNvPr id="18435" name="Rectangle 2">
            <a:extLst>
              <a:ext uri="{FF2B5EF4-FFF2-40B4-BE49-F238E27FC236}">
                <a16:creationId xmlns:a16="http://schemas.microsoft.com/office/drawing/2014/main" id="{FDA58983-0E6E-32E3-D725-8389BDBD29B8}"/>
              </a:ext>
            </a:extLst>
          </p:cNvPr>
          <p:cNvSpPr>
            <a:spLocks noGrp="1" noChangeArrowheads="1"/>
          </p:cNvSpPr>
          <p:nvPr>
            <p:ph type="title"/>
          </p:nvPr>
        </p:nvSpPr>
        <p:spPr>
          <a:xfrm>
            <a:off x="685800" y="228600"/>
            <a:ext cx="7772400" cy="762000"/>
          </a:xfrm>
        </p:spPr>
        <p:txBody>
          <a:bodyPr/>
          <a:lstStyle/>
          <a:p>
            <a:r>
              <a:rPr lang="en-US" altLang="en-US"/>
              <a:t>Trace while Loop, cont.</a:t>
            </a:r>
          </a:p>
        </p:txBody>
      </p:sp>
      <p:sp>
        <p:nvSpPr>
          <p:cNvPr id="18436" name="Rectangle 3">
            <a:extLst>
              <a:ext uri="{FF2B5EF4-FFF2-40B4-BE49-F238E27FC236}">
                <a16:creationId xmlns:a16="http://schemas.microsoft.com/office/drawing/2014/main" id="{E7932AAA-26E5-197F-7046-5F22C54E4805}"/>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8437" name="Rectangle 4">
            <a:extLst>
              <a:ext uri="{FF2B5EF4-FFF2-40B4-BE49-F238E27FC236}">
                <a16:creationId xmlns:a16="http://schemas.microsoft.com/office/drawing/2014/main" id="{32308F90-AB7F-48AF-B6F7-A3001064DCF5}"/>
              </a:ext>
            </a:extLst>
          </p:cNvPr>
          <p:cNvSpPr>
            <a:spLocks noChangeArrowheads="1"/>
          </p:cNvSpPr>
          <p:nvPr/>
        </p:nvSpPr>
        <p:spPr bwMode="auto">
          <a:xfrm>
            <a:off x="228600" y="1447800"/>
            <a:ext cx="53340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spcBef>
                <a:spcPct val="50000"/>
              </a:spcBef>
              <a:buClr>
                <a:schemeClr val="tx2"/>
              </a:buClr>
              <a:buSzPct val="75000"/>
              <a:buFont typeface="Monotype Sorts" pitchFamily="2" charset="2"/>
              <a:buNone/>
              <a:defRPr/>
            </a:pPr>
            <a:r>
              <a:rPr lang="en-US" dirty="0" err="1">
                <a:solidFill>
                  <a:schemeClr val="accent4"/>
                </a:solidFill>
                <a:cs typeface="Courier New" pitchFamily="49" charset="0"/>
              </a:rPr>
              <a:t>int</a:t>
            </a:r>
            <a:r>
              <a:rPr lang="en-US" dirty="0">
                <a:solidFill>
                  <a:schemeClr val="accent4"/>
                </a:solidFill>
                <a:cs typeface="Courier New" pitchFamily="49" charset="0"/>
              </a:rPr>
              <a:t> count = 0;</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while (count &lt; 2) {</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a:t>
            </a:r>
            <a:r>
              <a:rPr lang="en-US" dirty="0" err="1">
                <a:solidFill>
                  <a:schemeClr val="accent4"/>
                </a:solidFill>
                <a:cs typeface="Courier New" pitchFamily="49" charset="0"/>
              </a:rPr>
              <a:t>System.out.println</a:t>
            </a:r>
            <a:r>
              <a:rPr lang="en-US" dirty="0">
                <a:solidFill>
                  <a:schemeClr val="accent4"/>
                </a:solidFill>
                <a:cs typeface="Courier New" pitchFamily="49" charset="0"/>
              </a:rPr>
              <a:t>("Welcome to Java!");</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count++;</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a:t>
            </a:r>
          </a:p>
        </p:txBody>
      </p:sp>
      <p:sp>
        <p:nvSpPr>
          <p:cNvPr id="18438" name="Rectangle 5">
            <a:extLst>
              <a:ext uri="{FF2B5EF4-FFF2-40B4-BE49-F238E27FC236}">
                <a16:creationId xmlns:a16="http://schemas.microsoft.com/office/drawing/2014/main" id="{E385AAD3-390F-E83C-DA24-F8580FEF039B}"/>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8439" name="AutoShape 6">
            <a:extLst>
              <a:ext uri="{FF2B5EF4-FFF2-40B4-BE49-F238E27FC236}">
                <a16:creationId xmlns:a16="http://schemas.microsoft.com/office/drawing/2014/main" id="{7F98CCD7-D590-E367-71DE-E5456D04E746}"/>
              </a:ext>
            </a:extLst>
          </p:cNvPr>
          <p:cNvSpPr>
            <a:spLocks noChangeArrowheads="1"/>
          </p:cNvSpPr>
          <p:nvPr/>
        </p:nvSpPr>
        <p:spPr bwMode="auto">
          <a:xfrm>
            <a:off x="5262563" y="1201738"/>
            <a:ext cx="3538537" cy="635000"/>
          </a:xfrm>
          <a:prstGeom prst="wedgeRoundRectCallout">
            <a:avLst>
              <a:gd name="adj1" fmla="val -63639"/>
              <a:gd name="adj2" fmla="val 110750"/>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(count &lt; 2) is false since count is 2 now</a:t>
            </a:r>
          </a:p>
        </p:txBody>
      </p:sp>
      <p:sp>
        <p:nvSpPr>
          <p:cNvPr id="18440" name="Rectangle 7">
            <a:extLst>
              <a:ext uri="{FF2B5EF4-FFF2-40B4-BE49-F238E27FC236}">
                <a16:creationId xmlns:a16="http://schemas.microsoft.com/office/drawing/2014/main" id="{088453AE-A8EE-0A49-EBB2-E673306BC558}"/>
              </a:ext>
            </a:extLst>
          </p:cNvPr>
          <p:cNvSpPr>
            <a:spLocks noChangeArrowheads="1"/>
          </p:cNvSpPr>
          <p:nvPr/>
        </p:nvSpPr>
        <p:spPr bwMode="auto">
          <a:xfrm>
            <a:off x="309563" y="2008188"/>
            <a:ext cx="51435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8441" name="Rectangle 8">
            <a:extLst>
              <a:ext uri="{FF2B5EF4-FFF2-40B4-BE49-F238E27FC236}">
                <a16:creationId xmlns:a16="http://schemas.microsoft.com/office/drawing/2014/main" id="{AD3E84DB-F329-902B-118E-9967FBE4DE00}"/>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a:extLst>
              <a:ext uri="{FF2B5EF4-FFF2-40B4-BE49-F238E27FC236}">
                <a16:creationId xmlns:a16="http://schemas.microsoft.com/office/drawing/2014/main" id="{DD874F0C-867D-9CA1-76F1-13EE29E80A3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3D594A0-2B3E-1E4F-A183-938E15ABE05E}" type="slidenum">
              <a:rPr lang="en-US" altLang="en-US" sz="1400"/>
              <a:pPr>
                <a:spcBef>
                  <a:spcPct val="0"/>
                </a:spcBef>
                <a:buClrTx/>
                <a:buSzTx/>
                <a:buFontTx/>
                <a:buNone/>
              </a:pPr>
              <a:t>15</a:t>
            </a:fld>
            <a:endParaRPr lang="en-US" altLang="en-US" sz="1400"/>
          </a:p>
        </p:txBody>
      </p:sp>
      <p:sp>
        <p:nvSpPr>
          <p:cNvPr id="19459" name="Rectangle 2">
            <a:extLst>
              <a:ext uri="{FF2B5EF4-FFF2-40B4-BE49-F238E27FC236}">
                <a16:creationId xmlns:a16="http://schemas.microsoft.com/office/drawing/2014/main" id="{CA1CE712-A9D4-FC33-98F1-E3FFBA64FF96}"/>
              </a:ext>
            </a:extLst>
          </p:cNvPr>
          <p:cNvSpPr>
            <a:spLocks noGrp="1" noChangeArrowheads="1"/>
          </p:cNvSpPr>
          <p:nvPr>
            <p:ph type="title"/>
          </p:nvPr>
        </p:nvSpPr>
        <p:spPr>
          <a:xfrm>
            <a:off x="685800" y="228600"/>
            <a:ext cx="7772400" cy="762000"/>
          </a:xfrm>
        </p:spPr>
        <p:txBody>
          <a:bodyPr/>
          <a:lstStyle/>
          <a:p>
            <a:r>
              <a:rPr lang="en-US" altLang="en-US"/>
              <a:t>Trace while Loop</a:t>
            </a:r>
          </a:p>
        </p:txBody>
      </p:sp>
      <p:sp>
        <p:nvSpPr>
          <p:cNvPr id="19460" name="Rectangle 3">
            <a:extLst>
              <a:ext uri="{FF2B5EF4-FFF2-40B4-BE49-F238E27FC236}">
                <a16:creationId xmlns:a16="http://schemas.microsoft.com/office/drawing/2014/main" id="{DE884B4E-FC4F-E0D8-46D8-894738DACCB2}"/>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9461" name="Rectangle 4">
            <a:extLst>
              <a:ext uri="{FF2B5EF4-FFF2-40B4-BE49-F238E27FC236}">
                <a16:creationId xmlns:a16="http://schemas.microsoft.com/office/drawing/2014/main" id="{00F2B30C-6744-4C0A-9183-50B688206903}"/>
              </a:ext>
            </a:extLst>
          </p:cNvPr>
          <p:cNvSpPr>
            <a:spLocks noChangeArrowheads="1"/>
          </p:cNvSpPr>
          <p:nvPr/>
        </p:nvSpPr>
        <p:spPr bwMode="auto">
          <a:xfrm>
            <a:off x="228600" y="1447800"/>
            <a:ext cx="5334000" cy="300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spcBef>
                <a:spcPct val="50000"/>
              </a:spcBef>
              <a:buClr>
                <a:schemeClr val="tx2"/>
              </a:buClr>
              <a:buSzPct val="75000"/>
              <a:buFont typeface="Monotype Sorts" pitchFamily="2" charset="2"/>
              <a:buNone/>
              <a:defRPr/>
            </a:pPr>
            <a:r>
              <a:rPr lang="en-US" dirty="0" err="1">
                <a:solidFill>
                  <a:schemeClr val="accent4"/>
                </a:solidFill>
                <a:cs typeface="Courier New" pitchFamily="49" charset="0"/>
              </a:rPr>
              <a:t>int</a:t>
            </a:r>
            <a:r>
              <a:rPr lang="en-US" dirty="0">
                <a:solidFill>
                  <a:schemeClr val="accent4"/>
                </a:solidFill>
                <a:cs typeface="Courier New" pitchFamily="49" charset="0"/>
              </a:rPr>
              <a:t> count = 0;</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while (count &lt; 2) {</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a:t>
            </a:r>
            <a:r>
              <a:rPr lang="en-US" dirty="0" err="1">
                <a:solidFill>
                  <a:schemeClr val="accent4"/>
                </a:solidFill>
                <a:cs typeface="Courier New" pitchFamily="49" charset="0"/>
              </a:rPr>
              <a:t>System.out.println</a:t>
            </a:r>
            <a:r>
              <a:rPr lang="en-US" dirty="0">
                <a:solidFill>
                  <a:schemeClr val="accent4"/>
                </a:solidFill>
                <a:cs typeface="Courier New" pitchFamily="49" charset="0"/>
              </a:rPr>
              <a:t>("Welcome to Java!");</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count++;</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a:t>
            </a:r>
          </a:p>
          <a:p>
            <a:pPr>
              <a:lnSpc>
                <a:spcPct val="90000"/>
              </a:lnSpc>
              <a:spcBef>
                <a:spcPct val="50000"/>
              </a:spcBef>
              <a:buClr>
                <a:schemeClr val="tx2"/>
              </a:buClr>
              <a:buSzPct val="75000"/>
              <a:buFont typeface="Monotype Sorts" pitchFamily="2" charset="2"/>
              <a:buNone/>
              <a:defRPr/>
            </a:pPr>
            <a:endParaRPr lang="en-US" dirty="0">
              <a:solidFill>
                <a:schemeClr val="bg2"/>
              </a:solidFill>
              <a:cs typeface="Courier New" pitchFamily="49" charset="0"/>
            </a:endParaRPr>
          </a:p>
        </p:txBody>
      </p:sp>
      <p:sp>
        <p:nvSpPr>
          <p:cNvPr id="19462" name="Rectangle 5">
            <a:extLst>
              <a:ext uri="{FF2B5EF4-FFF2-40B4-BE49-F238E27FC236}">
                <a16:creationId xmlns:a16="http://schemas.microsoft.com/office/drawing/2014/main" id="{B691F136-67A9-BE42-E566-0F03A4FC0E1A}"/>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9463" name="AutoShape 6">
            <a:extLst>
              <a:ext uri="{FF2B5EF4-FFF2-40B4-BE49-F238E27FC236}">
                <a16:creationId xmlns:a16="http://schemas.microsoft.com/office/drawing/2014/main" id="{6EDD2007-A52F-A101-95E2-3E721D662682}"/>
              </a:ext>
            </a:extLst>
          </p:cNvPr>
          <p:cNvSpPr>
            <a:spLocks noChangeArrowheads="1"/>
          </p:cNvSpPr>
          <p:nvPr/>
        </p:nvSpPr>
        <p:spPr bwMode="auto">
          <a:xfrm>
            <a:off x="5262563" y="1201738"/>
            <a:ext cx="3538537" cy="635000"/>
          </a:xfrm>
          <a:prstGeom prst="wedgeRoundRectCallout">
            <a:avLst>
              <a:gd name="adj1" fmla="val -64222"/>
              <a:gd name="adj2" fmla="val 411500"/>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The loop exits. Execute the next statement after the loop.</a:t>
            </a:r>
          </a:p>
        </p:txBody>
      </p:sp>
      <p:sp>
        <p:nvSpPr>
          <p:cNvPr id="19464" name="Rectangle 8">
            <a:extLst>
              <a:ext uri="{FF2B5EF4-FFF2-40B4-BE49-F238E27FC236}">
                <a16:creationId xmlns:a16="http://schemas.microsoft.com/office/drawing/2014/main" id="{41C6FF3B-E582-B998-4256-1F229682864F}"/>
              </a:ext>
            </a:extLst>
          </p:cNvPr>
          <p:cNvSpPr>
            <a:spLocks noChangeArrowheads="1"/>
          </p:cNvSpPr>
          <p:nvPr/>
        </p:nvSpPr>
        <p:spPr bwMode="auto">
          <a:xfrm>
            <a:off x="309563" y="3967163"/>
            <a:ext cx="51435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9465" name="Rectangle 9">
            <a:extLst>
              <a:ext uri="{FF2B5EF4-FFF2-40B4-BE49-F238E27FC236}">
                <a16:creationId xmlns:a16="http://schemas.microsoft.com/office/drawing/2014/main" id="{541B772E-F178-63CB-9A70-B5293B72B47E}"/>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a:extLst>
              <a:ext uri="{FF2B5EF4-FFF2-40B4-BE49-F238E27FC236}">
                <a16:creationId xmlns:a16="http://schemas.microsoft.com/office/drawing/2014/main" id="{0CF5ED43-0322-9C4E-A3E9-C11CFFC04EA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27A25E1-5BAF-DC4C-A06D-BC2015339247}" type="slidenum">
              <a:rPr lang="en-US" altLang="en-US" sz="1400"/>
              <a:pPr>
                <a:spcBef>
                  <a:spcPct val="0"/>
                </a:spcBef>
                <a:buClrTx/>
                <a:buSzTx/>
                <a:buFontTx/>
                <a:buNone/>
              </a:pPr>
              <a:t>16</a:t>
            </a:fld>
            <a:endParaRPr lang="en-US" altLang="en-US" sz="1400"/>
          </a:p>
        </p:txBody>
      </p:sp>
      <p:sp>
        <p:nvSpPr>
          <p:cNvPr id="20483" name="Rectangle 2">
            <a:extLst>
              <a:ext uri="{FF2B5EF4-FFF2-40B4-BE49-F238E27FC236}">
                <a16:creationId xmlns:a16="http://schemas.microsoft.com/office/drawing/2014/main" id="{E1B68292-30FA-EDD6-90EB-2D649543A529}"/>
              </a:ext>
            </a:extLst>
          </p:cNvPr>
          <p:cNvSpPr>
            <a:spLocks noGrp="1" noChangeArrowheads="1"/>
          </p:cNvSpPr>
          <p:nvPr>
            <p:ph type="title"/>
          </p:nvPr>
        </p:nvSpPr>
        <p:spPr>
          <a:xfrm>
            <a:off x="0" y="241300"/>
            <a:ext cx="9144000" cy="628650"/>
          </a:xfrm>
        </p:spPr>
        <p:txBody>
          <a:bodyPr/>
          <a:lstStyle/>
          <a:p>
            <a:r>
              <a:rPr lang="en-US" altLang="en-US" sz="3600"/>
              <a:t>Problem: Repeat Addition Until Correct</a:t>
            </a:r>
            <a:endParaRPr lang="en-US" altLang="en-US" sz="4000"/>
          </a:p>
        </p:txBody>
      </p:sp>
      <p:sp>
        <p:nvSpPr>
          <p:cNvPr id="20484" name="Rectangle 3">
            <a:extLst>
              <a:ext uri="{FF2B5EF4-FFF2-40B4-BE49-F238E27FC236}">
                <a16:creationId xmlns:a16="http://schemas.microsoft.com/office/drawing/2014/main" id="{4890697D-04E9-881C-21A8-D1DEAE7F2795}"/>
              </a:ext>
            </a:extLst>
          </p:cNvPr>
          <p:cNvSpPr>
            <a:spLocks noGrp="1" noChangeArrowheads="1"/>
          </p:cNvSpPr>
          <p:nvPr>
            <p:ph type="body" idx="1"/>
          </p:nvPr>
        </p:nvSpPr>
        <p:spPr>
          <a:xfrm>
            <a:off x="309563" y="1508125"/>
            <a:ext cx="8534400" cy="2689225"/>
          </a:xfrm>
        </p:spPr>
        <p:txBody>
          <a:bodyPr/>
          <a:lstStyle/>
          <a:p>
            <a:pPr marL="0" indent="0">
              <a:spcBef>
                <a:spcPct val="100000"/>
              </a:spcBef>
              <a:buFont typeface="Monotype Sorts" pitchFamily="2" charset="2"/>
              <a:buNone/>
            </a:pPr>
            <a:r>
              <a:rPr lang="en-US" altLang="en-US"/>
              <a:t>Recall that Listing 3.1 AdditionQuiz.java gives a program that prompts the user to enter an answer for a question on addition of two single digits. Using a loop, you can now rewrite the program to let the user enter a new answer until it is correct.</a:t>
            </a:r>
          </a:p>
        </p:txBody>
      </p:sp>
      <p:sp>
        <p:nvSpPr>
          <p:cNvPr id="20485" name="Rectangle 8">
            <a:hlinkClick r:id="rId2"/>
            <a:extLst>
              <a:ext uri="{FF2B5EF4-FFF2-40B4-BE49-F238E27FC236}">
                <a16:creationId xmlns:a16="http://schemas.microsoft.com/office/drawing/2014/main" id="{BDB9F55B-C484-5BAC-3FB6-24277D721A9D}"/>
              </a:ext>
            </a:extLst>
          </p:cNvPr>
          <p:cNvSpPr>
            <a:spLocks noChangeArrowheads="1"/>
          </p:cNvSpPr>
          <p:nvPr/>
        </p:nvSpPr>
        <p:spPr bwMode="auto">
          <a:xfrm>
            <a:off x="3549650" y="5810250"/>
            <a:ext cx="243046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RepeatAdditionQuiz</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a:extLst>
              <a:ext uri="{FF2B5EF4-FFF2-40B4-BE49-F238E27FC236}">
                <a16:creationId xmlns:a16="http://schemas.microsoft.com/office/drawing/2014/main" id="{F11F5D78-867F-6203-3B80-62FCED81AD2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7CB5A92-7135-0042-B800-46AFC485338D}" type="slidenum">
              <a:rPr lang="en-US" altLang="en-US" sz="1400"/>
              <a:pPr>
                <a:spcBef>
                  <a:spcPct val="0"/>
                </a:spcBef>
                <a:buClrTx/>
                <a:buSzTx/>
                <a:buFontTx/>
                <a:buNone/>
              </a:pPr>
              <a:t>17</a:t>
            </a:fld>
            <a:endParaRPr lang="en-US" altLang="en-US" sz="1400"/>
          </a:p>
        </p:txBody>
      </p:sp>
      <p:sp>
        <p:nvSpPr>
          <p:cNvPr id="21507" name="Rectangle 2">
            <a:extLst>
              <a:ext uri="{FF2B5EF4-FFF2-40B4-BE49-F238E27FC236}">
                <a16:creationId xmlns:a16="http://schemas.microsoft.com/office/drawing/2014/main" id="{7CE36E98-C268-87E3-88E1-A006496C644A}"/>
              </a:ext>
            </a:extLst>
          </p:cNvPr>
          <p:cNvSpPr>
            <a:spLocks noGrp="1" noChangeArrowheads="1"/>
          </p:cNvSpPr>
          <p:nvPr>
            <p:ph type="title"/>
          </p:nvPr>
        </p:nvSpPr>
        <p:spPr>
          <a:xfrm>
            <a:off x="0" y="241300"/>
            <a:ext cx="9144000" cy="628650"/>
          </a:xfrm>
        </p:spPr>
        <p:txBody>
          <a:bodyPr/>
          <a:lstStyle/>
          <a:p>
            <a:r>
              <a:rPr lang="en-US" altLang="en-US" sz="3600"/>
              <a:t>Problem: Guessing Numbers</a:t>
            </a:r>
            <a:r>
              <a:rPr lang="en-US" altLang="en-US" sz="4000"/>
              <a:t> </a:t>
            </a:r>
          </a:p>
        </p:txBody>
      </p:sp>
      <p:sp>
        <p:nvSpPr>
          <p:cNvPr id="21508" name="Rectangle 3">
            <a:extLst>
              <a:ext uri="{FF2B5EF4-FFF2-40B4-BE49-F238E27FC236}">
                <a16:creationId xmlns:a16="http://schemas.microsoft.com/office/drawing/2014/main" id="{D57249F2-0DE1-C86F-9D8D-DF8FEC422B29}"/>
              </a:ext>
            </a:extLst>
          </p:cNvPr>
          <p:cNvSpPr>
            <a:spLocks noGrp="1" noChangeArrowheads="1"/>
          </p:cNvSpPr>
          <p:nvPr>
            <p:ph type="body" idx="1"/>
          </p:nvPr>
        </p:nvSpPr>
        <p:spPr>
          <a:xfrm>
            <a:off x="309563" y="1009650"/>
            <a:ext cx="8534400" cy="4186238"/>
          </a:xfrm>
        </p:spPr>
        <p:txBody>
          <a:bodyPr/>
          <a:lstStyle/>
          <a:p>
            <a:pPr marL="0" indent="0">
              <a:spcBef>
                <a:spcPct val="100000"/>
              </a:spcBef>
              <a:buFont typeface="Monotype Sorts" pitchFamily="2" charset="2"/>
              <a:buNone/>
            </a:pPr>
            <a:r>
              <a:rPr lang="en-US" altLang="en-US"/>
              <a:t>Write a program that randomly generates an integer between </a:t>
            </a:r>
            <a:r>
              <a:rPr lang="en-US" altLang="en-US" u="sng"/>
              <a:t>0</a:t>
            </a:r>
            <a:r>
              <a:rPr lang="en-US" altLang="en-US"/>
              <a:t> and </a:t>
            </a:r>
            <a:r>
              <a:rPr lang="en-US" altLang="en-US" u="sng"/>
              <a:t>100</a:t>
            </a:r>
            <a:r>
              <a:rPr lang="en-US" altLang="en-US"/>
              <a:t>, inclusive. The program prompts the user to enter a number continuously until the number matches the randomly generated number. For each user input, the program tells the user whether the input is too low or too high, so the user can choose the next input intelligently. Here is a sample run: </a:t>
            </a:r>
          </a:p>
        </p:txBody>
      </p:sp>
      <p:sp>
        <p:nvSpPr>
          <p:cNvPr id="21509" name="Rectangle 10">
            <a:hlinkClick r:id="rId2"/>
            <a:extLst>
              <a:ext uri="{FF2B5EF4-FFF2-40B4-BE49-F238E27FC236}">
                <a16:creationId xmlns:a16="http://schemas.microsoft.com/office/drawing/2014/main" id="{7D661EDD-1D00-5563-4309-FBAD626309ED}"/>
              </a:ext>
            </a:extLst>
          </p:cNvPr>
          <p:cNvSpPr>
            <a:spLocks noChangeArrowheads="1"/>
          </p:cNvSpPr>
          <p:nvPr/>
        </p:nvSpPr>
        <p:spPr bwMode="auto">
          <a:xfrm>
            <a:off x="4384675" y="5316538"/>
            <a:ext cx="2649538"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GuessNumberOneTime</a:t>
            </a:r>
          </a:p>
        </p:txBody>
      </p:sp>
      <p:sp>
        <p:nvSpPr>
          <p:cNvPr id="21510" name="Rectangle 13">
            <a:hlinkClick r:id="rId3"/>
            <a:extLst>
              <a:ext uri="{FF2B5EF4-FFF2-40B4-BE49-F238E27FC236}">
                <a16:creationId xmlns:a16="http://schemas.microsoft.com/office/drawing/2014/main" id="{C910EAD8-540A-FF8A-F3A2-70BAC33D0154}"/>
              </a:ext>
            </a:extLst>
          </p:cNvPr>
          <p:cNvSpPr>
            <a:spLocks noChangeArrowheads="1"/>
          </p:cNvSpPr>
          <p:nvPr/>
        </p:nvSpPr>
        <p:spPr bwMode="auto">
          <a:xfrm>
            <a:off x="4384675" y="5778500"/>
            <a:ext cx="2649538"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GuessNumber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a:extLst>
              <a:ext uri="{FF2B5EF4-FFF2-40B4-BE49-F238E27FC236}">
                <a16:creationId xmlns:a16="http://schemas.microsoft.com/office/drawing/2014/main" id="{DD64A245-21DA-718A-E27C-CC628E286A9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DDBA74A-2945-6841-8488-368D6B032920}" type="slidenum">
              <a:rPr lang="en-US" altLang="en-US" sz="1400"/>
              <a:pPr>
                <a:spcBef>
                  <a:spcPct val="0"/>
                </a:spcBef>
                <a:buClrTx/>
                <a:buSzTx/>
                <a:buFontTx/>
                <a:buNone/>
              </a:pPr>
              <a:t>18</a:t>
            </a:fld>
            <a:endParaRPr lang="en-US" altLang="en-US" sz="1400"/>
          </a:p>
        </p:txBody>
      </p:sp>
      <p:sp>
        <p:nvSpPr>
          <p:cNvPr id="22531" name="Rectangle 2">
            <a:extLst>
              <a:ext uri="{FF2B5EF4-FFF2-40B4-BE49-F238E27FC236}">
                <a16:creationId xmlns:a16="http://schemas.microsoft.com/office/drawing/2014/main" id="{0B2C099B-6891-4B31-FEFA-EAC7D6D7BF13}"/>
              </a:ext>
            </a:extLst>
          </p:cNvPr>
          <p:cNvSpPr>
            <a:spLocks noGrp="1" noChangeArrowheads="1"/>
          </p:cNvSpPr>
          <p:nvPr>
            <p:ph type="title"/>
          </p:nvPr>
        </p:nvSpPr>
        <p:spPr>
          <a:xfrm>
            <a:off x="0" y="381000"/>
            <a:ext cx="9144000" cy="628650"/>
          </a:xfrm>
        </p:spPr>
        <p:txBody>
          <a:bodyPr/>
          <a:lstStyle/>
          <a:p>
            <a:r>
              <a:rPr lang="en-US" altLang="en-US" sz="3600"/>
              <a:t>Problem: An Advanced Math Learning Tool</a:t>
            </a:r>
            <a:r>
              <a:rPr lang="en-US" altLang="en-US" sz="4000"/>
              <a:t> </a:t>
            </a:r>
          </a:p>
        </p:txBody>
      </p:sp>
      <p:sp>
        <p:nvSpPr>
          <p:cNvPr id="22532" name="Rectangle 3">
            <a:extLst>
              <a:ext uri="{FF2B5EF4-FFF2-40B4-BE49-F238E27FC236}">
                <a16:creationId xmlns:a16="http://schemas.microsoft.com/office/drawing/2014/main" id="{AD1763D2-8677-E09C-1D43-BC17D97934B8}"/>
              </a:ext>
            </a:extLst>
          </p:cNvPr>
          <p:cNvSpPr>
            <a:spLocks noGrp="1" noChangeArrowheads="1"/>
          </p:cNvSpPr>
          <p:nvPr>
            <p:ph type="body" idx="1"/>
          </p:nvPr>
        </p:nvSpPr>
        <p:spPr>
          <a:xfrm>
            <a:off x="309563" y="1431925"/>
            <a:ext cx="8534400" cy="3187700"/>
          </a:xfrm>
        </p:spPr>
        <p:txBody>
          <a:bodyPr/>
          <a:lstStyle/>
          <a:p>
            <a:pPr marL="0" indent="0">
              <a:spcBef>
                <a:spcPct val="100000"/>
              </a:spcBef>
              <a:buFont typeface="Monotype Sorts" pitchFamily="2" charset="2"/>
              <a:buNone/>
            </a:pPr>
            <a:r>
              <a:rPr lang="en-US" altLang="en-US"/>
              <a:t>The Math subtraction learning tool program generates just one question for each run. You can use a loop to generate questions repeatedly. This example gives a program that generates five questions and reports the number of the correct answers after a student answers all five questions.</a:t>
            </a:r>
          </a:p>
        </p:txBody>
      </p:sp>
      <p:sp>
        <p:nvSpPr>
          <p:cNvPr id="22533" name="Rectangle 8">
            <a:hlinkClick r:id="rId2"/>
            <a:extLst>
              <a:ext uri="{FF2B5EF4-FFF2-40B4-BE49-F238E27FC236}">
                <a16:creationId xmlns:a16="http://schemas.microsoft.com/office/drawing/2014/main" id="{541BCB65-BA7B-BECF-9327-226CDAE4B89D}"/>
              </a:ext>
            </a:extLst>
          </p:cNvPr>
          <p:cNvSpPr>
            <a:spLocks noChangeArrowheads="1"/>
          </p:cNvSpPr>
          <p:nvPr/>
        </p:nvSpPr>
        <p:spPr bwMode="auto">
          <a:xfrm>
            <a:off x="3957638" y="5586413"/>
            <a:ext cx="2649537"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SubtractionQuizLoop</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a:extLst>
              <a:ext uri="{FF2B5EF4-FFF2-40B4-BE49-F238E27FC236}">
                <a16:creationId xmlns:a16="http://schemas.microsoft.com/office/drawing/2014/main" id="{858105EE-C2FD-56F1-6F5D-75ED88A880D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5602AB8-66A6-164F-A285-3EE0C5BB9047}" type="slidenum">
              <a:rPr lang="en-US" altLang="en-US" sz="1400"/>
              <a:pPr>
                <a:spcBef>
                  <a:spcPct val="0"/>
                </a:spcBef>
                <a:buClrTx/>
                <a:buSzTx/>
                <a:buFontTx/>
                <a:buNone/>
              </a:pPr>
              <a:t>19</a:t>
            </a:fld>
            <a:endParaRPr lang="en-US" altLang="en-US" sz="1400"/>
          </a:p>
        </p:txBody>
      </p:sp>
      <p:sp>
        <p:nvSpPr>
          <p:cNvPr id="23555" name="Rectangle 2">
            <a:extLst>
              <a:ext uri="{FF2B5EF4-FFF2-40B4-BE49-F238E27FC236}">
                <a16:creationId xmlns:a16="http://schemas.microsoft.com/office/drawing/2014/main" id="{28658B75-863D-F2AA-27FF-D5ADBE1E2276}"/>
              </a:ext>
            </a:extLst>
          </p:cNvPr>
          <p:cNvSpPr>
            <a:spLocks noGrp="1" noChangeArrowheads="1"/>
          </p:cNvSpPr>
          <p:nvPr>
            <p:ph type="title"/>
          </p:nvPr>
        </p:nvSpPr>
        <p:spPr>
          <a:xfrm>
            <a:off x="152400" y="228600"/>
            <a:ext cx="8763000" cy="895350"/>
          </a:xfrm>
        </p:spPr>
        <p:txBody>
          <a:bodyPr/>
          <a:lstStyle/>
          <a:p>
            <a:r>
              <a:rPr lang="en-US" altLang="en-US"/>
              <a:t>Ending a Loop with a Sentinel Value </a:t>
            </a:r>
          </a:p>
        </p:txBody>
      </p:sp>
      <p:sp>
        <p:nvSpPr>
          <p:cNvPr id="23556" name="Rectangle 3">
            <a:extLst>
              <a:ext uri="{FF2B5EF4-FFF2-40B4-BE49-F238E27FC236}">
                <a16:creationId xmlns:a16="http://schemas.microsoft.com/office/drawing/2014/main" id="{C5EA2F67-3512-5A37-9DA9-9DF5674C410B}"/>
              </a:ext>
            </a:extLst>
          </p:cNvPr>
          <p:cNvSpPr>
            <a:spLocks noGrp="1" noChangeArrowheads="1"/>
          </p:cNvSpPr>
          <p:nvPr>
            <p:ph type="body" idx="1"/>
          </p:nvPr>
        </p:nvSpPr>
        <p:spPr>
          <a:xfrm>
            <a:off x="228600" y="1295400"/>
            <a:ext cx="8721725" cy="4092575"/>
          </a:xfrm>
        </p:spPr>
        <p:txBody>
          <a:bodyPr/>
          <a:lstStyle/>
          <a:p>
            <a:pPr marL="0" indent="0">
              <a:spcBef>
                <a:spcPct val="100000"/>
              </a:spcBef>
              <a:buFont typeface="Monotype Sorts" pitchFamily="2" charset="2"/>
              <a:buNone/>
            </a:pPr>
            <a:r>
              <a:rPr lang="en-US" altLang="en-US"/>
              <a:t>Often the number of times a loop is executed is not predetermined. You may use an input value to signify the end of the loop. Such a value is known as a </a:t>
            </a:r>
            <a:r>
              <a:rPr lang="en-US" altLang="en-US" i="1"/>
              <a:t>sentinel value</a:t>
            </a:r>
            <a:r>
              <a:rPr lang="en-US" altLang="en-US"/>
              <a:t>. </a:t>
            </a:r>
          </a:p>
          <a:p>
            <a:pPr marL="0" indent="0">
              <a:spcBef>
                <a:spcPct val="100000"/>
              </a:spcBef>
              <a:buFont typeface="Monotype Sorts" pitchFamily="2" charset="2"/>
              <a:buNone/>
            </a:pPr>
            <a:r>
              <a:rPr lang="en-US" altLang="en-US"/>
              <a:t>Write a program that reads and calculates the sum of an unspecified number of integers. The input 0 signifies the end of the input. </a:t>
            </a:r>
          </a:p>
        </p:txBody>
      </p:sp>
      <p:sp>
        <p:nvSpPr>
          <p:cNvPr id="23557" name="Rectangle 7">
            <a:hlinkClick r:id="rId2"/>
            <a:extLst>
              <a:ext uri="{FF2B5EF4-FFF2-40B4-BE49-F238E27FC236}">
                <a16:creationId xmlns:a16="http://schemas.microsoft.com/office/drawing/2014/main" id="{D3503624-7815-ABA4-5A83-00DAF1A1B16B}"/>
              </a:ext>
            </a:extLst>
          </p:cNvPr>
          <p:cNvSpPr>
            <a:spLocks noChangeArrowheads="1"/>
          </p:cNvSpPr>
          <p:nvPr/>
        </p:nvSpPr>
        <p:spPr bwMode="auto">
          <a:xfrm>
            <a:off x="5302250" y="5541963"/>
            <a:ext cx="183991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SentinelValue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7BD004ED-2732-F76E-E17D-4303D2677DE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BF87453-4263-7E4B-B0E8-5BD599DCC6B9}" type="slidenum">
              <a:rPr lang="en-US" altLang="en-US" sz="1400"/>
              <a:pPr>
                <a:spcBef>
                  <a:spcPct val="0"/>
                </a:spcBef>
                <a:buClrTx/>
                <a:buSzTx/>
                <a:buFontTx/>
                <a:buNone/>
              </a:pPr>
              <a:t>2</a:t>
            </a:fld>
            <a:endParaRPr lang="en-US" altLang="en-US" sz="1400"/>
          </a:p>
        </p:txBody>
      </p:sp>
      <p:sp>
        <p:nvSpPr>
          <p:cNvPr id="4099" name="Rectangle 2">
            <a:extLst>
              <a:ext uri="{FF2B5EF4-FFF2-40B4-BE49-F238E27FC236}">
                <a16:creationId xmlns:a16="http://schemas.microsoft.com/office/drawing/2014/main" id="{B5809408-650F-FBC5-952E-7C2A20E169D0}"/>
              </a:ext>
            </a:extLst>
          </p:cNvPr>
          <p:cNvSpPr>
            <a:spLocks noGrp="1" noChangeArrowheads="1"/>
          </p:cNvSpPr>
          <p:nvPr>
            <p:ph type="title"/>
          </p:nvPr>
        </p:nvSpPr>
        <p:spPr>
          <a:xfrm>
            <a:off x="152400" y="228600"/>
            <a:ext cx="8763000" cy="1066800"/>
          </a:xfrm>
        </p:spPr>
        <p:txBody>
          <a:bodyPr/>
          <a:lstStyle/>
          <a:p>
            <a:r>
              <a:rPr lang="en-US" altLang="en-US"/>
              <a:t>Motivations</a:t>
            </a:r>
          </a:p>
        </p:txBody>
      </p:sp>
      <p:sp>
        <p:nvSpPr>
          <p:cNvPr id="4100" name="Rectangle 3">
            <a:extLst>
              <a:ext uri="{FF2B5EF4-FFF2-40B4-BE49-F238E27FC236}">
                <a16:creationId xmlns:a16="http://schemas.microsoft.com/office/drawing/2014/main" id="{09C3D08E-85D7-8BDE-0B10-2348808D8C7E}"/>
              </a:ext>
            </a:extLst>
          </p:cNvPr>
          <p:cNvSpPr>
            <a:spLocks noGrp="1" noChangeArrowheads="1"/>
          </p:cNvSpPr>
          <p:nvPr>
            <p:ph type="body" idx="1"/>
          </p:nvPr>
        </p:nvSpPr>
        <p:spPr>
          <a:xfrm>
            <a:off x="231775" y="1371600"/>
            <a:ext cx="8683625" cy="4114800"/>
          </a:xfrm>
        </p:spPr>
        <p:txBody>
          <a:bodyPr/>
          <a:lstStyle/>
          <a:p>
            <a:pPr marL="0" indent="0">
              <a:lnSpc>
                <a:spcPct val="90000"/>
              </a:lnSpc>
              <a:buFont typeface="Monotype Sorts" pitchFamily="2" charset="2"/>
              <a:buNone/>
            </a:pPr>
            <a:r>
              <a:rPr lang="en-US" altLang="en-US"/>
              <a:t>Suppose that you need to print a string (e.g., "Welcome to Java!") a hundred times. It would be tedious to have to write the following statement a hundred times:</a:t>
            </a:r>
          </a:p>
          <a:p>
            <a:pPr marL="0" indent="0">
              <a:lnSpc>
                <a:spcPct val="90000"/>
              </a:lnSpc>
              <a:buFont typeface="Monotype Sorts" pitchFamily="2" charset="2"/>
              <a:buNone/>
            </a:pPr>
            <a:endParaRPr lang="en-US" altLang="en-US" u="sng"/>
          </a:p>
          <a:p>
            <a:pPr marL="0" indent="0">
              <a:lnSpc>
                <a:spcPct val="90000"/>
              </a:lnSpc>
              <a:buFont typeface="Monotype Sorts" pitchFamily="2" charset="2"/>
              <a:buNone/>
            </a:pPr>
            <a:r>
              <a:rPr lang="en-US" altLang="en-US"/>
              <a:t>System.out.println("Welcome to Java!");</a:t>
            </a:r>
          </a:p>
          <a:p>
            <a:pPr marL="0" indent="0">
              <a:lnSpc>
                <a:spcPct val="90000"/>
              </a:lnSpc>
              <a:buFont typeface="Monotype Sorts" pitchFamily="2" charset="2"/>
              <a:buNone/>
            </a:pPr>
            <a:endParaRPr lang="en-US" altLang="en-US"/>
          </a:p>
          <a:p>
            <a:pPr marL="0" indent="0">
              <a:lnSpc>
                <a:spcPct val="90000"/>
              </a:lnSpc>
              <a:buFont typeface="Monotype Sorts" pitchFamily="2" charset="2"/>
              <a:buNone/>
            </a:pPr>
            <a:r>
              <a:rPr lang="en-US" altLang="en-US"/>
              <a:t>So, how do you solve this problem?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a:extLst>
              <a:ext uri="{FF2B5EF4-FFF2-40B4-BE49-F238E27FC236}">
                <a16:creationId xmlns:a16="http://schemas.microsoft.com/office/drawing/2014/main" id="{7774AB2B-E75C-F61A-493B-E062374D1B4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A27530D-1E83-B24F-879F-0A33753622FB}" type="slidenum">
              <a:rPr lang="en-US" altLang="en-US" sz="1400"/>
              <a:pPr>
                <a:spcBef>
                  <a:spcPct val="0"/>
                </a:spcBef>
                <a:buClrTx/>
                <a:buSzTx/>
                <a:buFontTx/>
                <a:buNone/>
              </a:pPr>
              <a:t>20</a:t>
            </a:fld>
            <a:endParaRPr lang="en-US" altLang="en-US" sz="1400"/>
          </a:p>
        </p:txBody>
      </p:sp>
      <p:sp>
        <p:nvSpPr>
          <p:cNvPr id="24579" name="Rectangle 2">
            <a:extLst>
              <a:ext uri="{FF2B5EF4-FFF2-40B4-BE49-F238E27FC236}">
                <a16:creationId xmlns:a16="http://schemas.microsoft.com/office/drawing/2014/main" id="{B207A452-BC22-BBB0-FEE2-ABCBED46B754}"/>
              </a:ext>
            </a:extLst>
          </p:cNvPr>
          <p:cNvSpPr>
            <a:spLocks noGrp="1" noChangeArrowheads="1"/>
          </p:cNvSpPr>
          <p:nvPr>
            <p:ph type="title"/>
          </p:nvPr>
        </p:nvSpPr>
        <p:spPr>
          <a:xfrm>
            <a:off x="685800" y="76200"/>
            <a:ext cx="7772400" cy="685800"/>
          </a:xfrm>
        </p:spPr>
        <p:txBody>
          <a:bodyPr/>
          <a:lstStyle/>
          <a:p>
            <a:r>
              <a:rPr lang="en-US" altLang="en-US"/>
              <a:t>Caution</a:t>
            </a:r>
            <a:endParaRPr lang="en-US" altLang="en-US">
              <a:solidFill>
                <a:schemeClr val="tx1"/>
              </a:solidFill>
            </a:endParaRPr>
          </a:p>
        </p:txBody>
      </p:sp>
      <p:sp>
        <p:nvSpPr>
          <p:cNvPr id="24580" name="Rectangle 3">
            <a:extLst>
              <a:ext uri="{FF2B5EF4-FFF2-40B4-BE49-F238E27FC236}">
                <a16:creationId xmlns:a16="http://schemas.microsoft.com/office/drawing/2014/main" id="{249620CF-86A5-F18C-430A-5438E9128DC6}"/>
              </a:ext>
            </a:extLst>
          </p:cNvPr>
          <p:cNvSpPr>
            <a:spLocks noGrp="1" noChangeArrowheads="1"/>
          </p:cNvSpPr>
          <p:nvPr>
            <p:ph type="body" idx="1"/>
          </p:nvPr>
        </p:nvSpPr>
        <p:spPr>
          <a:xfrm>
            <a:off x="304800" y="971550"/>
            <a:ext cx="8645525" cy="2495550"/>
          </a:xfrm>
        </p:spPr>
        <p:txBody>
          <a:bodyPr/>
          <a:lstStyle/>
          <a:p>
            <a:pPr marL="0" indent="0">
              <a:lnSpc>
                <a:spcPct val="90000"/>
              </a:lnSpc>
              <a:buFont typeface="Monotype Sorts" pitchFamily="2" charset="2"/>
              <a:buNone/>
            </a:pPr>
            <a:r>
              <a:rPr lang="en-US" altLang="en-US" sz="2900"/>
              <a:t>Don’t use floating-point values for equality checking in a loop control. Since floating-point values are approximations for some values, using them could result in imprecise counter values and inaccurate results. Consider the following code for computing 1 + 0.9 + 0.8 + ... + 0.1:</a:t>
            </a:r>
          </a:p>
        </p:txBody>
      </p:sp>
      <p:sp>
        <p:nvSpPr>
          <p:cNvPr id="24581" name="Rectangle 4">
            <a:extLst>
              <a:ext uri="{FF2B5EF4-FFF2-40B4-BE49-F238E27FC236}">
                <a16:creationId xmlns:a16="http://schemas.microsoft.com/office/drawing/2014/main" id="{D03B75AB-DF9C-455D-AC96-126FCD18FB24}"/>
              </a:ext>
            </a:extLst>
          </p:cNvPr>
          <p:cNvSpPr>
            <a:spLocks noChangeArrowheads="1"/>
          </p:cNvSpPr>
          <p:nvPr/>
        </p:nvSpPr>
        <p:spPr bwMode="auto">
          <a:xfrm>
            <a:off x="309563" y="3697288"/>
            <a:ext cx="8602662"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a:lnSpc>
                <a:spcPct val="80000"/>
              </a:lnSpc>
              <a:spcBef>
                <a:spcPct val="20000"/>
              </a:spcBef>
              <a:buClr>
                <a:schemeClr val="tx2"/>
              </a:buClr>
              <a:buSzPct val="75000"/>
              <a:buFont typeface="Monotype Sorts" pitchFamily="2" charset="2"/>
              <a:buNone/>
              <a:defRPr/>
            </a:pPr>
            <a:r>
              <a:rPr lang="en-US" sz="2900" b="1" dirty="0">
                <a:solidFill>
                  <a:schemeClr val="accent4"/>
                </a:solidFill>
                <a:cs typeface="+mn-cs"/>
              </a:rPr>
              <a:t>double</a:t>
            </a:r>
            <a:r>
              <a:rPr lang="en-US" sz="2900" dirty="0">
                <a:solidFill>
                  <a:schemeClr val="accent4"/>
                </a:solidFill>
                <a:cs typeface="+mn-cs"/>
              </a:rPr>
              <a:t> item = 1; </a:t>
            </a:r>
            <a:r>
              <a:rPr lang="en-US" sz="2900" b="1" dirty="0">
                <a:solidFill>
                  <a:schemeClr val="accent4"/>
                </a:solidFill>
                <a:cs typeface="+mn-cs"/>
              </a:rPr>
              <a:t>double</a:t>
            </a:r>
            <a:r>
              <a:rPr lang="en-US" sz="2900" dirty="0">
                <a:solidFill>
                  <a:schemeClr val="accent4"/>
                </a:solidFill>
                <a:cs typeface="+mn-cs"/>
              </a:rPr>
              <a:t> sum = 0;</a:t>
            </a:r>
            <a:endParaRPr lang="en-US" sz="2900" b="1" dirty="0">
              <a:solidFill>
                <a:schemeClr val="accent4"/>
              </a:solidFill>
              <a:cs typeface="+mn-cs"/>
            </a:endParaRPr>
          </a:p>
          <a:p>
            <a:pPr>
              <a:lnSpc>
                <a:spcPct val="80000"/>
              </a:lnSpc>
              <a:spcBef>
                <a:spcPct val="20000"/>
              </a:spcBef>
              <a:buClr>
                <a:schemeClr val="tx2"/>
              </a:buClr>
              <a:buSzPct val="75000"/>
              <a:buFont typeface="Monotype Sorts" pitchFamily="2" charset="2"/>
              <a:buNone/>
              <a:defRPr/>
            </a:pPr>
            <a:r>
              <a:rPr lang="en-US" sz="2900" b="1" dirty="0">
                <a:solidFill>
                  <a:schemeClr val="accent4"/>
                </a:solidFill>
                <a:cs typeface="+mn-cs"/>
              </a:rPr>
              <a:t>while</a:t>
            </a:r>
            <a:r>
              <a:rPr lang="en-US" sz="2900" dirty="0">
                <a:solidFill>
                  <a:schemeClr val="accent4"/>
                </a:solidFill>
                <a:cs typeface="+mn-cs"/>
              </a:rPr>
              <a:t> (item != 0) { // No guarantee item will be 0</a:t>
            </a:r>
          </a:p>
          <a:p>
            <a:pPr>
              <a:lnSpc>
                <a:spcPct val="80000"/>
              </a:lnSpc>
              <a:spcBef>
                <a:spcPct val="20000"/>
              </a:spcBef>
              <a:buClr>
                <a:schemeClr val="tx2"/>
              </a:buClr>
              <a:buSzPct val="75000"/>
              <a:buFont typeface="Monotype Sorts" pitchFamily="2" charset="2"/>
              <a:buNone/>
              <a:defRPr/>
            </a:pPr>
            <a:r>
              <a:rPr lang="en-US" sz="2900" dirty="0">
                <a:solidFill>
                  <a:schemeClr val="accent4"/>
                </a:solidFill>
                <a:cs typeface="+mn-cs"/>
              </a:rPr>
              <a:t>  sum += item;</a:t>
            </a:r>
          </a:p>
          <a:p>
            <a:pPr>
              <a:lnSpc>
                <a:spcPct val="80000"/>
              </a:lnSpc>
              <a:spcBef>
                <a:spcPct val="20000"/>
              </a:spcBef>
              <a:buClr>
                <a:schemeClr val="tx2"/>
              </a:buClr>
              <a:buSzPct val="75000"/>
              <a:buFont typeface="Monotype Sorts" pitchFamily="2" charset="2"/>
              <a:buNone/>
              <a:defRPr/>
            </a:pPr>
            <a:r>
              <a:rPr lang="en-US" sz="2900" dirty="0">
                <a:solidFill>
                  <a:schemeClr val="accent4"/>
                </a:solidFill>
                <a:cs typeface="+mn-cs"/>
              </a:rPr>
              <a:t>  item -= 0.1;</a:t>
            </a:r>
          </a:p>
          <a:p>
            <a:pPr>
              <a:lnSpc>
                <a:spcPct val="80000"/>
              </a:lnSpc>
              <a:spcBef>
                <a:spcPct val="20000"/>
              </a:spcBef>
              <a:buClr>
                <a:schemeClr val="tx2"/>
              </a:buClr>
              <a:buSzPct val="75000"/>
              <a:buFont typeface="Monotype Sorts" pitchFamily="2" charset="2"/>
              <a:buNone/>
              <a:defRPr/>
            </a:pPr>
            <a:r>
              <a:rPr lang="en-US" sz="2900" dirty="0">
                <a:solidFill>
                  <a:schemeClr val="accent4"/>
                </a:solidFill>
                <a:cs typeface="+mn-cs"/>
              </a:rPr>
              <a:t>}</a:t>
            </a:r>
          </a:p>
          <a:p>
            <a:pPr>
              <a:lnSpc>
                <a:spcPct val="80000"/>
              </a:lnSpc>
              <a:spcBef>
                <a:spcPct val="20000"/>
              </a:spcBef>
              <a:buClr>
                <a:schemeClr val="tx2"/>
              </a:buClr>
              <a:buSzPct val="75000"/>
              <a:buFont typeface="Monotype Sorts" pitchFamily="2" charset="2"/>
              <a:buNone/>
              <a:defRPr/>
            </a:pPr>
            <a:r>
              <a:rPr lang="en-US" sz="2900" dirty="0" err="1">
                <a:solidFill>
                  <a:schemeClr val="accent4"/>
                </a:solidFill>
                <a:cs typeface="+mn-cs"/>
              </a:rPr>
              <a:t>System.out.println</a:t>
            </a:r>
            <a:r>
              <a:rPr lang="en-US" sz="2900" dirty="0">
                <a:solidFill>
                  <a:schemeClr val="accent4"/>
                </a:solidFill>
                <a:cs typeface="+mn-cs"/>
              </a:rPr>
              <a:t>(sum);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a:extLst>
              <a:ext uri="{FF2B5EF4-FFF2-40B4-BE49-F238E27FC236}">
                <a16:creationId xmlns:a16="http://schemas.microsoft.com/office/drawing/2014/main" id="{0109F7A0-0AAB-7A26-575A-19A8A234AAB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246AAF3-AAA9-5645-8365-B900B2467462}" type="slidenum">
              <a:rPr lang="en-US" altLang="en-US" sz="1400"/>
              <a:pPr>
                <a:spcBef>
                  <a:spcPct val="0"/>
                </a:spcBef>
                <a:buClrTx/>
                <a:buSzTx/>
                <a:buFontTx/>
                <a:buNone/>
              </a:pPr>
              <a:t>21</a:t>
            </a:fld>
            <a:endParaRPr lang="en-US" altLang="en-US" sz="1400"/>
          </a:p>
        </p:txBody>
      </p:sp>
      <p:sp>
        <p:nvSpPr>
          <p:cNvPr id="25603" name="Rectangle 2">
            <a:extLst>
              <a:ext uri="{FF2B5EF4-FFF2-40B4-BE49-F238E27FC236}">
                <a16:creationId xmlns:a16="http://schemas.microsoft.com/office/drawing/2014/main" id="{778B1305-E7EA-C3ED-17F4-EB25AA08BED8}"/>
              </a:ext>
            </a:extLst>
          </p:cNvPr>
          <p:cNvSpPr>
            <a:spLocks noGrp="1" noChangeArrowheads="1"/>
          </p:cNvSpPr>
          <p:nvPr>
            <p:ph type="title"/>
          </p:nvPr>
        </p:nvSpPr>
        <p:spPr>
          <a:xfrm>
            <a:off x="685800" y="0"/>
            <a:ext cx="7772400" cy="1428750"/>
          </a:xfrm>
        </p:spPr>
        <p:txBody>
          <a:bodyPr/>
          <a:lstStyle/>
          <a:p>
            <a:r>
              <a:rPr lang="en-US" altLang="en-US" sz="4200">
                <a:latin typeface="Courier New" panose="02070309020205020404" pitchFamily="49" charset="0"/>
              </a:rPr>
              <a:t>do-while</a:t>
            </a:r>
            <a:r>
              <a:rPr lang="en-US" altLang="en-US"/>
              <a:t> Loop</a:t>
            </a:r>
            <a:endParaRPr lang="en-US" altLang="en-US">
              <a:solidFill>
                <a:schemeClr val="tx1"/>
              </a:solidFill>
            </a:endParaRPr>
          </a:p>
        </p:txBody>
      </p:sp>
      <p:sp>
        <p:nvSpPr>
          <p:cNvPr id="25604" name="Rectangle 12">
            <a:extLst>
              <a:ext uri="{FF2B5EF4-FFF2-40B4-BE49-F238E27FC236}">
                <a16:creationId xmlns:a16="http://schemas.microsoft.com/office/drawing/2014/main" id="{B05AEEC0-F284-5019-8A60-CD2F543723AC}"/>
              </a:ext>
            </a:extLst>
          </p:cNvPr>
          <p:cNvSpPr>
            <a:spLocks noChangeArrowheads="1"/>
          </p:cNvSpPr>
          <p:nvPr/>
        </p:nvSpPr>
        <p:spPr bwMode="auto">
          <a:xfrm>
            <a:off x="3455988" y="22288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05" name="Rectangle 13">
            <a:extLst>
              <a:ext uri="{FF2B5EF4-FFF2-40B4-BE49-F238E27FC236}">
                <a16:creationId xmlns:a16="http://schemas.microsoft.com/office/drawing/2014/main" id="{F4BF2F1E-705B-40EE-BA70-D4BEAB7BBFE7}"/>
              </a:ext>
            </a:extLst>
          </p:cNvPr>
          <p:cNvSpPr>
            <a:spLocks noChangeArrowheads="1"/>
          </p:cNvSpPr>
          <p:nvPr/>
        </p:nvSpPr>
        <p:spPr bwMode="auto">
          <a:xfrm>
            <a:off x="152400" y="3810000"/>
            <a:ext cx="7315200" cy="212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Clr>
                <a:schemeClr val="tx2"/>
              </a:buClr>
              <a:buSzPct val="75000"/>
              <a:buFont typeface="Monotype Sorts" pitchFamily="2" charset="2"/>
              <a:buNone/>
              <a:defRPr/>
            </a:pPr>
            <a:r>
              <a:rPr lang="en-US" b="1" dirty="0">
                <a:solidFill>
                  <a:schemeClr val="accent4"/>
                </a:solidFill>
                <a:latin typeface="Courier New" pitchFamily="49" charset="0"/>
                <a:cs typeface="+mn-cs"/>
              </a:rPr>
              <a:t>do {</a:t>
            </a:r>
          </a:p>
          <a:p>
            <a:pPr>
              <a:spcBef>
                <a:spcPct val="50000"/>
              </a:spcBef>
              <a:buClr>
                <a:schemeClr val="tx2"/>
              </a:buClr>
              <a:buSzPct val="75000"/>
              <a:buFont typeface="Monotype Sorts" pitchFamily="2" charset="2"/>
              <a:buNone/>
              <a:defRPr/>
            </a:pPr>
            <a:r>
              <a:rPr lang="en-US" b="1" dirty="0">
                <a:solidFill>
                  <a:schemeClr val="accent4"/>
                </a:solidFill>
                <a:latin typeface="Courier New" pitchFamily="49" charset="0"/>
                <a:cs typeface="+mn-cs"/>
              </a:rPr>
              <a:t>  // Loop body;</a:t>
            </a:r>
          </a:p>
          <a:p>
            <a:pPr>
              <a:spcBef>
                <a:spcPct val="50000"/>
              </a:spcBef>
              <a:buClr>
                <a:schemeClr val="tx2"/>
              </a:buClr>
              <a:buSzPct val="75000"/>
              <a:buFont typeface="Monotype Sorts" pitchFamily="2" charset="2"/>
              <a:buNone/>
              <a:defRPr/>
            </a:pPr>
            <a:r>
              <a:rPr lang="en-US" b="1" dirty="0">
                <a:solidFill>
                  <a:schemeClr val="accent4"/>
                </a:solidFill>
                <a:latin typeface="Courier New" pitchFamily="49" charset="0"/>
                <a:cs typeface="+mn-cs"/>
              </a:rPr>
              <a:t>  Statement(s);</a:t>
            </a:r>
          </a:p>
          <a:p>
            <a:pPr>
              <a:spcBef>
                <a:spcPct val="50000"/>
              </a:spcBef>
              <a:buClr>
                <a:schemeClr val="tx2"/>
              </a:buClr>
              <a:buSzPct val="75000"/>
              <a:buFont typeface="Monotype Sorts" pitchFamily="2" charset="2"/>
              <a:buNone/>
              <a:defRPr/>
            </a:pPr>
            <a:r>
              <a:rPr lang="en-US" b="1" dirty="0">
                <a:solidFill>
                  <a:schemeClr val="accent4"/>
                </a:solidFill>
                <a:latin typeface="Courier New" pitchFamily="49" charset="0"/>
                <a:cs typeface="+mn-cs"/>
              </a:rPr>
              <a:t>} while (loop-continuation-condition);</a:t>
            </a:r>
          </a:p>
        </p:txBody>
      </p:sp>
      <p:sp>
        <p:nvSpPr>
          <p:cNvPr id="25606" name="Rectangle 15">
            <a:extLst>
              <a:ext uri="{FF2B5EF4-FFF2-40B4-BE49-F238E27FC236}">
                <a16:creationId xmlns:a16="http://schemas.microsoft.com/office/drawing/2014/main" id="{5C405365-AC12-56F2-E9A9-A0CEB16A57BF}"/>
              </a:ext>
            </a:extLst>
          </p:cNvPr>
          <p:cNvSpPr>
            <a:spLocks noChangeArrowheads="1"/>
          </p:cNvSpPr>
          <p:nvPr/>
        </p:nvSpPr>
        <p:spPr bwMode="auto">
          <a:xfrm>
            <a:off x="3667125" y="23002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07" name="Rectangle 19">
            <a:extLst>
              <a:ext uri="{FF2B5EF4-FFF2-40B4-BE49-F238E27FC236}">
                <a16:creationId xmlns:a16="http://schemas.microsoft.com/office/drawing/2014/main" id="{71A64902-6939-99F8-ABC1-AE3C231F71B5}"/>
              </a:ext>
            </a:extLst>
          </p:cNvPr>
          <p:cNvSpPr>
            <a:spLocks noChangeArrowheads="1"/>
          </p:cNvSpPr>
          <p:nvPr/>
        </p:nvSpPr>
        <p:spPr bwMode="auto">
          <a:xfrm>
            <a:off x="3667125" y="24193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25608" name="Picture 9">
            <a:extLst>
              <a:ext uri="{FF2B5EF4-FFF2-40B4-BE49-F238E27FC236}">
                <a16:creationId xmlns:a16="http://schemas.microsoft.com/office/drawing/2014/main" id="{F255F7FB-8AD0-CC0D-EE71-A8979AB73B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02250" y="1123950"/>
            <a:ext cx="3028950" cy="4170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a:extLst>
              <a:ext uri="{FF2B5EF4-FFF2-40B4-BE49-F238E27FC236}">
                <a16:creationId xmlns:a16="http://schemas.microsoft.com/office/drawing/2014/main" id="{E0ECB45A-C32A-0BE3-713F-ED529066831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7BE527B-D566-F341-8EC8-CCC547892A60}" type="slidenum">
              <a:rPr lang="en-US" altLang="en-US" sz="1400"/>
              <a:pPr>
                <a:spcBef>
                  <a:spcPct val="0"/>
                </a:spcBef>
                <a:buClrTx/>
                <a:buSzTx/>
                <a:buFontTx/>
                <a:buNone/>
              </a:pPr>
              <a:t>22</a:t>
            </a:fld>
            <a:endParaRPr lang="en-US" altLang="en-US" sz="1400"/>
          </a:p>
        </p:txBody>
      </p:sp>
      <p:sp>
        <p:nvSpPr>
          <p:cNvPr id="26627" name="Rectangle 2">
            <a:extLst>
              <a:ext uri="{FF2B5EF4-FFF2-40B4-BE49-F238E27FC236}">
                <a16:creationId xmlns:a16="http://schemas.microsoft.com/office/drawing/2014/main" id="{B5775D70-F7F5-C04C-55D8-000DD04BC629}"/>
              </a:ext>
            </a:extLst>
          </p:cNvPr>
          <p:cNvSpPr>
            <a:spLocks noGrp="1" noChangeArrowheads="1"/>
          </p:cNvSpPr>
          <p:nvPr>
            <p:ph type="title"/>
          </p:nvPr>
        </p:nvSpPr>
        <p:spPr>
          <a:xfrm>
            <a:off x="685800" y="152400"/>
            <a:ext cx="7772400" cy="685800"/>
          </a:xfrm>
        </p:spPr>
        <p:txBody>
          <a:bodyPr/>
          <a:lstStyle/>
          <a:p>
            <a:r>
              <a:rPr lang="en-US" altLang="en-US" sz="4200">
                <a:latin typeface="Courier New" panose="02070309020205020404" pitchFamily="49" charset="0"/>
              </a:rPr>
              <a:t>for</a:t>
            </a:r>
            <a:r>
              <a:rPr lang="en-US" altLang="en-US"/>
              <a:t> Loops</a:t>
            </a:r>
            <a:endParaRPr lang="en-US" altLang="en-US" b="1">
              <a:latin typeface="Book Antiqua" panose="02040602050305030304" pitchFamily="18" charset="0"/>
            </a:endParaRPr>
          </a:p>
        </p:txBody>
      </p:sp>
      <p:sp>
        <p:nvSpPr>
          <p:cNvPr id="26628" name="Rectangle 3">
            <a:extLst>
              <a:ext uri="{FF2B5EF4-FFF2-40B4-BE49-F238E27FC236}">
                <a16:creationId xmlns:a16="http://schemas.microsoft.com/office/drawing/2014/main" id="{75098D69-9CFC-3E48-71C2-C20E9C1BD00B}"/>
              </a:ext>
            </a:extLst>
          </p:cNvPr>
          <p:cNvSpPr>
            <a:spLocks noGrp="1" noChangeArrowheads="1"/>
          </p:cNvSpPr>
          <p:nvPr>
            <p:ph type="body" idx="1"/>
          </p:nvPr>
        </p:nvSpPr>
        <p:spPr>
          <a:xfrm>
            <a:off x="228600" y="893763"/>
            <a:ext cx="4497388" cy="2078037"/>
          </a:xfrm>
        </p:spPr>
        <p:txBody>
          <a:bodyPr/>
          <a:lstStyle/>
          <a:p>
            <a:pPr>
              <a:lnSpc>
                <a:spcPct val="90000"/>
              </a:lnSpc>
              <a:spcBef>
                <a:spcPct val="0"/>
              </a:spcBef>
              <a:buFont typeface="Monotype Sorts" pitchFamily="2" charset="2"/>
              <a:buNone/>
            </a:pPr>
            <a:r>
              <a:rPr lang="en-US" altLang="en-US" sz="2400"/>
              <a:t>for (initial-action; loop-continuation-condition; action-after-each-iteration) {</a:t>
            </a:r>
          </a:p>
          <a:p>
            <a:pPr>
              <a:lnSpc>
                <a:spcPct val="90000"/>
              </a:lnSpc>
              <a:spcBef>
                <a:spcPct val="0"/>
              </a:spcBef>
              <a:buFont typeface="Monotype Sorts" pitchFamily="2" charset="2"/>
              <a:buNone/>
            </a:pPr>
            <a:r>
              <a:rPr lang="en-US" altLang="en-US" sz="2400"/>
              <a:t>   // loop body;</a:t>
            </a:r>
          </a:p>
          <a:p>
            <a:pPr>
              <a:lnSpc>
                <a:spcPct val="90000"/>
              </a:lnSpc>
              <a:spcBef>
                <a:spcPct val="0"/>
              </a:spcBef>
              <a:buFont typeface="Monotype Sorts" pitchFamily="2" charset="2"/>
              <a:buNone/>
            </a:pPr>
            <a:r>
              <a:rPr lang="en-US" altLang="en-US" sz="2400"/>
              <a:t>   Statement(s);</a:t>
            </a:r>
          </a:p>
          <a:p>
            <a:pPr>
              <a:lnSpc>
                <a:spcPct val="90000"/>
              </a:lnSpc>
              <a:spcBef>
                <a:spcPct val="0"/>
              </a:spcBef>
              <a:buFont typeface="Monotype Sorts" pitchFamily="2" charset="2"/>
              <a:buNone/>
            </a:pPr>
            <a:r>
              <a:rPr lang="en-US" altLang="en-US" sz="2400"/>
              <a:t>}</a:t>
            </a:r>
          </a:p>
        </p:txBody>
      </p:sp>
      <p:sp>
        <p:nvSpPr>
          <p:cNvPr id="26629" name="Rectangle 5">
            <a:extLst>
              <a:ext uri="{FF2B5EF4-FFF2-40B4-BE49-F238E27FC236}">
                <a16:creationId xmlns:a16="http://schemas.microsoft.com/office/drawing/2014/main" id="{242BA272-363D-C57B-6631-C9952E67A807}"/>
              </a:ext>
            </a:extLst>
          </p:cNvPr>
          <p:cNvSpPr>
            <a:spLocks noChangeArrowheads="1"/>
          </p:cNvSpPr>
          <p:nvPr/>
        </p:nvSpPr>
        <p:spPr bwMode="auto">
          <a:xfrm>
            <a:off x="2243138" y="19335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6630" name="Rectangle 7">
            <a:extLst>
              <a:ext uri="{FF2B5EF4-FFF2-40B4-BE49-F238E27FC236}">
                <a16:creationId xmlns:a16="http://schemas.microsoft.com/office/drawing/2014/main" id="{C48E0539-8AB6-2189-C02C-7C35867DF087}"/>
              </a:ext>
            </a:extLst>
          </p:cNvPr>
          <p:cNvSpPr>
            <a:spLocks noChangeArrowheads="1"/>
          </p:cNvSpPr>
          <p:nvPr/>
        </p:nvSpPr>
        <p:spPr bwMode="auto">
          <a:xfrm>
            <a:off x="4953000" y="931863"/>
            <a:ext cx="39624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a:t>int i;</a:t>
            </a:r>
          </a:p>
          <a:p>
            <a:pPr>
              <a:spcBef>
                <a:spcPct val="0"/>
              </a:spcBef>
              <a:buFont typeface="Monotype Sorts" pitchFamily="2" charset="2"/>
              <a:buNone/>
            </a:pPr>
            <a:r>
              <a:rPr lang="en-US" altLang="en-US" sz="2400"/>
              <a:t>for (i = 0; i &lt; 100; i++) {	 </a:t>
            </a:r>
          </a:p>
          <a:p>
            <a:pPr>
              <a:spcBef>
                <a:spcPct val="0"/>
              </a:spcBef>
              <a:buFont typeface="Monotype Sorts" pitchFamily="2" charset="2"/>
              <a:buNone/>
            </a:pPr>
            <a:r>
              <a:rPr lang="en-US" altLang="en-US" sz="2400"/>
              <a:t>  System.out.println(</a:t>
            </a:r>
          </a:p>
          <a:p>
            <a:pPr>
              <a:spcBef>
                <a:spcPct val="0"/>
              </a:spcBef>
              <a:buFont typeface="Monotype Sorts" pitchFamily="2" charset="2"/>
              <a:buNone/>
            </a:pPr>
            <a:r>
              <a:rPr lang="en-US" altLang="en-US" sz="2400"/>
              <a:t>     "Welcome to Java!"); </a:t>
            </a:r>
          </a:p>
          <a:p>
            <a:pPr>
              <a:spcBef>
                <a:spcPct val="0"/>
              </a:spcBef>
              <a:buFont typeface="Monotype Sorts" pitchFamily="2" charset="2"/>
              <a:buNone/>
            </a:pPr>
            <a:r>
              <a:rPr lang="en-US" altLang="en-US" sz="2400"/>
              <a:t>}</a:t>
            </a:r>
          </a:p>
        </p:txBody>
      </p:sp>
      <p:sp>
        <p:nvSpPr>
          <p:cNvPr id="26631" name="Rectangle 10">
            <a:extLst>
              <a:ext uri="{FF2B5EF4-FFF2-40B4-BE49-F238E27FC236}">
                <a16:creationId xmlns:a16="http://schemas.microsoft.com/office/drawing/2014/main" id="{EB76CA22-1636-26B6-9B3E-885B18781B9E}"/>
              </a:ext>
            </a:extLst>
          </p:cNvPr>
          <p:cNvSpPr>
            <a:spLocks noChangeArrowheads="1"/>
          </p:cNvSpPr>
          <p:nvPr/>
        </p:nvSpPr>
        <p:spPr bwMode="auto">
          <a:xfrm>
            <a:off x="2243138" y="19335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6632" name="Rectangle 12">
            <a:extLst>
              <a:ext uri="{FF2B5EF4-FFF2-40B4-BE49-F238E27FC236}">
                <a16:creationId xmlns:a16="http://schemas.microsoft.com/office/drawing/2014/main" id="{8444F5E4-EF48-CCAB-9466-36A65034CBD9}"/>
              </a:ext>
            </a:extLst>
          </p:cNvPr>
          <p:cNvSpPr>
            <a:spLocks noChangeArrowheads="1"/>
          </p:cNvSpPr>
          <p:nvPr/>
        </p:nvSpPr>
        <p:spPr bwMode="auto">
          <a:xfrm>
            <a:off x="2243138" y="19335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26633" name="Picture 14">
            <a:extLst>
              <a:ext uri="{FF2B5EF4-FFF2-40B4-BE49-F238E27FC236}">
                <a16:creationId xmlns:a16="http://schemas.microsoft.com/office/drawing/2014/main" id="{551F67A6-504E-48B4-2CA5-BD9DCE02CB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7350" y="2838450"/>
            <a:ext cx="5122863" cy="3944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26634" name="Line 8">
            <a:extLst>
              <a:ext uri="{FF2B5EF4-FFF2-40B4-BE49-F238E27FC236}">
                <a16:creationId xmlns:a16="http://schemas.microsoft.com/office/drawing/2014/main" id="{7A251C9E-2FBF-29CE-B5A4-09571A190585}"/>
              </a:ext>
            </a:extLst>
          </p:cNvPr>
          <p:cNvSpPr>
            <a:spLocks noChangeShapeType="1"/>
          </p:cNvSpPr>
          <p:nvPr/>
        </p:nvSpPr>
        <p:spPr bwMode="auto">
          <a:xfrm>
            <a:off x="5257800" y="2286000"/>
            <a:ext cx="0" cy="6858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6635" name="Line 6">
            <a:extLst>
              <a:ext uri="{FF2B5EF4-FFF2-40B4-BE49-F238E27FC236}">
                <a16:creationId xmlns:a16="http://schemas.microsoft.com/office/drawing/2014/main" id="{93FE5EE4-5E99-E786-4454-E57CA27B1C1E}"/>
              </a:ext>
            </a:extLst>
          </p:cNvPr>
          <p:cNvSpPr>
            <a:spLocks noChangeShapeType="1"/>
          </p:cNvSpPr>
          <p:nvPr/>
        </p:nvSpPr>
        <p:spPr bwMode="auto">
          <a:xfrm>
            <a:off x="2286000" y="2286000"/>
            <a:ext cx="288925" cy="566738"/>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a:extLst>
              <a:ext uri="{FF2B5EF4-FFF2-40B4-BE49-F238E27FC236}">
                <a16:creationId xmlns:a16="http://schemas.microsoft.com/office/drawing/2014/main" id="{1D5DD457-2CF4-2457-0C28-CB382811C42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17870DD-3CB8-5B47-A0E8-C1179B97B58F}" type="slidenum">
              <a:rPr lang="en-US" altLang="en-US" sz="1400"/>
              <a:pPr>
                <a:spcBef>
                  <a:spcPct val="0"/>
                </a:spcBef>
                <a:buClrTx/>
                <a:buSzTx/>
                <a:buFontTx/>
                <a:buNone/>
              </a:pPr>
              <a:t>23</a:t>
            </a:fld>
            <a:endParaRPr lang="en-US" altLang="en-US" sz="1400"/>
          </a:p>
        </p:txBody>
      </p:sp>
      <p:sp>
        <p:nvSpPr>
          <p:cNvPr id="27651" name="Rectangle 2">
            <a:extLst>
              <a:ext uri="{FF2B5EF4-FFF2-40B4-BE49-F238E27FC236}">
                <a16:creationId xmlns:a16="http://schemas.microsoft.com/office/drawing/2014/main" id="{0987DC63-0FD1-1300-E201-67C9898296DF}"/>
              </a:ext>
            </a:extLst>
          </p:cNvPr>
          <p:cNvSpPr>
            <a:spLocks noGrp="1" noChangeArrowheads="1"/>
          </p:cNvSpPr>
          <p:nvPr>
            <p:ph type="title"/>
          </p:nvPr>
        </p:nvSpPr>
        <p:spPr>
          <a:xfrm>
            <a:off x="685800" y="228600"/>
            <a:ext cx="7772400" cy="762000"/>
          </a:xfrm>
        </p:spPr>
        <p:txBody>
          <a:bodyPr/>
          <a:lstStyle/>
          <a:p>
            <a:r>
              <a:rPr lang="en-US" altLang="en-US"/>
              <a:t>Trace for Loop</a:t>
            </a:r>
          </a:p>
        </p:txBody>
      </p:sp>
      <p:sp>
        <p:nvSpPr>
          <p:cNvPr id="27652" name="Rectangle 3">
            <a:extLst>
              <a:ext uri="{FF2B5EF4-FFF2-40B4-BE49-F238E27FC236}">
                <a16:creationId xmlns:a16="http://schemas.microsoft.com/office/drawing/2014/main" id="{25757E17-669C-5385-4676-68BFEF73C991}"/>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53" name="Rectangle 4">
            <a:extLst>
              <a:ext uri="{FF2B5EF4-FFF2-40B4-BE49-F238E27FC236}">
                <a16:creationId xmlns:a16="http://schemas.microsoft.com/office/drawing/2014/main" id="{CC3EE7C8-5222-48DC-968B-290238593AC2}"/>
              </a:ext>
            </a:extLst>
          </p:cNvPr>
          <p:cNvSpPr>
            <a:spLocks noChangeArrowheads="1"/>
          </p:cNvSpPr>
          <p:nvPr/>
        </p:nvSpPr>
        <p:spPr bwMode="auto">
          <a:xfrm>
            <a:off x="228600" y="1447800"/>
            <a:ext cx="53340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en-US" dirty="0" err="1">
                <a:solidFill>
                  <a:schemeClr val="accent4"/>
                </a:solidFill>
                <a:cs typeface="+mn-cs"/>
              </a:rPr>
              <a:t>int</a:t>
            </a:r>
            <a:r>
              <a:rPr lang="en-US" dirty="0">
                <a:solidFill>
                  <a:schemeClr val="accent4"/>
                </a:solidFill>
                <a:cs typeface="+mn-cs"/>
              </a:rPr>
              <a:t> </a:t>
            </a:r>
            <a:r>
              <a:rPr lang="en-US" dirty="0" err="1">
                <a:solidFill>
                  <a:schemeClr val="accent4"/>
                </a:solidFill>
                <a:cs typeface="+mn-cs"/>
              </a:rPr>
              <a:t>i</a:t>
            </a:r>
            <a:r>
              <a:rPr lang="en-US" dirty="0">
                <a:solidFill>
                  <a:schemeClr val="accent4"/>
                </a:solidFill>
                <a:cs typeface="+mn-cs"/>
              </a:rPr>
              <a:t>;</a:t>
            </a:r>
          </a:p>
          <a:p>
            <a:pPr>
              <a:defRPr/>
            </a:pPr>
            <a:r>
              <a:rPr lang="en-US" dirty="0">
                <a:solidFill>
                  <a:schemeClr val="accent4"/>
                </a:solidFill>
                <a:cs typeface="+mn-cs"/>
              </a:rPr>
              <a:t>for (</a:t>
            </a:r>
            <a:r>
              <a:rPr lang="en-US" dirty="0" err="1">
                <a:solidFill>
                  <a:schemeClr val="accent4"/>
                </a:solidFill>
                <a:cs typeface="+mn-cs"/>
              </a:rPr>
              <a:t>i</a:t>
            </a:r>
            <a:r>
              <a:rPr lang="en-US" dirty="0">
                <a:solidFill>
                  <a:schemeClr val="accent4"/>
                </a:solidFill>
                <a:cs typeface="+mn-cs"/>
              </a:rPr>
              <a:t> = 0; </a:t>
            </a:r>
            <a:r>
              <a:rPr lang="en-US" dirty="0" err="1">
                <a:solidFill>
                  <a:schemeClr val="accent4"/>
                </a:solidFill>
                <a:cs typeface="+mn-cs"/>
              </a:rPr>
              <a:t>i</a:t>
            </a:r>
            <a:r>
              <a:rPr lang="en-US" dirty="0">
                <a:solidFill>
                  <a:schemeClr val="accent4"/>
                </a:solidFill>
                <a:cs typeface="+mn-cs"/>
              </a:rPr>
              <a:t> &lt; 2; </a:t>
            </a:r>
            <a:r>
              <a:rPr lang="en-US" dirty="0" err="1">
                <a:solidFill>
                  <a:schemeClr val="accent4"/>
                </a:solidFill>
                <a:cs typeface="+mn-cs"/>
              </a:rPr>
              <a:t>i</a:t>
            </a:r>
            <a:r>
              <a:rPr lang="en-US" dirty="0">
                <a:solidFill>
                  <a:schemeClr val="accent4"/>
                </a:solidFill>
                <a:cs typeface="+mn-cs"/>
              </a:rPr>
              <a:t>++) {	 </a:t>
            </a:r>
          </a:p>
          <a:p>
            <a:pPr>
              <a:defRPr/>
            </a:pPr>
            <a:r>
              <a:rPr lang="en-US" dirty="0">
                <a:solidFill>
                  <a:schemeClr val="accent4"/>
                </a:solidFill>
                <a:cs typeface="+mn-cs"/>
              </a:rPr>
              <a:t>  </a:t>
            </a:r>
            <a:r>
              <a:rPr lang="en-US" dirty="0" err="1">
                <a:solidFill>
                  <a:schemeClr val="accent4"/>
                </a:solidFill>
                <a:cs typeface="+mn-cs"/>
              </a:rPr>
              <a:t>System.out.println</a:t>
            </a:r>
            <a:r>
              <a:rPr lang="en-US" dirty="0">
                <a:solidFill>
                  <a:schemeClr val="accent4"/>
                </a:solidFill>
                <a:cs typeface="+mn-cs"/>
              </a:rPr>
              <a:t>(</a:t>
            </a:r>
          </a:p>
          <a:p>
            <a:pPr>
              <a:defRPr/>
            </a:pPr>
            <a:r>
              <a:rPr lang="en-US" dirty="0">
                <a:solidFill>
                  <a:schemeClr val="accent4"/>
                </a:solidFill>
                <a:cs typeface="+mn-cs"/>
              </a:rPr>
              <a:t>     "Welcome to Java!"); </a:t>
            </a:r>
          </a:p>
          <a:p>
            <a:pPr>
              <a:defRPr/>
            </a:pPr>
            <a:r>
              <a:rPr lang="en-US" dirty="0">
                <a:solidFill>
                  <a:schemeClr val="accent4"/>
                </a:solidFill>
                <a:cs typeface="+mn-cs"/>
              </a:rPr>
              <a:t>}</a:t>
            </a:r>
          </a:p>
        </p:txBody>
      </p:sp>
      <p:sp>
        <p:nvSpPr>
          <p:cNvPr id="27654" name="Rectangle 5">
            <a:extLst>
              <a:ext uri="{FF2B5EF4-FFF2-40B4-BE49-F238E27FC236}">
                <a16:creationId xmlns:a16="http://schemas.microsoft.com/office/drawing/2014/main" id="{2EB721FA-D919-B4F8-1DC7-006F073BD2D1}"/>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55" name="Rectangle 6">
            <a:extLst>
              <a:ext uri="{FF2B5EF4-FFF2-40B4-BE49-F238E27FC236}">
                <a16:creationId xmlns:a16="http://schemas.microsoft.com/office/drawing/2014/main" id="{01EB3F9C-C74A-BD05-83F7-3A88628E6B24}"/>
              </a:ext>
            </a:extLst>
          </p:cNvPr>
          <p:cNvSpPr>
            <a:spLocks noChangeArrowheads="1"/>
          </p:cNvSpPr>
          <p:nvPr/>
        </p:nvSpPr>
        <p:spPr bwMode="auto">
          <a:xfrm>
            <a:off x="304800" y="1470025"/>
            <a:ext cx="51054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56" name="AutoShape 7">
            <a:extLst>
              <a:ext uri="{FF2B5EF4-FFF2-40B4-BE49-F238E27FC236}">
                <a16:creationId xmlns:a16="http://schemas.microsoft.com/office/drawing/2014/main" id="{0F273DE0-698B-2D1F-D360-53BF8661E590}"/>
              </a:ext>
            </a:extLst>
          </p:cNvPr>
          <p:cNvSpPr>
            <a:spLocks noChangeArrowheads="1"/>
          </p:cNvSpPr>
          <p:nvPr/>
        </p:nvSpPr>
        <p:spPr bwMode="auto">
          <a:xfrm>
            <a:off x="5257800" y="1219200"/>
            <a:ext cx="3533775" cy="384175"/>
          </a:xfrm>
          <a:prstGeom prst="wedgeRoundRectCallout">
            <a:avLst>
              <a:gd name="adj1" fmla="val -114556"/>
              <a:gd name="adj2" fmla="val 71074"/>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Declare i</a:t>
            </a:r>
          </a:p>
        </p:txBody>
      </p:sp>
      <p:sp>
        <p:nvSpPr>
          <p:cNvPr id="27657" name="Rectangle 8">
            <a:extLst>
              <a:ext uri="{FF2B5EF4-FFF2-40B4-BE49-F238E27FC236}">
                <a16:creationId xmlns:a16="http://schemas.microsoft.com/office/drawing/2014/main" id="{6D576CC5-C068-4B26-5AC6-4BFF93DCA08A}"/>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a:extLst>
              <a:ext uri="{FF2B5EF4-FFF2-40B4-BE49-F238E27FC236}">
                <a16:creationId xmlns:a16="http://schemas.microsoft.com/office/drawing/2014/main" id="{728A5977-1E6A-8D83-7346-59AD5318A15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E2F6237-B881-C342-8402-227B3BCDD852}" type="slidenum">
              <a:rPr lang="en-US" altLang="en-US" sz="1400"/>
              <a:pPr>
                <a:spcBef>
                  <a:spcPct val="0"/>
                </a:spcBef>
                <a:buClrTx/>
                <a:buSzTx/>
                <a:buFontTx/>
                <a:buNone/>
              </a:pPr>
              <a:t>24</a:t>
            </a:fld>
            <a:endParaRPr lang="en-US" altLang="en-US" sz="1400"/>
          </a:p>
        </p:txBody>
      </p:sp>
      <p:sp>
        <p:nvSpPr>
          <p:cNvPr id="28675" name="Rectangle 2">
            <a:extLst>
              <a:ext uri="{FF2B5EF4-FFF2-40B4-BE49-F238E27FC236}">
                <a16:creationId xmlns:a16="http://schemas.microsoft.com/office/drawing/2014/main" id="{0EA54F32-0662-E68A-9A29-B0EC7E969F75}"/>
              </a:ext>
            </a:extLst>
          </p:cNvPr>
          <p:cNvSpPr>
            <a:spLocks noGrp="1" noChangeArrowheads="1"/>
          </p:cNvSpPr>
          <p:nvPr>
            <p:ph type="title"/>
          </p:nvPr>
        </p:nvSpPr>
        <p:spPr>
          <a:xfrm>
            <a:off x="685800" y="228600"/>
            <a:ext cx="7772400" cy="762000"/>
          </a:xfrm>
        </p:spPr>
        <p:txBody>
          <a:bodyPr/>
          <a:lstStyle/>
          <a:p>
            <a:r>
              <a:rPr lang="en-US" altLang="en-US"/>
              <a:t>Trace for Loop, cont.</a:t>
            </a:r>
          </a:p>
        </p:txBody>
      </p:sp>
      <p:sp>
        <p:nvSpPr>
          <p:cNvPr id="28676" name="Rectangle 3">
            <a:extLst>
              <a:ext uri="{FF2B5EF4-FFF2-40B4-BE49-F238E27FC236}">
                <a16:creationId xmlns:a16="http://schemas.microsoft.com/office/drawing/2014/main" id="{AC4E6B09-9D3B-3A92-432C-8E85B48C24AE}"/>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8677" name="Rectangle 4">
            <a:extLst>
              <a:ext uri="{FF2B5EF4-FFF2-40B4-BE49-F238E27FC236}">
                <a16:creationId xmlns:a16="http://schemas.microsoft.com/office/drawing/2014/main" id="{F0901E5B-14C4-4C08-B4C9-BC6EB5B77040}"/>
              </a:ext>
            </a:extLst>
          </p:cNvPr>
          <p:cNvSpPr>
            <a:spLocks noChangeArrowheads="1"/>
          </p:cNvSpPr>
          <p:nvPr/>
        </p:nvSpPr>
        <p:spPr bwMode="auto">
          <a:xfrm>
            <a:off x="228600" y="1447800"/>
            <a:ext cx="53340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en-US" dirty="0" err="1">
                <a:solidFill>
                  <a:schemeClr val="accent4"/>
                </a:solidFill>
                <a:cs typeface="+mn-cs"/>
              </a:rPr>
              <a:t>int</a:t>
            </a:r>
            <a:r>
              <a:rPr lang="en-US" dirty="0">
                <a:solidFill>
                  <a:schemeClr val="accent4"/>
                </a:solidFill>
                <a:cs typeface="+mn-cs"/>
              </a:rPr>
              <a:t> </a:t>
            </a:r>
            <a:r>
              <a:rPr lang="en-US" dirty="0" err="1">
                <a:solidFill>
                  <a:schemeClr val="accent4"/>
                </a:solidFill>
                <a:cs typeface="+mn-cs"/>
              </a:rPr>
              <a:t>i</a:t>
            </a:r>
            <a:r>
              <a:rPr lang="en-US" dirty="0">
                <a:solidFill>
                  <a:schemeClr val="accent4"/>
                </a:solidFill>
                <a:cs typeface="+mn-cs"/>
              </a:rPr>
              <a:t>;</a:t>
            </a:r>
          </a:p>
          <a:p>
            <a:pPr>
              <a:defRPr/>
            </a:pPr>
            <a:r>
              <a:rPr lang="en-US" dirty="0">
                <a:solidFill>
                  <a:schemeClr val="accent4"/>
                </a:solidFill>
                <a:cs typeface="+mn-cs"/>
              </a:rPr>
              <a:t>for (</a:t>
            </a:r>
            <a:r>
              <a:rPr lang="en-US" dirty="0" err="1">
                <a:solidFill>
                  <a:schemeClr val="accent4"/>
                </a:solidFill>
                <a:cs typeface="+mn-cs"/>
              </a:rPr>
              <a:t>i</a:t>
            </a:r>
            <a:r>
              <a:rPr lang="en-US" dirty="0">
                <a:solidFill>
                  <a:schemeClr val="accent4"/>
                </a:solidFill>
                <a:cs typeface="+mn-cs"/>
              </a:rPr>
              <a:t> = 0; </a:t>
            </a:r>
            <a:r>
              <a:rPr lang="en-US" dirty="0" err="1">
                <a:solidFill>
                  <a:schemeClr val="accent4"/>
                </a:solidFill>
                <a:cs typeface="+mn-cs"/>
              </a:rPr>
              <a:t>i</a:t>
            </a:r>
            <a:r>
              <a:rPr lang="en-US" dirty="0">
                <a:solidFill>
                  <a:schemeClr val="accent4"/>
                </a:solidFill>
                <a:cs typeface="+mn-cs"/>
              </a:rPr>
              <a:t> &lt; 2; </a:t>
            </a:r>
            <a:r>
              <a:rPr lang="en-US" dirty="0" err="1">
                <a:solidFill>
                  <a:schemeClr val="accent4"/>
                </a:solidFill>
                <a:cs typeface="+mn-cs"/>
              </a:rPr>
              <a:t>i</a:t>
            </a:r>
            <a:r>
              <a:rPr lang="en-US" dirty="0">
                <a:solidFill>
                  <a:schemeClr val="accent4"/>
                </a:solidFill>
                <a:cs typeface="+mn-cs"/>
              </a:rPr>
              <a:t>++) {	 </a:t>
            </a:r>
          </a:p>
          <a:p>
            <a:pPr>
              <a:defRPr/>
            </a:pPr>
            <a:r>
              <a:rPr lang="en-US" dirty="0">
                <a:solidFill>
                  <a:schemeClr val="accent4"/>
                </a:solidFill>
                <a:cs typeface="+mn-cs"/>
              </a:rPr>
              <a:t>  </a:t>
            </a:r>
            <a:r>
              <a:rPr lang="en-US" dirty="0" err="1">
                <a:solidFill>
                  <a:schemeClr val="accent4"/>
                </a:solidFill>
                <a:cs typeface="+mn-cs"/>
              </a:rPr>
              <a:t>System.out.println</a:t>
            </a:r>
            <a:r>
              <a:rPr lang="en-US" dirty="0">
                <a:solidFill>
                  <a:schemeClr val="accent4"/>
                </a:solidFill>
                <a:cs typeface="+mn-cs"/>
              </a:rPr>
              <a:t>(</a:t>
            </a:r>
          </a:p>
          <a:p>
            <a:pPr>
              <a:defRPr/>
            </a:pPr>
            <a:r>
              <a:rPr lang="en-US" dirty="0">
                <a:solidFill>
                  <a:schemeClr val="accent4"/>
                </a:solidFill>
                <a:cs typeface="+mn-cs"/>
              </a:rPr>
              <a:t>     "Welcome to Java!"); </a:t>
            </a:r>
          </a:p>
          <a:p>
            <a:pPr>
              <a:defRPr/>
            </a:pPr>
            <a:r>
              <a:rPr lang="en-US" dirty="0">
                <a:solidFill>
                  <a:schemeClr val="accent4"/>
                </a:solidFill>
                <a:cs typeface="+mn-cs"/>
              </a:rPr>
              <a:t>}</a:t>
            </a:r>
          </a:p>
        </p:txBody>
      </p:sp>
      <p:sp>
        <p:nvSpPr>
          <p:cNvPr id="28678" name="Rectangle 5">
            <a:extLst>
              <a:ext uri="{FF2B5EF4-FFF2-40B4-BE49-F238E27FC236}">
                <a16:creationId xmlns:a16="http://schemas.microsoft.com/office/drawing/2014/main" id="{9442F0CA-FC4C-8A1A-5025-3C8E506F583B}"/>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8679" name="Rectangle 6">
            <a:extLst>
              <a:ext uri="{FF2B5EF4-FFF2-40B4-BE49-F238E27FC236}">
                <a16:creationId xmlns:a16="http://schemas.microsoft.com/office/drawing/2014/main" id="{8C843A74-139A-719A-9DD9-FB40A466F552}"/>
              </a:ext>
            </a:extLst>
          </p:cNvPr>
          <p:cNvSpPr>
            <a:spLocks noChangeArrowheads="1"/>
          </p:cNvSpPr>
          <p:nvPr/>
        </p:nvSpPr>
        <p:spPr bwMode="auto">
          <a:xfrm>
            <a:off x="846138" y="1930400"/>
            <a:ext cx="654050" cy="3079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8680" name="AutoShape 7">
            <a:extLst>
              <a:ext uri="{FF2B5EF4-FFF2-40B4-BE49-F238E27FC236}">
                <a16:creationId xmlns:a16="http://schemas.microsoft.com/office/drawing/2014/main" id="{E75CF626-CF27-E030-55DD-D354D2561785}"/>
              </a:ext>
            </a:extLst>
          </p:cNvPr>
          <p:cNvSpPr>
            <a:spLocks noChangeArrowheads="1"/>
          </p:cNvSpPr>
          <p:nvPr/>
        </p:nvSpPr>
        <p:spPr bwMode="auto">
          <a:xfrm>
            <a:off x="5257800" y="1219200"/>
            <a:ext cx="3533775" cy="635000"/>
          </a:xfrm>
          <a:prstGeom prst="wedgeRoundRectCallout">
            <a:avLst>
              <a:gd name="adj1" fmla="val -160019"/>
              <a:gd name="adj2" fmla="val 58500"/>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Execute initializer</a:t>
            </a:r>
          </a:p>
          <a:p>
            <a:pPr algn="ctr">
              <a:spcBef>
                <a:spcPct val="0"/>
              </a:spcBef>
              <a:buClrTx/>
              <a:buSzTx/>
              <a:buFontTx/>
              <a:buNone/>
            </a:pPr>
            <a:r>
              <a:rPr lang="en-US" altLang="en-US" sz="1800"/>
              <a:t>i is now 0</a:t>
            </a:r>
          </a:p>
        </p:txBody>
      </p:sp>
      <p:sp>
        <p:nvSpPr>
          <p:cNvPr id="28681" name="Rectangle 8">
            <a:extLst>
              <a:ext uri="{FF2B5EF4-FFF2-40B4-BE49-F238E27FC236}">
                <a16:creationId xmlns:a16="http://schemas.microsoft.com/office/drawing/2014/main" id="{ED37A69E-B389-66F3-F78E-60756BB2CD3C}"/>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a:extLst>
              <a:ext uri="{FF2B5EF4-FFF2-40B4-BE49-F238E27FC236}">
                <a16:creationId xmlns:a16="http://schemas.microsoft.com/office/drawing/2014/main" id="{95794687-102E-9E03-88FE-968A9552E8E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A1CC6D5-37BC-FA47-9788-9C9AF781C40D}" type="slidenum">
              <a:rPr lang="en-US" altLang="en-US" sz="1400"/>
              <a:pPr>
                <a:spcBef>
                  <a:spcPct val="0"/>
                </a:spcBef>
                <a:buClrTx/>
                <a:buSzTx/>
                <a:buFontTx/>
                <a:buNone/>
              </a:pPr>
              <a:t>25</a:t>
            </a:fld>
            <a:endParaRPr lang="en-US" altLang="en-US" sz="1400"/>
          </a:p>
        </p:txBody>
      </p:sp>
      <p:sp>
        <p:nvSpPr>
          <p:cNvPr id="29699" name="Rectangle 2">
            <a:extLst>
              <a:ext uri="{FF2B5EF4-FFF2-40B4-BE49-F238E27FC236}">
                <a16:creationId xmlns:a16="http://schemas.microsoft.com/office/drawing/2014/main" id="{E5AE2B41-26D2-7527-6FA9-87D83D69A187}"/>
              </a:ext>
            </a:extLst>
          </p:cNvPr>
          <p:cNvSpPr>
            <a:spLocks noGrp="1" noChangeArrowheads="1"/>
          </p:cNvSpPr>
          <p:nvPr>
            <p:ph type="title"/>
          </p:nvPr>
        </p:nvSpPr>
        <p:spPr>
          <a:xfrm>
            <a:off x="685800" y="228600"/>
            <a:ext cx="7772400" cy="762000"/>
          </a:xfrm>
        </p:spPr>
        <p:txBody>
          <a:bodyPr/>
          <a:lstStyle/>
          <a:p>
            <a:r>
              <a:rPr lang="en-US" altLang="en-US"/>
              <a:t>Trace for Loop, cont.</a:t>
            </a:r>
          </a:p>
        </p:txBody>
      </p:sp>
      <p:sp>
        <p:nvSpPr>
          <p:cNvPr id="29700" name="Rectangle 3">
            <a:extLst>
              <a:ext uri="{FF2B5EF4-FFF2-40B4-BE49-F238E27FC236}">
                <a16:creationId xmlns:a16="http://schemas.microsoft.com/office/drawing/2014/main" id="{D0785DF8-07BF-6F62-025A-4B1BAA54B1AB}"/>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01" name="Rectangle 4">
            <a:extLst>
              <a:ext uri="{FF2B5EF4-FFF2-40B4-BE49-F238E27FC236}">
                <a16:creationId xmlns:a16="http://schemas.microsoft.com/office/drawing/2014/main" id="{2AE65231-42D2-4955-B588-9B00D7A4B89C}"/>
              </a:ext>
            </a:extLst>
          </p:cNvPr>
          <p:cNvSpPr>
            <a:spLocks noChangeArrowheads="1"/>
          </p:cNvSpPr>
          <p:nvPr/>
        </p:nvSpPr>
        <p:spPr bwMode="auto">
          <a:xfrm>
            <a:off x="228600" y="1447800"/>
            <a:ext cx="541813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en-US" dirty="0" err="1">
                <a:solidFill>
                  <a:schemeClr val="accent4"/>
                </a:solidFill>
                <a:cs typeface="+mn-cs"/>
              </a:rPr>
              <a:t>int</a:t>
            </a:r>
            <a:r>
              <a:rPr lang="en-US" dirty="0">
                <a:solidFill>
                  <a:schemeClr val="accent4"/>
                </a:solidFill>
                <a:cs typeface="+mn-cs"/>
              </a:rPr>
              <a:t> </a:t>
            </a:r>
            <a:r>
              <a:rPr lang="en-US" dirty="0" err="1">
                <a:solidFill>
                  <a:schemeClr val="accent4"/>
                </a:solidFill>
                <a:cs typeface="+mn-cs"/>
              </a:rPr>
              <a:t>i</a:t>
            </a:r>
            <a:r>
              <a:rPr lang="en-US" dirty="0">
                <a:solidFill>
                  <a:schemeClr val="accent4"/>
                </a:solidFill>
                <a:cs typeface="+mn-cs"/>
              </a:rPr>
              <a:t>;</a:t>
            </a:r>
          </a:p>
          <a:p>
            <a:pPr>
              <a:defRPr/>
            </a:pPr>
            <a:r>
              <a:rPr lang="en-US" dirty="0">
                <a:solidFill>
                  <a:schemeClr val="accent4"/>
                </a:solidFill>
                <a:cs typeface="+mn-cs"/>
              </a:rPr>
              <a:t>for (</a:t>
            </a:r>
            <a:r>
              <a:rPr lang="en-US" dirty="0" err="1">
                <a:solidFill>
                  <a:schemeClr val="accent4"/>
                </a:solidFill>
                <a:cs typeface="+mn-cs"/>
              </a:rPr>
              <a:t>i</a:t>
            </a:r>
            <a:r>
              <a:rPr lang="en-US" dirty="0">
                <a:solidFill>
                  <a:schemeClr val="accent4"/>
                </a:solidFill>
                <a:cs typeface="+mn-cs"/>
              </a:rPr>
              <a:t> = 0; </a:t>
            </a:r>
            <a:r>
              <a:rPr lang="en-US" dirty="0" err="1">
                <a:solidFill>
                  <a:schemeClr val="accent4"/>
                </a:solidFill>
                <a:cs typeface="+mn-cs"/>
              </a:rPr>
              <a:t>i</a:t>
            </a:r>
            <a:r>
              <a:rPr lang="en-US" dirty="0">
                <a:solidFill>
                  <a:schemeClr val="accent4"/>
                </a:solidFill>
                <a:cs typeface="+mn-cs"/>
              </a:rPr>
              <a:t> &lt; 2; </a:t>
            </a:r>
            <a:r>
              <a:rPr lang="en-US" dirty="0" err="1">
                <a:solidFill>
                  <a:schemeClr val="accent4"/>
                </a:solidFill>
                <a:cs typeface="+mn-cs"/>
              </a:rPr>
              <a:t>i</a:t>
            </a:r>
            <a:r>
              <a:rPr lang="en-US" dirty="0">
                <a:solidFill>
                  <a:schemeClr val="accent4"/>
                </a:solidFill>
                <a:cs typeface="+mn-cs"/>
              </a:rPr>
              <a:t>++) {	 </a:t>
            </a:r>
          </a:p>
          <a:p>
            <a:pPr>
              <a:defRPr/>
            </a:pPr>
            <a:r>
              <a:rPr lang="en-US" dirty="0">
                <a:solidFill>
                  <a:schemeClr val="accent4"/>
                </a:solidFill>
                <a:cs typeface="+mn-cs"/>
              </a:rPr>
              <a:t>  </a:t>
            </a:r>
            <a:r>
              <a:rPr lang="en-US" dirty="0" err="1">
                <a:solidFill>
                  <a:schemeClr val="accent4"/>
                </a:solidFill>
                <a:cs typeface="+mn-cs"/>
              </a:rPr>
              <a:t>System.out.println</a:t>
            </a:r>
            <a:r>
              <a:rPr lang="en-US" dirty="0">
                <a:solidFill>
                  <a:schemeClr val="accent4"/>
                </a:solidFill>
                <a:cs typeface="+mn-cs"/>
              </a:rPr>
              <a:t>( "Welcome to Java!"); </a:t>
            </a:r>
          </a:p>
          <a:p>
            <a:pPr>
              <a:defRPr/>
            </a:pPr>
            <a:r>
              <a:rPr lang="en-US" dirty="0">
                <a:solidFill>
                  <a:schemeClr val="accent4"/>
                </a:solidFill>
                <a:cs typeface="+mn-cs"/>
              </a:rPr>
              <a:t>}</a:t>
            </a:r>
          </a:p>
        </p:txBody>
      </p:sp>
      <p:sp>
        <p:nvSpPr>
          <p:cNvPr id="29702" name="Rectangle 5">
            <a:extLst>
              <a:ext uri="{FF2B5EF4-FFF2-40B4-BE49-F238E27FC236}">
                <a16:creationId xmlns:a16="http://schemas.microsoft.com/office/drawing/2014/main" id="{C753CCD8-C8D8-74F3-0373-06CF2394199C}"/>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03" name="Rectangle 6">
            <a:extLst>
              <a:ext uri="{FF2B5EF4-FFF2-40B4-BE49-F238E27FC236}">
                <a16:creationId xmlns:a16="http://schemas.microsoft.com/office/drawing/2014/main" id="{846A0318-AAA2-C06A-1EB8-90B6A0C7354D}"/>
              </a:ext>
            </a:extLst>
          </p:cNvPr>
          <p:cNvSpPr>
            <a:spLocks noChangeArrowheads="1"/>
          </p:cNvSpPr>
          <p:nvPr/>
        </p:nvSpPr>
        <p:spPr bwMode="auto">
          <a:xfrm>
            <a:off x="1576388" y="1930400"/>
            <a:ext cx="654050" cy="307975"/>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04" name="AutoShape 7">
            <a:extLst>
              <a:ext uri="{FF2B5EF4-FFF2-40B4-BE49-F238E27FC236}">
                <a16:creationId xmlns:a16="http://schemas.microsoft.com/office/drawing/2014/main" id="{A7095C1E-A497-69F0-FA01-BB86E184F928}"/>
              </a:ext>
            </a:extLst>
          </p:cNvPr>
          <p:cNvSpPr>
            <a:spLocks noChangeArrowheads="1"/>
          </p:cNvSpPr>
          <p:nvPr/>
        </p:nvSpPr>
        <p:spPr bwMode="auto">
          <a:xfrm>
            <a:off x="5110163" y="1163638"/>
            <a:ext cx="3533775" cy="728662"/>
          </a:xfrm>
          <a:prstGeom prst="wedgeRoundRectCallout">
            <a:avLst>
              <a:gd name="adj1" fmla="val -137199"/>
              <a:gd name="adj2" fmla="val 60241"/>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(i &lt; 2) is true </a:t>
            </a:r>
          </a:p>
          <a:p>
            <a:pPr algn="ctr">
              <a:spcBef>
                <a:spcPct val="0"/>
              </a:spcBef>
              <a:buClrTx/>
              <a:buSzTx/>
              <a:buFontTx/>
              <a:buNone/>
            </a:pPr>
            <a:r>
              <a:rPr lang="en-US" altLang="en-US" sz="1800"/>
              <a:t>since i is 0</a:t>
            </a:r>
          </a:p>
        </p:txBody>
      </p:sp>
      <p:sp>
        <p:nvSpPr>
          <p:cNvPr id="29705" name="Rectangle 8">
            <a:extLst>
              <a:ext uri="{FF2B5EF4-FFF2-40B4-BE49-F238E27FC236}">
                <a16:creationId xmlns:a16="http://schemas.microsoft.com/office/drawing/2014/main" id="{C6ADF39A-CF6D-D871-447D-5FB0F8BF49BC}"/>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a:extLst>
              <a:ext uri="{FF2B5EF4-FFF2-40B4-BE49-F238E27FC236}">
                <a16:creationId xmlns:a16="http://schemas.microsoft.com/office/drawing/2014/main" id="{E6648553-9614-9E1B-A30F-5BE5D7994C1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4BD8F19-01EF-5944-9225-A3C245440E21}" type="slidenum">
              <a:rPr lang="en-US" altLang="en-US" sz="1400"/>
              <a:pPr>
                <a:spcBef>
                  <a:spcPct val="0"/>
                </a:spcBef>
                <a:buClrTx/>
                <a:buSzTx/>
                <a:buFontTx/>
                <a:buNone/>
              </a:pPr>
              <a:t>26</a:t>
            </a:fld>
            <a:endParaRPr lang="en-US" altLang="en-US" sz="1400"/>
          </a:p>
        </p:txBody>
      </p:sp>
      <p:sp>
        <p:nvSpPr>
          <p:cNvPr id="30723" name="Rectangle 2">
            <a:extLst>
              <a:ext uri="{FF2B5EF4-FFF2-40B4-BE49-F238E27FC236}">
                <a16:creationId xmlns:a16="http://schemas.microsoft.com/office/drawing/2014/main" id="{9672FC46-5BCF-FC37-3A40-C7D359D583F2}"/>
              </a:ext>
            </a:extLst>
          </p:cNvPr>
          <p:cNvSpPr>
            <a:spLocks noGrp="1" noChangeArrowheads="1"/>
          </p:cNvSpPr>
          <p:nvPr>
            <p:ph type="title"/>
          </p:nvPr>
        </p:nvSpPr>
        <p:spPr>
          <a:xfrm>
            <a:off x="685800" y="228600"/>
            <a:ext cx="7772400" cy="762000"/>
          </a:xfrm>
        </p:spPr>
        <p:txBody>
          <a:bodyPr/>
          <a:lstStyle/>
          <a:p>
            <a:r>
              <a:rPr lang="en-US" altLang="en-US"/>
              <a:t>Trace for Loop, cont.</a:t>
            </a:r>
          </a:p>
        </p:txBody>
      </p:sp>
      <p:sp>
        <p:nvSpPr>
          <p:cNvPr id="30724" name="Rectangle 3">
            <a:extLst>
              <a:ext uri="{FF2B5EF4-FFF2-40B4-BE49-F238E27FC236}">
                <a16:creationId xmlns:a16="http://schemas.microsoft.com/office/drawing/2014/main" id="{B3FFC181-28C2-17D7-1B1F-26E1B33C1D59}"/>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0725" name="Rectangle 4">
            <a:extLst>
              <a:ext uri="{FF2B5EF4-FFF2-40B4-BE49-F238E27FC236}">
                <a16:creationId xmlns:a16="http://schemas.microsoft.com/office/drawing/2014/main" id="{8EEE0D5D-3957-CAE3-618A-FAE82FB19DE6}"/>
              </a:ext>
            </a:extLst>
          </p:cNvPr>
          <p:cNvSpPr>
            <a:spLocks noChangeArrowheads="1"/>
          </p:cNvSpPr>
          <p:nvPr/>
        </p:nvSpPr>
        <p:spPr bwMode="auto">
          <a:xfrm>
            <a:off x="228600" y="1447800"/>
            <a:ext cx="53340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solidFill>
                  <a:schemeClr val="bg2"/>
                </a:solidFill>
              </a:rPr>
              <a:t>int i;</a:t>
            </a:r>
          </a:p>
          <a:p>
            <a:pPr>
              <a:spcBef>
                <a:spcPct val="0"/>
              </a:spcBef>
              <a:buClrTx/>
              <a:buSzTx/>
              <a:buFontTx/>
              <a:buNone/>
            </a:pPr>
            <a:r>
              <a:rPr lang="en-US" altLang="en-US" sz="2400">
                <a:solidFill>
                  <a:schemeClr val="bg2"/>
                </a:solidFill>
              </a:rPr>
              <a:t>for (i = 0; i &lt; 2; i++) {	 </a:t>
            </a:r>
          </a:p>
          <a:p>
            <a:pPr>
              <a:spcBef>
                <a:spcPct val="0"/>
              </a:spcBef>
              <a:buClrTx/>
              <a:buSzTx/>
              <a:buFontTx/>
              <a:buNone/>
            </a:pPr>
            <a:r>
              <a:rPr lang="en-US" altLang="en-US" sz="2400">
                <a:solidFill>
                  <a:schemeClr val="bg2"/>
                </a:solidFill>
              </a:rPr>
              <a:t>  System.out.println("Welcome to Java!"); </a:t>
            </a:r>
          </a:p>
          <a:p>
            <a:pPr>
              <a:spcBef>
                <a:spcPct val="0"/>
              </a:spcBef>
              <a:buClrTx/>
              <a:buSzTx/>
              <a:buFontTx/>
              <a:buNone/>
            </a:pPr>
            <a:r>
              <a:rPr lang="en-US" altLang="en-US" sz="2400">
                <a:solidFill>
                  <a:schemeClr val="bg2"/>
                </a:solidFill>
              </a:rPr>
              <a:t>}</a:t>
            </a:r>
          </a:p>
        </p:txBody>
      </p:sp>
      <p:sp>
        <p:nvSpPr>
          <p:cNvPr id="30726" name="Rectangle 5">
            <a:extLst>
              <a:ext uri="{FF2B5EF4-FFF2-40B4-BE49-F238E27FC236}">
                <a16:creationId xmlns:a16="http://schemas.microsoft.com/office/drawing/2014/main" id="{C18D28D0-60B9-D3CE-C6D6-A775098D7356}"/>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0727" name="Rectangle 6">
            <a:extLst>
              <a:ext uri="{FF2B5EF4-FFF2-40B4-BE49-F238E27FC236}">
                <a16:creationId xmlns:a16="http://schemas.microsoft.com/office/drawing/2014/main" id="{9DBADBC1-AB2E-E629-972A-0EEE066B35AC}"/>
              </a:ext>
            </a:extLst>
          </p:cNvPr>
          <p:cNvSpPr>
            <a:spLocks noChangeArrowheads="1"/>
          </p:cNvSpPr>
          <p:nvPr/>
        </p:nvSpPr>
        <p:spPr bwMode="auto">
          <a:xfrm>
            <a:off x="423863" y="2276475"/>
            <a:ext cx="5030787" cy="3079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0728" name="AutoShape 7">
            <a:extLst>
              <a:ext uri="{FF2B5EF4-FFF2-40B4-BE49-F238E27FC236}">
                <a16:creationId xmlns:a16="http://schemas.microsoft.com/office/drawing/2014/main" id="{EA3D862A-03A8-D7F8-45EE-FEB19EAB7CB6}"/>
              </a:ext>
            </a:extLst>
          </p:cNvPr>
          <p:cNvSpPr>
            <a:spLocks noChangeArrowheads="1"/>
          </p:cNvSpPr>
          <p:nvPr/>
        </p:nvSpPr>
        <p:spPr bwMode="auto">
          <a:xfrm>
            <a:off x="5110163" y="1163638"/>
            <a:ext cx="3533775" cy="384175"/>
          </a:xfrm>
          <a:prstGeom prst="wedgeRoundRectCallout">
            <a:avLst>
              <a:gd name="adj1" fmla="val -69046"/>
              <a:gd name="adj2" fmla="val 246282"/>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Print Welcome to Java</a:t>
            </a:r>
          </a:p>
        </p:txBody>
      </p:sp>
      <p:sp>
        <p:nvSpPr>
          <p:cNvPr id="30729" name="Rectangle 9">
            <a:extLst>
              <a:ext uri="{FF2B5EF4-FFF2-40B4-BE49-F238E27FC236}">
                <a16:creationId xmlns:a16="http://schemas.microsoft.com/office/drawing/2014/main" id="{FF8CCC3D-0941-C385-69BE-4FD1D7F9E9D9}"/>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a:extLst>
              <a:ext uri="{FF2B5EF4-FFF2-40B4-BE49-F238E27FC236}">
                <a16:creationId xmlns:a16="http://schemas.microsoft.com/office/drawing/2014/main" id="{C9DD4077-B1AE-8EF0-BEAC-304245F0924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57119A9-097C-A749-AD24-22CEC5A7931E}" type="slidenum">
              <a:rPr lang="en-US" altLang="en-US" sz="1400"/>
              <a:pPr>
                <a:spcBef>
                  <a:spcPct val="0"/>
                </a:spcBef>
                <a:buClrTx/>
                <a:buSzTx/>
                <a:buFontTx/>
                <a:buNone/>
              </a:pPr>
              <a:t>27</a:t>
            </a:fld>
            <a:endParaRPr lang="en-US" altLang="en-US" sz="1400"/>
          </a:p>
        </p:txBody>
      </p:sp>
      <p:sp>
        <p:nvSpPr>
          <p:cNvPr id="31747" name="Rectangle 2">
            <a:extLst>
              <a:ext uri="{FF2B5EF4-FFF2-40B4-BE49-F238E27FC236}">
                <a16:creationId xmlns:a16="http://schemas.microsoft.com/office/drawing/2014/main" id="{B3D9A0A0-E449-E395-BF35-532EDF9B1EEF}"/>
              </a:ext>
            </a:extLst>
          </p:cNvPr>
          <p:cNvSpPr>
            <a:spLocks noGrp="1" noChangeArrowheads="1"/>
          </p:cNvSpPr>
          <p:nvPr>
            <p:ph type="title"/>
          </p:nvPr>
        </p:nvSpPr>
        <p:spPr>
          <a:xfrm>
            <a:off x="685800" y="228600"/>
            <a:ext cx="7772400" cy="762000"/>
          </a:xfrm>
        </p:spPr>
        <p:txBody>
          <a:bodyPr/>
          <a:lstStyle/>
          <a:p>
            <a:r>
              <a:rPr lang="en-US" altLang="en-US"/>
              <a:t>Trace for Loop, cont.</a:t>
            </a:r>
          </a:p>
        </p:txBody>
      </p:sp>
      <p:sp>
        <p:nvSpPr>
          <p:cNvPr id="31748" name="Rectangle 3">
            <a:extLst>
              <a:ext uri="{FF2B5EF4-FFF2-40B4-BE49-F238E27FC236}">
                <a16:creationId xmlns:a16="http://schemas.microsoft.com/office/drawing/2014/main" id="{7F2E5FA1-9F4C-ACFB-128B-93DB2BF6761F}"/>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49" name="Rectangle 4">
            <a:extLst>
              <a:ext uri="{FF2B5EF4-FFF2-40B4-BE49-F238E27FC236}">
                <a16:creationId xmlns:a16="http://schemas.microsoft.com/office/drawing/2014/main" id="{2CFA125E-5615-47D5-A7B5-D9C624C0DD44}"/>
              </a:ext>
            </a:extLst>
          </p:cNvPr>
          <p:cNvSpPr>
            <a:spLocks noChangeArrowheads="1"/>
          </p:cNvSpPr>
          <p:nvPr/>
        </p:nvSpPr>
        <p:spPr bwMode="auto">
          <a:xfrm>
            <a:off x="228600" y="1447800"/>
            <a:ext cx="5334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en-US" dirty="0" err="1">
                <a:solidFill>
                  <a:schemeClr val="accent4"/>
                </a:solidFill>
                <a:cs typeface="+mn-cs"/>
              </a:rPr>
              <a:t>int</a:t>
            </a:r>
            <a:r>
              <a:rPr lang="en-US" dirty="0">
                <a:solidFill>
                  <a:schemeClr val="accent4"/>
                </a:solidFill>
                <a:cs typeface="+mn-cs"/>
              </a:rPr>
              <a:t> </a:t>
            </a:r>
            <a:r>
              <a:rPr lang="en-US" dirty="0" err="1">
                <a:solidFill>
                  <a:schemeClr val="accent4"/>
                </a:solidFill>
                <a:cs typeface="+mn-cs"/>
              </a:rPr>
              <a:t>i</a:t>
            </a:r>
            <a:r>
              <a:rPr lang="en-US" dirty="0">
                <a:solidFill>
                  <a:schemeClr val="accent4"/>
                </a:solidFill>
                <a:cs typeface="+mn-cs"/>
              </a:rPr>
              <a:t>;</a:t>
            </a:r>
          </a:p>
          <a:p>
            <a:pPr>
              <a:defRPr/>
            </a:pPr>
            <a:r>
              <a:rPr lang="en-US" dirty="0">
                <a:solidFill>
                  <a:schemeClr val="accent4"/>
                </a:solidFill>
                <a:cs typeface="+mn-cs"/>
              </a:rPr>
              <a:t>for (</a:t>
            </a:r>
            <a:r>
              <a:rPr lang="en-US" dirty="0" err="1">
                <a:solidFill>
                  <a:schemeClr val="accent4"/>
                </a:solidFill>
                <a:cs typeface="+mn-cs"/>
              </a:rPr>
              <a:t>i</a:t>
            </a:r>
            <a:r>
              <a:rPr lang="en-US" dirty="0">
                <a:solidFill>
                  <a:schemeClr val="accent4"/>
                </a:solidFill>
                <a:cs typeface="+mn-cs"/>
              </a:rPr>
              <a:t> = 0; </a:t>
            </a:r>
            <a:r>
              <a:rPr lang="en-US" dirty="0" err="1">
                <a:solidFill>
                  <a:schemeClr val="accent4"/>
                </a:solidFill>
                <a:cs typeface="+mn-cs"/>
              </a:rPr>
              <a:t>i</a:t>
            </a:r>
            <a:r>
              <a:rPr lang="en-US" dirty="0">
                <a:solidFill>
                  <a:schemeClr val="accent4"/>
                </a:solidFill>
                <a:cs typeface="+mn-cs"/>
              </a:rPr>
              <a:t> &lt; 2; </a:t>
            </a:r>
            <a:r>
              <a:rPr lang="en-US" dirty="0" err="1">
                <a:solidFill>
                  <a:schemeClr val="accent4"/>
                </a:solidFill>
                <a:cs typeface="+mn-cs"/>
              </a:rPr>
              <a:t>i</a:t>
            </a:r>
            <a:r>
              <a:rPr lang="en-US" dirty="0">
                <a:solidFill>
                  <a:schemeClr val="accent4"/>
                </a:solidFill>
                <a:cs typeface="+mn-cs"/>
              </a:rPr>
              <a:t>++) {	 </a:t>
            </a:r>
          </a:p>
          <a:p>
            <a:pPr>
              <a:defRPr/>
            </a:pPr>
            <a:r>
              <a:rPr lang="en-US" dirty="0">
                <a:solidFill>
                  <a:schemeClr val="accent4"/>
                </a:solidFill>
                <a:cs typeface="+mn-cs"/>
              </a:rPr>
              <a:t>  </a:t>
            </a:r>
            <a:r>
              <a:rPr lang="en-US" dirty="0" err="1">
                <a:solidFill>
                  <a:schemeClr val="accent4"/>
                </a:solidFill>
                <a:cs typeface="+mn-cs"/>
              </a:rPr>
              <a:t>System.out.println</a:t>
            </a:r>
            <a:r>
              <a:rPr lang="en-US" dirty="0">
                <a:solidFill>
                  <a:schemeClr val="accent4"/>
                </a:solidFill>
                <a:cs typeface="+mn-cs"/>
              </a:rPr>
              <a:t>("Welcome to Java!"); </a:t>
            </a:r>
          </a:p>
          <a:p>
            <a:pPr>
              <a:defRPr/>
            </a:pPr>
            <a:r>
              <a:rPr lang="en-US" dirty="0">
                <a:solidFill>
                  <a:schemeClr val="accent4"/>
                </a:solidFill>
                <a:cs typeface="+mn-cs"/>
              </a:rPr>
              <a:t>}</a:t>
            </a:r>
          </a:p>
        </p:txBody>
      </p:sp>
      <p:sp>
        <p:nvSpPr>
          <p:cNvPr id="31750" name="Rectangle 5">
            <a:extLst>
              <a:ext uri="{FF2B5EF4-FFF2-40B4-BE49-F238E27FC236}">
                <a16:creationId xmlns:a16="http://schemas.microsoft.com/office/drawing/2014/main" id="{A9977ECB-3762-7B27-C888-79315542304D}"/>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51" name="Rectangle 6">
            <a:extLst>
              <a:ext uri="{FF2B5EF4-FFF2-40B4-BE49-F238E27FC236}">
                <a16:creationId xmlns:a16="http://schemas.microsoft.com/office/drawing/2014/main" id="{B8D2D522-5D9A-695D-1D80-8CF855668DB9}"/>
              </a:ext>
            </a:extLst>
          </p:cNvPr>
          <p:cNvSpPr>
            <a:spLocks noChangeArrowheads="1"/>
          </p:cNvSpPr>
          <p:nvPr/>
        </p:nvSpPr>
        <p:spPr bwMode="auto">
          <a:xfrm>
            <a:off x="2266950" y="1892300"/>
            <a:ext cx="461963" cy="3079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52" name="AutoShape 7">
            <a:extLst>
              <a:ext uri="{FF2B5EF4-FFF2-40B4-BE49-F238E27FC236}">
                <a16:creationId xmlns:a16="http://schemas.microsoft.com/office/drawing/2014/main" id="{2C2FD24E-2C1E-F59A-92EB-7569FE039BDD}"/>
              </a:ext>
            </a:extLst>
          </p:cNvPr>
          <p:cNvSpPr>
            <a:spLocks noChangeArrowheads="1"/>
          </p:cNvSpPr>
          <p:nvPr/>
        </p:nvSpPr>
        <p:spPr bwMode="auto">
          <a:xfrm>
            <a:off x="5110163" y="1163638"/>
            <a:ext cx="3533775" cy="728662"/>
          </a:xfrm>
          <a:prstGeom prst="wedgeRoundRectCallout">
            <a:avLst>
              <a:gd name="adj1" fmla="val -116171"/>
              <a:gd name="adj2" fmla="val 51963"/>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Execute adjustment statement </a:t>
            </a:r>
          </a:p>
          <a:p>
            <a:pPr algn="ctr">
              <a:spcBef>
                <a:spcPct val="0"/>
              </a:spcBef>
              <a:buClrTx/>
              <a:buSzTx/>
              <a:buFontTx/>
              <a:buNone/>
            </a:pPr>
            <a:r>
              <a:rPr lang="en-US" altLang="en-US" sz="1800"/>
              <a:t>i now is 1</a:t>
            </a:r>
          </a:p>
        </p:txBody>
      </p:sp>
      <p:sp>
        <p:nvSpPr>
          <p:cNvPr id="31753" name="Rectangle 8">
            <a:extLst>
              <a:ext uri="{FF2B5EF4-FFF2-40B4-BE49-F238E27FC236}">
                <a16:creationId xmlns:a16="http://schemas.microsoft.com/office/drawing/2014/main" id="{4139010B-BAA3-4E1F-7FE9-1EFCADCDF24A}"/>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a:extLst>
              <a:ext uri="{FF2B5EF4-FFF2-40B4-BE49-F238E27FC236}">
                <a16:creationId xmlns:a16="http://schemas.microsoft.com/office/drawing/2014/main" id="{E031BF36-986E-9043-C410-C6F7E51BEFE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86A881F-700F-9242-AB9C-133B8D44C874}" type="slidenum">
              <a:rPr lang="en-US" altLang="en-US" sz="1400"/>
              <a:pPr>
                <a:spcBef>
                  <a:spcPct val="0"/>
                </a:spcBef>
                <a:buClrTx/>
                <a:buSzTx/>
                <a:buFontTx/>
                <a:buNone/>
              </a:pPr>
              <a:t>28</a:t>
            </a:fld>
            <a:endParaRPr lang="en-US" altLang="en-US" sz="1400"/>
          </a:p>
        </p:txBody>
      </p:sp>
      <p:sp>
        <p:nvSpPr>
          <p:cNvPr id="32771" name="Rectangle 2">
            <a:extLst>
              <a:ext uri="{FF2B5EF4-FFF2-40B4-BE49-F238E27FC236}">
                <a16:creationId xmlns:a16="http://schemas.microsoft.com/office/drawing/2014/main" id="{9B138C59-DF5C-83F7-996C-6FAF0AC98DE2}"/>
              </a:ext>
            </a:extLst>
          </p:cNvPr>
          <p:cNvSpPr>
            <a:spLocks noGrp="1" noChangeArrowheads="1"/>
          </p:cNvSpPr>
          <p:nvPr>
            <p:ph type="title"/>
          </p:nvPr>
        </p:nvSpPr>
        <p:spPr>
          <a:xfrm>
            <a:off x="685800" y="228600"/>
            <a:ext cx="7772400" cy="762000"/>
          </a:xfrm>
        </p:spPr>
        <p:txBody>
          <a:bodyPr/>
          <a:lstStyle/>
          <a:p>
            <a:r>
              <a:rPr lang="en-US" altLang="en-US"/>
              <a:t>Trace for Loop, cont.</a:t>
            </a:r>
          </a:p>
        </p:txBody>
      </p:sp>
      <p:sp>
        <p:nvSpPr>
          <p:cNvPr id="32772" name="Rectangle 3">
            <a:extLst>
              <a:ext uri="{FF2B5EF4-FFF2-40B4-BE49-F238E27FC236}">
                <a16:creationId xmlns:a16="http://schemas.microsoft.com/office/drawing/2014/main" id="{92C16E31-54F5-F6B7-488E-D34E95895094}"/>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2773" name="Rectangle 4">
            <a:extLst>
              <a:ext uri="{FF2B5EF4-FFF2-40B4-BE49-F238E27FC236}">
                <a16:creationId xmlns:a16="http://schemas.microsoft.com/office/drawing/2014/main" id="{0CC5D418-87CD-4EAE-97CF-D80D79E668E0}"/>
              </a:ext>
            </a:extLst>
          </p:cNvPr>
          <p:cNvSpPr>
            <a:spLocks noChangeArrowheads="1"/>
          </p:cNvSpPr>
          <p:nvPr/>
        </p:nvSpPr>
        <p:spPr bwMode="auto">
          <a:xfrm>
            <a:off x="228600" y="1447800"/>
            <a:ext cx="5334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en-US" dirty="0" err="1">
                <a:solidFill>
                  <a:schemeClr val="accent4"/>
                </a:solidFill>
                <a:cs typeface="+mn-cs"/>
              </a:rPr>
              <a:t>int</a:t>
            </a:r>
            <a:r>
              <a:rPr lang="en-US" dirty="0">
                <a:solidFill>
                  <a:schemeClr val="accent4"/>
                </a:solidFill>
                <a:cs typeface="+mn-cs"/>
              </a:rPr>
              <a:t> </a:t>
            </a:r>
            <a:r>
              <a:rPr lang="en-US" dirty="0" err="1">
                <a:solidFill>
                  <a:schemeClr val="accent4"/>
                </a:solidFill>
                <a:cs typeface="+mn-cs"/>
              </a:rPr>
              <a:t>i</a:t>
            </a:r>
            <a:r>
              <a:rPr lang="en-US" dirty="0">
                <a:solidFill>
                  <a:schemeClr val="accent4"/>
                </a:solidFill>
                <a:cs typeface="+mn-cs"/>
              </a:rPr>
              <a:t>;</a:t>
            </a:r>
          </a:p>
          <a:p>
            <a:pPr>
              <a:defRPr/>
            </a:pPr>
            <a:r>
              <a:rPr lang="en-US" dirty="0">
                <a:solidFill>
                  <a:schemeClr val="accent4"/>
                </a:solidFill>
                <a:cs typeface="+mn-cs"/>
              </a:rPr>
              <a:t>for (</a:t>
            </a:r>
            <a:r>
              <a:rPr lang="en-US" dirty="0" err="1">
                <a:solidFill>
                  <a:schemeClr val="accent4"/>
                </a:solidFill>
                <a:cs typeface="+mn-cs"/>
              </a:rPr>
              <a:t>i</a:t>
            </a:r>
            <a:r>
              <a:rPr lang="en-US" dirty="0">
                <a:solidFill>
                  <a:schemeClr val="accent4"/>
                </a:solidFill>
                <a:cs typeface="+mn-cs"/>
              </a:rPr>
              <a:t> = 0; </a:t>
            </a:r>
            <a:r>
              <a:rPr lang="en-US" dirty="0" err="1">
                <a:solidFill>
                  <a:schemeClr val="accent4"/>
                </a:solidFill>
                <a:cs typeface="+mn-cs"/>
              </a:rPr>
              <a:t>i</a:t>
            </a:r>
            <a:r>
              <a:rPr lang="en-US" dirty="0">
                <a:solidFill>
                  <a:schemeClr val="accent4"/>
                </a:solidFill>
                <a:cs typeface="+mn-cs"/>
              </a:rPr>
              <a:t> &lt; 2; </a:t>
            </a:r>
            <a:r>
              <a:rPr lang="en-US" dirty="0" err="1">
                <a:solidFill>
                  <a:schemeClr val="accent4"/>
                </a:solidFill>
                <a:cs typeface="+mn-cs"/>
              </a:rPr>
              <a:t>i</a:t>
            </a:r>
            <a:r>
              <a:rPr lang="en-US" dirty="0">
                <a:solidFill>
                  <a:schemeClr val="accent4"/>
                </a:solidFill>
                <a:cs typeface="+mn-cs"/>
              </a:rPr>
              <a:t>++) {	 </a:t>
            </a:r>
          </a:p>
          <a:p>
            <a:pPr>
              <a:defRPr/>
            </a:pPr>
            <a:r>
              <a:rPr lang="en-US" dirty="0">
                <a:solidFill>
                  <a:schemeClr val="accent4"/>
                </a:solidFill>
                <a:cs typeface="+mn-cs"/>
              </a:rPr>
              <a:t>  </a:t>
            </a:r>
            <a:r>
              <a:rPr lang="en-US" dirty="0" err="1">
                <a:solidFill>
                  <a:schemeClr val="accent4"/>
                </a:solidFill>
                <a:cs typeface="+mn-cs"/>
              </a:rPr>
              <a:t>System.out.println</a:t>
            </a:r>
            <a:r>
              <a:rPr lang="en-US" dirty="0">
                <a:solidFill>
                  <a:schemeClr val="accent4"/>
                </a:solidFill>
                <a:cs typeface="+mn-cs"/>
              </a:rPr>
              <a:t>("Welcome to Java!"); </a:t>
            </a:r>
          </a:p>
          <a:p>
            <a:pPr>
              <a:defRPr/>
            </a:pPr>
            <a:r>
              <a:rPr lang="en-US" dirty="0">
                <a:solidFill>
                  <a:schemeClr val="accent4"/>
                </a:solidFill>
                <a:cs typeface="+mn-cs"/>
              </a:rPr>
              <a:t>}</a:t>
            </a:r>
          </a:p>
        </p:txBody>
      </p:sp>
      <p:sp>
        <p:nvSpPr>
          <p:cNvPr id="32774" name="Rectangle 5">
            <a:extLst>
              <a:ext uri="{FF2B5EF4-FFF2-40B4-BE49-F238E27FC236}">
                <a16:creationId xmlns:a16="http://schemas.microsoft.com/office/drawing/2014/main" id="{E8E2485B-CA52-699B-C8CC-48BD878BF27A}"/>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2775" name="Rectangle 6">
            <a:extLst>
              <a:ext uri="{FF2B5EF4-FFF2-40B4-BE49-F238E27FC236}">
                <a16:creationId xmlns:a16="http://schemas.microsoft.com/office/drawing/2014/main" id="{861F9358-716A-FCB7-6AA6-49C791DB4EDD}"/>
              </a:ext>
            </a:extLst>
          </p:cNvPr>
          <p:cNvSpPr>
            <a:spLocks noChangeArrowheads="1"/>
          </p:cNvSpPr>
          <p:nvPr/>
        </p:nvSpPr>
        <p:spPr bwMode="auto">
          <a:xfrm>
            <a:off x="1538288" y="1892300"/>
            <a:ext cx="728662" cy="3079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2776" name="AutoShape 7">
            <a:extLst>
              <a:ext uri="{FF2B5EF4-FFF2-40B4-BE49-F238E27FC236}">
                <a16:creationId xmlns:a16="http://schemas.microsoft.com/office/drawing/2014/main" id="{4DB0E939-4152-1A08-1341-5F2452F014FF}"/>
              </a:ext>
            </a:extLst>
          </p:cNvPr>
          <p:cNvSpPr>
            <a:spLocks noChangeArrowheads="1"/>
          </p:cNvSpPr>
          <p:nvPr/>
        </p:nvSpPr>
        <p:spPr bwMode="auto">
          <a:xfrm>
            <a:off x="5110163" y="1163638"/>
            <a:ext cx="3533775" cy="728662"/>
          </a:xfrm>
          <a:prstGeom prst="wedgeRoundRectCallout">
            <a:avLst>
              <a:gd name="adj1" fmla="val -132255"/>
              <a:gd name="adj2" fmla="val 51963"/>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(i &lt; 2) is still true  </a:t>
            </a:r>
          </a:p>
          <a:p>
            <a:pPr algn="ctr">
              <a:spcBef>
                <a:spcPct val="0"/>
              </a:spcBef>
              <a:buClrTx/>
              <a:buSzTx/>
              <a:buFontTx/>
              <a:buNone/>
            </a:pPr>
            <a:r>
              <a:rPr lang="en-US" altLang="en-US" sz="1800"/>
              <a:t>since i is 1</a:t>
            </a:r>
          </a:p>
        </p:txBody>
      </p:sp>
      <p:sp>
        <p:nvSpPr>
          <p:cNvPr id="32777" name="Rectangle 8">
            <a:extLst>
              <a:ext uri="{FF2B5EF4-FFF2-40B4-BE49-F238E27FC236}">
                <a16:creationId xmlns:a16="http://schemas.microsoft.com/office/drawing/2014/main" id="{A357B41E-3ABC-36FB-627B-B6B5C3AAAF86}"/>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a:extLst>
              <a:ext uri="{FF2B5EF4-FFF2-40B4-BE49-F238E27FC236}">
                <a16:creationId xmlns:a16="http://schemas.microsoft.com/office/drawing/2014/main" id="{E99C0669-80AA-5B4F-FDEC-DB05129EA8B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29C976A-CD1B-7742-BFC2-FBFB2CA7ADB4}" type="slidenum">
              <a:rPr lang="en-US" altLang="en-US" sz="1400"/>
              <a:pPr>
                <a:spcBef>
                  <a:spcPct val="0"/>
                </a:spcBef>
                <a:buClrTx/>
                <a:buSzTx/>
                <a:buFontTx/>
                <a:buNone/>
              </a:pPr>
              <a:t>29</a:t>
            </a:fld>
            <a:endParaRPr lang="en-US" altLang="en-US" sz="1400"/>
          </a:p>
        </p:txBody>
      </p:sp>
      <p:sp>
        <p:nvSpPr>
          <p:cNvPr id="33795" name="Rectangle 2">
            <a:extLst>
              <a:ext uri="{FF2B5EF4-FFF2-40B4-BE49-F238E27FC236}">
                <a16:creationId xmlns:a16="http://schemas.microsoft.com/office/drawing/2014/main" id="{4B2FB198-5245-6E84-C889-FCB8B4B5FBD4}"/>
              </a:ext>
            </a:extLst>
          </p:cNvPr>
          <p:cNvSpPr>
            <a:spLocks noGrp="1" noChangeArrowheads="1"/>
          </p:cNvSpPr>
          <p:nvPr>
            <p:ph type="title"/>
          </p:nvPr>
        </p:nvSpPr>
        <p:spPr>
          <a:xfrm>
            <a:off x="685800" y="228600"/>
            <a:ext cx="7772400" cy="762000"/>
          </a:xfrm>
        </p:spPr>
        <p:txBody>
          <a:bodyPr/>
          <a:lstStyle/>
          <a:p>
            <a:r>
              <a:rPr lang="en-US" altLang="en-US"/>
              <a:t>Trace for Loop, cont.</a:t>
            </a:r>
          </a:p>
        </p:txBody>
      </p:sp>
      <p:sp>
        <p:nvSpPr>
          <p:cNvPr id="33796" name="Rectangle 3">
            <a:extLst>
              <a:ext uri="{FF2B5EF4-FFF2-40B4-BE49-F238E27FC236}">
                <a16:creationId xmlns:a16="http://schemas.microsoft.com/office/drawing/2014/main" id="{67837557-E060-D9FA-CD4E-BC15EA777673}"/>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797" name="Rectangle 4">
            <a:extLst>
              <a:ext uri="{FF2B5EF4-FFF2-40B4-BE49-F238E27FC236}">
                <a16:creationId xmlns:a16="http://schemas.microsoft.com/office/drawing/2014/main" id="{AD860CBE-8E50-43CF-9975-53A2CAC942B0}"/>
              </a:ext>
            </a:extLst>
          </p:cNvPr>
          <p:cNvSpPr>
            <a:spLocks noChangeArrowheads="1"/>
          </p:cNvSpPr>
          <p:nvPr/>
        </p:nvSpPr>
        <p:spPr bwMode="auto">
          <a:xfrm>
            <a:off x="228600" y="1447800"/>
            <a:ext cx="5334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en-US" dirty="0" err="1">
                <a:solidFill>
                  <a:schemeClr val="accent4"/>
                </a:solidFill>
                <a:cs typeface="+mn-cs"/>
              </a:rPr>
              <a:t>int</a:t>
            </a:r>
            <a:r>
              <a:rPr lang="en-US" dirty="0">
                <a:solidFill>
                  <a:schemeClr val="accent4"/>
                </a:solidFill>
                <a:cs typeface="+mn-cs"/>
              </a:rPr>
              <a:t> </a:t>
            </a:r>
            <a:r>
              <a:rPr lang="en-US" dirty="0" err="1">
                <a:solidFill>
                  <a:schemeClr val="accent4"/>
                </a:solidFill>
                <a:cs typeface="+mn-cs"/>
              </a:rPr>
              <a:t>i</a:t>
            </a:r>
            <a:r>
              <a:rPr lang="en-US" dirty="0">
                <a:solidFill>
                  <a:schemeClr val="accent4"/>
                </a:solidFill>
                <a:cs typeface="+mn-cs"/>
              </a:rPr>
              <a:t>;</a:t>
            </a:r>
          </a:p>
          <a:p>
            <a:pPr>
              <a:defRPr/>
            </a:pPr>
            <a:r>
              <a:rPr lang="en-US" dirty="0">
                <a:solidFill>
                  <a:schemeClr val="accent4"/>
                </a:solidFill>
                <a:cs typeface="+mn-cs"/>
              </a:rPr>
              <a:t>for (</a:t>
            </a:r>
            <a:r>
              <a:rPr lang="en-US" dirty="0" err="1">
                <a:solidFill>
                  <a:schemeClr val="accent4"/>
                </a:solidFill>
                <a:cs typeface="+mn-cs"/>
              </a:rPr>
              <a:t>i</a:t>
            </a:r>
            <a:r>
              <a:rPr lang="en-US" dirty="0">
                <a:solidFill>
                  <a:schemeClr val="accent4"/>
                </a:solidFill>
                <a:cs typeface="+mn-cs"/>
              </a:rPr>
              <a:t> = 0; </a:t>
            </a:r>
            <a:r>
              <a:rPr lang="en-US" dirty="0" err="1">
                <a:solidFill>
                  <a:schemeClr val="accent4"/>
                </a:solidFill>
                <a:cs typeface="+mn-cs"/>
              </a:rPr>
              <a:t>i</a:t>
            </a:r>
            <a:r>
              <a:rPr lang="en-US" dirty="0">
                <a:solidFill>
                  <a:schemeClr val="accent4"/>
                </a:solidFill>
                <a:cs typeface="+mn-cs"/>
              </a:rPr>
              <a:t> &lt; 2; </a:t>
            </a:r>
            <a:r>
              <a:rPr lang="en-US" dirty="0" err="1">
                <a:solidFill>
                  <a:schemeClr val="accent4"/>
                </a:solidFill>
                <a:cs typeface="+mn-cs"/>
              </a:rPr>
              <a:t>i</a:t>
            </a:r>
            <a:r>
              <a:rPr lang="en-US" dirty="0">
                <a:solidFill>
                  <a:schemeClr val="accent4"/>
                </a:solidFill>
                <a:cs typeface="+mn-cs"/>
              </a:rPr>
              <a:t>++) {	 </a:t>
            </a:r>
          </a:p>
          <a:p>
            <a:pPr>
              <a:defRPr/>
            </a:pPr>
            <a:r>
              <a:rPr lang="en-US" dirty="0">
                <a:solidFill>
                  <a:schemeClr val="accent4"/>
                </a:solidFill>
                <a:cs typeface="+mn-cs"/>
              </a:rPr>
              <a:t>  </a:t>
            </a:r>
            <a:r>
              <a:rPr lang="en-US" dirty="0" err="1">
                <a:solidFill>
                  <a:schemeClr val="accent4"/>
                </a:solidFill>
                <a:cs typeface="+mn-cs"/>
              </a:rPr>
              <a:t>System.out.println</a:t>
            </a:r>
            <a:r>
              <a:rPr lang="en-US" dirty="0">
                <a:solidFill>
                  <a:schemeClr val="accent4"/>
                </a:solidFill>
                <a:cs typeface="+mn-cs"/>
              </a:rPr>
              <a:t>("Welcome to Java!"); </a:t>
            </a:r>
          </a:p>
          <a:p>
            <a:pPr>
              <a:defRPr/>
            </a:pPr>
            <a:r>
              <a:rPr lang="en-US" dirty="0">
                <a:solidFill>
                  <a:schemeClr val="accent4"/>
                </a:solidFill>
                <a:cs typeface="+mn-cs"/>
              </a:rPr>
              <a:t>}</a:t>
            </a:r>
          </a:p>
        </p:txBody>
      </p:sp>
      <p:sp>
        <p:nvSpPr>
          <p:cNvPr id="33798" name="Rectangle 5">
            <a:extLst>
              <a:ext uri="{FF2B5EF4-FFF2-40B4-BE49-F238E27FC236}">
                <a16:creationId xmlns:a16="http://schemas.microsoft.com/office/drawing/2014/main" id="{9C702F0C-A19D-EA98-F0B3-514B7D10ABBF}"/>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799" name="Rectangle 6">
            <a:extLst>
              <a:ext uri="{FF2B5EF4-FFF2-40B4-BE49-F238E27FC236}">
                <a16:creationId xmlns:a16="http://schemas.microsoft.com/office/drawing/2014/main" id="{815E65D4-6789-A929-0CB4-484A040CABFC}"/>
              </a:ext>
            </a:extLst>
          </p:cNvPr>
          <p:cNvSpPr>
            <a:spLocks noChangeArrowheads="1"/>
          </p:cNvSpPr>
          <p:nvPr/>
        </p:nvSpPr>
        <p:spPr bwMode="auto">
          <a:xfrm>
            <a:off x="461963" y="2276475"/>
            <a:ext cx="4992687" cy="3079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00" name="AutoShape 7">
            <a:extLst>
              <a:ext uri="{FF2B5EF4-FFF2-40B4-BE49-F238E27FC236}">
                <a16:creationId xmlns:a16="http://schemas.microsoft.com/office/drawing/2014/main" id="{8FA151B0-9DAF-EAB7-0472-546B98E0CFB9}"/>
              </a:ext>
            </a:extLst>
          </p:cNvPr>
          <p:cNvSpPr>
            <a:spLocks noChangeArrowheads="1"/>
          </p:cNvSpPr>
          <p:nvPr/>
        </p:nvSpPr>
        <p:spPr bwMode="auto">
          <a:xfrm>
            <a:off x="5110163" y="1163638"/>
            <a:ext cx="3533775" cy="728662"/>
          </a:xfrm>
          <a:prstGeom prst="wedgeRoundRectCallout">
            <a:avLst>
              <a:gd name="adj1" fmla="val -77944"/>
              <a:gd name="adj2" fmla="val 111875"/>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Print Welcome to Java</a:t>
            </a:r>
          </a:p>
        </p:txBody>
      </p:sp>
      <p:sp>
        <p:nvSpPr>
          <p:cNvPr id="33801" name="Rectangle 8">
            <a:extLst>
              <a:ext uri="{FF2B5EF4-FFF2-40B4-BE49-F238E27FC236}">
                <a16:creationId xmlns:a16="http://schemas.microsoft.com/office/drawing/2014/main" id="{7FC7BC45-1A25-2598-499D-691C311322AD}"/>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a:extLst>
              <a:ext uri="{FF2B5EF4-FFF2-40B4-BE49-F238E27FC236}">
                <a16:creationId xmlns:a16="http://schemas.microsoft.com/office/drawing/2014/main" id="{5C2F7FC3-642A-FC55-10E0-56E188EA4DC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2434289-B0CF-934C-BF65-33912FD85B72}" type="slidenum">
              <a:rPr lang="en-US" altLang="en-US" sz="1400"/>
              <a:pPr>
                <a:spcBef>
                  <a:spcPct val="0"/>
                </a:spcBef>
                <a:buClrTx/>
                <a:buSzTx/>
                <a:buFontTx/>
                <a:buNone/>
              </a:pPr>
              <a:t>3</a:t>
            </a:fld>
            <a:endParaRPr lang="en-US" altLang="en-US" sz="1400"/>
          </a:p>
        </p:txBody>
      </p:sp>
      <p:sp>
        <p:nvSpPr>
          <p:cNvPr id="5123" name="Rectangle 2">
            <a:extLst>
              <a:ext uri="{FF2B5EF4-FFF2-40B4-BE49-F238E27FC236}">
                <a16:creationId xmlns:a16="http://schemas.microsoft.com/office/drawing/2014/main" id="{37E01972-7535-0C26-BB86-A220229B1703}"/>
              </a:ext>
            </a:extLst>
          </p:cNvPr>
          <p:cNvSpPr>
            <a:spLocks noGrp="1" noChangeArrowheads="1"/>
          </p:cNvSpPr>
          <p:nvPr>
            <p:ph type="title"/>
          </p:nvPr>
        </p:nvSpPr>
        <p:spPr>
          <a:xfrm>
            <a:off x="685800" y="228600"/>
            <a:ext cx="7772400" cy="857250"/>
          </a:xfrm>
        </p:spPr>
        <p:txBody>
          <a:bodyPr/>
          <a:lstStyle/>
          <a:p>
            <a:r>
              <a:rPr lang="en-US" altLang="en-US"/>
              <a:t>Opening Problem</a:t>
            </a:r>
          </a:p>
        </p:txBody>
      </p:sp>
      <p:sp>
        <p:nvSpPr>
          <p:cNvPr id="5124" name="Rectangle 3">
            <a:extLst>
              <a:ext uri="{FF2B5EF4-FFF2-40B4-BE49-F238E27FC236}">
                <a16:creationId xmlns:a16="http://schemas.microsoft.com/office/drawing/2014/main" id="{5634C874-2FB0-181D-B9C8-2E18EF411724}"/>
              </a:ext>
            </a:extLst>
          </p:cNvPr>
          <p:cNvSpPr>
            <a:spLocks noChangeArrowheads="1"/>
          </p:cNvSpPr>
          <p:nvPr/>
        </p:nvSpPr>
        <p:spPr bwMode="auto">
          <a:xfrm>
            <a:off x="0" y="2370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125" name="Rectangle 4">
            <a:extLst>
              <a:ext uri="{FF2B5EF4-FFF2-40B4-BE49-F238E27FC236}">
                <a16:creationId xmlns:a16="http://schemas.microsoft.com/office/drawing/2014/main" id="{30955AD9-22B2-5CB5-5AB2-EB18F66022F5}"/>
              </a:ext>
            </a:extLst>
          </p:cNvPr>
          <p:cNvSpPr>
            <a:spLocks noChangeArrowheads="1"/>
          </p:cNvSpPr>
          <p:nvPr/>
        </p:nvSpPr>
        <p:spPr bwMode="auto">
          <a:xfrm>
            <a:off x="0" y="4487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126" name="Rectangle 5">
            <a:extLst>
              <a:ext uri="{FF2B5EF4-FFF2-40B4-BE49-F238E27FC236}">
                <a16:creationId xmlns:a16="http://schemas.microsoft.com/office/drawing/2014/main" id="{E804EA3F-08FB-7FCF-ACBD-680EEA8CBC22}"/>
              </a:ext>
            </a:extLst>
          </p:cNvPr>
          <p:cNvSpPr>
            <a:spLocks noChangeArrowheads="1"/>
          </p:cNvSpPr>
          <p:nvPr/>
        </p:nvSpPr>
        <p:spPr bwMode="auto">
          <a:xfrm>
            <a:off x="0" y="2182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127" name="Text Box 6">
            <a:extLst>
              <a:ext uri="{FF2B5EF4-FFF2-40B4-BE49-F238E27FC236}">
                <a16:creationId xmlns:a16="http://schemas.microsoft.com/office/drawing/2014/main" id="{26302D71-072E-479E-AC6A-0A80CA1F8748}"/>
              </a:ext>
            </a:extLst>
          </p:cNvPr>
          <p:cNvSpPr txBox="1">
            <a:spLocks noChangeArrowheads="1"/>
          </p:cNvSpPr>
          <p:nvPr/>
        </p:nvSpPr>
        <p:spPr bwMode="auto">
          <a:xfrm>
            <a:off x="2074863" y="1892300"/>
            <a:ext cx="6223000" cy="442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sz="2000" b="1" dirty="0" err="1">
                <a:solidFill>
                  <a:schemeClr val="accent4"/>
                </a:solidFill>
                <a:latin typeface="Courier New" pitchFamily="49" charset="0"/>
                <a:cs typeface="+mn-cs"/>
              </a:rPr>
              <a:t>System.out.println</a:t>
            </a:r>
            <a:r>
              <a:rPr lang="en-US" sz="2000" b="1" dirty="0">
                <a:solidFill>
                  <a:schemeClr val="accent4"/>
                </a:solidFill>
                <a:latin typeface="Courier New" pitchFamily="49" charset="0"/>
                <a:cs typeface="+mn-cs"/>
              </a:rPr>
              <a:t>("Welcome to Java!");</a:t>
            </a:r>
          </a:p>
          <a:p>
            <a:pPr>
              <a:defRPr/>
            </a:pPr>
            <a:r>
              <a:rPr lang="en-US" sz="2000" b="1" dirty="0" err="1">
                <a:solidFill>
                  <a:schemeClr val="accent4"/>
                </a:solidFill>
                <a:latin typeface="Courier New" pitchFamily="49" charset="0"/>
                <a:cs typeface="+mn-cs"/>
              </a:rPr>
              <a:t>System.out.println</a:t>
            </a:r>
            <a:r>
              <a:rPr lang="en-US" sz="2000" b="1" dirty="0">
                <a:solidFill>
                  <a:schemeClr val="accent4"/>
                </a:solidFill>
                <a:latin typeface="Courier New" pitchFamily="49" charset="0"/>
                <a:cs typeface="+mn-cs"/>
              </a:rPr>
              <a:t>("Welcome to Java!");</a:t>
            </a:r>
          </a:p>
          <a:p>
            <a:pPr>
              <a:defRPr/>
            </a:pPr>
            <a:r>
              <a:rPr lang="en-US" sz="2000" b="1" dirty="0" err="1">
                <a:solidFill>
                  <a:schemeClr val="accent4"/>
                </a:solidFill>
                <a:latin typeface="Courier New" pitchFamily="49" charset="0"/>
                <a:cs typeface="+mn-cs"/>
              </a:rPr>
              <a:t>System.out.println</a:t>
            </a:r>
            <a:r>
              <a:rPr lang="en-US" sz="2000" b="1" dirty="0">
                <a:solidFill>
                  <a:schemeClr val="accent4"/>
                </a:solidFill>
                <a:latin typeface="Courier New" pitchFamily="49" charset="0"/>
                <a:cs typeface="+mn-cs"/>
              </a:rPr>
              <a:t>("Welcome to Java!");</a:t>
            </a:r>
          </a:p>
          <a:p>
            <a:pPr>
              <a:defRPr/>
            </a:pPr>
            <a:r>
              <a:rPr lang="en-US" sz="2000" b="1" dirty="0" err="1">
                <a:solidFill>
                  <a:schemeClr val="accent4"/>
                </a:solidFill>
                <a:latin typeface="Courier New" pitchFamily="49" charset="0"/>
                <a:cs typeface="+mn-cs"/>
              </a:rPr>
              <a:t>System.out.println</a:t>
            </a:r>
            <a:r>
              <a:rPr lang="en-US" sz="2000" b="1" dirty="0">
                <a:solidFill>
                  <a:schemeClr val="accent4"/>
                </a:solidFill>
                <a:latin typeface="Courier New" pitchFamily="49" charset="0"/>
                <a:cs typeface="+mn-cs"/>
              </a:rPr>
              <a:t>("Welcome to Java!");</a:t>
            </a:r>
          </a:p>
          <a:p>
            <a:pPr>
              <a:defRPr/>
            </a:pPr>
            <a:r>
              <a:rPr lang="en-US" sz="2000" b="1" dirty="0" err="1">
                <a:solidFill>
                  <a:schemeClr val="accent4"/>
                </a:solidFill>
                <a:latin typeface="Courier New" pitchFamily="49" charset="0"/>
                <a:cs typeface="+mn-cs"/>
              </a:rPr>
              <a:t>System.out.println</a:t>
            </a:r>
            <a:r>
              <a:rPr lang="en-US" sz="2000" b="1" dirty="0">
                <a:solidFill>
                  <a:schemeClr val="accent4"/>
                </a:solidFill>
                <a:latin typeface="Courier New" pitchFamily="49" charset="0"/>
                <a:cs typeface="+mn-cs"/>
              </a:rPr>
              <a:t>("Welcome to Java!");</a:t>
            </a:r>
          </a:p>
          <a:p>
            <a:pPr>
              <a:defRPr/>
            </a:pPr>
            <a:r>
              <a:rPr lang="en-US" sz="2000" b="1" dirty="0" err="1">
                <a:solidFill>
                  <a:schemeClr val="accent4"/>
                </a:solidFill>
                <a:latin typeface="Courier New" pitchFamily="49" charset="0"/>
                <a:cs typeface="+mn-cs"/>
              </a:rPr>
              <a:t>System.out.println</a:t>
            </a:r>
            <a:r>
              <a:rPr lang="en-US" sz="2000" b="1" dirty="0">
                <a:solidFill>
                  <a:schemeClr val="accent4"/>
                </a:solidFill>
                <a:latin typeface="Courier New" pitchFamily="49" charset="0"/>
                <a:cs typeface="+mn-cs"/>
              </a:rPr>
              <a:t>("Welcome to Java!");</a:t>
            </a:r>
          </a:p>
          <a:p>
            <a:pPr>
              <a:defRPr/>
            </a:pPr>
            <a:endParaRPr lang="en-US" sz="2000" b="1" dirty="0">
              <a:solidFill>
                <a:schemeClr val="accent4"/>
              </a:solidFill>
              <a:latin typeface="Courier New" pitchFamily="49" charset="0"/>
              <a:cs typeface="+mn-cs"/>
            </a:endParaRPr>
          </a:p>
          <a:p>
            <a:pPr>
              <a:defRPr/>
            </a:pPr>
            <a:r>
              <a:rPr lang="en-US" sz="2800" b="1" dirty="0">
                <a:solidFill>
                  <a:schemeClr val="accent4"/>
                </a:solidFill>
                <a:cs typeface="+mn-cs"/>
              </a:rPr>
              <a:t>… </a:t>
            </a:r>
          </a:p>
          <a:p>
            <a:pPr>
              <a:defRPr/>
            </a:pPr>
            <a:r>
              <a:rPr lang="en-US" sz="2800" b="1" dirty="0">
                <a:solidFill>
                  <a:schemeClr val="accent4"/>
                </a:solidFill>
                <a:cs typeface="+mn-cs"/>
              </a:rPr>
              <a:t>… </a:t>
            </a:r>
          </a:p>
          <a:p>
            <a:pPr>
              <a:defRPr/>
            </a:pPr>
            <a:r>
              <a:rPr lang="en-US" sz="2800" b="1" dirty="0">
                <a:solidFill>
                  <a:schemeClr val="accent4"/>
                </a:solidFill>
                <a:cs typeface="+mn-cs"/>
              </a:rPr>
              <a:t>… </a:t>
            </a:r>
          </a:p>
          <a:p>
            <a:pPr>
              <a:defRPr/>
            </a:pPr>
            <a:r>
              <a:rPr lang="en-US" sz="2000" b="1" dirty="0" err="1">
                <a:solidFill>
                  <a:schemeClr val="accent4"/>
                </a:solidFill>
                <a:latin typeface="Courier New" pitchFamily="49" charset="0"/>
                <a:cs typeface="+mn-cs"/>
              </a:rPr>
              <a:t>System.out.println</a:t>
            </a:r>
            <a:r>
              <a:rPr lang="en-US" sz="2000" b="1" dirty="0">
                <a:solidFill>
                  <a:schemeClr val="accent4"/>
                </a:solidFill>
                <a:latin typeface="Courier New" pitchFamily="49" charset="0"/>
                <a:cs typeface="+mn-cs"/>
              </a:rPr>
              <a:t>("Welcome to Java!");</a:t>
            </a:r>
          </a:p>
          <a:p>
            <a:pPr>
              <a:defRPr/>
            </a:pPr>
            <a:r>
              <a:rPr lang="en-US" sz="2000" b="1" dirty="0" err="1">
                <a:solidFill>
                  <a:schemeClr val="accent4"/>
                </a:solidFill>
                <a:latin typeface="Courier New" pitchFamily="49" charset="0"/>
                <a:cs typeface="+mn-cs"/>
              </a:rPr>
              <a:t>System.out.println</a:t>
            </a:r>
            <a:r>
              <a:rPr lang="en-US" sz="2000" b="1" dirty="0">
                <a:solidFill>
                  <a:schemeClr val="accent4"/>
                </a:solidFill>
                <a:latin typeface="Courier New" pitchFamily="49" charset="0"/>
                <a:cs typeface="+mn-cs"/>
              </a:rPr>
              <a:t>("Welcome to Java!");</a:t>
            </a:r>
          </a:p>
          <a:p>
            <a:pPr>
              <a:defRPr/>
            </a:pPr>
            <a:r>
              <a:rPr lang="en-US" sz="2000" b="1" dirty="0" err="1">
                <a:solidFill>
                  <a:schemeClr val="accent4"/>
                </a:solidFill>
                <a:latin typeface="Courier New" pitchFamily="49" charset="0"/>
                <a:cs typeface="+mn-cs"/>
              </a:rPr>
              <a:t>System.out.println</a:t>
            </a:r>
            <a:r>
              <a:rPr lang="en-US" sz="2000" b="1" dirty="0">
                <a:solidFill>
                  <a:schemeClr val="accent4"/>
                </a:solidFill>
                <a:latin typeface="Courier New" pitchFamily="49" charset="0"/>
                <a:cs typeface="+mn-cs"/>
              </a:rPr>
              <a:t>("Welcome to Java!");</a:t>
            </a:r>
            <a:endParaRPr lang="en-US" b="1" dirty="0">
              <a:solidFill>
                <a:schemeClr val="accent4"/>
              </a:solidFill>
              <a:cs typeface="+mn-cs"/>
            </a:endParaRPr>
          </a:p>
        </p:txBody>
      </p:sp>
      <p:sp>
        <p:nvSpPr>
          <p:cNvPr id="5128" name="Rectangle 7">
            <a:extLst>
              <a:ext uri="{FF2B5EF4-FFF2-40B4-BE49-F238E27FC236}">
                <a16:creationId xmlns:a16="http://schemas.microsoft.com/office/drawing/2014/main" id="{3FF1C33C-550C-A964-FD80-00B5C5F027B2}"/>
              </a:ext>
            </a:extLst>
          </p:cNvPr>
          <p:cNvSpPr>
            <a:spLocks noGrp="1" noChangeArrowheads="1"/>
          </p:cNvSpPr>
          <p:nvPr>
            <p:ph type="body" idx="1"/>
          </p:nvPr>
        </p:nvSpPr>
        <p:spPr>
          <a:xfrm>
            <a:off x="193675" y="1085850"/>
            <a:ext cx="8718550" cy="500063"/>
          </a:xfrm>
        </p:spPr>
        <p:txBody>
          <a:bodyPr/>
          <a:lstStyle/>
          <a:p>
            <a:pPr marL="0" indent="0">
              <a:buFont typeface="Monotype Sorts" pitchFamily="2" charset="2"/>
              <a:buNone/>
            </a:pPr>
            <a:r>
              <a:rPr lang="en-US" altLang="en-US"/>
              <a:t>Problem:</a:t>
            </a:r>
          </a:p>
        </p:txBody>
      </p:sp>
      <p:sp>
        <p:nvSpPr>
          <p:cNvPr id="5129" name="AutoShape 8">
            <a:extLst>
              <a:ext uri="{FF2B5EF4-FFF2-40B4-BE49-F238E27FC236}">
                <a16:creationId xmlns:a16="http://schemas.microsoft.com/office/drawing/2014/main" id="{FEFFA1D9-B488-0ADC-8ADE-0795797032F4}"/>
              </a:ext>
            </a:extLst>
          </p:cNvPr>
          <p:cNvSpPr>
            <a:spLocks/>
          </p:cNvSpPr>
          <p:nvPr/>
        </p:nvSpPr>
        <p:spPr bwMode="auto">
          <a:xfrm>
            <a:off x="1730375" y="2008188"/>
            <a:ext cx="344488" cy="4186237"/>
          </a:xfrm>
          <a:prstGeom prst="leftBrace">
            <a:avLst>
              <a:gd name="adj1" fmla="val 101267"/>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130" name="Text Box 9">
            <a:extLst>
              <a:ext uri="{FF2B5EF4-FFF2-40B4-BE49-F238E27FC236}">
                <a16:creationId xmlns:a16="http://schemas.microsoft.com/office/drawing/2014/main" id="{5E3BA887-06D0-4218-ACE5-0FFD5A87D15C}"/>
              </a:ext>
            </a:extLst>
          </p:cNvPr>
          <p:cNvSpPr txBox="1">
            <a:spLocks noChangeArrowheads="1"/>
          </p:cNvSpPr>
          <p:nvPr/>
        </p:nvSpPr>
        <p:spPr bwMode="auto">
          <a:xfrm>
            <a:off x="693738" y="3697288"/>
            <a:ext cx="9588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sz="2000" b="1" dirty="0">
                <a:solidFill>
                  <a:schemeClr val="accent4"/>
                </a:solidFill>
                <a:latin typeface="Courier New" pitchFamily="49" charset="0"/>
                <a:cs typeface="+mn-cs"/>
              </a:rPr>
              <a:t>100 times</a:t>
            </a:r>
            <a:endParaRPr lang="en-US" b="1" dirty="0">
              <a:solidFill>
                <a:schemeClr val="accent4"/>
              </a:solidFill>
              <a:cs typeface="+mn-c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a:extLst>
              <a:ext uri="{FF2B5EF4-FFF2-40B4-BE49-F238E27FC236}">
                <a16:creationId xmlns:a16="http://schemas.microsoft.com/office/drawing/2014/main" id="{8796413C-6EDF-836E-2D87-C61E39A44CB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7CA5FA2-EF3E-9C4E-8A5F-0911E57E9458}" type="slidenum">
              <a:rPr lang="en-US" altLang="en-US" sz="1400"/>
              <a:pPr>
                <a:spcBef>
                  <a:spcPct val="0"/>
                </a:spcBef>
                <a:buClrTx/>
                <a:buSzTx/>
                <a:buFontTx/>
                <a:buNone/>
              </a:pPr>
              <a:t>30</a:t>
            </a:fld>
            <a:endParaRPr lang="en-US" altLang="en-US" sz="1400"/>
          </a:p>
        </p:txBody>
      </p:sp>
      <p:sp>
        <p:nvSpPr>
          <p:cNvPr id="34819" name="Rectangle 2">
            <a:extLst>
              <a:ext uri="{FF2B5EF4-FFF2-40B4-BE49-F238E27FC236}">
                <a16:creationId xmlns:a16="http://schemas.microsoft.com/office/drawing/2014/main" id="{4DFEDC10-EFCB-770A-3878-BF43CBEF62F8}"/>
              </a:ext>
            </a:extLst>
          </p:cNvPr>
          <p:cNvSpPr>
            <a:spLocks noGrp="1" noChangeArrowheads="1"/>
          </p:cNvSpPr>
          <p:nvPr>
            <p:ph type="title"/>
          </p:nvPr>
        </p:nvSpPr>
        <p:spPr>
          <a:xfrm>
            <a:off x="685800" y="228600"/>
            <a:ext cx="7772400" cy="762000"/>
          </a:xfrm>
        </p:spPr>
        <p:txBody>
          <a:bodyPr/>
          <a:lstStyle/>
          <a:p>
            <a:r>
              <a:rPr lang="en-US" altLang="en-US"/>
              <a:t>Trace for Loop, cont.</a:t>
            </a:r>
          </a:p>
        </p:txBody>
      </p:sp>
      <p:sp>
        <p:nvSpPr>
          <p:cNvPr id="34820" name="Rectangle 3">
            <a:extLst>
              <a:ext uri="{FF2B5EF4-FFF2-40B4-BE49-F238E27FC236}">
                <a16:creationId xmlns:a16="http://schemas.microsoft.com/office/drawing/2014/main" id="{626BD7F2-6C9D-2451-3E90-E45671ADB233}"/>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4821" name="Rectangle 4">
            <a:extLst>
              <a:ext uri="{FF2B5EF4-FFF2-40B4-BE49-F238E27FC236}">
                <a16:creationId xmlns:a16="http://schemas.microsoft.com/office/drawing/2014/main" id="{5D96CE6B-09A4-4682-8560-93AA1E0701B9}"/>
              </a:ext>
            </a:extLst>
          </p:cNvPr>
          <p:cNvSpPr>
            <a:spLocks noChangeArrowheads="1"/>
          </p:cNvSpPr>
          <p:nvPr/>
        </p:nvSpPr>
        <p:spPr bwMode="auto">
          <a:xfrm>
            <a:off x="228600" y="1447800"/>
            <a:ext cx="5334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en-US" dirty="0" err="1">
                <a:solidFill>
                  <a:schemeClr val="accent4"/>
                </a:solidFill>
                <a:cs typeface="+mn-cs"/>
              </a:rPr>
              <a:t>int</a:t>
            </a:r>
            <a:r>
              <a:rPr lang="en-US" dirty="0">
                <a:solidFill>
                  <a:schemeClr val="accent4"/>
                </a:solidFill>
                <a:cs typeface="+mn-cs"/>
              </a:rPr>
              <a:t> </a:t>
            </a:r>
            <a:r>
              <a:rPr lang="en-US" dirty="0" err="1">
                <a:solidFill>
                  <a:schemeClr val="accent4"/>
                </a:solidFill>
                <a:cs typeface="+mn-cs"/>
              </a:rPr>
              <a:t>i</a:t>
            </a:r>
            <a:r>
              <a:rPr lang="en-US" dirty="0">
                <a:solidFill>
                  <a:schemeClr val="accent4"/>
                </a:solidFill>
                <a:cs typeface="+mn-cs"/>
              </a:rPr>
              <a:t>;</a:t>
            </a:r>
          </a:p>
          <a:p>
            <a:pPr>
              <a:defRPr/>
            </a:pPr>
            <a:r>
              <a:rPr lang="en-US" dirty="0">
                <a:solidFill>
                  <a:schemeClr val="accent4"/>
                </a:solidFill>
                <a:cs typeface="+mn-cs"/>
              </a:rPr>
              <a:t>for (</a:t>
            </a:r>
            <a:r>
              <a:rPr lang="en-US" dirty="0" err="1">
                <a:solidFill>
                  <a:schemeClr val="accent4"/>
                </a:solidFill>
                <a:cs typeface="+mn-cs"/>
              </a:rPr>
              <a:t>i</a:t>
            </a:r>
            <a:r>
              <a:rPr lang="en-US" dirty="0">
                <a:solidFill>
                  <a:schemeClr val="accent4"/>
                </a:solidFill>
                <a:cs typeface="+mn-cs"/>
              </a:rPr>
              <a:t> = 0; </a:t>
            </a:r>
            <a:r>
              <a:rPr lang="en-US" dirty="0" err="1">
                <a:solidFill>
                  <a:schemeClr val="accent4"/>
                </a:solidFill>
                <a:cs typeface="+mn-cs"/>
              </a:rPr>
              <a:t>i</a:t>
            </a:r>
            <a:r>
              <a:rPr lang="en-US" dirty="0">
                <a:solidFill>
                  <a:schemeClr val="accent4"/>
                </a:solidFill>
                <a:cs typeface="+mn-cs"/>
              </a:rPr>
              <a:t> &lt; 2; </a:t>
            </a:r>
            <a:r>
              <a:rPr lang="en-US" dirty="0" err="1">
                <a:solidFill>
                  <a:schemeClr val="accent4"/>
                </a:solidFill>
                <a:cs typeface="+mn-cs"/>
              </a:rPr>
              <a:t>i</a:t>
            </a:r>
            <a:r>
              <a:rPr lang="en-US" dirty="0">
                <a:solidFill>
                  <a:schemeClr val="accent4"/>
                </a:solidFill>
                <a:cs typeface="+mn-cs"/>
              </a:rPr>
              <a:t>++) {	 </a:t>
            </a:r>
          </a:p>
          <a:p>
            <a:pPr>
              <a:defRPr/>
            </a:pPr>
            <a:r>
              <a:rPr lang="en-US" dirty="0">
                <a:solidFill>
                  <a:schemeClr val="accent4"/>
                </a:solidFill>
                <a:cs typeface="+mn-cs"/>
              </a:rPr>
              <a:t>  </a:t>
            </a:r>
            <a:r>
              <a:rPr lang="en-US" dirty="0" err="1">
                <a:solidFill>
                  <a:schemeClr val="accent4"/>
                </a:solidFill>
                <a:cs typeface="+mn-cs"/>
              </a:rPr>
              <a:t>System.out.println</a:t>
            </a:r>
            <a:r>
              <a:rPr lang="en-US" dirty="0">
                <a:solidFill>
                  <a:schemeClr val="accent4"/>
                </a:solidFill>
                <a:cs typeface="+mn-cs"/>
              </a:rPr>
              <a:t>("Welcome to Java!"); </a:t>
            </a:r>
          </a:p>
          <a:p>
            <a:pPr>
              <a:defRPr/>
            </a:pPr>
            <a:r>
              <a:rPr lang="en-US" dirty="0">
                <a:solidFill>
                  <a:schemeClr val="accent4"/>
                </a:solidFill>
                <a:cs typeface="+mn-cs"/>
              </a:rPr>
              <a:t>}</a:t>
            </a:r>
          </a:p>
        </p:txBody>
      </p:sp>
      <p:sp>
        <p:nvSpPr>
          <p:cNvPr id="34822" name="Rectangle 5">
            <a:extLst>
              <a:ext uri="{FF2B5EF4-FFF2-40B4-BE49-F238E27FC236}">
                <a16:creationId xmlns:a16="http://schemas.microsoft.com/office/drawing/2014/main" id="{5EC386E9-E31C-5272-756D-30C0633F83B8}"/>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4823" name="Rectangle 6">
            <a:extLst>
              <a:ext uri="{FF2B5EF4-FFF2-40B4-BE49-F238E27FC236}">
                <a16:creationId xmlns:a16="http://schemas.microsoft.com/office/drawing/2014/main" id="{45BCC828-675F-B324-ADEC-963D5AFF37C8}"/>
              </a:ext>
            </a:extLst>
          </p:cNvPr>
          <p:cNvSpPr>
            <a:spLocks noChangeArrowheads="1"/>
          </p:cNvSpPr>
          <p:nvPr/>
        </p:nvSpPr>
        <p:spPr bwMode="auto">
          <a:xfrm>
            <a:off x="2266950" y="1892300"/>
            <a:ext cx="461963" cy="3079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4824" name="AutoShape 7">
            <a:extLst>
              <a:ext uri="{FF2B5EF4-FFF2-40B4-BE49-F238E27FC236}">
                <a16:creationId xmlns:a16="http://schemas.microsoft.com/office/drawing/2014/main" id="{CF91B53D-1B90-26AA-F511-E69829DA6964}"/>
              </a:ext>
            </a:extLst>
          </p:cNvPr>
          <p:cNvSpPr>
            <a:spLocks noChangeArrowheads="1"/>
          </p:cNvSpPr>
          <p:nvPr/>
        </p:nvSpPr>
        <p:spPr bwMode="auto">
          <a:xfrm>
            <a:off x="5110163" y="1163638"/>
            <a:ext cx="3533775" cy="728662"/>
          </a:xfrm>
          <a:prstGeom prst="wedgeRoundRectCallout">
            <a:avLst>
              <a:gd name="adj1" fmla="val -116171"/>
              <a:gd name="adj2" fmla="val 51963"/>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Execute adjustment statement </a:t>
            </a:r>
          </a:p>
          <a:p>
            <a:pPr algn="ctr">
              <a:spcBef>
                <a:spcPct val="0"/>
              </a:spcBef>
              <a:buClrTx/>
              <a:buSzTx/>
              <a:buFontTx/>
              <a:buNone/>
            </a:pPr>
            <a:r>
              <a:rPr lang="en-US" altLang="en-US" sz="1800"/>
              <a:t>i now is 2</a:t>
            </a:r>
          </a:p>
        </p:txBody>
      </p:sp>
      <p:sp>
        <p:nvSpPr>
          <p:cNvPr id="34825" name="Rectangle 8">
            <a:extLst>
              <a:ext uri="{FF2B5EF4-FFF2-40B4-BE49-F238E27FC236}">
                <a16:creationId xmlns:a16="http://schemas.microsoft.com/office/drawing/2014/main" id="{7534DC3D-3E4D-2359-392A-663F5C8207B6}"/>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4">
            <a:extLst>
              <a:ext uri="{FF2B5EF4-FFF2-40B4-BE49-F238E27FC236}">
                <a16:creationId xmlns:a16="http://schemas.microsoft.com/office/drawing/2014/main" id="{4B976D50-88BD-A606-77FF-46AF5A0D12A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C1DE766-7682-4947-87D0-22EA753A7CBB}" type="slidenum">
              <a:rPr lang="en-US" altLang="en-US" sz="1400"/>
              <a:pPr>
                <a:spcBef>
                  <a:spcPct val="0"/>
                </a:spcBef>
                <a:buClrTx/>
                <a:buSzTx/>
                <a:buFontTx/>
                <a:buNone/>
              </a:pPr>
              <a:t>31</a:t>
            </a:fld>
            <a:endParaRPr lang="en-US" altLang="en-US" sz="1400"/>
          </a:p>
        </p:txBody>
      </p:sp>
      <p:sp>
        <p:nvSpPr>
          <p:cNvPr id="35843" name="Rectangle 2">
            <a:extLst>
              <a:ext uri="{FF2B5EF4-FFF2-40B4-BE49-F238E27FC236}">
                <a16:creationId xmlns:a16="http://schemas.microsoft.com/office/drawing/2014/main" id="{4CF3416D-B1A8-7063-545C-77447727C73D}"/>
              </a:ext>
            </a:extLst>
          </p:cNvPr>
          <p:cNvSpPr>
            <a:spLocks noGrp="1" noChangeArrowheads="1"/>
          </p:cNvSpPr>
          <p:nvPr>
            <p:ph type="title"/>
          </p:nvPr>
        </p:nvSpPr>
        <p:spPr>
          <a:xfrm>
            <a:off x="685800" y="228600"/>
            <a:ext cx="7772400" cy="762000"/>
          </a:xfrm>
        </p:spPr>
        <p:txBody>
          <a:bodyPr/>
          <a:lstStyle/>
          <a:p>
            <a:r>
              <a:rPr lang="en-US" altLang="en-US"/>
              <a:t>Trace for Loop, cont.</a:t>
            </a:r>
          </a:p>
        </p:txBody>
      </p:sp>
      <p:sp>
        <p:nvSpPr>
          <p:cNvPr id="35844" name="Rectangle 3">
            <a:extLst>
              <a:ext uri="{FF2B5EF4-FFF2-40B4-BE49-F238E27FC236}">
                <a16:creationId xmlns:a16="http://schemas.microsoft.com/office/drawing/2014/main" id="{98E7E977-48A0-E44C-D9FE-4BBA24DA0845}"/>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45" name="Rectangle 4">
            <a:extLst>
              <a:ext uri="{FF2B5EF4-FFF2-40B4-BE49-F238E27FC236}">
                <a16:creationId xmlns:a16="http://schemas.microsoft.com/office/drawing/2014/main" id="{B399BE97-FA41-4E19-9D4A-3C47A0D35347}"/>
              </a:ext>
            </a:extLst>
          </p:cNvPr>
          <p:cNvSpPr>
            <a:spLocks noChangeArrowheads="1"/>
          </p:cNvSpPr>
          <p:nvPr/>
        </p:nvSpPr>
        <p:spPr bwMode="auto">
          <a:xfrm>
            <a:off x="228600" y="1447800"/>
            <a:ext cx="5334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en-US" dirty="0" err="1">
                <a:solidFill>
                  <a:schemeClr val="accent4"/>
                </a:solidFill>
                <a:cs typeface="+mn-cs"/>
              </a:rPr>
              <a:t>int</a:t>
            </a:r>
            <a:r>
              <a:rPr lang="en-US" dirty="0">
                <a:solidFill>
                  <a:schemeClr val="accent4"/>
                </a:solidFill>
                <a:cs typeface="+mn-cs"/>
              </a:rPr>
              <a:t> </a:t>
            </a:r>
            <a:r>
              <a:rPr lang="en-US" dirty="0" err="1">
                <a:solidFill>
                  <a:schemeClr val="accent4"/>
                </a:solidFill>
                <a:cs typeface="+mn-cs"/>
              </a:rPr>
              <a:t>i</a:t>
            </a:r>
            <a:r>
              <a:rPr lang="en-US" dirty="0">
                <a:solidFill>
                  <a:schemeClr val="accent4"/>
                </a:solidFill>
                <a:cs typeface="+mn-cs"/>
              </a:rPr>
              <a:t>;</a:t>
            </a:r>
          </a:p>
          <a:p>
            <a:pPr>
              <a:defRPr/>
            </a:pPr>
            <a:r>
              <a:rPr lang="en-US" dirty="0">
                <a:solidFill>
                  <a:schemeClr val="accent4"/>
                </a:solidFill>
                <a:cs typeface="+mn-cs"/>
              </a:rPr>
              <a:t>for (</a:t>
            </a:r>
            <a:r>
              <a:rPr lang="en-US" dirty="0" err="1">
                <a:solidFill>
                  <a:schemeClr val="accent4"/>
                </a:solidFill>
                <a:cs typeface="+mn-cs"/>
              </a:rPr>
              <a:t>i</a:t>
            </a:r>
            <a:r>
              <a:rPr lang="en-US" dirty="0">
                <a:solidFill>
                  <a:schemeClr val="accent4"/>
                </a:solidFill>
                <a:cs typeface="+mn-cs"/>
              </a:rPr>
              <a:t> = 0; </a:t>
            </a:r>
            <a:r>
              <a:rPr lang="en-US" dirty="0" err="1">
                <a:solidFill>
                  <a:schemeClr val="accent4"/>
                </a:solidFill>
                <a:cs typeface="+mn-cs"/>
              </a:rPr>
              <a:t>i</a:t>
            </a:r>
            <a:r>
              <a:rPr lang="en-US" dirty="0">
                <a:solidFill>
                  <a:schemeClr val="accent4"/>
                </a:solidFill>
                <a:cs typeface="+mn-cs"/>
              </a:rPr>
              <a:t> &lt; 2; </a:t>
            </a:r>
            <a:r>
              <a:rPr lang="en-US" dirty="0" err="1">
                <a:solidFill>
                  <a:schemeClr val="accent4"/>
                </a:solidFill>
                <a:cs typeface="+mn-cs"/>
              </a:rPr>
              <a:t>i</a:t>
            </a:r>
            <a:r>
              <a:rPr lang="en-US" dirty="0">
                <a:solidFill>
                  <a:schemeClr val="accent4"/>
                </a:solidFill>
                <a:cs typeface="+mn-cs"/>
              </a:rPr>
              <a:t>++) {	 </a:t>
            </a:r>
          </a:p>
          <a:p>
            <a:pPr>
              <a:defRPr/>
            </a:pPr>
            <a:r>
              <a:rPr lang="en-US" dirty="0">
                <a:solidFill>
                  <a:schemeClr val="accent4"/>
                </a:solidFill>
                <a:cs typeface="+mn-cs"/>
              </a:rPr>
              <a:t>  </a:t>
            </a:r>
            <a:r>
              <a:rPr lang="en-US" dirty="0" err="1">
                <a:solidFill>
                  <a:schemeClr val="accent4"/>
                </a:solidFill>
                <a:cs typeface="+mn-cs"/>
              </a:rPr>
              <a:t>System.out.println</a:t>
            </a:r>
            <a:r>
              <a:rPr lang="en-US" dirty="0">
                <a:solidFill>
                  <a:schemeClr val="accent4"/>
                </a:solidFill>
                <a:cs typeface="+mn-cs"/>
              </a:rPr>
              <a:t>("Welcome to Java!"); </a:t>
            </a:r>
          </a:p>
          <a:p>
            <a:pPr>
              <a:defRPr/>
            </a:pPr>
            <a:r>
              <a:rPr lang="en-US" dirty="0">
                <a:solidFill>
                  <a:schemeClr val="accent4"/>
                </a:solidFill>
                <a:cs typeface="+mn-cs"/>
              </a:rPr>
              <a:t>}</a:t>
            </a:r>
          </a:p>
        </p:txBody>
      </p:sp>
      <p:sp>
        <p:nvSpPr>
          <p:cNvPr id="35846" name="Rectangle 5">
            <a:extLst>
              <a:ext uri="{FF2B5EF4-FFF2-40B4-BE49-F238E27FC236}">
                <a16:creationId xmlns:a16="http://schemas.microsoft.com/office/drawing/2014/main" id="{142A180D-5F6A-4859-C988-7F888F3F71B2}"/>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47" name="Rectangle 6">
            <a:extLst>
              <a:ext uri="{FF2B5EF4-FFF2-40B4-BE49-F238E27FC236}">
                <a16:creationId xmlns:a16="http://schemas.microsoft.com/office/drawing/2014/main" id="{BC5424CA-C9B6-5B83-4FDA-4C50E089BAE9}"/>
              </a:ext>
            </a:extLst>
          </p:cNvPr>
          <p:cNvSpPr>
            <a:spLocks noChangeArrowheads="1"/>
          </p:cNvSpPr>
          <p:nvPr/>
        </p:nvSpPr>
        <p:spPr bwMode="auto">
          <a:xfrm>
            <a:off x="1538288" y="1892300"/>
            <a:ext cx="728662" cy="3079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48" name="AutoShape 7">
            <a:extLst>
              <a:ext uri="{FF2B5EF4-FFF2-40B4-BE49-F238E27FC236}">
                <a16:creationId xmlns:a16="http://schemas.microsoft.com/office/drawing/2014/main" id="{8956D09E-1922-7506-9422-E4CDF9DA9E3D}"/>
              </a:ext>
            </a:extLst>
          </p:cNvPr>
          <p:cNvSpPr>
            <a:spLocks noChangeArrowheads="1"/>
          </p:cNvSpPr>
          <p:nvPr/>
        </p:nvSpPr>
        <p:spPr bwMode="auto">
          <a:xfrm>
            <a:off x="5110163" y="1163638"/>
            <a:ext cx="3533775" cy="728662"/>
          </a:xfrm>
          <a:prstGeom prst="wedgeRoundRectCallout">
            <a:avLst>
              <a:gd name="adj1" fmla="val -132255"/>
              <a:gd name="adj2" fmla="val 51963"/>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(i &lt; 2) is false  </a:t>
            </a:r>
          </a:p>
          <a:p>
            <a:pPr algn="ctr">
              <a:spcBef>
                <a:spcPct val="0"/>
              </a:spcBef>
              <a:buClrTx/>
              <a:buSzTx/>
              <a:buFontTx/>
              <a:buNone/>
            </a:pPr>
            <a:r>
              <a:rPr lang="en-US" altLang="en-US" sz="1800"/>
              <a:t>since i is 2</a:t>
            </a:r>
          </a:p>
        </p:txBody>
      </p:sp>
      <p:sp>
        <p:nvSpPr>
          <p:cNvPr id="35849" name="Rectangle 8">
            <a:extLst>
              <a:ext uri="{FF2B5EF4-FFF2-40B4-BE49-F238E27FC236}">
                <a16:creationId xmlns:a16="http://schemas.microsoft.com/office/drawing/2014/main" id="{FC6946CB-52AA-AD9D-39E3-3593184B01A2}"/>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4">
            <a:extLst>
              <a:ext uri="{FF2B5EF4-FFF2-40B4-BE49-F238E27FC236}">
                <a16:creationId xmlns:a16="http://schemas.microsoft.com/office/drawing/2014/main" id="{662580E6-AA4C-41B5-1655-FE4F6419B2D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83B2B33-2462-8E44-A962-B0288B598FE4}" type="slidenum">
              <a:rPr lang="en-US" altLang="en-US" sz="1400"/>
              <a:pPr>
                <a:spcBef>
                  <a:spcPct val="0"/>
                </a:spcBef>
                <a:buClrTx/>
                <a:buSzTx/>
                <a:buFontTx/>
                <a:buNone/>
              </a:pPr>
              <a:t>32</a:t>
            </a:fld>
            <a:endParaRPr lang="en-US" altLang="en-US" sz="1400"/>
          </a:p>
        </p:txBody>
      </p:sp>
      <p:sp>
        <p:nvSpPr>
          <p:cNvPr id="36867" name="Rectangle 2">
            <a:extLst>
              <a:ext uri="{FF2B5EF4-FFF2-40B4-BE49-F238E27FC236}">
                <a16:creationId xmlns:a16="http://schemas.microsoft.com/office/drawing/2014/main" id="{5F9AC881-D339-FD6D-46D4-58F89E2F5D37}"/>
              </a:ext>
            </a:extLst>
          </p:cNvPr>
          <p:cNvSpPr>
            <a:spLocks noGrp="1" noChangeArrowheads="1"/>
          </p:cNvSpPr>
          <p:nvPr>
            <p:ph type="title"/>
          </p:nvPr>
        </p:nvSpPr>
        <p:spPr>
          <a:xfrm>
            <a:off x="685800" y="228600"/>
            <a:ext cx="7772400" cy="762000"/>
          </a:xfrm>
        </p:spPr>
        <p:txBody>
          <a:bodyPr/>
          <a:lstStyle/>
          <a:p>
            <a:r>
              <a:rPr lang="en-US" altLang="en-US"/>
              <a:t>Trace for Loop, cont.</a:t>
            </a:r>
          </a:p>
        </p:txBody>
      </p:sp>
      <p:sp>
        <p:nvSpPr>
          <p:cNvPr id="36868" name="Rectangle 3">
            <a:extLst>
              <a:ext uri="{FF2B5EF4-FFF2-40B4-BE49-F238E27FC236}">
                <a16:creationId xmlns:a16="http://schemas.microsoft.com/office/drawing/2014/main" id="{089E0B6D-07CC-33B6-1069-45E0FB5CF93C}"/>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6869" name="Rectangle 4">
            <a:extLst>
              <a:ext uri="{FF2B5EF4-FFF2-40B4-BE49-F238E27FC236}">
                <a16:creationId xmlns:a16="http://schemas.microsoft.com/office/drawing/2014/main" id="{DAB2F751-0088-4C40-85CC-F62DF7ABDB30}"/>
              </a:ext>
            </a:extLst>
          </p:cNvPr>
          <p:cNvSpPr>
            <a:spLocks noChangeArrowheads="1"/>
          </p:cNvSpPr>
          <p:nvPr/>
        </p:nvSpPr>
        <p:spPr bwMode="auto">
          <a:xfrm>
            <a:off x="228600" y="1447800"/>
            <a:ext cx="53340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en-US" dirty="0" err="1">
                <a:solidFill>
                  <a:schemeClr val="accent4"/>
                </a:solidFill>
                <a:cs typeface="+mn-cs"/>
              </a:rPr>
              <a:t>int</a:t>
            </a:r>
            <a:r>
              <a:rPr lang="en-US" dirty="0">
                <a:solidFill>
                  <a:schemeClr val="accent4"/>
                </a:solidFill>
                <a:cs typeface="+mn-cs"/>
              </a:rPr>
              <a:t> </a:t>
            </a:r>
            <a:r>
              <a:rPr lang="en-US" dirty="0" err="1">
                <a:solidFill>
                  <a:schemeClr val="accent4"/>
                </a:solidFill>
                <a:cs typeface="+mn-cs"/>
              </a:rPr>
              <a:t>i</a:t>
            </a:r>
            <a:r>
              <a:rPr lang="en-US" dirty="0">
                <a:solidFill>
                  <a:schemeClr val="accent4"/>
                </a:solidFill>
                <a:cs typeface="+mn-cs"/>
              </a:rPr>
              <a:t>;</a:t>
            </a:r>
          </a:p>
          <a:p>
            <a:pPr>
              <a:defRPr/>
            </a:pPr>
            <a:r>
              <a:rPr lang="en-US" dirty="0">
                <a:solidFill>
                  <a:schemeClr val="accent4"/>
                </a:solidFill>
                <a:cs typeface="+mn-cs"/>
              </a:rPr>
              <a:t>for (</a:t>
            </a:r>
            <a:r>
              <a:rPr lang="en-US" dirty="0" err="1">
                <a:solidFill>
                  <a:schemeClr val="accent4"/>
                </a:solidFill>
                <a:cs typeface="+mn-cs"/>
              </a:rPr>
              <a:t>i</a:t>
            </a:r>
            <a:r>
              <a:rPr lang="en-US" dirty="0">
                <a:solidFill>
                  <a:schemeClr val="accent4"/>
                </a:solidFill>
                <a:cs typeface="+mn-cs"/>
              </a:rPr>
              <a:t> = 0; </a:t>
            </a:r>
            <a:r>
              <a:rPr lang="en-US" dirty="0" err="1">
                <a:solidFill>
                  <a:schemeClr val="accent4"/>
                </a:solidFill>
                <a:cs typeface="+mn-cs"/>
              </a:rPr>
              <a:t>i</a:t>
            </a:r>
            <a:r>
              <a:rPr lang="en-US" dirty="0">
                <a:solidFill>
                  <a:schemeClr val="accent4"/>
                </a:solidFill>
                <a:cs typeface="+mn-cs"/>
              </a:rPr>
              <a:t> &lt; 2; </a:t>
            </a:r>
            <a:r>
              <a:rPr lang="en-US" dirty="0" err="1">
                <a:solidFill>
                  <a:schemeClr val="accent4"/>
                </a:solidFill>
                <a:cs typeface="+mn-cs"/>
              </a:rPr>
              <a:t>i</a:t>
            </a:r>
            <a:r>
              <a:rPr lang="en-US" dirty="0">
                <a:solidFill>
                  <a:schemeClr val="accent4"/>
                </a:solidFill>
                <a:cs typeface="+mn-cs"/>
              </a:rPr>
              <a:t>++) {	 </a:t>
            </a:r>
          </a:p>
          <a:p>
            <a:pPr>
              <a:defRPr/>
            </a:pPr>
            <a:r>
              <a:rPr lang="en-US" dirty="0">
                <a:solidFill>
                  <a:schemeClr val="accent4"/>
                </a:solidFill>
                <a:cs typeface="+mn-cs"/>
              </a:rPr>
              <a:t>  </a:t>
            </a:r>
            <a:r>
              <a:rPr lang="en-US" dirty="0" err="1">
                <a:solidFill>
                  <a:schemeClr val="accent4"/>
                </a:solidFill>
                <a:cs typeface="+mn-cs"/>
              </a:rPr>
              <a:t>System.out.println</a:t>
            </a:r>
            <a:r>
              <a:rPr lang="en-US" dirty="0">
                <a:solidFill>
                  <a:schemeClr val="accent4"/>
                </a:solidFill>
                <a:cs typeface="+mn-cs"/>
              </a:rPr>
              <a:t>("Welcome to Java!"); </a:t>
            </a:r>
          </a:p>
          <a:p>
            <a:pPr>
              <a:defRPr/>
            </a:pPr>
            <a:r>
              <a:rPr lang="en-US" dirty="0">
                <a:solidFill>
                  <a:schemeClr val="accent4"/>
                </a:solidFill>
                <a:cs typeface="+mn-cs"/>
              </a:rPr>
              <a:t>}</a:t>
            </a:r>
          </a:p>
          <a:p>
            <a:pPr>
              <a:defRPr/>
            </a:pPr>
            <a:endParaRPr lang="en-US" dirty="0">
              <a:solidFill>
                <a:schemeClr val="bg2"/>
              </a:solidFill>
              <a:cs typeface="+mn-cs"/>
            </a:endParaRPr>
          </a:p>
        </p:txBody>
      </p:sp>
      <p:sp>
        <p:nvSpPr>
          <p:cNvPr id="36870" name="Rectangle 5">
            <a:extLst>
              <a:ext uri="{FF2B5EF4-FFF2-40B4-BE49-F238E27FC236}">
                <a16:creationId xmlns:a16="http://schemas.microsoft.com/office/drawing/2014/main" id="{1F0A7F0F-3483-F174-B39A-73331022FE40}"/>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6871" name="Rectangle 6">
            <a:extLst>
              <a:ext uri="{FF2B5EF4-FFF2-40B4-BE49-F238E27FC236}">
                <a16:creationId xmlns:a16="http://schemas.microsoft.com/office/drawing/2014/main" id="{BDC49E0C-3214-34B1-FE76-2DC1A8ECCAE7}"/>
              </a:ext>
            </a:extLst>
          </p:cNvPr>
          <p:cNvSpPr>
            <a:spLocks noChangeArrowheads="1"/>
          </p:cNvSpPr>
          <p:nvPr/>
        </p:nvSpPr>
        <p:spPr bwMode="auto">
          <a:xfrm>
            <a:off x="347663" y="3006725"/>
            <a:ext cx="4992687" cy="3079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6872" name="AutoShape 7">
            <a:extLst>
              <a:ext uri="{FF2B5EF4-FFF2-40B4-BE49-F238E27FC236}">
                <a16:creationId xmlns:a16="http://schemas.microsoft.com/office/drawing/2014/main" id="{DADADEA6-35CE-AF7B-5A62-5C4E787DFFFB}"/>
              </a:ext>
            </a:extLst>
          </p:cNvPr>
          <p:cNvSpPr>
            <a:spLocks noChangeArrowheads="1"/>
          </p:cNvSpPr>
          <p:nvPr/>
        </p:nvSpPr>
        <p:spPr bwMode="auto">
          <a:xfrm>
            <a:off x="5110163" y="1163638"/>
            <a:ext cx="3533775" cy="728662"/>
          </a:xfrm>
          <a:prstGeom prst="wedgeRoundRectCallout">
            <a:avLst>
              <a:gd name="adj1" fmla="val -75069"/>
              <a:gd name="adj2" fmla="val 216449"/>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Exit the loop. Execute the next statement after the loop</a:t>
            </a:r>
          </a:p>
        </p:txBody>
      </p:sp>
      <p:sp>
        <p:nvSpPr>
          <p:cNvPr id="36873" name="Rectangle 8">
            <a:extLst>
              <a:ext uri="{FF2B5EF4-FFF2-40B4-BE49-F238E27FC236}">
                <a16:creationId xmlns:a16="http://schemas.microsoft.com/office/drawing/2014/main" id="{8859DE88-29EB-F6A7-AE8C-5E8B0D4790B8}"/>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4">
            <a:extLst>
              <a:ext uri="{FF2B5EF4-FFF2-40B4-BE49-F238E27FC236}">
                <a16:creationId xmlns:a16="http://schemas.microsoft.com/office/drawing/2014/main" id="{390F87D5-9081-6800-3B61-6024E3562C0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F40733B-4E5B-854C-B09A-66A3B9DB6257}" type="slidenum">
              <a:rPr lang="en-US" altLang="en-US" sz="1400"/>
              <a:pPr>
                <a:spcBef>
                  <a:spcPct val="0"/>
                </a:spcBef>
                <a:buClrTx/>
                <a:buSzTx/>
                <a:buFontTx/>
                <a:buNone/>
              </a:pPr>
              <a:t>33</a:t>
            </a:fld>
            <a:endParaRPr lang="en-US" altLang="en-US" sz="1400"/>
          </a:p>
        </p:txBody>
      </p:sp>
      <p:sp>
        <p:nvSpPr>
          <p:cNvPr id="37891" name="Rectangle 2">
            <a:extLst>
              <a:ext uri="{FF2B5EF4-FFF2-40B4-BE49-F238E27FC236}">
                <a16:creationId xmlns:a16="http://schemas.microsoft.com/office/drawing/2014/main" id="{D0E3E237-43CF-2390-A766-4D1B0EE75062}"/>
              </a:ext>
            </a:extLst>
          </p:cNvPr>
          <p:cNvSpPr>
            <a:spLocks noGrp="1" noChangeArrowheads="1"/>
          </p:cNvSpPr>
          <p:nvPr>
            <p:ph type="title"/>
          </p:nvPr>
        </p:nvSpPr>
        <p:spPr>
          <a:xfrm>
            <a:off x="685800" y="228600"/>
            <a:ext cx="7772400" cy="609600"/>
          </a:xfrm>
        </p:spPr>
        <p:txBody>
          <a:bodyPr/>
          <a:lstStyle/>
          <a:p>
            <a:r>
              <a:rPr lang="en-US" altLang="en-US"/>
              <a:t>Note</a:t>
            </a:r>
          </a:p>
        </p:txBody>
      </p:sp>
      <p:sp>
        <p:nvSpPr>
          <p:cNvPr id="37892" name="Text Box 3">
            <a:extLst>
              <a:ext uri="{FF2B5EF4-FFF2-40B4-BE49-F238E27FC236}">
                <a16:creationId xmlns:a16="http://schemas.microsoft.com/office/drawing/2014/main" id="{51FD7D98-0D78-DDF5-0C75-0E98A285EA78}"/>
              </a:ext>
            </a:extLst>
          </p:cNvPr>
          <p:cNvSpPr txBox="1">
            <a:spLocks noChangeArrowheads="1"/>
          </p:cNvSpPr>
          <p:nvPr/>
        </p:nvSpPr>
        <p:spPr bwMode="auto">
          <a:xfrm>
            <a:off x="304800" y="990600"/>
            <a:ext cx="86106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800">
                <a:cs typeface="Courier New" panose="02070309020205020404" pitchFamily="49" charset="0"/>
              </a:rPr>
              <a:t>The </a:t>
            </a:r>
            <a:r>
              <a:rPr lang="en-US" altLang="en-US" sz="2800" u="sng">
                <a:cs typeface="Courier New" panose="02070309020205020404" pitchFamily="49" charset="0"/>
              </a:rPr>
              <a:t>initial-action</a:t>
            </a:r>
            <a:r>
              <a:rPr lang="en-US" altLang="en-US" sz="2800">
                <a:cs typeface="Courier New" panose="02070309020205020404" pitchFamily="49" charset="0"/>
              </a:rPr>
              <a:t> in a </a:t>
            </a:r>
            <a:r>
              <a:rPr lang="en-US" altLang="en-US" sz="2800" u="sng">
                <a:cs typeface="Courier New" panose="02070309020205020404" pitchFamily="49" charset="0"/>
              </a:rPr>
              <a:t>for</a:t>
            </a:r>
            <a:r>
              <a:rPr lang="en-US" altLang="en-US" sz="2800">
                <a:cs typeface="Courier New" panose="02070309020205020404" pitchFamily="49" charset="0"/>
              </a:rPr>
              <a:t> loop can be a list of zero or more comma-separated expressions. The </a:t>
            </a:r>
            <a:r>
              <a:rPr lang="en-US" altLang="en-US" sz="2800" u="sng">
                <a:cs typeface="Courier New" panose="02070309020205020404" pitchFamily="49" charset="0"/>
              </a:rPr>
              <a:t>action-after-each-iteration</a:t>
            </a:r>
            <a:r>
              <a:rPr lang="en-US" altLang="en-US" sz="2800">
                <a:cs typeface="Courier New" panose="02070309020205020404" pitchFamily="49" charset="0"/>
              </a:rPr>
              <a:t> in a </a:t>
            </a:r>
            <a:r>
              <a:rPr lang="en-US" altLang="en-US" sz="2800" u="sng">
                <a:cs typeface="Courier New" panose="02070309020205020404" pitchFamily="49" charset="0"/>
              </a:rPr>
              <a:t>for</a:t>
            </a:r>
            <a:r>
              <a:rPr lang="en-US" altLang="en-US" sz="2800">
                <a:cs typeface="Courier New" panose="02070309020205020404" pitchFamily="49" charset="0"/>
              </a:rPr>
              <a:t> loop can be a list of zero or more comma-separated statements. Therefore, the following two </a:t>
            </a:r>
            <a:r>
              <a:rPr lang="en-US" altLang="en-US" sz="2800" u="sng">
                <a:cs typeface="Courier New" panose="02070309020205020404" pitchFamily="49" charset="0"/>
              </a:rPr>
              <a:t>for</a:t>
            </a:r>
            <a:r>
              <a:rPr lang="en-US" altLang="en-US" sz="2800">
                <a:cs typeface="Courier New" panose="02070309020205020404" pitchFamily="49" charset="0"/>
              </a:rPr>
              <a:t> loops are correct. They are rarely used in practice, however.</a:t>
            </a:r>
          </a:p>
          <a:p>
            <a:pPr lvl="1">
              <a:spcBef>
                <a:spcPct val="50000"/>
              </a:spcBef>
              <a:buClrTx/>
              <a:buFontTx/>
              <a:buNone/>
            </a:pPr>
            <a:r>
              <a:rPr lang="en-US" altLang="en-US" sz="2400" b="1">
                <a:cs typeface="Courier New" panose="02070309020205020404" pitchFamily="49" charset="0"/>
              </a:rPr>
              <a:t>for (int i = 1; i &lt; 100; System.out.println(i++));</a:t>
            </a:r>
            <a:endParaRPr lang="en-US" altLang="en-US" sz="2400" b="1">
              <a:cs typeface="Times New Roman" panose="02020603050405020304" pitchFamily="18" charset="0"/>
            </a:endParaRPr>
          </a:p>
          <a:p>
            <a:pPr lvl="1">
              <a:spcBef>
                <a:spcPct val="50000"/>
              </a:spcBef>
              <a:buClrTx/>
              <a:buFontTx/>
              <a:buNone/>
            </a:pPr>
            <a:r>
              <a:rPr lang="en-US" altLang="en-US" sz="2400" b="1">
                <a:cs typeface="Courier New" panose="02070309020205020404" pitchFamily="49" charset="0"/>
              </a:rPr>
              <a:t> </a:t>
            </a:r>
            <a:endParaRPr lang="en-US" altLang="en-US" sz="2400" b="1">
              <a:cs typeface="Times New Roman" panose="02020603050405020304" pitchFamily="18" charset="0"/>
            </a:endParaRPr>
          </a:p>
          <a:p>
            <a:pPr lvl="1">
              <a:spcBef>
                <a:spcPct val="50000"/>
              </a:spcBef>
              <a:buClrTx/>
              <a:buFontTx/>
              <a:buNone/>
            </a:pPr>
            <a:r>
              <a:rPr lang="en-US" altLang="en-US" sz="2400" b="1">
                <a:cs typeface="Courier New" panose="02070309020205020404" pitchFamily="49" charset="0"/>
              </a:rPr>
              <a:t>for (int i = 0, j = 0; (i + j &lt; 10); i++, j++) {</a:t>
            </a:r>
            <a:endParaRPr lang="en-US" altLang="en-US" sz="2400" b="1">
              <a:cs typeface="Times New Roman" panose="02020603050405020304" pitchFamily="18" charset="0"/>
            </a:endParaRPr>
          </a:p>
          <a:p>
            <a:pPr lvl="1">
              <a:spcBef>
                <a:spcPct val="50000"/>
              </a:spcBef>
              <a:buClrTx/>
              <a:buFontTx/>
              <a:buNone/>
            </a:pPr>
            <a:r>
              <a:rPr lang="en-US" altLang="en-US" sz="2400" b="1">
                <a:cs typeface="Courier New" panose="02070309020205020404" pitchFamily="49" charset="0"/>
              </a:rPr>
              <a:t>  // Do something</a:t>
            </a:r>
            <a:endParaRPr lang="en-US" altLang="en-US" sz="2400" b="1">
              <a:cs typeface="Times New Roman" panose="02020603050405020304" pitchFamily="18" charset="0"/>
            </a:endParaRPr>
          </a:p>
          <a:p>
            <a:pPr lvl="1">
              <a:spcBef>
                <a:spcPct val="50000"/>
              </a:spcBef>
              <a:buClrTx/>
              <a:buFontTx/>
              <a:buNone/>
            </a:pPr>
            <a:r>
              <a:rPr lang="en-US" altLang="en-US" sz="2400" b="1">
                <a:cs typeface="Courier New" panose="02070309020205020404" pitchFamily="49" charset="0"/>
              </a:rPr>
              <a:t>}</a:t>
            </a:r>
            <a:r>
              <a:rPr lang="en-US" altLang="en-US" u="sng">
                <a:latin typeface="Courier New" panose="02070309020205020404" pitchFamily="49" charset="0"/>
                <a:cs typeface="Courier New" panose="02070309020205020404" pitchFamily="49" charset="0"/>
              </a:rPr>
              <a:t>     </a:t>
            </a:r>
            <a:endParaRPr lang="en-US" altLang="en-US">
              <a:cs typeface="Courier New" panose="02070309020205020404" pitchFamily="49"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4">
            <a:extLst>
              <a:ext uri="{FF2B5EF4-FFF2-40B4-BE49-F238E27FC236}">
                <a16:creationId xmlns:a16="http://schemas.microsoft.com/office/drawing/2014/main" id="{D37CBDC2-4BB0-A5CD-9121-8AD0C6DFC5D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FC6D0F8-8F84-5D44-AD9A-32B5349ED0EA}" type="slidenum">
              <a:rPr lang="en-US" altLang="en-US" sz="1400"/>
              <a:pPr>
                <a:spcBef>
                  <a:spcPct val="0"/>
                </a:spcBef>
                <a:buClrTx/>
                <a:buSzTx/>
                <a:buFontTx/>
                <a:buNone/>
              </a:pPr>
              <a:t>34</a:t>
            </a:fld>
            <a:endParaRPr lang="en-US" altLang="en-US" sz="1400"/>
          </a:p>
        </p:txBody>
      </p:sp>
      <p:sp>
        <p:nvSpPr>
          <p:cNvPr id="38915" name="Rectangle 2">
            <a:extLst>
              <a:ext uri="{FF2B5EF4-FFF2-40B4-BE49-F238E27FC236}">
                <a16:creationId xmlns:a16="http://schemas.microsoft.com/office/drawing/2014/main" id="{CFC35236-4C7F-9A5A-BB9F-8F4B6AAAAF9F}"/>
              </a:ext>
            </a:extLst>
          </p:cNvPr>
          <p:cNvSpPr>
            <a:spLocks noGrp="1" noChangeArrowheads="1"/>
          </p:cNvSpPr>
          <p:nvPr>
            <p:ph type="title"/>
          </p:nvPr>
        </p:nvSpPr>
        <p:spPr>
          <a:xfrm>
            <a:off x="685800" y="228600"/>
            <a:ext cx="7772400" cy="609600"/>
          </a:xfrm>
        </p:spPr>
        <p:txBody>
          <a:bodyPr/>
          <a:lstStyle/>
          <a:p>
            <a:r>
              <a:rPr lang="en-US" altLang="en-US"/>
              <a:t>Note</a:t>
            </a:r>
          </a:p>
        </p:txBody>
      </p:sp>
      <p:sp>
        <p:nvSpPr>
          <p:cNvPr id="38916" name="Text Box 3">
            <a:extLst>
              <a:ext uri="{FF2B5EF4-FFF2-40B4-BE49-F238E27FC236}">
                <a16:creationId xmlns:a16="http://schemas.microsoft.com/office/drawing/2014/main" id="{B66F6F9B-E7F5-28B2-86DF-65CFA72C48CA}"/>
              </a:ext>
            </a:extLst>
          </p:cNvPr>
          <p:cNvSpPr txBox="1">
            <a:spLocks noChangeArrowheads="1"/>
          </p:cNvSpPr>
          <p:nvPr/>
        </p:nvSpPr>
        <p:spPr bwMode="auto">
          <a:xfrm>
            <a:off x="304800" y="990600"/>
            <a:ext cx="86106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800">
                <a:cs typeface="Courier New" panose="02070309020205020404" pitchFamily="49" charset="0"/>
              </a:rPr>
              <a:t>If the </a:t>
            </a:r>
            <a:r>
              <a:rPr lang="en-US" altLang="en-US" sz="2800" u="sng">
                <a:cs typeface="Courier New" panose="02070309020205020404" pitchFamily="49" charset="0"/>
              </a:rPr>
              <a:t>loop-continuation-condition</a:t>
            </a:r>
            <a:r>
              <a:rPr lang="en-US" altLang="en-US" sz="2800">
                <a:cs typeface="Courier New" panose="02070309020205020404" pitchFamily="49" charset="0"/>
              </a:rPr>
              <a:t> in a </a:t>
            </a:r>
            <a:r>
              <a:rPr lang="en-US" altLang="en-US" sz="2800" u="sng">
                <a:cs typeface="Courier New" panose="02070309020205020404" pitchFamily="49" charset="0"/>
              </a:rPr>
              <a:t>for</a:t>
            </a:r>
            <a:r>
              <a:rPr lang="en-US" altLang="en-US" sz="2800">
                <a:cs typeface="Courier New" panose="02070309020205020404" pitchFamily="49" charset="0"/>
              </a:rPr>
              <a:t> loop is omitted, it is implicitly true. Thus the statement given below in (a), which is an infinite loop, is correct. Nevertheless, it is better to use the equivalent loop in (b) to avoid confusion:</a:t>
            </a:r>
            <a:endParaRPr lang="en-US" altLang="en-US" sz="2800">
              <a:cs typeface="Times New Roman" panose="02020603050405020304" pitchFamily="18" charset="0"/>
            </a:endParaRPr>
          </a:p>
        </p:txBody>
      </p:sp>
      <p:sp>
        <p:nvSpPr>
          <p:cNvPr id="38917" name="Rectangle 5">
            <a:extLst>
              <a:ext uri="{FF2B5EF4-FFF2-40B4-BE49-F238E27FC236}">
                <a16:creationId xmlns:a16="http://schemas.microsoft.com/office/drawing/2014/main" id="{C5CAA7AE-CC00-0144-93C9-F40FC52F00A9}"/>
              </a:ext>
            </a:extLst>
          </p:cNvPr>
          <p:cNvSpPr>
            <a:spLocks noChangeArrowheads="1"/>
          </p:cNvSpPr>
          <p:nvPr/>
        </p:nvSpPr>
        <p:spPr bwMode="auto">
          <a:xfrm>
            <a:off x="3024188" y="31337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38918" name="Object 4">
            <a:extLst>
              <a:ext uri="{FF2B5EF4-FFF2-40B4-BE49-F238E27FC236}">
                <a16:creationId xmlns:a16="http://schemas.microsoft.com/office/drawing/2014/main" id="{EC849798-AED0-6B50-B6C4-7287E7A05C7A}"/>
              </a:ext>
            </a:extLst>
          </p:cNvPr>
          <p:cNvGraphicFramePr>
            <a:graphicFrameLocks noChangeAspect="1"/>
          </p:cNvGraphicFramePr>
          <p:nvPr/>
        </p:nvGraphicFramePr>
        <p:xfrm>
          <a:off x="304800" y="3733800"/>
          <a:ext cx="8458200" cy="1612900"/>
        </p:xfrm>
        <a:graphic>
          <a:graphicData uri="http://schemas.openxmlformats.org/presentationml/2006/ole">
            <mc:AlternateContent xmlns:mc="http://schemas.openxmlformats.org/markup-compatibility/2006">
              <mc:Choice xmlns:v="urn:schemas-microsoft-com:vml" Requires="v">
                <p:oleObj name="Picture" r:id="rId2" imgW="19215100" imgH="3670300" progId="Word.Picture.8">
                  <p:embed/>
                </p:oleObj>
              </mc:Choice>
              <mc:Fallback>
                <p:oleObj name="Picture" r:id="rId2" imgW="19215100" imgH="3670300" progId="Word.Picture.8">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733800"/>
                        <a:ext cx="8458200" cy="161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4">
            <a:extLst>
              <a:ext uri="{FF2B5EF4-FFF2-40B4-BE49-F238E27FC236}">
                <a16:creationId xmlns:a16="http://schemas.microsoft.com/office/drawing/2014/main" id="{644318B2-59F2-D0FB-B2F6-F0BE43D3DD1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9A498FE-38C0-5041-91A6-9513FBDF9B23}" type="slidenum">
              <a:rPr lang="en-US" altLang="en-US" sz="1400"/>
              <a:pPr>
                <a:spcBef>
                  <a:spcPct val="0"/>
                </a:spcBef>
                <a:buClrTx/>
                <a:buSzTx/>
                <a:buFontTx/>
                <a:buNone/>
              </a:pPr>
              <a:t>35</a:t>
            </a:fld>
            <a:endParaRPr lang="en-US" altLang="en-US" sz="1400"/>
          </a:p>
        </p:txBody>
      </p:sp>
      <p:sp>
        <p:nvSpPr>
          <p:cNvPr id="39939" name="Rectangle 2">
            <a:extLst>
              <a:ext uri="{FF2B5EF4-FFF2-40B4-BE49-F238E27FC236}">
                <a16:creationId xmlns:a16="http://schemas.microsoft.com/office/drawing/2014/main" id="{506CCE81-CBA9-46F8-6E1A-9EF11980F8E8}"/>
              </a:ext>
            </a:extLst>
          </p:cNvPr>
          <p:cNvSpPr>
            <a:spLocks noGrp="1" noChangeArrowheads="1"/>
          </p:cNvSpPr>
          <p:nvPr>
            <p:ph type="title"/>
          </p:nvPr>
        </p:nvSpPr>
        <p:spPr>
          <a:xfrm>
            <a:off x="693738" y="317500"/>
            <a:ext cx="7772400" cy="685800"/>
          </a:xfrm>
        </p:spPr>
        <p:txBody>
          <a:bodyPr/>
          <a:lstStyle/>
          <a:p>
            <a:r>
              <a:rPr lang="en-US" altLang="en-US"/>
              <a:t>Caution</a:t>
            </a:r>
            <a:endParaRPr lang="en-US" altLang="en-US">
              <a:solidFill>
                <a:schemeClr val="tx1"/>
              </a:solidFill>
            </a:endParaRPr>
          </a:p>
        </p:txBody>
      </p:sp>
      <p:sp>
        <p:nvSpPr>
          <p:cNvPr id="39940" name="Rectangle 3">
            <a:extLst>
              <a:ext uri="{FF2B5EF4-FFF2-40B4-BE49-F238E27FC236}">
                <a16:creationId xmlns:a16="http://schemas.microsoft.com/office/drawing/2014/main" id="{8D334902-A4C2-D425-9415-F8279518B3F7}"/>
              </a:ext>
            </a:extLst>
          </p:cNvPr>
          <p:cNvSpPr>
            <a:spLocks noGrp="1" noChangeArrowheads="1"/>
          </p:cNvSpPr>
          <p:nvPr>
            <p:ph type="body" idx="1"/>
          </p:nvPr>
        </p:nvSpPr>
        <p:spPr>
          <a:xfrm>
            <a:off x="304800" y="1316038"/>
            <a:ext cx="8645525" cy="1055687"/>
          </a:xfrm>
        </p:spPr>
        <p:txBody>
          <a:bodyPr/>
          <a:lstStyle/>
          <a:p>
            <a:pPr marL="0" indent="0">
              <a:buFont typeface="Monotype Sorts" pitchFamily="2" charset="2"/>
              <a:buNone/>
            </a:pPr>
            <a:r>
              <a:rPr lang="en-US" altLang="en-US" sz="3000">
                <a:cs typeface="Times New Roman" panose="02020603050405020304" pitchFamily="18" charset="0"/>
              </a:rPr>
              <a:t>Adding a semicolon at the end of the </a:t>
            </a:r>
            <a:r>
              <a:rPr lang="en-US" altLang="en-US" sz="3000" u="sng">
                <a:cs typeface="Times New Roman" panose="02020603050405020304" pitchFamily="18" charset="0"/>
              </a:rPr>
              <a:t>for</a:t>
            </a:r>
            <a:r>
              <a:rPr lang="en-US" altLang="en-US" sz="3000">
                <a:cs typeface="Times New Roman" panose="02020603050405020304" pitchFamily="18" charset="0"/>
              </a:rPr>
              <a:t> clause before the loop body is a common mistake, as shown below:</a:t>
            </a:r>
          </a:p>
        </p:txBody>
      </p:sp>
      <p:sp>
        <p:nvSpPr>
          <p:cNvPr id="39941" name="Text Box 4">
            <a:extLst>
              <a:ext uri="{FF2B5EF4-FFF2-40B4-BE49-F238E27FC236}">
                <a16:creationId xmlns:a16="http://schemas.microsoft.com/office/drawing/2014/main" id="{11B9D517-A377-F61B-5DBB-C27044F4BF79}"/>
              </a:ext>
            </a:extLst>
          </p:cNvPr>
          <p:cNvSpPr txBox="1">
            <a:spLocks noChangeArrowheads="1"/>
          </p:cNvSpPr>
          <p:nvPr/>
        </p:nvSpPr>
        <p:spPr bwMode="auto">
          <a:xfrm>
            <a:off x="6415088" y="2430463"/>
            <a:ext cx="129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Logic Error</a:t>
            </a:r>
          </a:p>
        </p:txBody>
      </p:sp>
      <p:sp>
        <p:nvSpPr>
          <p:cNvPr id="39942" name="Rectangle 6">
            <a:extLst>
              <a:ext uri="{FF2B5EF4-FFF2-40B4-BE49-F238E27FC236}">
                <a16:creationId xmlns:a16="http://schemas.microsoft.com/office/drawing/2014/main" id="{40B6E014-5906-4A2E-8C7D-F9D69D16A744}"/>
              </a:ext>
            </a:extLst>
          </p:cNvPr>
          <p:cNvSpPr>
            <a:spLocks noChangeArrowheads="1"/>
          </p:cNvSpPr>
          <p:nvPr/>
        </p:nvSpPr>
        <p:spPr bwMode="auto">
          <a:xfrm>
            <a:off x="501650" y="3544888"/>
            <a:ext cx="7181850" cy="191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a:spcBef>
                <a:spcPct val="20000"/>
              </a:spcBef>
              <a:buClr>
                <a:schemeClr val="tx2"/>
              </a:buClr>
              <a:buSzPct val="75000"/>
              <a:buFont typeface="Monotype Sorts" pitchFamily="2" charset="2"/>
              <a:buNone/>
              <a:defRPr/>
            </a:pPr>
            <a:r>
              <a:rPr lang="en-US" sz="2600" b="1" dirty="0">
                <a:solidFill>
                  <a:schemeClr val="accent4"/>
                </a:solidFill>
                <a:latin typeface="Courier New" pitchFamily="49" charset="0"/>
                <a:cs typeface="+mn-cs"/>
              </a:rPr>
              <a:t>for (</a:t>
            </a:r>
            <a:r>
              <a:rPr lang="en-US" sz="2600" b="1" dirty="0" err="1">
                <a:solidFill>
                  <a:schemeClr val="accent4"/>
                </a:solidFill>
                <a:latin typeface="Courier New" pitchFamily="49" charset="0"/>
                <a:cs typeface="+mn-cs"/>
              </a:rPr>
              <a:t>int</a:t>
            </a:r>
            <a:r>
              <a:rPr lang="en-US" sz="2600" b="1" dirty="0">
                <a:solidFill>
                  <a:schemeClr val="accent4"/>
                </a:solidFill>
                <a:latin typeface="Courier New" pitchFamily="49" charset="0"/>
                <a:cs typeface="+mn-cs"/>
              </a:rPr>
              <a:t> </a:t>
            </a:r>
            <a:r>
              <a:rPr lang="en-US" sz="2600" b="1" dirty="0" err="1">
                <a:solidFill>
                  <a:schemeClr val="accent4"/>
                </a:solidFill>
                <a:latin typeface="Courier New" pitchFamily="49" charset="0"/>
                <a:cs typeface="+mn-cs"/>
              </a:rPr>
              <a:t>i</a:t>
            </a:r>
            <a:r>
              <a:rPr lang="en-US" sz="2600" b="1" dirty="0">
                <a:solidFill>
                  <a:schemeClr val="accent4"/>
                </a:solidFill>
                <a:latin typeface="Courier New" pitchFamily="49" charset="0"/>
                <a:cs typeface="+mn-cs"/>
              </a:rPr>
              <a:t>=0; </a:t>
            </a:r>
            <a:r>
              <a:rPr lang="en-US" sz="2600" b="1" dirty="0" err="1">
                <a:solidFill>
                  <a:schemeClr val="accent4"/>
                </a:solidFill>
                <a:latin typeface="Courier New" pitchFamily="49" charset="0"/>
                <a:cs typeface="+mn-cs"/>
              </a:rPr>
              <a:t>i</a:t>
            </a:r>
            <a:r>
              <a:rPr lang="en-US" sz="2600" b="1" dirty="0">
                <a:solidFill>
                  <a:schemeClr val="accent4"/>
                </a:solidFill>
                <a:latin typeface="Courier New" pitchFamily="49" charset="0"/>
                <a:cs typeface="+mn-cs"/>
              </a:rPr>
              <a:t>&lt;10; </a:t>
            </a:r>
            <a:r>
              <a:rPr lang="en-US" sz="2600" b="1" dirty="0" err="1">
                <a:solidFill>
                  <a:schemeClr val="accent4"/>
                </a:solidFill>
                <a:latin typeface="Courier New" pitchFamily="49" charset="0"/>
                <a:cs typeface="+mn-cs"/>
              </a:rPr>
              <a:t>i</a:t>
            </a:r>
            <a:r>
              <a:rPr lang="en-US" sz="2600" b="1" dirty="0">
                <a:solidFill>
                  <a:schemeClr val="accent4"/>
                </a:solidFill>
                <a:latin typeface="Courier New" pitchFamily="49" charset="0"/>
                <a:cs typeface="+mn-cs"/>
              </a:rPr>
              <a:t>++);</a:t>
            </a:r>
          </a:p>
          <a:p>
            <a:pPr>
              <a:spcBef>
                <a:spcPct val="20000"/>
              </a:spcBef>
              <a:buClr>
                <a:schemeClr val="tx2"/>
              </a:buClr>
              <a:buSzPct val="75000"/>
              <a:buFont typeface="Monotype Sorts" pitchFamily="2" charset="2"/>
              <a:buNone/>
              <a:defRPr/>
            </a:pPr>
            <a:r>
              <a:rPr lang="en-US" sz="2600" b="1" dirty="0">
                <a:solidFill>
                  <a:schemeClr val="accent4"/>
                </a:solidFill>
                <a:latin typeface="Courier New" pitchFamily="49" charset="0"/>
                <a:cs typeface="+mn-cs"/>
              </a:rPr>
              <a:t>{</a:t>
            </a:r>
          </a:p>
          <a:p>
            <a:pPr>
              <a:spcBef>
                <a:spcPct val="20000"/>
              </a:spcBef>
              <a:buClr>
                <a:schemeClr val="tx2"/>
              </a:buClr>
              <a:buSzPct val="75000"/>
              <a:buFont typeface="Monotype Sorts" pitchFamily="2" charset="2"/>
              <a:buNone/>
              <a:defRPr/>
            </a:pPr>
            <a:r>
              <a:rPr lang="en-US" sz="2600" b="1" dirty="0">
                <a:solidFill>
                  <a:schemeClr val="accent4"/>
                </a:solidFill>
                <a:latin typeface="Courier New" pitchFamily="49" charset="0"/>
                <a:cs typeface="+mn-cs"/>
              </a:rPr>
              <a:t>  </a:t>
            </a:r>
            <a:r>
              <a:rPr lang="en-US" sz="2600" b="1" dirty="0" err="1">
                <a:solidFill>
                  <a:schemeClr val="accent4"/>
                </a:solidFill>
                <a:latin typeface="Courier New" pitchFamily="49" charset="0"/>
                <a:cs typeface="+mn-cs"/>
              </a:rPr>
              <a:t>System.out.println</a:t>
            </a:r>
            <a:r>
              <a:rPr lang="en-US" sz="2600" b="1" dirty="0">
                <a:solidFill>
                  <a:schemeClr val="accent4"/>
                </a:solidFill>
                <a:latin typeface="Courier New" pitchFamily="49" charset="0"/>
                <a:cs typeface="+mn-cs"/>
              </a:rPr>
              <a:t>("</a:t>
            </a:r>
            <a:r>
              <a:rPr lang="en-US" sz="2600" b="1" dirty="0" err="1">
                <a:solidFill>
                  <a:schemeClr val="accent4"/>
                </a:solidFill>
                <a:latin typeface="Courier New" pitchFamily="49" charset="0"/>
                <a:cs typeface="+mn-cs"/>
              </a:rPr>
              <a:t>i</a:t>
            </a:r>
            <a:r>
              <a:rPr lang="en-US" sz="2600" b="1" dirty="0">
                <a:solidFill>
                  <a:schemeClr val="accent4"/>
                </a:solidFill>
                <a:latin typeface="Courier New" pitchFamily="49" charset="0"/>
                <a:cs typeface="+mn-cs"/>
              </a:rPr>
              <a:t> is " + </a:t>
            </a:r>
            <a:r>
              <a:rPr lang="en-US" sz="2600" b="1" dirty="0" err="1">
                <a:solidFill>
                  <a:schemeClr val="accent4"/>
                </a:solidFill>
                <a:latin typeface="Courier New" pitchFamily="49" charset="0"/>
                <a:cs typeface="+mn-cs"/>
              </a:rPr>
              <a:t>i</a:t>
            </a:r>
            <a:r>
              <a:rPr lang="en-US" sz="2600" b="1" dirty="0">
                <a:solidFill>
                  <a:schemeClr val="accent4"/>
                </a:solidFill>
                <a:latin typeface="Courier New" pitchFamily="49" charset="0"/>
                <a:cs typeface="+mn-cs"/>
              </a:rPr>
              <a:t>);</a:t>
            </a:r>
          </a:p>
          <a:p>
            <a:pPr>
              <a:spcBef>
                <a:spcPct val="20000"/>
              </a:spcBef>
              <a:buClr>
                <a:schemeClr val="tx2"/>
              </a:buClr>
              <a:buSzPct val="75000"/>
              <a:buFont typeface="Monotype Sorts" pitchFamily="2" charset="2"/>
              <a:buNone/>
              <a:defRPr/>
            </a:pPr>
            <a:r>
              <a:rPr lang="en-US" sz="2600" b="1" dirty="0">
                <a:solidFill>
                  <a:schemeClr val="accent4"/>
                </a:solidFill>
                <a:latin typeface="Courier New" pitchFamily="49" charset="0"/>
                <a:cs typeface="+mn-cs"/>
              </a:rPr>
              <a:t>}</a:t>
            </a:r>
          </a:p>
        </p:txBody>
      </p:sp>
      <p:sp>
        <p:nvSpPr>
          <p:cNvPr id="39943" name="Line 5">
            <a:extLst>
              <a:ext uri="{FF2B5EF4-FFF2-40B4-BE49-F238E27FC236}">
                <a16:creationId xmlns:a16="http://schemas.microsoft.com/office/drawing/2014/main" id="{81DB3ADD-5AFE-6F2C-DB81-5210B1881D2D}"/>
              </a:ext>
            </a:extLst>
          </p:cNvPr>
          <p:cNvSpPr>
            <a:spLocks noChangeShapeType="1"/>
          </p:cNvSpPr>
          <p:nvPr/>
        </p:nvSpPr>
        <p:spPr bwMode="auto">
          <a:xfrm flipH="1">
            <a:off x="5532438" y="3198813"/>
            <a:ext cx="882650" cy="458787"/>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4">
            <a:extLst>
              <a:ext uri="{FF2B5EF4-FFF2-40B4-BE49-F238E27FC236}">
                <a16:creationId xmlns:a16="http://schemas.microsoft.com/office/drawing/2014/main" id="{CB1CC404-BC66-5B86-AB0C-DBD7C63179F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628EF7E-A6F3-814E-A619-CB710B4FCD29}" type="slidenum">
              <a:rPr lang="en-US" altLang="en-US" sz="1400"/>
              <a:pPr>
                <a:spcBef>
                  <a:spcPct val="0"/>
                </a:spcBef>
                <a:buClrTx/>
                <a:buSzTx/>
                <a:buFontTx/>
                <a:buNone/>
              </a:pPr>
              <a:t>36</a:t>
            </a:fld>
            <a:endParaRPr lang="en-US" altLang="en-US" sz="1400"/>
          </a:p>
        </p:txBody>
      </p:sp>
      <p:sp>
        <p:nvSpPr>
          <p:cNvPr id="40963" name="Rectangle 2">
            <a:extLst>
              <a:ext uri="{FF2B5EF4-FFF2-40B4-BE49-F238E27FC236}">
                <a16:creationId xmlns:a16="http://schemas.microsoft.com/office/drawing/2014/main" id="{779BD03A-5B22-659F-70F6-1D1569CBE367}"/>
              </a:ext>
            </a:extLst>
          </p:cNvPr>
          <p:cNvSpPr>
            <a:spLocks noGrp="1" noChangeArrowheads="1"/>
          </p:cNvSpPr>
          <p:nvPr>
            <p:ph type="title"/>
          </p:nvPr>
        </p:nvSpPr>
        <p:spPr>
          <a:xfrm>
            <a:off x="685800" y="76200"/>
            <a:ext cx="7772400" cy="685800"/>
          </a:xfrm>
        </p:spPr>
        <p:txBody>
          <a:bodyPr/>
          <a:lstStyle/>
          <a:p>
            <a:r>
              <a:rPr lang="en-US" altLang="en-US"/>
              <a:t>Caution, cont.</a:t>
            </a:r>
            <a:endParaRPr lang="en-US" altLang="en-US">
              <a:solidFill>
                <a:schemeClr val="tx1"/>
              </a:solidFill>
            </a:endParaRPr>
          </a:p>
        </p:txBody>
      </p:sp>
      <p:sp>
        <p:nvSpPr>
          <p:cNvPr id="40964" name="Rectangle 3">
            <a:extLst>
              <a:ext uri="{FF2B5EF4-FFF2-40B4-BE49-F238E27FC236}">
                <a16:creationId xmlns:a16="http://schemas.microsoft.com/office/drawing/2014/main" id="{DF8493E1-6E69-76B7-6934-A77E848FB900}"/>
              </a:ext>
            </a:extLst>
          </p:cNvPr>
          <p:cNvSpPr>
            <a:spLocks noGrp="1" noChangeArrowheads="1"/>
          </p:cNvSpPr>
          <p:nvPr>
            <p:ph type="body" idx="1"/>
          </p:nvPr>
        </p:nvSpPr>
        <p:spPr>
          <a:xfrm>
            <a:off x="152400" y="838200"/>
            <a:ext cx="8839200" cy="5867400"/>
          </a:xfrm>
        </p:spPr>
        <p:txBody>
          <a:bodyPr/>
          <a:lstStyle/>
          <a:p>
            <a:pPr marL="0" indent="0">
              <a:lnSpc>
                <a:spcPct val="90000"/>
              </a:lnSpc>
              <a:buFont typeface="Monotype Sorts" pitchFamily="2" charset="2"/>
              <a:buNone/>
            </a:pPr>
            <a:r>
              <a:rPr lang="en-US" altLang="en-US" sz="3000">
                <a:cs typeface="Times New Roman" panose="02020603050405020304" pitchFamily="18" charset="0"/>
              </a:rPr>
              <a:t>Similarly, the following loop is also wrong:</a:t>
            </a:r>
          </a:p>
          <a:p>
            <a:pPr marL="0" indent="0">
              <a:lnSpc>
                <a:spcPct val="90000"/>
              </a:lnSpc>
              <a:spcBef>
                <a:spcPct val="0"/>
              </a:spcBef>
              <a:buFont typeface="Monotype Sorts" pitchFamily="2" charset="2"/>
              <a:buNone/>
            </a:pPr>
            <a:r>
              <a:rPr lang="en-US" altLang="en-US" sz="2600"/>
              <a:t>int i=0; </a:t>
            </a:r>
          </a:p>
          <a:p>
            <a:pPr marL="0" indent="0">
              <a:lnSpc>
                <a:spcPct val="90000"/>
              </a:lnSpc>
              <a:spcBef>
                <a:spcPct val="0"/>
              </a:spcBef>
              <a:buFont typeface="Monotype Sorts" pitchFamily="2" charset="2"/>
              <a:buNone/>
            </a:pPr>
            <a:r>
              <a:rPr lang="en-US" altLang="en-US" sz="2600"/>
              <a:t>while (i &lt; 10);</a:t>
            </a:r>
          </a:p>
          <a:p>
            <a:pPr marL="0" indent="0">
              <a:lnSpc>
                <a:spcPct val="90000"/>
              </a:lnSpc>
              <a:spcBef>
                <a:spcPct val="0"/>
              </a:spcBef>
              <a:buFont typeface="Monotype Sorts" pitchFamily="2" charset="2"/>
              <a:buNone/>
            </a:pPr>
            <a:r>
              <a:rPr lang="en-US" altLang="en-US" sz="2600"/>
              <a:t>{</a:t>
            </a:r>
          </a:p>
          <a:p>
            <a:pPr marL="0" indent="0">
              <a:lnSpc>
                <a:spcPct val="90000"/>
              </a:lnSpc>
              <a:spcBef>
                <a:spcPct val="0"/>
              </a:spcBef>
              <a:buFont typeface="Monotype Sorts" pitchFamily="2" charset="2"/>
              <a:buNone/>
            </a:pPr>
            <a:r>
              <a:rPr lang="en-US" altLang="en-US" sz="2600"/>
              <a:t>  System.out.println("i is " + i);</a:t>
            </a:r>
          </a:p>
          <a:p>
            <a:pPr marL="0" indent="0">
              <a:lnSpc>
                <a:spcPct val="90000"/>
              </a:lnSpc>
              <a:spcBef>
                <a:spcPct val="0"/>
              </a:spcBef>
              <a:buFont typeface="Monotype Sorts" pitchFamily="2" charset="2"/>
              <a:buNone/>
            </a:pPr>
            <a:r>
              <a:rPr lang="en-US" altLang="en-US" sz="2600"/>
              <a:t>  i++;</a:t>
            </a:r>
          </a:p>
          <a:p>
            <a:pPr marL="0" indent="0">
              <a:lnSpc>
                <a:spcPct val="90000"/>
              </a:lnSpc>
              <a:spcBef>
                <a:spcPct val="0"/>
              </a:spcBef>
              <a:buFont typeface="Monotype Sorts" pitchFamily="2" charset="2"/>
              <a:buNone/>
            </a:pPr>
            <a:r>
              <a:rPr lang="en-US" altLang="en-US" sz="2600"/>
              <a:t>}</a:t>
            </a:r>
            <a:endParaRPr lang="en-US" altLang="en-US" sz="3000">
              <a:cs typeface="Times New Roman" panose="02020603050405020304" pitchFamily="18" charset="0"/>
            </a:endParaRPr>
          </a:p>
          <a:p>
            <a:pPr marL="0" indent="0">
              <a:lnSpc>
                <a:spcPct val="90000"/>
              </a:lnSpc>
              <a:buFont typeface="Monotype Sorts" pitchFamily="2" charset="2"/>
              <a:buNone/>
            </a:pPr>
            <a:r>
              <a:rPr lang="en-US" altLang="en-US" sz="3000">
                <a:cs typeface="Times New Roman" panose="02020603050405020304" pitchFamily="18" charset="0"/>
              </a:rPr>
              <a:t>In the case of the </a:t>
            </a:r>
            <a:r>
              <a:rPr lang="en-US" altLang="en-US" sz="3000" u="sng">
                <a:cs typeface="Times New Roman" panose="02020603050405020304" pitchFamily="18" charset="0"/>
              </a:rPr>
              <a:t>do</a:t>
            </a:r>
            <a:r>
              <a:rPr lang="en-US" altLang="en-US" sz="3000">
                <a:cs typeface="Times New Roman" panose="02020603050405020304" pitchFamily="18" charset="0"/>
              </a:rPr>
              <a:t> loop, the following semicolon is needed to end the loop.</a:t>
            </a:r>
          </a:p>
          <a:p>
            <a:pPr marL="0" indent="0">
              <a:lnSpc>
                <a:spcPct val="90000"/>
              </a:lnSpc>
              <a:spcBef>
                <a:spcPct val="0"/>
              </a:spcBef>
              <a:buFont typeface="Monotype Sorts" pitchFamily="2" charset="2"/>
              <a:buNone/>
            </a:pPr>
            <a:r>
              <a:rPr lang="en-US" altLang="en-US" sz="2600"/>
              <a:t>int i=0; </a:t>
            </a:r>
          </a:p>
          <a:p>
            <a:pPr marL="0" indent="0">
              <a:lnSpc>
                <a:spcPct val="90000"/>
              </a:lnSpc>
              <a:spcBef>
                <a:spcPct val="0"/>
              </a:spcBef>
              <a:buFont typeface="Monotype Sorts" pitchFamily="2" charset="2"/>
              <a:buNone/>
            </a:pPr>
            <a:r>
              <a:rPr lang="en-US" altLang="en-US" sz="2600"/>
              <a:t>do {</a:t>
            </a:r>
          </a:p>
          <a:p>
            <a:pPr marL="0" indent="0">
              <a:lnSpc>
                <a:spcPct val="90000"/>
              </a:lnSpc>
              <a:spcBef>
                <a:spcPct val="0"/>
              </a:spcBef>
              <a:buFont typeface="Monotype Sorts" pitchFamily="2" charset="2"/>
              <a:buNone/>
            </a:pPr>
            <a:r>
              <a:rPr lang="en-US" altLang="en-US" sz="2600"/>
              <a:t>  System.out.println("i is " + i);</a:t>
            </a:r>
          </a:p>
          <a:p>
            <a:pPr marL="0" indent="0">
              <a:lnSpc>
                <a:spcPct val="90000"/>
              </a:lnSpc>
              <a:spcBef>
                <a:spcPct val="0"/>
              </a:spcBef>
              <a:buFont typeface="Monotype Sorts" pitchFamily="2" charset="2"/>
              <a:buNone/>
            </a:pPr>
            <a:r>
              <a:rPr lang="en-US" altLang="en-US" sz="2600"/>
              <a:t>  i++;</a:t>
            </a:r>
          </a:p>
          <a:p>
            <a:pPr marL="0" indent="0">
              <a:lnSpc>
                <a:spcPct val="90000"/>
              </a:lnSpc>
              <a:spcBef>
                <a:spcPct val="0"/>
              </a:spcBef>
              <a:buFont typeface="Monotype Sorts" pitchFamily="2" charset="2"/>
              <a:buNone/>
            </a:pPr>
            <a:r>
              <a:rPr lang="en-US" altLang="en-US" sz="2600"/>
              <a:t>} while (i&lt;10);</a:t>
            </a:r>
          </a:p>
        </p:txBody>
      </p:sp>
      <p:sp>
        <p:nvSpPr>
          <p:cNvPr id="40965" name="Text Box 4">
            <a:extLst>
              <a:ext uri="{FF2B5EF4-FFF2-40B4-BE49-F238E27FC236}">
                <a16:creationId xmlns:a16="http://schemas.microsoft.com/office/drawing/2014/main" id="{A5C37328-1AA2-CECD-91EF-E6680B485BD4}"/>
              </a:ext>
            </a:extLst>
          </p:cNvPr>
          <p:cNvSpPr txBox="1">
            <a:spLocks noChangeArrowheads="1"/>
          </p:cNvSpPr>
          <p:nvPr/>
        </p:nvSpPr>
        <p:spPr bwMode="auto">
          <a:xfrm>
            <a:off x="2971800" y="1524000"/>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Logic Error</a:t>
            </a:r>
          </a:p>
        </p:txBody>
      </p:sp>
      <p:sp>
        <p:nvSpPr>
          <p:cNvPr id="40966" name="Line 5">
            <a:extLst>
              <a:ext uri="{FF2B5EF4-FFF2-40B4-BE49-F238E27FC236}">
                <a16:creationId xmlns:a16="http://schemas.microsoft.com/office/drawing/2014/main" id="{B0EEBCD4-044D-7A80-E656-FC3CB4667BD0}"/>
              </a:ext>
            </a:extLst>
          </p:cNvPr>
          <p:cNvSpPr>
            <a:spLocks noChangeShapeType="1"/>
          </p:cNvSpPr>
          <p:nvPr/>
        </p:nvSpPr>
        <p:spPr bwMode="auto">
          <a:xfrm flipH="1">
            <a:off x="2286000" y="1676400"/>
            <a:ext cx="762000" cy="15240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40967" name="Text Box 6">
            <a:extLst>
              <a:ext uri="{FF2B5EF4-FFF2-40B4-BE49-F238E27FC236}">
                <a16:creationId xmlns:a16="http://schemas.microsoft.com/office/drawing/2014/main" id="{C6559BEE-E6F3-B573-137E-E9DA92F824F4}"/>
              </a:ext>
            </a:extLst>
          </p:cNvPr>
          <p:cNvSpPr txBox="1">
            <a:spLocks noChangeArrowheads="1"/>
          </p:cNvSpPr>
          <p:nvPr/>
        </p:nvSpPr>
        <p:spPr bwMode="auto">
          <a:xfrm>
            <a:off x="3200400" y="56388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Correct</a:t>
            </a:r>
          </a:p>
        </p:txBody>
      </p:sp>
      <p:sp>
        <p:nvSpPr>
          <p:cNvPr id="40968" name="Line 7">
            <a:extLst>
              <a:ext uri="{FF2B5EF4-FFF2-40B4-BE49-F238E27FC236}">
                <a16:creationId xmlns:a16="http://schemas.microsoft.com/office/drawing/2014/main" id="{2129809B-016A-0DB4-2D14-3578FEB853FB}"/>
              </a:ext>
            </a:extLst>
          </p:cNvPr>
          <p:cNvSpPr>
            <a:spLocks noChangeShapeType="1"/>
          </p:cNvSpPr>
          <p:nvPr/>
        </p:nvSpPr>
        <p:spPr bwMode="auto">
          <a:xfrm flipH="1">
            <a:off x="2286000" y="5867400"/>
            <a:ext cx="914400" cy="15240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4">
            <a:extLst>
              <a:ext uri="{FF2B5EF4-FFF2-40B4-BE49-F238E27FC236}">
                <a16:creationId xmlns:a16="http://schemas.microsoft.com/office/drawing/2014/main" id="{06F037ED-7DD2-50DA-EFB9-C8F8E36F077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D19F800-2D62-AF44-A995-6788BF1B6ADE}" type="slidenum">
              <a:rPr lang="en-US" altLang="en-US" sz="1400"/>
              <a:pPr>
                <a:spcBef>
                  <a:spcPct val="0"/>
                </a:spcBef>
                <a:buClrTx/>
                <a:buSzTx/>
                <a:buFontTx/>
                <a:buNone/>
              </a:pPr>
              <a:t>37</a:t>
            </a:fld>
            <a:endParaRPr lang="en-US" altLang="en-US" sz="1400"/>
          </a:p>
        </p:txBody>
      </p:sp>
      <p:sp>
        <p:nvSpPr>
          <p:cNvPr id="41987" name="Rectangle 2">
            <a:extLst>
              <a:ext uri="{FF2B5EF4-FFF2-40B4-BE49-F238E27FC236}">
                <a16:creationId xmlns:a16="http://schemas.microsoft.com/office/drawing/2014/main" id="{A5B9CBFA-D340-0C42-0210-F939222C3AB8}"/>
              </a:ext>
            </a:extLst>
          </p:cNvPr>
          <p:cNvSpPr>
            <a:spLocks noGrp="1" noChangeArrowheads="1"/>
          </p:cNvSpPr>
          <p:nvPr>
            <p:ph type="title"/>
          </p:nvPr>
        </p:nvSpPr>
        <p:spPr>
          <a:xfrm>
            <a:off x="685800" y="152400"/>
            <a:ext cx="7772400" cy="609600"/>
          </a:xfrm>
        </p:spPr>
        <p:txBody>
          <a:bodyPr/>
          <a:lstStyle/>
          <a:p>
            <a:r>
              <a:rPr lang="en-US" altLang="en-US"/>
              <a:t>Which Loop to Use?</a:t>
            </a:r>
          </a:p>
        </p:txBody>
      </p:sp>
      <p:sp>
        <p:nvSpPr>
          <p:cNvPr id="41988" name="Text Box 3">
            <a:extLst>
              <a:ext uri="{FF2B5EF4-FFF2-40B4-BE49-F238E27FC236}">
                <a16:creationId xmlns:a16="http://schemas.microsoft.com/office/drawing/2014/main" id="{BE36FA25-3075-9C40-B072-17EAB3918EAB}"/>
              </a:ext>
            </a:extLst>
          </p:cNvPr>
          <p:cNvSpPr txBox="1">
            <a:spLocks noChangeArrowheads="1"/>
          </p:cNvSpPr>
          <p:nvPr/>
        </p:nvSpPr>
        <p:spPr bwMode="auto">
          <a:xfrm>
            <a:off x="304800" y="914400"/>
            <a:ext cx="8610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cs typeface="Times New Roman" panose="02020603050405020304" pitchFamily="18" charset="0"/>
              </a:rPr>
              <a:t>The three forms of loop statements, </a:t>
            </a:r>
            <a:r>
              <a:rPr lang="en-US" altLang="en-US" sz="2400" u="sng">
                <a:cs typeface="Times New Roman" panose="02020603050405020304" pitchFamily="18" charset="0"/>
              </a:rPr>
              <a:t>while</a:t>
            </a:r>
            <a:r>
              <a:rPr lang="en-US" altLang="en-US" sz="2400">
                <a:cs typeface="Times New Roman" panose="02020603050405020304" pitchFamily="18" charset="0"/>
              </a:rPr>
              <a:t>, </a:t>
            </a:r>
            <a:r>
              <a:rPr lang="en-US" altLang="en-US" sz="2400" u="sng">
                <a:cs typeface="Times New Roman" panose="02020603050405020304" pitchFamily="18" charset="0"/>
              </a:rPr>
              <a:t>do-while</a:t>
            </a:r>
            <a:r>
              <a:rPr lang="en-US" altLang="en-US" sz="2400">
                <a:cs typeface="Times New Roman" panose="02020603050405020304" pitchFamily="18" charset="0"/>
              </a:rPr>
              <a:t>, and </a:t>
            </a:r>
            <a:r>
              <a:rPr lang="en-US" altLang="en-US" sz="2400" u="sng">
                <a:cs typeface="Times New Roman" panose="02020603050405020304" pitchFamily="18" charset="0"/>
              </a:rPr>
              <a:t>for</a:t>
            </a:r>
            <a:r>
              <a:rPr lang="en-US" altLang="en-US" sz="2400">
                <a:cs typeface="Times New Roman" panose="02020603050405020304" pitchFamily="18" charset="0"/>
              </a:rPr>
              <a:t>, are expressively equivalent; that is, you can write a loop in any of these three forms.</a:t>
            </a:r>
            <a:r>
              <a:rPr lang="en-US" altLang="en-US" sz="2400"/>
              <a:t> </a:t>
            </a:r>
            <a:r>
              <a:rPr lang="en-US" altLang="en-US" sz="2400">
                <a:cs typeface="Courier New" panose="02070309020205020404" pitchFamily="49" charset="0"/>
              </a:rPr>
              <a:t>For example, a </a:t>
            </a:r>
            <a:r>
              <a:rPr lang="en-US" altLang="en-US" sz="2400" u="sng">
                <a:cs typeface="Courier New" panose="02070309020205020404" pitchFamily="49" charset="0"/>
              </a:rPr>
              <a:t>while</a:t>
            </a:r>
            <a:r>
              <a:rPr lang="en-US" altLang="en-US" sz="2400">
                <a:cs typeface="Courier New" panose="02070309020205020404" pitchFamily="49" charset="0"/>
              </a:rPr>
              <a:t> loop in (a) in the following figure can always be converted into the following </a:t>
            </a:r>
            <a:r>
              <a:rPr lang="en-US" altLang="en-US" sz="2400" u="sng">
                <a:cs typeface="Courier New" panose="02070309020205020404" pitchFamily="49" charset="0"/>
              </a:rPr>
              <a:t>for</a:t>
            </a:r>
            <a:r>
              <a:rPr lang="en-US" altLang="en-US" sz="2400">
                <a:cs typeface="Courier New" panose="02070309020205020404" pitchFamily="49" charset="0"/>
              </a:rPr>
              <a:t> loop in (b):</a:t>
            </a:r>
            <a:endParaRPr lang="en-US" altLang="en-US" sz="2400"/>
          </a:p>
        </p:txBody>
      </p:sp>
      <p:sp>
        <p:nvSpPr>
          <p:cNvPr id="41989" name="Rectangle 10">
            <a:extLst>
              <a:ext uri="{FF2B5EF4-FFF2-40B4-BE49-F238E27FC236}">
                <a16:creationId xmlns:a16="http://schemas.microsoft.com/office/drawing/2014/main" id="{95E17EB8-66D8-5814-A291-923F9007C89F}"/>
              </a:ext>
            </a:extLst>
          </p:cNvPr>
          <p:cNvSpPr>
            <a:spLocks noChangeArrowheads="1"/>
          </p:cNvSpPr>
          <p:nvPr/>
        </p:nvSpPr>
        <p:spPr bwMode="auto">
          <a:xfrm>
            <a:off x="1976438" y="31337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1990" name="Text Box 11">
            <a:extLst>
              <a:ext uri="{FF2B5EF4-FFF2-40B4-BE49-F238E27FC236}">
                <a16:creationId xmlns:a16="http://schemas.microsoft.com/office/drawing/2014/main" id="{07AEEB79-327E-5D1E-F1AA-759580565B21}"/>
              </a:ext>
            </a:extLst>
          </p:cNvPr>
          <p:cNvSpPr txBox="1">
            <a:spLocks noChangeArrowheads="1"/>
          </p:cNvSpPr>
          <p:nvPr/>
        </p:nvSpPr>
        <p:spPr bwMode="auto">
          <a:xfrm>
            <a:off x="304800" y="3962400"/>
            <a:ext cx="86106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cs typeface="Times New Roman" panose="02020603050405020304" pitchFamily="18" charset="0"/>
              </a:rPr>
              <a:t>A for loop in (a) in the following figure can generally be converted into the following while loop in (b) except in certain special cases (see Review Question 3.19 for one of them):</a:t>
            </a:r>
          </a:p>
        </p:txBody>
      </p:sp>
      <p:sp>
        <p:nvSpPr>
          <p:cNvPr id="41991" name="Rectangle 13">
            <a:extLst>
              <a:ext uri="{FF2B5EF4-FFF2-40B4-BE49-F238E27FC236}">
                <a16:creationId xmlns:a16="http://schemas.microsoft.com/office/drawing/2014/main" id="{311025B4-C999-ADC0-F61A-76ED3B35FFD1}"/>
              </a:ext>
            </a:extLst>
          </p:cNvPr>
          <p:cNvSpPr>
            <a:spLocks noChangeArrowheads="1"/>
          </p:cNvSpPr>
          <p:nvPr/>
        </p:nvSpPr>
        <p:spPr bwMode="auto">
          <a:xfrm>
            <a:off x="2024063" y="3009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41992" name="Object 12">
            <a:extLst>
              <a:ext uri="{FF2B5EF4-FFF2-40B4-BE49-F238E27FC236}">
                <a16:creationId xmlns:a16="http://schemas.microsoft.com/office/drawing/2014/main" id="{20B072E2-3F8C-8FEE-7990-BCCCF9DB366E}"/>
              </a:ext>
            </a:extLst>
          </p:cNvPr>
          <p:cNvGraphicFramePr>
            <a:graphicFrameLocks noChangeAspect="1"/>
          </p:cNvGraphicFramePr>
          <p:nvPr/>
        </p:nvGraphicFramePr>
        <p:xfrm>
          <a:off x="230188" y="5029200"/>
          <a:ext cx="8759825" cy="1441450"/>
        </p:xfrm>
        <a:graphic>
          <a:graphicData uri="http://schemas.openxmlformats.org/presentationml/2006/ole">
            <mc:AlternateContent xmlns:mc="http://schemas.openxmlformats.org/markup-compatibility/2006">
              <mc:Choice xmlns:v="urn:schemas-microsoft-com:vml" Requires="v">
                <p:oleObj name="Picture" r:id="rId2" imgW="31661100" imgH="5219700" progId="Word.Picture.8">
                  <p:embed/>
                </p:oleObj>
              </mc:Choice>
              <mc:Fallback>
                <p:oleObj name="Picture" r:id="rId2" imgW="31661100" imgH="5219700" progId="Word.Picture.8">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188" y="5029200"/>
                        <a:ext cx="8759825"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1993" name="Rectangle 15">
            <a:extLst>
              <a:ext uri="{FF2B5EF4-FFF2-40B4-BE49-F238E27FC236}">
                <a16:creationId xmlns:a16="http://schemas.microsoft.com/office/drawing/2014/main" id="{7B07D42D-CD79-D93A-E3EB-493180B36CCE}"/>
              </a:ext>
            </a:extLst>
          </p:cNvPr>
          <p:cNvSpPr>
            <a:spLocks noChangeArrowheads="1"/>
          </p:cNvSpPr>
          <p:nvPr/>
        </p:nvSpPr>
        <p:spPr bwMode="auto">
          <a:xfrm>
            <a:off x="1976438" y="31337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41994" name="Object 14">
            <a:extLst>
              <a:ext uri="{FF2B5EF4-FFF2-40B4-BE49-F238E27FC236}">
                <a16:creationId xmlns:a16="http://schemas.microsoft.com/office/drawing/2014/main" id="{A5C4EEE3-DAEA-B23D-05C9-A5FF2C8A761D}"/>
              </a:ext>
            </a:extLst>
          </p:cNvPr>
          <p:cNvGraphicFramePr>
            <a:graphicFrameLocks noChangeAspect="1"/>
          </p:cNvGraphicFramePr>
          <p:nvPr/>
        </p:nvGraphicFramePr>
        <p:xfrm>
          <a:off x="152400" y="2590800"/>
          <a:ext cx="8991600" cy="1022350"/>
        </p:xfrm>
        <a:graphic>
          <a:graphicData uri="http://schemas.openxmlformats.org/presentationml/2006/ole">
            <mc:AlternateContent xmlns:mc="http://schemas.openxmlformats.org/markup-compatibility/2006">
              <mc:Choice xmlns:v="urn:schemas-microsoft-com:vml" Requires="v">
                <p:oleObj name="Picture" r:id="rId4" imgW="32245300" imgH="3670300" progId="Word.Picture.8">
                  <p:embed/>
                </p:oleObj>
              </mc:Choice>
              <mc:Fallback>
                <p:oleObj name="Picture" r:id="rId4" imgW="32245300" imgH="3670300" progId="Word.Picture.8">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2590800"/>
                        <a:ext cx="8991600"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4">
            <a:extLst>
              <a:ext uri="{FF2B5EF4-FFF2-40B4-BE49-F238E27FC236}">
                <a16:creationId xmlns:a16="http://schemas.microsoft.com/office/drawing/2014/main" id="{B0550B1E-8B57-248D-6F89-E56D360C64F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049CE0F-BA05-2A48-B463-C308D20CB3CC}" type="slidenum">
              <a:rPr lang="en-US" altLang="en-US" sz="1400"/>
              <a:pPr>
                <a:spcBef>
                  <a:spcPct val="0"/>
                </a:spcBef>
                <a:buClrTx/>
                <a:buSzTx/>
                <a:buFontTx/>
                <a:buNone/>
              </a:pPr>
              <a:t>38</a:t>
            </a:fld>
            <a:endParaRPr lang="en-US" altLang="en-US" sz="1400"/>
          </a:p>
        </p:txBody>
      </p:sp>
      <p:sp>
        <p:nvSpPr>
          <p:cNvPr id="43011" name="Rectangle 2">
            <a:extLst>
              <a:ext uri="{FF2B5EF4-FFF2-40B4-BE49-F238E27FC236}">
                <a16:creationId xmlns:a16="http://schemas.microsoft.com/office/drawing/2014/main" id="{0E59E400-E4D1-DFB2-138B-8AA0A3D43488}"/>
              </a:ext>
            </a:extLst>
          </p:cNvPr>
          <p:cNvSpPr>
            <a:spLocks noGrp="1" noChangeArrowheads="1"/>
          </p:cNvSpPr>
          <p:nvPr>
            <p:ph type="title"/>
          </p:nvPr>
        </p:nvSpPr>
        <p:spPr>
          <a:xfrm>
            <a:off x="685800" y="0"/>
            <a:ext cx="7772400" cy="1219200"/>
          </a:xfrm>
        </p:spPr>
        <p:txBody>
          <a:bodyPr/>
          <a:lstStyle/>
          <a:p>
            <a:r>
              <a:rPr lang="en-US" altLang="en-US"/>
              <a:t>Recommendations</a:t>
            </a:r>
          </a:p>
        </p:txBody>
      </p:sp>
      <p:sp>
        <p:nvSpPr>
          <p:cNvPr id="43012" name="Text Box 3">
            <a:extLst>
              <a:ext uri="{FF2B5EF4-FFF2-40B4-BE49-F238E27FC236}">
                <a16:creationId xmlns:a16="http://schemas.microsoft.com/office/drawing/2014/main" id="{CB3F6844-BA5B-DA9C-0D33-4BFA854B1175}"/>
              </a:ext>
            </a:extLst>
          </p:cNvPr>
          <p:cNvSpPr txBox="1">
            <a:spLocks noChangeArrowheads="1"/>
          </p:cNvSpPr>
          <p:nvPr/>
        </p:nvSpPr>
        <p:spPr bwMode="auto">
          <a:xfrm>
            <a:off x="304800" y="1143000"/>
            <a:ext cx="8458200" cy="350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800">
                <a:cs typeface="Times New Roman" panose="02020603050405020304" pitchFamily="18" charset="0"/>
              </a:rPr>
              <a:t>Use the one that is most intuitive and comfortable for you. In general, a for loop may be used if the number of repetitions is known, as, for example, when you need to print a message 100 times. A while loop may be used if the number of repetitions is not known, as in the case of reading the numbers until the input is 0. A do-while loop can be used to replace a while loop if the loop body has to be executed before testing the continuation condition.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4">
            <a:extLst>
              <a:ext uri="{FF2B5EF4-FFF2-40B4-BE49-F238E27FC236}">
                <a16:creationId xmlns:a16="http://schemas.microsoft.com/office/drawing/2014/main" id="{6D71A1DF-7CE9-E2F1-71CB-0D073AC2251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B96B655-DA9A-9F44-BFB7-DBA65890AF93}" type="slidenum">
              <a:rPr lang="en-US" altLang="en-US" sz="1400"/>
              <a:pPr>
                <a:spcBef>
                  <a:spcPct val="0"/>
                </a:spcBef>
                <a:buClrTx/>
                <a:buSzTx/>
                <a:buFontTx/>
                <a:buNone/>
              </a:pPr>
              <a:t>39</a:t>
            </a:fld>
            <a:endParaRPr lang="en-US" altLang="en-US" sz="1400"/>
          </a:p>
        </p:txBody>
      </p:sp>
      <p:sp>
        <p:nvSpPr>
          <p:cNvPr id="44035" name="Rectangle 2">
            <a:extLst>
              <a:ext uri="{FF2B5EF4-FFF2-40B4-BE49-F238E27FC236}">
                <a16:creationId xmlns:a16="http://schemas.microsoft.com/office/drawing/2014/main" id="{48433F32-311A-5F97-F7BC-BCFEF134EA75}"/>
              </a:ext>
            </a:extLst>
          </p:cNvPr>
          <p:cNvSpPr>
            <a:spLocks noGrp="1" noChangeArrowheads="1"/>
          </p:cNvSpPr>
          <p:nvPr>
            <p:ph type="title"/>
          </p:nvPr>
        </p:nvSpPr>
        <p:spPr>
          <a:xfrm>
            <a:off x="228600" y="228600"/>
            <a:ext cx="8534400" cy="1143000"/>
          </a:xfrm>
        </p:spPr>
        <p:txBody>
          <a:bodyPr/>
          <a:lstStyle/>
          <a:p>
            <a:r>
              <a:rPr lang="en-US" altLang="en-US"/>
              <a:t>Nested Loops </a:t>
            </a:r>
          </a:p>
        </p:txBody>
      </p:sp>
      <p:sp>
        <p:nvSpPr>
          <p:cNvPr id="44036" name="Rectangle 3">
            <a:extLst>
              <a:ext uri="{FF2B5EF4-FFF2-40B4-BE49-F238E27FC236}">
                <a16:creationId xmlns:a16="http://schemas.microsoft.com/office/drawing/2014/main" id="{1D7EDE4A-27DF-7440-7914-F3074313025B}"/>
              </a:ext>
            </a:extLst>
          </p:cNvPr>
          <p:cNvSpPr>
            <a:spLocks noGrp="1" noChangeArrowheads="1"/>
          </p:cNvSpPr>
          <p:nvPr>
            <p:ph type="body" idx="1"/>
          </p:nvPr>
        </p:nvSpPr>
        <p:spPr>
          <a:xfrm>
            <a:off x="228600" y="1600200"/>
            <a:ext cx="8686800" cy="1444625"/>
          </a:xfrm>
        </p:spPr>
        <p:txBody>
          <a:bodyPr/>
          <a:lstStyle/>
          <a:p>
            <a:pPr marL="0" indent="0">
              <a:buFont typeface="Monotype Sorts" pitchFamily="2" charset="2"/>
              <a:buNone/>
            </a:pPr>
            <a:r>
              <a:rPr lang="en-US" altLang="en-US" sz="3400">
                <a:cs typeface="Courier New" panose="02070309020205020404" pitchFamily="49" charset="0"/>
              </a:rPr>
              <a:t>Problem: Write a program that uses nested for loops to print a multiplication table.</a:t>
            </a:r>
          </a:p>
        </p:txBody>
      </p:sp>
      <p:sp>
        <p:nvSpPr>
          <p:cNvPr id="44037" name="Rectangle 7">
            <a:hlinkClick r:id="rId2"/>
            <a:extLst>
              <a:ext uri="{FF2B5EF4-FFF2-40B4-BE49-F238E27FC236}">
                <a16:creationId xmlns:a16="http://schemas.microsoft.com/office/drawing/2014/main" id="{CD4A8E7C-7B7D-6A2E-F2AA-56D5C48B03ED}"/>
              </a:ext>
            </a:extLst>
          </p:cNvPr>
          <p:cNvSpPr>
            <a:spLocks noChangeArrowheads="1"/>
          </p:cNvSpPr>
          <p:nvPr/>
        </p:nvSpPr>
        <p:spPr bwMode="auto">
          <a:xfrm>
            <a:off x="4149725" y="4465638"/>
            <a:ext cx="228917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MultiplicationTable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a:extLst>
              <a:ext uri="{FF2B5EF4-FFF2-40B4-BE49-F238E27FC236}">
                <a16:creationId xmlns:a16="http://schemas.microsoft.com/office/drawing/2014/main" id="{5E30A39B-F5D0-24E6-8A6F-FAC111D5D11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545A4C9-9DE7-B349-9EAC-6853A19F40B8}" type="slidenum">
              <a:rPr lang="en-US" altLang="en-US" sz="1400"/>
              <a:pPr>
                <a:spcBef>
                  <a:spcPct val="0"/>
                </a:spcBef>
                <a:buClrTx/>
                <a:buSzTx/>
                <a:buFontTx/>
                <a:buNone/>
              </a:pPr>
              <a:t>4</a:t>
            </a:fld>
            <a:endParaRPr lang="en-US" altLang="en-US" sz="1400"/>
          </a:p>
        </p:txBody>
      </p:sp>
      <p:sp>
        <p:nvSpPr>
          <p:cNvPr id="7171" name="Rectangle 2">
            <a:extLst>
              <a:ext uri="{FF2B5EF4-FFF2-40B4-BE49-F238E27FC236}">
                <a16:creationId xmlns:a16="http://schemas.microsoft.com/office/drawing/2014/main" id="{79E4618C-152D-0CF5-7D5F-2F0F5CAD9007}"/>
              </a:ext>
            </a:extLst>
          </p:cNvPr>
          <p:cNvSpPr>
            <a:spLocks noGrp="1" noChangeArrowheads="1"/>
          </p:cNvSpPr>
          <p:nvPr>
            <p:ph type="title"/>
          </p:nvPr>
        </p:nvSpPr>
        <p:spPr>
          <a:xfrm>
            <a:off x="539750" y="228600"/>
            <a:ext cx="8142288" cy="665163"/>
          </a:xfrm>
        </p:spPr>
        <p:txBody>
          <a:bodyPr/>
          <a:lstStyle/>
          <a:p>
            <a:r>
              <a:rPr lang="en-US" altLang="en-US" sz="4000"/>
              <a:t>Introducing while Loops</a:t>
            </a:r>
          </a:p>
        </p:txBody>
      </p:sp>
      <p:sp>
        <p:nvSpPr>
          <p:cNvPr id="7172" name="Rectangle 3">
            <a:extLst>
              <a:ext uri="{FF2B5EF4-FFF2-40B4-BE49-F238E27FC236}">
                <a16:creationId xmlns:a16="http://schemas.microsoft.com/office/drawing/2014/main" id="{073D96C4-882F-1D02-F4DA-3DC77F800E11}"/>
              </a:ext>
            </a:extLst>
          </p:cNvPr>
          <p:cNvSpPr>
            <a:spLocks noChangeArrowheads="1"/>
          </p:cNvSpPr>
          <p:nvPr/>
        </p:nvSpPr>
        <p:spPr bwMode="auto">
          <a:xfrm>
            <a:off x="0" y="2370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173" name="Rectangle 4">
            <a:extLst>
              <a:ext uri="{FF2B5EF4-FFF2-40B4-BE49-F238E27FC236}">
                <a16:creationId xmlns:a16="http://schemas.microsoft.com/office/drawing/2014/main" id="{B629ED16-DE97-10A0-9284-07BE898A32DD}"/>
              </a:ext>
            </a:extLst>
          </p:cNvPr>
          <p:cNvSpPr>
            <a:spLocks noChangeArrowheads="1"/>
          </p:cNvSpPr>
          <p:nvPr/>
        </p:nvSpPr>
        <p:spPr bwMode="auto">
          <a:xfrm>
            <a:off x="0" y="4487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174" name="Rectangle 5">
            <a:extLst>
              <a:ext uri="{FF2B5EF4-FFF2-40B4-BE49-F238E27FC236}">
                <a16:creationId xmlns:a16="http://schemas.microsoft.com/office/drawing/2014/main" id="{44E52953-874E-8653-07FA-024EE0DEB576}"/>
              </a:ext>
            </a:extLst>
          </p:cNvPr>
          <p:cNvSpPr>
            <a:spLocks noChangeArrowheads="1"/>
          </p:cNvSpPr>
          <p:nvPr/>
        </p:nvSpPr>
        <p:spPr bwMode="auto">
          <a:xfrm>
            <a:off x="0" y="2182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175" name="Text Box 6">
            <a:extLst>
              <a:ext uri="{FF2B5EF4-FFF2-40B4-BE49-F238E27FC236}">
                <a16:creationId xmlns:a16="http://schemas.microsoft.com/office/drawing/2014/main" id="{FDAA6868-16A1-4505-BCD0-1D164BB24A7D}"/>
              </a:ext>
            </a:extLst>
          </p:cNvPr>
          <p:cNvSpPr txBox="1">
            <a:spLocks noChangeArrowheads="1"/>
          </p:cNvSpPr>
          <p:nvPr/>
        </p:nvSpPr>
        <p:spPr bwMode="auto">
          <a:xfrm>
            <a:off x="347663" y="1085850"/>
            <a:ext cx="8564562"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b="1" dirty="0" err="1">
                <a:solidFill>
                  <a:schemeClr val="accent4"/>
                </a:solidFill>
                <a:latin typeface="Courier New" pitchFamily="49" charset="0"/>
                <a:cs typeface="+mn-cs"/>
              </a:rPr>
              <a:t>int</a:t>
            </a:r>
            <a:r>
              <a:rPr lang="en-US" b="1" dirty="0">
                <a:solidFill>
                  <a:schemeClr val="accent4"/>
                </a:solidFill>
                <a:latin typeface="Courier New" pitchFamily="49" charset="0"/>
                <a:cs typeface="+mn-cs"/>
              </a:rPr>
              <a:t> count = 0;</a:t>
            </a:r>
          </a:p>
          <a:p>
            <a:pPr>
              <a:defRPr/>
            </a:pPr>
            <a:r>
              <a:rPr lang="en-US" b="1" dirty="0">
                <a:solidFill>
                  <a:schemeClr val="accent4"/>
                </a:solidFill>
                <a:latin typeface="Courier New" pitchFamily="49" charset="0"/>
                <a:cs typeface="+mn-cs"/>
              </a:rPr>
              <a:t>while (count &lt; 100) {</a:t>
            </a:r>
          </a:p>
          <a:p>
            <a:pPr>
              <a:defRPr/>
            </a:pPr>
            <a:r>
              <a:rPr lang="en-US" b="1" dirty="0">
                <a:solidFill>
                  <a:schemeClr val="accent4"/>
                </a:solidFill>
                <a:latin typeface="Courier New" pitchFamily="49" charset="0"/>
                <a:cs typeface="+mn-cs"/>
              </a:rPr>
              <a:t>  </a:t>
            </a:r>
            <a:r>
              <a:rPr lang="en-US" b="1" dirty="0" err="1">
                <a:solidFill>
                  <a:schemeClr val="accent4"/>
                </a:solidFill>
                <a:latin typeface="Courier New" pitchFamily="49" charset="0"/>
                <a:cs typeface="+mn-cs"/>
              </a:rPr>
              <a:t>System.out.println</a:t>
            </a:r>
            <a:r>
              <a:rPr lang="en-US" b="1" dirty="0">
                <a:solidFill>
                  <a:schemeClr val="accent4"/>
                </a:solidFill>
                <a:latin typeface="Courier New" pitchFamily="49" charset="0"/>
                <a:cs typeface="+mn-cs"/>
              </a:rPr>
              <a:t>("Welcome to Java");</a:t>
            </a:r>
          </a:p>
          <a:p>
            <a:pPr>
              <a:defRPr/>
            </a:pPr>
            <a:r>
              <a:rPr lang="en-US" b="1" dirty="0">
                <a:solidFill>
                  <a:schemeClr val="accent4"/>
                </a:solidFill>
                <a:latin typeface="Courier New" pitchFamily="49" charset="0"/>
                <a:cs typeface="+mn-cs"/>
              </a:rPr>
              <a:t>  count++;</a:t>
            </a:r>
          </a:p>
          <a:p>
            <a:pPr>
              <a:defRPr/>
            </a:pPr>
            <a:r>
              <a:rPr lang="en-US" b="1" dirty="0">
                <a:solidFill>
                  <a:schemeClr val="accent4"/>
                </a:solidFill>
                <a:latin typeface="Courier New" pitchFamily="49" charset="0"/>
                <a:cs typeface="+mn-cs"/>
              </a:rPr>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4">
            <a:extLst>
              <a:ext uri="{FF2B5EF4-FFF2-40B4-BE49-F238E27FC236}">
                <a16:creationId xmlns:a16="http://schemas.microsoft.com/office/drawing/2014/main" id="{E4096D36-3F11-1AB5-E594-FE86F0772DB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26C1925-28CF-7144-AFF2-5E313A5E7E04}" type="slidenum">
              <a:rPr lang="en-US" altLang="en-US" sz="1400"/>
              <a:pPr>
                <a:spcBef>
                  <a:spcPct val="0"/>
                </a:spcBef>
                <a:buClrTx/>
                <a:buSzTx/>
                <a:buFontTx/>
                <a:buNone/>
              </a:pPr>
              <a:t>40</a:t>
            </a:fld>
            <a:endParaRPr lang="en-US" altLang="en-US" sz="1400"/>
          </a:p>
        </p:txBody>
      </p:sp>
      <p:sp>
        <p:nvSpPr>
          <p:cNvPr id="45059" name="Rectangle 2">
            <a:extLst>
              <a:ext uri="{FF2B5EF4-FFF2-40B4-BE49-F238E27FC236}">
                <a16:creationId xmlns:a16="http://schemas.microsoft.com/office/drawing/2014/main" id="{DB05AC3C-5DAC-08BC-FF55-0BF9C6166E45}"/>
              </a:ext>
            </a:extLst>
          </p:cNvPr>
          <p:cNvSpPr>
            <a:spLocks noGrp="1" noChangeArrowheads="1"/>
          </p:cNvSpPr>
          <p:nvPr>
            <p:ph type="title"/>
          </p:nvPr>
        </p:nvSpPr>
        <p:spPr>
          <a:xfrm>
            <a:off x="685800" y="228600"/>
            <a:ext cx="7772400" cy="533400"/>
          </a:xfrm>
        </p:spPr>
        <p:txBody>
          <a:bodyPr/>
          <a:lstStyle/>
          <a:p>
            <a:r>
              <a:rPr lang="en-US" altLang="en-US"/>
              <a:t>Minimizing Numerical Errors </a:t>
            </a:r>
          </a:p>
        </p:txBody>
      </p:sp>
      <p:sp>
        <p:nvSpPr>
          <p:cNvPr id="45060" name="Rectangle 3">
            <a:extLst>
              <a:ext uri="{FF2B5EF4-FFF2-40B4-BE49-F238E27FC236}">
                <a16:creationId xmlns:a16="http://schemas.microsoft.com/office/drawing/2014/main" id="{485E923B-A2E0-5647-277E-AF2636FF3D28}"/>
              </a:ext>
            </a:extLst>
          </p:cNvPr>
          <p:cNvSpPr>
            <a:spLocks noGrp="1" noChangeArrowheads="1"/>
          </p:cNvSpPr>
          <p:nvPr>
            <p:ph type="body" idx="1"/>
          </p:nvPr>
        </p:nvSpPr>
        <p:spPr>
          <a:xfrm>
            <a:off x="193675" y="1085850"/>
            <a:ext cx="8756650" cy="4456113"/>
          </a:xfrm>
        </p:spPr>
        <p:txBody>
          <a:bodyPr/>
          <a:lstStyle/>
          <a:p>
            <a:pPr marL="0" indent="0">
              <a:lnSpc>
                <a:spcPct val="80000"/>
              </a:lnSpc>
              <a:buFont typeface="Monotype Sorts" pitchFamily="2" charset="2"/>
              <a:buNone/>
            </a:pPr>
            <a:r>
              <a:rPr lang="en-US" altLang="en-US" sz="3600"/>
              <a:t>Numeric errors involving floating-point numbers are inevitable. This section discusses how to minimize such errors through an example. </a:t>
            </a:r>
          </a:p>
          <a:p>
            <a:pPr marL="0" indent="0">
              <a:lnSpc>
                <a:spcPct val="80000"/>
              </a:lnSpc>
              <a:buFont typeface="Monotype Sorts" pitchFamily="2" charset="2"/>
              <a:buNone/>
            </a:pPr>
            <a:endParaRPr lang="en-US" altLang="en-US" sz="3600"/>
          </a:p>
          <a:p>
            <a:pPr marL="0" indent="0">
              <a:lnSpc>
                <a:spcPct val="80000"/>
              </a:lnSpc>
              <a:buFont typeface="Monotype Sorts" pitchFamily="2" charset="2"/>
              <a:buNone/>
            </a:pPr>
            <a:r>
              <a:rPr lang="en-US" altLang="en-US" sz="3600"/>
              <a:t>Here is an example that sums a series that starts with 0.01 and ends with 1.0. The numbers in the series will increment by 0.01, as follows: 0.01 + 0.02 + 0.03 and so on.</a:t>
            </a:r>
            <a:r>
              <a:rPr lang="en-US" altLang="en-US" sz="2800"/>
              <a:t> </a:t>
            </a:r>
          </a:p>
        </p:txBody>
      </p:sp>
      <p:sp>
        <p:nvSpPr>
          <p:cNvPr id="45061" name="Rectangle 7">
            <a:hlinkClick r:id="rId2"/>
            <a:extLst>
              <a:ext uri="{FF2B5EF4-FFF2-40B4-BE49-F238E27FC236}">
                <a16:creationId xmlns:a16="http://schemas.microsoft.com/office/drawing/2014/main" id="{95E9B33E-3C26-8B06-E3C9-D3BB91A9A5C7}"/>
              </a:ext>
            </a:extLst>
          </p:cNvPr>
          <p:cNvSpPr>
            <a:spLocks noChangeArrowheads="1"/>
          </p:cNvSpPr>
          <p:nvPr/>
        </p:nvSpPr>
        <p:spPr bwMode="auto">
          <a:xfrm>
            <a:off x="5854700" y="5694363"/>
            <a:ext cx="1176338"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TestSum</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4">
            <a:extLst>
              <a:ext uri="{FF2B5EF4-FFF2-40B4-BE49-F238E27FC236}">
                <a16:creationId xmlns:a16="http://schemas.microsoft.com/office/drawing/2014/main" id="{70D277A0-F5CF-4F49-E690-E816377232C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A3F4C54-8A3E-EC4A-A241-7FFDAC0DC8A9}" type="slidenum">
              <a:rPr lang="en-US" altLang="en-US" sz="1400"/>
              <a:pPr>
                <a:spcBef>
                  <a:spcPct val="0"/>
                </a:spcBef>
                <a:buClrTx/>
                <a:buSzTx/>
                <a:buFontTx/>
                <a:buNone/>
              </a:pPr>
              <a:t>41</a:t>
            </a:fld>
            <a:endParaRPr lang="en-US" altLang="en-US" sz="1400"/>
          </a:p>
        </p:txBody>
      </p:sp>
      <p:sp>
        <p:nvSpPr>
          <p:cNvPr id="46083" name="Rectangle 2">
            <a:extLst>
              <a:ext uri="{FF2B5EF4-FFF2-40B4-BE49-F238E27FC236}">
                <a16:creationId xmlns:a16="http://schemas.microsoft.com/office/drawing/2014/main" id="{919E51F4-236C-1465-8A4E-D49D27A374C3}"/>
              </a:ext>
            </a:extLst>
          </p:cNvPr>
          <p:cNvSpPr>
            <a:spLocks noGrp="1" noChangeArrowheads="1"/>
          </p:cNvSpPr>
          <p:nvPr>
            <p:ph type="title"/>
          </p:nvPr>
        </p:nvSpPr>
        <p:spPr>
          <a:xfrm>
            <a:off x="228600" y="0"/>
            <a:ext cx="8763000" cy="1428750"/>
          </a:xfrm>
        </p:spPr>
        <p:txBody>
          <a:bodyPr/>
          <a:lstStyle/>
          <a:p>
            <a:r>
              <a:rPr lang="en-US" altLang="en-US" sz="4000"/>
              <a:t>Problem:</a:t>
            </a:r>
            <a:br>
              <a:rPr lang="en-US" altLang="en-US" sz="4000"/>
            </a:br>
            <a:r>
              <a:rPr lang="en-US" altLang="en-US" sz="4000">
                <a:cs typeface="Courier New" panose="02070309020205020404" pitchFamily="49" charset="0"/>
              </a:rPr>
              <a:t>Finding the Greatest Common Divisor</a:t>
            </a:r>
            <a:r>
              <a:rPr lang="en-US" altLang="en-US"/>
              <a:t> </a:t>
            </a:r>
          </a:p>
        </p:txBody>
      </p:sp>
      <p:sp>
        <p:nvSpPr>
          <p:cNvPr id="46084" name="Text Box 3">
            <a:extLst>
              <a:ext uri="{FF2B5EF4-FFF2-40B4-BE49-F238E27FC236}">
                <a16:creationId xmlns:a16="http://schemas.microsoft.com/office/drawing/2014/main" id="{A757C36A-FE48-2776-7E18-4211C51AEC3E}"/>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46085" name="Text Box 4">
            <a:extLst>
              <a:ext uri="{FF2B5EF4-FFF2-40B4-BE49-F238E27FC236}">
                <a16:creationId xmlns:a16="http://schemas.microsoft.com/office/drawing/2014/main" id="{900A4EBF-5457-D417-E9AC-F4B7F97FC7CA}"/>
              </a:ext>
            </a:extLst>
          </p:cNvPr>
          <p:cNvSpPr txBox="1">
            <a:spLocks noChangeArrowheads="1"/>
          </p:cNvSpPr>
          <p:nvPr/>
        </p:nvSpPr>
        <p:spPr bwMode="auto">
          <a:xfrm>
            <a:off x="117475" y="1524000"/>
            <a:ext cx="9026525" cy="3709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cs typeface="Times New Roman" panose="02020603050405020304" pitchFamily="18" charset="0"/>
              </a:rPr>
              <a:t>Problem: </a:t>
            </a:r>
            <a:r>
              <a:rPr lang="en-US" altLang="en-US" sz="2400">
                <a:cs typeface="Courier New" panose="02070309020205020404" pitchFamily="49" charset="0"/>
              </a:rPr>
              <a:t>Write a program that prompts the user to enter two positive integers and finds their greatest common divisor.</a:t>
            </a:r>
            <a:r>
              <a:rPr lang="en-US" altLang="en-US" sz="2400">
                <a:cs typeface="Times New Roman" panose="02020603050405020304" pitchFamily="18" charset="0"/>
              </a:rPr>
              <a:t> </a:t>
            </a:r>
          </a:p>
          <a:p>
            <a:pPr>
              <a:spcBef>
                <a:spcPct val="50000"/>
              </a:spcBef>
              <a:buClrTx/>
              <a:buSzTx/>
              <a:buFontTx/>
              <a:buNone/>
            </a:pPr>
            <a:r>
              <a:rPr lang="en-US" altLang="en-US" sz="2400">
                <a:cs typeface="Times New Roman" panose="02020603050405020304" pitchFamily="18" charset="0"/>
              </a:rPr>
              <a:t>Solution:  </a:t>
            </a:r>
            <a:r>
              <a:rPr lang="en-US" altLang="en-US" sz="2400">
                <a:cs typeface="Courier New" panose="02070309020205020404" pitchFamily="49" charset="0"/>
              </a:rPr>
              <a:t>Suppose you enter two integers 4 and 2, their greatest common divisor is 2. Suppose you enter two integers 16 and 24, their greatest common divisor is 8. So, how do you find the greatest common divisor? Let the two input integers be n1 and n2. You know number 1 is a common divisor, but it may not be the greatest commons divisor. So you can check whether k (for k = 2, 3, 4, and so on) is a common divisor for n1 and n2, until k is greater than n1 or n2.</a:t>
            </a:r>
            <a:r>
              <a:rPr lang="en-US" altLang="en-US" sz="2400">
                <a:latin typeface="Courier New" panose="02070309020205020404" pitchFamily="49" charset="0"/>
                <a:cs typeface="Courier New" panose="02070309020205020404" pitchFamily="49" charset="0"/>
              </a:rPr>
              <a:t> </a:t>
            </a:r>
          </a:p>
        </p:txBody>
      </p:sp>
      <p:sp>
        <p:nvSpPr>
          <p:cNvPr id="46086" name="Rectangle 8">
            <a:hlinkClick r:id="rId2"/>
            <a:extLst>
              <a:ext uri="{FF2B5EF4-FFF2-40B4-BE49-F238E27FC236}">
                <a16:creationId xmlns:a16="http://schemas.microsoft.com/office/drawing/2014/main" id="{46F8F125-12CD-02B0-022F-76E7D32014EA}"/>
              </a:ext>
            </a:extLst>
          </p:cNvPr>
          <p:cNvSpPr>
            <a:spLocks noChangeArrowheads="1"/>
          </p:cNvSpPr>
          <p:nvPr/>
        </p:nvSpPr>
        <p:spPr bwMode="auto">
          <a:xfrm>
            <a:off x="4473575" y="5810250"/>
            <a:ext cx="286702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GreatestCommonDivisor</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4">
            <a:extLst>
              <a:ext uri="{FF2B5EF4-FFF2-40B4-BE49-F238E27FC236}">
                <a16:creationId xmlns:a16="http://schemas.microsoft.com/office/drawing/2014/main" id="{E0B7E908-5567-71B1-BCB2-AA7F2CE3C36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8D31770-3B06-A047-AD92-3581EA9FC62C}" type="slidenum">
              <a:rPr lang="en-US" altLang="en-US" sz="1400"/>
              <a:pPr>
                <a:spcBef>
                  <a:spcPct val="0"/>
                </a:spcBef>
                <a:buClrTx/>
                <a:buSzTx/>
                <a:buFontTx/>
                <a:buNone/>
              </a:pPr>
              <a:t>42</a:t>
            </a:fld>
            <a:endParaRPr lang="en-US" altLang="en-US" sz="1400"/>
          </a:p>
        </p:txBody>
      </p:sp>
      <p:sp>
        <p:nvSpPr>
          <p:cNvPr id="47107" name="Rectangle 2">
            <a:extLst>
              <a:ext uri="{FF2B5EF4-FFF2-40B4-BE49-F238E27FC236}">
                <a16:creationId xmlns:a16="http://schemas.microsoft.com/office/drawing/2014/main" id="{139B3357-0DEC-9DF8-DD3B-0D7B6901ABFB}"/>
              </a:ext>
            </a:extLst>
          </p:cNvPr>
          <p:cNvSpPr>
            <a:spLocks noGrp="1" noChangeArrowheads="1"/>
          </p:cNvSpPr>
          <p:nvPr>
            <p:ph type="title"/>
          </p:nvPr>
        </p:nvSpPr>
        <p:spPr>
          <a:xfrm>
            <a:off x="76200" y="0"/>
            <a:ext cx="8915400" cy="1428750"/>
          </a:xfrm>
        </p:spPr>
        <p:txBody>
          <a:bodyPr/>
          <a:lstStyle/>
          <a:p>
            <a:r>
              <a:rPr lang="en-US" altLang="en-US" sz="4000"/>
              <a:t>Problem:  Predicting the Future Tuition</a:t>
            </a:r>
            <a:r>
              <a:rPr lang="en-US" altLang="en-US"/>
              <a:t> </a:t>
            </a:r>
          </a:p>
        </p:txBody>
      </p:sp>
      <p:sp>
        <p:nvSpPr>
          <p:cNvPr id="47108" name="Text Box 3">
            <a:extLst>
              <a:ext uri="{FF2B5EF4-FFF2-40B4-BE49-F238E27FC236}">
                <a16:creationId xmlns:a16="http://schemas.microsoft.com/office/drawing/2014/main" id="{FA5D2BD1-AC35-EE67-C7E5-6E0FD92E019E}"/>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47109" name="Text Box 4">
            <a:extLst>
              <a:ext uri="{FF2B5EF4-FFF2-40B4-BE49-F238E27FC236}">
                <a16:creationId xmlns:a16="http://schemas.microsoft.com/office/drawing/2014/main" id="{229A5108-B0DE-02ED-14F8-703076EA5328}"/>
              </a:ext>
            </a:extLst>
          </p:cNvPr>
          <p:cNvSpPr txBox="1">
            <a:spLocks noChangeArrowheads="1"/>
          </p:cNvSpPr>
          <p:nvPr/>
        </p:nvSpPr>
        <p:spPr bwMode="auto">
          <a:xfrm>
            <a:off x="228600" y="1316038"/>
            <a:ext cx="875982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cs typeface="Times New Roman" panose="02020603050405020304" pitchFamily="18" charset="0"/>
              </a:rPr>
              <a:t>Problem: </a:t>
            </a:r>
            <a:r>
              <a:rPr lang="en-US" altLang="en-US" sz="2400"/>
              <a:t>Suppose that the tuition for a university is $10,000 this year and tuition increases 7% every year. In how many years will the tuition be doubled?</a:t>
            </a:r>
          </a:p>
        </p:txBody>
      </p:sp>
      <p:sp>
        <p:nvSpPr>
          <p:cNvPr id="47110" name="Rectangle 8">
            <a:hlinkClick r:id="rId2"/>
            <a:extLst>
              <a:ext uri="{FF2B5EF4-FFF2-40B4-BE49-F238E27FC236}">
                <a16:creationId xmlns:a16="http://schemas.microsoft.com/office/drawing/2014/main" id="{6EF265F5-244F-B7E9-0B5E-6049DD78311E}"/>
              </a:ext>
            </a:extLst>
          </p:cNvPr>
          <p:cNvSpPr>
            <a:spLocks noChangeArrowheads="1"/>
          </p:cNvSpPr>
          <p:nvPr/>
        </p:nvSpPr>
        <p:spPr bwMode="auto">
          <a:xfrm>
            <a:off x="5427663" y="5157788"/>
            <a:ext cx="174307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FutureTuition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4">
            <a:extLst>
              <a:ext uri="{FF2B5EF4-FFF2-40B4-BE49-F238E27FC236}">
                <a16:creationId xmlns:a16="http://schemas.microsoft.com/office/drawing/2014/main" id="{3560DCE5-567E-3D1F-EAC0-6255E60EDF5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9B982CC-CBA0-3A43-A91F-998FE02DF972}" type="slidenum">
              <a:rPr lang="en-US" altLang="en-US" sz="1400"/>
              <a:pPr>
                <a:spcBef>
                  <a:spcPct val="0"/>
                </a:spcBef>
                <a:buClrTx/>
                <a:buSzTx/>
                <a:buFontTx/>
                <a:buNone/>
              </a:pPr>
              <a:t>43</a:t>
            </a:fld>
            <a:endParaRPr lang="en-US" altLang="en-US" sz="1400"/>
          </a:p>
        </p:txBody>
      </p:sp>
      <p:sp>
        <p:nvSpPr>
          <p:cNvPr id="48131" name="Rectangle 2">
            <a:extLst>
              <a:ext uri="{FF2B5EF4-FFF2-40B4-BE49-F238E27FC236}">
                <a16:creationId xmlns:a16="http://schemas.microsoft.com/office/drawing/2014/main" id="{6C32EC73-6091-9A68-DED8-83094F41F58E}"/>
              </a:ext>
            </a:extLst>
          </p:cNvPr>
          <p:cNvSpPr>
            <a:spLocks noGrp="1" noChangeArrowheads="1"/>
          </p:cNvSpPr>
          <p:nvPr>
            <p:ph type="title"/>
          </p:nvPr>
        </p:nvSpPr>
        <p:spPr>
          <a:xfrm>
            <a:off x="76200" y="0"/>
            <a:ext cx="8915400" cy="1428750"/>
          </a:xfrm>
        </p:spPr>
        <p:txBody>
          <a:bodyPr/>
          <a:lstStyle/>
          <a:p>
            <a:r>
              <a:rPr lang="en-US" altLang="en-US" sz="4000"/>
              <a:t>Problem:  Predicating the Future Tuition</a:t>
            </a:r>
            <a:r>
              <a:rPr lang="en-US" altLang="en-US"/>
              <a:t> </a:t>
            </a:r>
          </a:p>
        </p:txBody>
      </p:sp>
      <p:sp>
        <p:nvSpPr>
          <p:cNvPr id="48132" name="Text Box 3">
            <a:extLst>
              <a:ext uri="{FF2B5EF4-FFF2-40B4-BE49-F238E27FC236}">
                <a16:creationId xmlns:a16="http://schemas.microsoft.com/office/drawing/2014/main" id="{222B0685-2F1F-E254-5D34-4FF3874303B5}"/>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48133" name="Text Box 4">
            <a:extLst>
              <a:ext uri="{FF2B5EF4-FFF2-40B4-BE49-F238E27FC236}">
                <a16:creationId xmlns:a16="http://schemas.microsoft.com/office/drawing/2014/main" id="{F2289A78-6B09-E5D4-7449-04B21C0FF2ED}"/>
              </a:ext>
            </a:extLst>
          </p:cNvPr>
          <p:cNvSpPr txBox="1">
            <a:spLocks noChangeArrowheads="1"/>
          </p:cNvSpPr>
          <p:nvPr/>
        </p:nvSpPr>
        <p:spPr bwMode="auto">
          <a:xfrm>
            <a:off x="228600" y="1316038"/>
            <a:ext cx="875982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b="1"/>
              <a:t>double</a:t>
            </a:r>
            <a:r>
              <a:rPr lang="en-US" altLang="en-US" sz="2400"/>
              <a:t> tuition = 10000;   </a:t>
            </a:r>
            <a:r>
              <a:rPr lang="en-US" altLang="en-US" sz="2400" b="1"/>
              <a:t>int</a:t>
            </a:r>
            <a:r>
              <a:rPr lang="en-US" altLang="en-US" sz="2400"/>
              <a:t> year = 0  // Year 0</a:t>
            </a:r>
          </a:p>
          <a:p>
            <a:pPr>
              <a:spcBef>
                <a:spcPct val="0"/>
              </a:spcBef>
              <a:buClrTx/>
              <a:buSzTx/>
              <a:buFontTx/>
              <a:buNone/>
            </a:pPr>
            <a:r>
              <a:rPr lang="en-US" altLang="en-US" sz="2400"/>
              <a:t>tuition = tuition * 1.07; year++;       // Year 1</a:t>
            </a:r>
          </a:p>
          <a:p>
            <a:pPr>
              <a:spcBef>
                <a:spcPct val="0"/>
              </a:spcBef>
              <a:buClrTx/>
              <a:buSzTx/>
              <a:buFontTx/>
              <a:buNone/>
            </a:pPr>
            <a:r>
              <a:rPr lang="en-US" altLang="en-US" sz="2400"/>
              <a:t>tuition = tuition * 1.07; year++;       // Year 2</a:t>
            </a:r>
          </a:p>
          <a:p>
            <a:pPr>
              <a:spcBef>
                <a:spcPct val="0"/>
              </a:spcBef>
              <a:buClrTx/>
              <a:buSzTx/>
              <a:buFontTx/>
              <a:buNone/>
            </a:pPr>
            <a:r>
              <a:rPr lang="en-US" altLang="en-US" sz="2400"/>
              <a:t>tuition = tuition * 1.07; year++;       // Year 3</a:t>
            </a:r>
          </a:p>
          <a:p>
            <a:pPr>
              <a:spcBef>
                <a:spcPct val="0"/>
              </a:spcBef>
              <a:buClrTx/>
              <a:buSzTx/>
              <a:buFontTx/>
              <a:buNone/>
            </a:pPr>
            <a:r>
              <a:rPr lang="en-US" altLang="en-US" sz="2400"/>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4">
            <a:extLst>
              <a:ext uri="{FF2B5EF4-FFF2-40B4-BE49-F238E27FC236}">
                <a16:creationId xmlns:a16="http://schemas.microsoft.com/office/drawing/2014/main" id="{F0E9FAA4-E6DC-8C37-ED2A-6274FF54461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8F2175C-7B83-0547-BDED-4E967034513F}" type="slidenum">
              <a:rPr lang="en-US" altLang="en-US" sz="1400"/>
              <a:pPr>
                <a:spcBef>
                  <a:spcPct val="0"/>
                </a:spcBef>
                <a:buClrTx/>
                <a:buSzTx/>
                <a:buFontTx/>
                <a:buNone/>
              </a:pPr>
              <a:t>44</a:t>
            </a:fld>
            <a:endParaRPr lang="en-US" altLang="en-US" sz="1400"/>
          </a:p>
        </p:txBody>
      </p:sp>
      <p:sp>
        <p:nvSpPr>
          <p:cNvPr id="49155" name="Rectangle 2">
            <a:extLst>
              <a:ext uri="{FF2B5EF4-FFF2-40B4-BE49-F238E27FC236}">
                <a16:creationId xmlns:a16="http://schemas.microsoft.com/office/drawing/2014/main" id="{4316678F-E09F-3956-E9CC-48233F028A70}"/>
              </a:ext>
            </a:extLst>
          </p:cNvPr>
          <p:cNvSpPr>
            <a:spLocks noGrp="1" noChangeArrowheads="1"/>
          </p:cNvSpPr>
          <p:nvPr>
            <p:ph type="title"/>
          </p:nvPr>
        </p:nvSpPr>
        <p:spPr>
          <a:xfrm>
            <a:off x="76200" y="0"/>
            <a:ext cx="8915400" cy="1428750"/>
          </a:xfrm>
        </p:spPr>
        <p:txBody>
          <a:bodyPr/>
          <a:lstStyle/>
          <a:p>
            <a:r>
              <a:rPr lang="en-US" altLang="en-US" sz="3600"/>
              <a:t>Case Study:  </a:t>
            </a:r>
            <a:r>
              <a:rPr lang="en-US" altLang="en-US" sz="4000" i="1"/>
              <a:t>Converting Decimals to Hexadecimals</a:t>
            </a:r>
          </a:p>
        </p:txBody>
      </p:sp>
      <p:sp>
        <p:nvSpPr>
          <p:cNvPr id="49156" name="Text Box 3">
            <a:extLst>
              <a:ext uri="{FF2B5EF4-FFF2-40B4-BE49-F238E27FC236}">
                <a16:creationId xmlns:a16="http://schemas.microsoft.com/office/drawing/2014/main" id="{6109FA05-B861-2F1C-D23D-1E78F2DEDA59}"/>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49157" name="Text Box 4">
            <a:extLst>
              <a:ext uri="{FF2B5EF4-FFF2-40B4-BE49-F238E27FC236}">
                <a16:creationId xmlns:a16="http://schemas.microsoft.com/office/drawing/2014/main" id="{1F39553F-05A7-4706-19A7-64EACCBF755D}"/>
              </a:ext>
            </a:extLst>
          </p:cNvPr>
          <p:cNvSpPr txBox="1">
            <a:spLocks noChangeArrowheads="1"/>
          </p:cNvSpPr>
          <p:nvPr/>
        </p:nvSpPr>
        <p:spPr bwMode="auto">
          <a:xfrm>
            <a:off x="228600" y="1316038"/>
            <a:ext cx="8759825" cy="1938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Hexadecimals are often used in computer systems programming (see Appendix F for an introduction to number systems). How do you convert a decimal number to a hexadecimal number? To convert a decimal number </a:t>
            </a:r>
            <a:r>
              <a:rPr lang="en-US" altLang="en-US" sz="2400" i="1"/>
              <a:t>d</a:t>
            </a:r>
            <a:r>
              <a:rPr lang="en-US" altLang="en-US" sz="2400"/>
              <a:t> to a hexadecimal number is to find the hexadecimal digits </a:t>
            </a:r>
            <a:r>
              <a:rPr lang="en-US" altLang="en-US" sz="2400" i="1"/>
              <a:t>h</a:t>
            </a:r>
            <a:r>
              <a:rPr lang="en-US" altLang="en-US" sz="2400" i="1" baseline="-25000"/>
              <a:t>n</a:t>
            </a:r>
            <a:r>
              <a:rPr lang="en-US" altLang="en-US" sz="2400"/>
              <a:t>, </a:t>
            </a:r>
            <a:r>
              <a:rPr lang="en-US" altLang="en-US" sz="2400" i="1"/>
              <a:t>h</a:t>
            </a:r>
            <a:r>
              <a:rPr lang="en-US" altLang="en-US" sz="2400" i="1" baseline="-25000"/>
              <a:t>n-1</a:t>
            </a:r>
            <a:r>
              <a:rPr lang="en-US" altLang="en-US" sz="2400"/>
              <a:t>, </a:t>
            </a:r>
            <a:r>
              <a:rPr lang="en-US" altLang="en-US" sz="2400" i="1"/>
              <a:t>h</a:t>
            </a:r>
            <a:r>
              <a:rPr lang="en-US" altLang="en-US" sz="2400" i="1" baseline="-25000"/>
              <a:t>n-2</a:t>
            </a:r>
            <a:r>
              <a:rPr lang="en-US" altLang="en-US" sz="2400"/>
              <a:t>,</a:t>
            </a:r>
            <a:r>
              <a:rPr lang="en-US" altLang="en-US" sz="2400" i="1"/>
              <a:t> ...</a:t>
            </a:r>
            <a:r>
              <a:rPr lang="en-US" altLang="en-US" sz="2400"/>
              <a:t> ,</a:t>
            </a:r>
            <a:r>
              <a:rPr lang="en-US" altLang="en-US" sz="2400" i="1"/>
              <a:t> h</a:t>
            </a:r>
            <a:r>
              <a:rPr lang="en-US" altLang="en-US" sz="2400" i="1" baseline="-25000"/>
              <a:t>2</a:t>
            </a:r>
            <a:r>
              <a:rPr lang="en-US" altLang="en-US" sz="2400"/>
              <a:t>, </a:t>
            </a:r>
            <a:r>
              <a:rPr lang="en-US" altLang="en-US" sz="2400" i="1"/>
              <a:t>h</a:t>
            </a:r>
            <a:r>
              <a:rPr lang="en-US" altLang="en-US" sz="2400" i="1" baseline="-25000"/>
              <a:t>1</a:t>
            </a:r>
            <a:r>
              <a:rPr lang="en-US" altLang="en-US" sz="2400"/>
              <a:t>, and </a:t>
            </a:r>
            <a:r>
              <a:rPr lang="en-US" altLang="en-US" sz="2400" i="1"/>
              <a:t>h</a:t>
            </a:r>
            <a:r>
              <a:rPr lang="en-US" altLang="en-US" sz="2400" i="1" baseline="-25000"/>
              <a:t>0 </a:t>
            </a:r>
            <a:r>
              <a:rPr lang="en-US" altLang="en-US" sz="2400"/>
              <a:t>such that</a:t>
            </a:r>
          </a:p>
        </p:txBody>
      </p:sp>
      <p:sp>
        <p:nvSpPr>
          <p:cNvPr id="49158" name="Rectangle 7">
            <a:extLst>
              <a:ext uri="{FF2B5EF4-FFF2-40B4-BE49-F238E27FC236}">
                <a16:creationId xmlns:a16="http://schemas.microsoft.com/office/drawing/2014/main" id="{D1298685-D855-01E5-CC6B-8867EE4D36F3}"/>
              </a:ext>
            </a:extLst>
          </p:cNvPr>
          <p:cNvSpPr>
            <a:spLocks noChangeArrowheads="1"/>
          </p:cNvSpPr>
          <p:nvPr/>
        </p:nvSpPr>
        <p:spPr bwMode="auto">
          <a:xfrm>
            <a:off x="0" y="2776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9159" name="Rectangle 9">
            <a:extLst>
              <a:ext uri="{FF2B5EF4-FFF2-40B4-BE49-F238E27FC236}">
                <a16:creationId xmlns:a16="http://schemas.microsoft.com/office/drawing/2014/main" id="{0F05D16F-CB8D-642A-C732-5B04450D8CE8}"/>
              </a:ext>
            </a:extLst>
          </p:cNvPr>
          <p:cNvSpPr>
            <a:spLocks noChangeArrowheads="1"/>
          </p:cNvSpPr>
          <p:nvPr/>
        </p:nvSpPr>
        <p:spPr bwMode="auto">
          <a:xfrm>
            <a:off x="0" y="4071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9160" name="Text Box 12">
            <a:extLst>
              <a:ext uri="{FF2B5EF4-FFF2-40B4-BE49-F238E27FC236}">
                <a16:creationId xmlns:a16="http://schemas.microsoft.com/office/drawing/2014/main" id="{19C8AD75-DE73-72C1-1105-21AF38FD14E4}"/>
              </a:ext>
            </a:extLst>
          </p:cNvPr>
          <p:cNvSpPr txBox="1">
            <a:spLocks noChangeArrowheads="1"/>
          </p:cNvSpPr>
          <p:nvPr/>
        </p:nvSpPr>
        <p:spPr bwMode="auto">
          <a:xfrm>
            <a:off x="384175" y="4081463"/>
            <a:ext cx="875982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These hexadecimal digits can be found by successively dividing </a:t>
            </a:r>
            <a:r>
              <a:rPr lang="en-US" altLang="en-US" sz="2400" i="1"/>
              <a:t>d</a:t>
            </a:r>
            <a:r>
              <a:rPr lang="en-US" altLang="en-US" sz="2400"/>
              <a:t> by 16 until the quotient is 0. The remainders are </a:t>
            </a:r>
            <a:r>
              <a:rPr lang="en-US" altLang="en-US" sz="2400" i="1"/>
              <a:t>h</a:t>
            </a:r>
            <a:r>
              <a:rPr lang="en-US" altLang="en-US" sz="2400" i="1" baseline="-25000"/>
              <a:t>0</a:t>
            </a:r>
            <a:r>
              <a:rPr lang="en-US" altLang="en-US" sz="2400"/>
              <a:t>, </a:t>
            </a:r>
            <a:r>
              <a:rPr lang="en-US" altLang="en-US" sz="2400" i="1"/>
              <a:t>h</a:t>
            </a:r>
            <a:r>
              <a:rPr lang="en-US" altLang="en-US" sz="2400" i="1" baseline="-25000"/>
              <a:t>1</a:t>
            </a:r>
            <a:r>
              <a:rPr lang="en-US" altLang="en-US" sz="2400"/>
              <a:t>, </a:t>
            </a:r>
            <a:r>
              <a:rPr lang="en-US" altLang="en-US" sz="2400" i="1"/>
              <a:t>h</a:t>
            </a:r>
            <a:r>
              <a:rPr lang="en-US" altLang="en-US" sz="2400" i="1" baseline="-25000"/>
              <a:t>2</a:t>
            </a:r>
            <a:r>
              <a:rPr lang="en-US" altLang="en-US" sz="2400"/>
              <a:t>,</a:t>
            </a:r>
            <a:r>
              <a:rPr lang="en-US" altLang="en-US" sz="2400" i="1"/>
              <a:t> ...</a:t>
            </a:r>
            <a:r>
              <a:rPr lang="en-US" altLang="en-US" sz="2400"/>
              <a:t> ,</a:t>
            </a:r>
            <a:r>
              <a:rPr lang="en-US" altLang="en-US" sz="2400" i="1"/>
              <a:t> h</a:t>
            </a:r>
            <a:r>
              <a:rPr lang="en-US" altLang="en-US" sz="2400" i="1" baseline="-25000"/>
              <a:t>n-2</a:t>
            </a:r>
            <a:r>
              <a:rPr lang="en-US" altLang="en-US" sz="2400"/>
              <a:t>, </a:t>
            </a:r>
            <a:r>
              <a:rPr lang="en-US" altLang="en-US" sz="2400" i="1"/>
              <a:t>h</a:t>
            </a:r>
            <a:r>
              <a:rPr lang="en-US" altLang="en-US" sz="2400" i="1" baseline="-25000"/>
              <a:t>n-1</a:t>
            </a:r>
            <a:r>
              <a:rPr lang="en-US" altLang="en-US" sz="2400"/>
              <a:t>, and </a:t>
            </a:r>
            <a:r>
              <a:rPr lang="en-US" altLang="en-US" sz="2400" i="1"/>
              <a:t>h</a:t>
            </a:r>
            <a:r>
              <a:rPr lang="en-US" altLang="en-US" sz="2400" i="1" baseline="-25000"/>
              <a:t>n</a:t>
            </a:r>
            <a:r>
              <a:rPr lang="en-US" altLang="en-US" sz="2400"/>
              <a:t>. </a:t>
            </a:r>
          </a:p>
        </p:txBody>
      </p:sp>
      <p:sp>
        <p:nvSpPr>
          <p:cNvPr id="49161" name="Rectangle 14">
            <a:extLst>
              <a:ext uri="{FF2B5EF4-FFF2-40B4-BE49-F238E27FC236}">
                <a16:creationId xmlns:a16="http://schemas.microsoft.com/office/drawing/2014/main" id="{97DDCC99-C805-3383-67C4-81BFB197D0D6}"/>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49162" name="Object 13">
            <a:extLst>
              <a:ext uri="{FF2B5EF4-FFF2-40B4-BE49-F238E27FC236}">
                <a16:creationId xmlns:a16="http://schemas.microsoft.com/office/drawing/2014/main" id="{74C67B92-2279-B5C7-B76B-A2BA02992058}"/>
              </a:ext>
            </a:extLst>
          </p:cNvPr>
          <p:cNvGraphicFramePr>
            <a:graphicFrameLocks noChangeAspect="1"/>
          </p:cNvGraphicFramePr>
          <p:nvPr/>
        </p:nvGraphicFramePr>
        <p:xfrm>
          <a:off x="385763" y="3467100"/>
          <a:ext cx="8526462" cy="430213"/>
        </p:xfrm>
        <a:graphic>
          <a:graphicData uri="http://schemas.openxmlformats.org/presentationml/2006/ole">
            <mc:AlternateContent xmlns:mc="http://schemas.openxmlformats.org/markup-compatibility/2006">
              <mc:Choice xmlns:v="urn:schemas-microsoft-com:vml" Requires="v">
                <p:oleObj name="Equation" r:id="rId2" imgW="99771200" imgH="4978400" progId="Equation.3">
                  <p:embed/>
                </p:oleObj>
              </mc:Choice>
              <mc:Fallback>
                <p:oleObj name="Equation" r:id="rId2" imgW="99771200" imgH="4978400" progId="Equation.3">
                  <p:embed/>
                  <p:pic>
                    <p:nvPicPr>
                      <p:cNvPr id="0" name="Object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3467100"/>
                        <a:ext cx="8526462"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9163" name="Rectangle 13">
            <a:hlinkClick r:id="rId4"/>
            <a:extLst>
              <a:ext uri="{FF2B5EF4-FFF2-40B4-BE49-F238E27FC236}">
                <a16:creationId xmlns:a16="http://schemas.microsoft.com/office/drawing/2014/main" id="{1BDB482D-EF57-1910-6701-6D28B0A43536}"/>
              </a:ext>
            </a:extLst>
          </p:cNvPr>
          <p:cNvSpPr>
            <a:spLocks noChangeArrowheads="1"/>
          </p:cNvSpPr>
          <p:nvPr/>
        </p:nvSpPr>
        <p:spPr bwMode="auto">
          <a:xfrm>
            <a:off x="5427663" y="5505450"/>
            <a:ext cx="174307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Dec2Hex</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4">
            <a:extLst>
              <a:ext uri="{FF2B5EF4-FFF2-40B4-BE49-F238E27FC236}">
                <a16:creationId xmlns:a16="http://schemas.microsoft.com/office/drawing/2014/main" id="{1D7D997E-8EFC-58AB-A292-200611F079F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886E6FD-F007-4A4C-A445-832A2B018CF2}" type="slidenum">
              <a:rPr lang="en-US" altLang="en-US" sz="1400"/>
              <a:pPr>
                <a:spcBef>
                  <a:spcPct val="0"/>
                </a:spcBef>
                <a:buClrTx/>
                <a:buSzTx/>
                <a:buFontTx/>
                <a:buNone/>
              </a:pPr>
              <a:t>45</a:t>
            </a:fld>
            <a:endParaRPr lang="en-US" altLang="en-US" sz="1400"/>
          </a:p>
        </p:txBody>
      </p:sp>
      <p:sp>
        <p:nvSpPr>
          <p:cNvPr id="50179" name="Rectangle 2">
            <a:extLst>
              <a:ext uri="{FF2B5EF4-FFF2-40B4-BE49-F238E27FC236}">
                <a16:creationId xmlns:a16="http://schemas.microsoft.com/office/drawing/2014/main" id="{0C9F6028-C8AF-17AD-0BD1-B6AD5D1255BB}"/>
              </a:ext>
            </a:extLst>
          </p:cNvPr>
          <p:cNvSpPr>
            <a:spLocks noGrp="1" noChangeArrowheads="1"/>
          </p:cNvSpPr>
          <p:nvPr>
            <p:ph type="title"/>
          </p:nvPr>
        </p:nvSpPr>
        <p:spPr>
          <a:xfrm>
            <a:off x="76200" y="0"/>
            <a:ext cx="8915400" cy="1428750"/>
          </a:xfrm>
        </p:spPr>
        <p:txBody>
          <a:bodyPr/>
          <a:lstStyle/>
          <a:p>
            <a:r>
              <a:rPr lang="en-US" altLang="en-US" sz="4000"/>
              <a:t>Problem:  </a:t>
            </a:r>
            <a:r>
              <a:rPr lang="en-US" altLang="en-US" i="1"/>
              <a:t>Monte Carlo Simulation</a:t>
            </a:r>
            <a:r>
              <a:rPr lang="en-US" altLang="en-US"/>
              <a:t> </a:t>
            </a:r>
          </a:p>
        </p:txBody>
      </p:sp>
      <p:sp>
        <p:nvSpPr>
          <p:cNvPr id="50180" name="Text Box 3">
            <a:extLst>
              <a:ext uri="{FF2B5EF4-FFF2-40B4-BE49-F238E27FC236}">
                <a16:creationId xmlns:a16="http://schemas.microsoft.com/office/drawing/2014/main" id="{83B16E10-2237-F4F0-0E3F-69D41F7F5706}"/>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50181" name="Text Box 4">
            <a:extLst>
              <a:ext uri="{FF2B5EF4-FFF2-40B4-BE49-F238E27FC236}">
                <a16:creationId xmlns:a16="http://schemas.microsoft.com/office/drawing/2014/main" id="{669451BE-3543-9F99-A261-9ECD6C54C05C}"/>
              </a:ext>
            </a:extLst>
          </p:cNvPr>
          <p:cNvSpPr txBox="1">
            <a:spLocks noChangeArrowheads="1"/>
          </p:cNvSpPr>
          <p:nvPr/>
        </p:nvSpPr>
        <p:spPr bwMode="auto">
          <a:xfrm>
            <a:off x="228600" y="1316038"/>
            <a:ext cx="875982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The Monte Carlo simulation refers to a technique that uses random numbers and probability to solve problems. This method has a wide range of applications in computational mathematics, physics, chemistry, and finance. This section gives an example of using the Monto Carlo simulation for estimating </a:t>
            </a:r>
            <a:r>
              <a:rPr lang="en-US" altLang="en-US" sz="2400">
                <a:sym typeface="Symbol" pitchFamily="2" charset="2"/>
              </a:rPr>
              <a:t></a:t>
            </a:r>
            <a:r>
              <a:rPr lang="en-US" altLang="en-US" sz="2400"/>
              <a:t>. </a:t>
            </a:r>
          </a:p>
        </p:txBody>
      </p:sp>
      <p:sp>
        <p:nvSpPr>
          <p:cNvPr id="50182" name="Rectangle 7">
            <a:extLst>
              <a:ext uri="{FF2B5EF4-FFF2-40B4-BE49-F238E27FC236}">
                <a16:creationId xmlns:a16="http://schemas.microsoft.com/office/drawing/2014/main" id="{A814938A-67E0-0343-9DC0-B282B716156E}"/>
              </a:ext>
            </a:extLst>
          </p:cNvPr>
          <p:cNvSpPr>
            <a:spLocks noChangeArrowheads="1"/>
          </p:cNvSpPr>
          <p:nvPr/>
        </p:nvSpPr>
        <p:spPr bwMode="auto">
          <a:xfrm>
            <a:off x="0" y="2784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50183" name="Object 8">
            <a:extLst>
              <a:ext uri="{FF2B5EF4-FFF2-40B4-BE49-F238E27FC236}">
                <a16:creationId xmlns:a16="http://schemas.microsoft.com/office/drawing/2014/main" id="{2BC2D906-9A04-1BE5-78B1-7BFD36E446E7}"/>
              </a:ext>
            </a:extLst>
          </p:cNvPr>
          <p:cNvGraphicFramePr>
            <a:graphicFrameLocks noChangeAspect="1"/>
          </p:cNvGraphicFramePr>
          <p:nvPr/>
        </p:nvGraphicFramePr>
        <p:xfrm>
          <a:off x="387350" y="3465513"/>
          <a:ext cx="3338513" cy="2786062"/>
        </p:xfrm>
        <a:graphic>
          <a:graphicData uri="http://schemas.openxmlformats.org/presentationml/2006/ole">
            <mc:AlternateContent xmlns:mc="http://schemas.openxmlformats.org/markup-compatibility/2006">
              <mc:Choice xmlns:v="urn:schemas-microsoft-com:vml" Requires="v">
                <p:oleObj name="Picture" r:id="rId2" imgW="1257300" imgH="1041400" progId="Word.Picture.8">
                  <p:embed/>
                </p:oleObj>
              </mc:Choice>
              <mc:Fallback>
                <p:oleObj name="Picture" r:id="rId2" imgW="1257300" imgH="1041400" progId="Word.Picture.8">
                  <p:embed/>
                  <p:pic>
                    <p:nvPicPr>
                      <p:cNvPr id="0"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350" y="3465513"/>
                        <a:ext cx="3338513" cy="278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0184" name="Rectangle 9">
            <a:extLst>
              <a:ext uri="{FF2B5EF4-FFF2-40B4-BE49-F238E27FC236}">
                <a16:creationId xmlns:a16="http://schemas.microsoft.com/office/drawing/2014/main" id="{3E662EA4-0759-2846-24AE-34F84949B359}"/>
              </a:ext>
            </a:extLst>
          </p:cNvPr>
          <p:cNvSpPr>
            <a:spLocks noChangeArrowheads="1"/>
          </p:cNvSpPr>
          <p:nvPr/>
        </p:nvSpPr>
        <p:spPr bwMode="auto">
          <a:xfrm>
            <a:off x="0" y="4071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0185" name="Text Box 10">
            <a:extLst>
              <a:ext uri="{FF2B5EF4-FFF2-40B4-BE49-F238E27FC236}">
                <a16:creationId xmlns:a16="http://schemas.microsoft.com/office/drawing/2014/main" id="{D7CF1128-7B16-C165-57E2-789082408ED4}"/>
              </a:ext>
            </a:extLst>
          </p:cNvPr>
          <p:cNvSpPr txBox="1">
            <a:spLocks noChangeArrowheads="1"/>
          </p:cNvSpPr>
          <p:nvPr/>
        </p:nvSpPr>
        <p:spPr bwMode="auto">
          <a:xfrm>
            <a:off x="4149725" y="3429000"/>
            <a:ext cx="4302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circleArea / squareArea =  </a:t>
            </a:r>
            <a:r>
              <a:rPr lang="en-US" altLang="en-US" sz="2400">
                <a:sym typeface="Symbol" pitchFamily="2" charset="2"/>
              </a:rPr>
              <a:t></a:t>
            </a:r>
            <a:r>
              <a:rPr lang="en-US" altLang="en-US" sz="2400"/>
              <a:t> / 4. </a:t>
            </a:r>
          </a:p>
        </p:txBody>
      </p:sp>
      <p:sp>
        <p:nvSpPr>
          <p:cNvPr id="50186" name="Text Box 11">
            <a:extLst>
              <a:ext uri="{FF2B5EF4-FFF2-40B4-BE49-F238E27FC236}">
                <a16:creationId xmlns:a16="http://schemas.microsoft.com/office/drawing/2014/main" id="{40412594-C729-55E6-3E04-92E2B64CF79F}"/>
              </a:ext>
            </a:extLst>
          </p:cNvPr>
          <p:cNvSpPr txBox="1">
            <a:spLocks noChangeArrowheads="1"/>
          </p:cNvSpPr>
          <p:nvPr/>
        </p:nvSpPr>
        <p:spPr bwMode="auto">
          <a:xfrm>
            <a:off x="4111625" y="4465638"/>
            <a:ext cx="4722813" cy="830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sym typeface="Symbol" pitchFamily="2" charset="2"/>
              </a:rPr>
              <a:t></a:t>
            </a:r>
            <a:r>
              <a:rPr lang="en-US" altLang="en-US" sz="2400"/>
              <a:t> can be approximated as 4 * numberOfHits / numberOfTrials </a:t>
            </a:r>
          </a:p>
        </p:txBody>
      </p:sp>
      <p:sp>
        <p:nvSpPr>
          <p:cNvPr id="50187" name="Rectangle 7">
            <a:extLst>
              <a:ext uri="{FF2B5EF4-FFF2-40B4-BE49-F238E27FC236}">
                <a16:creationId xmlns:a16="http://schemas.microsoft.com/office/drawing/2014/main" id="{EC9A62D1-3389-2B24-FDCC-52A563E24DCF}"/>
              </a:ext>
            </a:extLst>
          </p:cNvPr>
          <p:cNvSpPr>
            <a:spLocks noChangeArrowheads="1"/>
          </p:cNvSpPr>
          <p:nvPr/>
        </p:nvSpPr>
        <p:spPr bwMode="auto">
          <a:xfrm>
            <a:off x="152400" y="152400"/>
            <a:ext cx="2154238" cy="39687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
        <p:nvSpPr>
          <p:cNvPr id="50188" name="Rectangle 14">
            <a:hlinkClick r:id="rId4"/>
            <a:extLst>
              <a:ext uri="{FF2B5EF4-FFF2-40B4-BE49-F238E27FC236}">
                <a16:creationId xmlns:a16="http://schemas.microsoft.com/office/drawing/2014/main" id="{53005F66-1CDC-C252-C9FC-AEFB8C226F84}"/>
              </a:ext>
            </a:extLst>
          </p:cNvPr>
          <p:cNvSpPr>
            <a:spLocks noChangeArrowheads="1"/>
          </p:cNvSpPr>
          <p:nvPr/>
        </p:nvSpPr>
        <p:spPr bwMode="auto">
          <a:xfrm>
            <a:off x="4360863" y="5618163"/>
            <a:ext cx="282892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MonteCarloSimulation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4">
            <a:extLst>
              <a:ext uri="{FF2B5EF4-FFF2-40B4-BE49-F238E27FC236}">
                <a16:creationId xmlns:a16="http://schemas.microsoft.com/office/drawing/2014/main" id="{7B9E1369-9537-6827-69F4-BB80BBCF12F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6B9A5D1-F26F-4742-B95F-47026F859D5B}" type="slidenum">
              <a:rPr lang="en-US" altLang="en-US" sz="1400"/>
              <a:pPr>
                <a:spcBef>
                  <a:spcPct val="0"/>
                </a:spcBef>
                <a:buClrTx/>
                <a:buSzTx/>
                <a:buFontTx/>
                <a:buNone/>
              </a:pPr>
              <a:t>46</a:t>
            </a:fld>
            <a:endParaRPr lang="en-US" altLang="en-US" sz="1400"/>
          </a:p>
        </p:txBody>
      </p:sp>
      <p:sp>
        <p:nvSpPr>
          <p:cNvPr id="51203" name="Rectangle 2">
            <a:extLst>
              <a:ext uri="{FF2B5EF4-FFF2-40B4-BE49-F238E27FC236}">
                <a16:creationId xmlns:a16="http://schemas.microsoft.com/office/drawing/2014/main" id="{98392D33-C1AB-5698-B2B1-4FB751AA2494}"/>
              </a:ext>
            </a:extLst>
          </p:cNvPr>
          <p:cNvSpPr>
            <a:spLocks noGrp="1" noChangeArrowheads="1"/>
          </p:cNvSpPr>
          <p:nvPr>
            <p:ph type="title"/>
          </p:nvPr>
        </p:nvSpPr>
        <p:spPr>
          <a:xfrm>
            <a:off x="685800" y="0"/>
            <a:ext cx="7772400" cy="1428750"/>
          </a:xfrm>
        </p:spPr>
        <p:txBody>
          <a:bodyPr/>
          <a:lstStyle/>
          <a:p>
            <a:r>
              <a:rPr lang="en-US" altLang="en-US"/>
              <a:t>Using </a:t>
            </a:r>
            <a:r>
              <a:rPr lang="en-US" altLang="en-US" sz="4200">
                <a:latin typeface="Courier New" panose="02070309020205020404" pitchFamily="49" charset="0"/>
              </a:rPr>
              <a:t>break</a:t>
            </a:r>
            <a:r>
              <a:rPr lang="en-US" altLang="en-US"/>
              <a:t> and </a:t>
            </a:r>
            <a:r>
              <a:rPr lang="en-US" altLang="en-US" sz="4200">
                <a:latin typeface="Courier New" panose="02070309020205020404" pitchFamily="49" charset="0"/>
              </a:rPr>
              <a:t>continue</a:t>
            </a:r>
            <a:endParaRPr lang="en-US" altLang="en-US"/>
          </a:p>
        </p:txBody>
      </p:sp>
      <p:sp>
        <p:nvSpPr>
          <p:cNvPr id="51204" name="Text Box 14">
            <a:extLst>
              <a:ext uri="{FF2B5EF4-FFF2-40B4-BE49-F238E27FC236}">
                <a16:creationId xmlns:a16="http://schemas.microsoft.com/office/drawing/2014/main" id="{357DE4D3-C247-530E-75CB-7B382D6C6325}"/>
              </a:ext>
            </a:extLst>
          </p:cNvPr>
          <p:cNvSpPr txBox="1">
            <a:spLocks noChangeArrowheads="1"/>
          </p:cNvSpPr>
          <p:nvPr/>
        </p:nvSpPr>
        <p:spPr bwMode="auto">
          <a:xfrm>
            <a:off x="533400" y="1295400"/>
            <a:ext cx="8305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a:t>Examples for using the </a:t>
            </a:r>
            <a:r>
              <a:rPr lang="en-US" altLang="en-US" sz="3000">
                <a:latin typeface="Courier New" panose="02070309020205020404" pitchFamily="49" charset="0"/>
              </a:rPr>
              <a:t>break</a:t>
            </a:r>
            <a:r>
              <a:rPr lang="en-US" altLang="en-US"/>
              <a:t> and </a:t>
            </a:r>
            <a:r>
              <a:rPr lang="en-US" altLang="en-US" sz="3000">
                <a:latin typeface="Courier New" panose="02070309020205020404" pitchFamily="49" charset="0"/>
              </a:rPr>
              <a:t>continue</a:t>
            </a:r>
            <a:r>
              <a:rPr lang="en-US" altLang="en-US"/>
              <a:t> keywords:</a:t>
            </a:r>
            <a:endParaRPr lang="en-US" altLang="en-US" sz="2400"/>
          </a:p>
        </p:txBody>
      </p:sp>
      <p:sp>
        <p:nvSpPr>
          <p:cNvPr id="51205" name="Text Box 15">
            <a:extLst>
              <a:ext uri="{FF2B5EF4-FFF2-40B4-BE49-F238E27FC236}">
                <a16:creationId xmlns:a16="http://schemas.microsoft.com/office/drawing/2014/main" id="{82F70F7C-5860-5F6F-D1B0-EEEB76EB90C2}"/>
              </a:ext>
            </a:extLst>
          </p:cNvPr>
          <p:cNvSpPr txBox="1">
            <a:spLocks noChangeArrowheads="1"/>
          </p:cNvSpPr>
          <p:nvPr/>
        </p:nvSpPr>
        <p:spPr bwMode="auto">
          <a:xfrm>
            <a:off x="914400" y="2743200"/>
            <a:ext cx="6858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8775" indent="-358775">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pPr>
            <a:r>
              <a:rPr lang="en-US" altLang="en-US" sz="2800"/>
              <a:t>TestBreak.java</a:t>
            </a:r>
          </a:p>
        </p:txBody>
      </p:sp>
      <p:sp>
        <p:nvSpPr>
          <p:cNvPr id="51206" name="Text Box 16">
            <a:extLst>
              <a:ext uri="{FF2B5EF4-FFF2-40B4-BE49-F238E27FC236}">
                <a16:creationId xmlns:a16="http://schemas.microsoft.com/office/drawing/2014/main" id="{11B34F8D-3208-489E-DA1A-24A3816BD509}"/>
              </a:ext>
            </a:extLst>
          </p:cNvPr>
          <p:cNvSpPr txBox="1">
            <a:spLocks noChangeArrowheads="1"/>
          </p:cNvSpPr>
          <p:nvPr/>
        </p:nvSpPr>
        <p:spPr bwMode="auto">
          <a:xfrm>
            <a:off x="914400" y="4648200"/>
            <a:ext cx="6858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8775" indent="-358775">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pPr>
            <a:r>
              <a:rPr lang="en-US" altLang="en-US" sz="2800"/>
              <a:t>TestContinue.java</a:t>
            </a:r>
          </a:p>
        </p:txBody>
      </p:sp>
      <p:sp>
        <p:nvSpPr>
          <p:cNvPr id="51207" name="Rectangle 12">
            <a:hlinkClick r:id="rId2"/>
            <a:extLst>
              <a:ext uri="{FF2B5EF4-FFF2-40B4-BE49-F238E27FC236}">
                <a16:creationId xmlns:a16="http://schemas.microsoft.com/office/drawing/2014/main" id="{F5614943-5FEE-F7BF-11FD-90611A26404F}"/>
              </a:ext>
            </a:extLst>
          </p:cNvPr>
          <p:cNvSpPr>
            <a:spLocks noChangeArrowheads="1"/>
          </p:cNvSpPr>
          <p:nvPr/>
        </p:nvSpPr>
        <p:spPr bwMode="auto">
          <a:xfrm>
            <a:off x="1612900" y="3544888"/>
            <a:ext cx="157956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TestBreak</a:t>
            </a:r>
          </a:p>
        </p:txBody>
      </p:sp>
      <p:sp>
        <p:nvSpPr>
          <p:cNvPr id="51208" name="Rectangle 14">
            <a:hlinkClick r:id="rId3"/>
            <a:extLst>
              <a:ext uri="{FF2B5EF4-FFF2-40B4-BE49-F238E27FC236}">
                <a16:creationId xmlns:a16="http://schemas.microsoft.com/office/drawing/2014/main" id="{DEAEFC0C-881A-55D8-D3F8-E67C5A81C9FA}"/>
              </a:ext>
            </a:extLst>
          </p:cNvPr>
          <p:cNvSpPr>
            <a:spLocks noChangeArrowheads="1"/>
          </p:cNvSpPr>
          <p:nvPr/>
        </p:nvSpPr>
        <p:spPr bwMode="auto">
          <a:xfrm>
            <a:off x="1612900" y="5349875"/>
            <a:ext cx="157956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TestContinue</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4">
            <a:extLst>
              <a:ext uri="{FF2B5EF4-FFF2-40B4-BE49-F238E27FC236}">
                <a16:creationId xmlns:a16="http://schemas.microsoft.com/office/drawing/2014/main" id="{2B83DD0F-B6D8-0B9B-E1E0-64CF7F7B55E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720567B-3C67-7D4C-8AA5-B24DAD9737D6}" type="slidenum">
              <a:rPr lang="en-US" altLang="en-US" sz="1400"/>
              <a:pPr>
                <a:spcBef>
                  <a:spcPct val="0"/>
                </a:spcBef>
                <a:buClrTx/>
                <a:buSzTx/>
                <a:buFontTx/>
                <a:buNone/>
              </a:pPr>
              <a:t>47</a:t>
            </a:fld>
            <a:endParaRPr lang="en-US" altLang="en-US" sz="1400"/>
          </a:p>
        </p:txBody>
      </p:sp>
      <p:sp>
        <p:nvSpPr>
          <p:cNvPr id="52227" name="Rectangle 2">
            <a:extLst>
              <a:ext uri="{FF2B5EF4-FFF2-40B4-BE49-F238E27FC236}">
                <a16:creationId xmlns:a16="http://schemas.microsoft.com/office/drawing/2014/main" id="{6E89BD14-95C4-A706-75C4-77559AE916C6}"/>
              </a:ext>
            </a:extLst>
          </p:cNvPr>
          <p:cNvSpPr>
            <a:spLocks noGrp="1" noChangeArrowheads="1"/>
          </p:cNvSpPr>
          <p:nvPr>
            <p:ph type="title"/>
          </p:nvPr>
        </p:nvSpPr>
        <p:spPr>
          <a:xfrm>
            <a:off x="685800" y="0"/>
            <a:ext cx="7772400" cy="1428750"/>
          </a:xfrm>
        </p:spPr>
        <p:txBody>
          <a:bodyPr/>
          <a:lstStyle/>
          <a:p>
            <a:r>
              <a:rPr lang="en-US" altLang="en-US" sz="4200">
                <a:latin typeface="Courier New" panose="02070309020205020404" pitchFamily="49" charset="0"/>
              </a:rPr>
              <a:t>break</a:t>
            </a:r>
            <a:endParaRPr lang="en-US" altLang="en-US"/>
          </a:p>
        </p:txBody>
      </p:sp>
      <p:sp>
        <p:nvSpPr>
          <p:cNvPr id="52228" name="Rectangle 11">
            <a:extLst>
              <a:ext uri="{FF2B5EF4-FFF2-40B4-BE49-F238E27FC236}">
                <a16:creationId xmlns:a16="http://schemas.microsoft.com/office/drawing/2014/main" id="{1C4E37C0-9657-09B9-EC89-F73B36D74C4F}"/>
              </a:ext>
            </a:extLst>
          </p:cNvPr>
          <p:cNvSpPr>
            <a:spLocks noChangeArrowheads="1"/>
          </p:cNvSpPr>
          <p:nvPr/>
        </p:nvSpPr>
        <p:spPr bwMode="auto">
          <a:xfrm>
            <a:off x="-76200" y="2476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52229" name="Object 10">
            <a:extLst>
              <a:ext uri="{FF2B5EF4-FFF2-40B4-BE49-F238E27FC236}">
                <a16:creationId xmlns:a16="http://schemas.microsoft.com/office/drawing/2014/main" id="{785C4ABD-99BD-F9E5-C26E-AFE2353C1E75}"/>
              </a:ext>
            </a:extLst>
          </p:cNvPr>
          <p:cNvGraphicFramePr>
            <a:graphicFrameLocks noChangeAspect="1"/>
          </p:cNvGraphicFramePr>
          <p:nvPr/>
        </p:nvGraphicFramePr>
        <p:xfrm>
          <a:off x="315913" y="1162050"/>
          <a:ext cx="7627937" cy="4395788"/>
        </p:xfrm>
        <a:graphic>
          <a:graphicData uri="http://schemas.openxmlformats.org/presentationml/2006/ole">
            <mc:AlternateContent xmlns:mc="http://schemas.openxmlformats.org/markup-compatibility/2006">
              <mc:Choice xmlns:v="urn:schemas-microsoft-com:vml" Requires="v">
                <p:oleObj name="Picture" r:id="rId2" imgW="2463800" imgH="1422400" progId="Word.Picture.8">
                  <p:embed/>
                </p:oleObj>
              </mc:Choice>
              <mc:Fallback>
                <p:oleObj name="Picture" r:id="rId2" imgW="2463800" imgH="1422400" progId="Word.Picture.8">
                  <p:embed/>
                  <p:pic>
                    <p:nvPicPr>
                      <p:cNvPr id="0"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5913" y="1162050"/>
                        <a:ext cx="7627937" cy="439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2230" name="Rectangle 12">
            <a:extLst>
              <a:ext uri="{FF2B5EF4-FFF2-40B4-BE49-F238E27FC236}">
                <a16:creationId xmlns:a16="http://schemas.microsoft.com/office/drawing/2014/main" id="{364B27B9-41A8-781C-1AA9-E20A3B2D165F}"/>
              </a:ext>
            </a:extLst>
          </p:cNvPr>
          <p:cNvSpPr>
            <a:spLocks noChangeArrowheads="1"/>
          </p:cNvSpPr>
          <p:nvPr/>
        </p:nvSpPr>
        <p:spPr bwMode="auto">
          <a:xfrm>
            <a:off x="76200" y="4381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4">
            <a:extLst>
              <a:ext uri="{FF2B5EF4-FFF2-40B4-BE49-F238E27FC236}">
                <a16:creationId xmlns:a16="http://schemas.microsoft.com/office/drawing/2014/main" id="{4E6D810D-F8F1-90E2-0867-6419AB856EA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98BD6CA-8CE6-DB46-96EF-3A9292C43610}" type="slidenum">
              <a:rPr lang="en-US" altLang="en-US" sz="1400"/>
              <a:pPr>
                <a:spcBef>
                  <a:spcPct val="0"/>
                </a:spcBef>
                <a:buClrTx/>
                <a:buSzTx/>
                <a:buFontTx/>
                <a:buNone/>
              </a:pPr>
              <a:t>48</a:t>
            </a:fld>
            <a:endParaRPr lang="en-US" altLang="en-US" sz="1400"/>
          </a:p>
        </p:txBody>
      </p:sp>
      <p:sp>
        <p:nvSpPr>
          <p:cNvPr id="53251" name="Rectangle 2">
            <a:extLst>
              <a:ext uri="{FF2B5EF4-FFF2-40B4-BE49-F238E27FC236}">
                <a16:creationId xmlns:a16="http://schemas.microsoft.com/office/drawing/2014/main" id="{149821D2-FBA6-B7C7-1607-61B222F4D05D}"/>
              </a:ext>
            </a:extLst>
          </p:cNvPr>
          <p:cNvSpPr>
            <a:spLocks noGrp="1" noChangeArrowheads="1"/>
          </p:cNvSpPr>
          <p:nvPr>
            <p:ph type="title"/>
          </p:nvPr>
        </p:nvSpPr>
        <p:spPr>
          <a:xfrm>
            <a:off x="685800" y="0"/>
            <a:ext cx="7772400" cy="1428750"/>
          </a:xfrm>
        </p:spPr>
        <p:txBody>
          <a:bodyPr/>
          <a:lstStyle/>
          <a:p>
            <a:r>
              <a:rPr lang="en-US" altLang="en-US" sz="4200">
                <a:latin typeface="Courier New" panose="02070309020205020404" pitchFamily="49" charset="0"/>
              </a:rPr>
              <a:t>continue</a:t>
            </a:r>
            <a:endParaRPr lang="en-US" altLang="en-US"/>
          </a:p>
        </p:txBody>
      </p:sp>
      <p:sp>
        <p:nvSpPr>
          <p:cNvPr id="53252" name="Rectangle 3">
            <a:extLst>
              <a:ext uri="{FF2B5EF4-FFF2-40B4-BE49-F238E27FC236}">
                <a16:creationId xmlns:a16="http://schemas.microsoft.com/office/drawing/2014/main" id="{5D4C1F7A-2AEB-4947-A7D5-365F3C9E8D41}"/>
              </a:ext>
            </a:extLst>
          </p:cNvPr>
          <p:cNvSpPr>
            <a:spLocks noChangeArrowheads="1"/>
          </p:cNvSpPr>
          <p:nvPr/>
        </p:nvSpPr>
        <p:spPr bwMode="auto">
          <a:xfrm>
            <a:off x="-76200" y="2476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3253" name="Rectangle 5">
            <a:extLst>
              <a:ext uri="{FF2B5EF4-FFF2-40B4-BE49-F238E27FC236}">
                <a16:creationId xmlns:a16="http://schemas.microsoft.com/office/drawing/2014/main" id="{564682B4-63A2-0854-4707-A3FF578FE20D}"/>
              </a:ext>
            </a:extLst>
          </p:cNvPr>
          <p:cNvSpPr>
            <a:spLocks noChangeArrowheads="1"/>
          </p:cNvSpPr>
          <p:nvPr/>
        </p:nvSpPr>
        <p:spPr bwMode="auto">
          <a:xfrm>
            <a:off x="76200" y="4381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3254" name="Rectangle 7">
            <a:extLst>
              <a:ext uri="{FF2B5EF4-FFF2-40B4-BE49-F238E27FC236}">
                <a16:creationId xmlns:a16="http://schemas.microsoft.com/office/drawing/2014/main" id="{F5A6DCB1-C952-9560-BE15-7E2386DA3FC2}"/>
              </a:ext>
            </a:extLst>
          </p:cNvPr>
          <p:cNvSpPr>
            <a:spLocks noChangeArrowheads="1"/>
          </p:cNvSpPr>
          <p:nvPr/>
        </p:nvSpPr>
        <p:spPr bwMode="auto">
          <a:xfrm>
            <a:off x="0" y="2524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3255" name="Rectangle 9">
            <a:extLst>
              <a:ext uri="{FF2B5EF4-FFF2-40B4-BE49-F238E27FC236}">
                <a16:creationId xmlns:a16="http://schemas.microsoft.com/office/drawing/2014/main" id="{6447B12F-62B1-446F-3405-B44F10074AA3}"/>
              </a:ext>
            </a:extLst>
          </p:cNvPr>
          <p:cNvSpPr>
            <a:spLocks noChangeArrowheads="1"/>
          </p:cNvSpPr>
          <p:nvPr/>
        </p:nvSpPr>
        <p:spPr bwMode="auto">
          <a:xfrm>
            <a:off x="0" y="2524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53256" name="Object 8">
            <a:extLst>
              <a:ext uri="{FF2B5EF4-FFF2-40B4-BE49-F238E27FC236}">
                <a16:creationId xmlns:a16="http://schemas.microsoft.com/office/drawing/2014/main" id="{A6FF9DD2-C428-AF2B-D10C-2816659F2FBD}"/>
              </a:ext>
            </a:extLst>
          </p:cNvPr>
          <p:cNvGraphicFramePr>
            <a:graphicFrameLocks noChangeAspect="1"/>
          </p:cNvGraphicFramePr>
          <p:nvPr/>
        </p:nvGraphicFramePr>
        <p:xfrm>
          <a:off x="231775" y="1277938"/>
          <a:ext cx="8112125" cy="4859337"/>
        </p:xfrm>
        <a:graphic>
          <a:graphicData uri="http://schemas.openxmlformats.org/presentationml/2006/ole">
            <mc:AlternateContent xmlns:mc="http://schemas.openxmlformats.org/markup-compatibility/2006">
              <mc:Choice xmlns:v="urn:schemas-microsoft-com:vml" Requires="v">
                <p:oleObj name="Picture" r:id="rId2" imgW="2235200" imgH="1358900" progId="Word.Picture.8">
                  <p:embed/>
                </p:oleObj>
              </mc:Choice>
              <mc:Fallback>
                <p:oleObj name="Picture" r:id="rId2" imgW="2235200" imgH="1358900" progId="Word.Picture.8">
                  <p:embed/>
                  <p:pic>
                    <p:nvPicPr>
                      <p:cNvPr id="0"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775" y="1277938"/>
                        <a:ext cx="8112125" cy="4859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a:extLst>
              <a:ext uri="{FF2B5EF4-FFF2-40B4-BE49-F238E27FC236}">
                <a16:creationId xmlns:a16="http://schemas.microsoft.com/office/drawing/2014/main" id="{AF51830D-2A4D-FA75-A728-EEA85A726D0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6B0D5E5-90AB-3A49-9898-72B25A3DBE64}" type="slidenum">
              <a:rPr lang="en-US" altLang="en-US" sz="1400"/>
              <a:pPr>
                <a:spcBef>
                  <a:spcPct val="0"/>
                </a:spcBef>
                <a:buClrTx/>
                <a:buSzTx/>
                <a:buFontTx/>
                <a:buNone/>
              </a:pPr>
              <a:t>49</a:t>
            </a:fld>
            <a:endParaRPr lang="en-US" altLang="en-US" sz="1400"/>
          </a:p>
        </p:txBody>
      </p:sp>
      <p:sp>
        <p:nvSpPr>
          <p:cNvPr id="54275" name="Rectangle 2">
            <a:extLst>
              <a:ext uri="{FF2B5EF4-FFF2-40B4-BE49-F238E27FC236}">
                <a16:creationId xmlns:a16="http://schemas.microsoft.com/office/drawing/2014/main" id="{407825BE-46FB-A6D4-91E7-A41755E58BDE}"/>
              </a:ext>
            </a:extLst>
          </p:cNvPr>
          <p:cNvSpPr>
            <a:spLocks noGrp="1" noChangeArrowheads="1"/>
          </p:cNvSpPr>
          <p:nvPr>
            <p:ph type="title"/>
          </p:nvPr>
        </p:nvSpPr>
        <p:spPr>
          <a:xfrm>
            <a:off x="0" y="241300"/>
            <a:ext cx="9144000" cy="628650"/>
          </a:xfrm>
        </p:spPr>
        <p:txBody>
          <a:bodyPr/>
          <a:lstStyle/>
          <a:p>
            <a:r>
              <a:rPr lang="en-US" altLang="en-US" sz="3600"/>
              <a:t>Guessing Number Problem Revisited</a:t>
            </a:r>
            <a:r>
              <a:rPr lang="en-US" altLang="en-US" sz="4000"/>
              <a:t> </a:t>
            </a:r>
          </a:p>
        </p:txBody>
      </p:sp>
      <p:sp>
        <p:nvSpPr>
          <p:cNvPr id="54276" name="Rectangle 3">
            <a:extLst>
              <a:ext uri="{FF2B5EF4-FFF2-40B4-BE49-F238E27FC236}">
                <a16:creationId xmlns:a16="http://schemas.microsoft.com/office/drawing/2014/main" id="{300B8140-8A68-2D4A-1C11-EB712C71B57F}"/>
              </a:ext>
            </a:extLst>
          </p:cNvPr>
          <p:cNvSpPr>
            <a:spLocks noGrp="1" noChangeArrowheads="1"/>
          </p:cNvSpPr>
          <p:nvPr>
            <p:ph type="body" idx="1"/>
          </p:nvPr>
        </p:nvSpPr>
        <p:spPr>
          <a:xfrm>
            <a:off x="309563" y="1547813"/>
            <a:ext cx="8534400" cy="3648075"/>
          </a:xfrm>
        </p:spPr>
        <p:txBody>
          <a:bodyPr/>
          <a:lstStyle/>
          <a:p>
            <a:pPr marL="0" indent="0">
              <a:spcBef>
                <a:spcPct val="100000"/>
              </a:spcBef>
              <a:buFont typeface="Monotype Sorts" pitchFamily="2" charset="2"/>
              <a:buNone/>
            </a:pPr>
            <a:r>
              <a:rPr lang="en-US" altLang="en-US"/>
              <a:t>Here is a program for guessing a number. You can rewrite it using a </a:t>
            </a:r>
            <a:r>
              <a:rPr lang="en-US" altLang="en-US" u="sng"/>
              <a:t>break</a:t>
            </a:r>
            <a:r>
              <a:rPr lang="en-US" altLang="en-US"/>
              <a:t> statement. </a:t>
            </a:r>
          </a:p>
        </p:txBody>
      </p:sp>
      <p:sp>
        <p:nvSpPr>
          <p:cNvPr id="54277" name="Rectangle 7">
            <a:hlinkClick r:id="rId2"/>
            <a:extLst>
              <a:ext uri="{FF2B5EF4-FFF2-40B4-BE49-F238E27FC236}">
                <a16:creationId xmlns:a16="http://schemas.microsoft.com/office/drawing/2014/main" id="{8C5B9F84-85E7-13DC-233B-8A267D26E244}"/>
              </a:ext>
            </a:extLst>
          </p:cNvPr>
          <p:cNvSpPr>
            <a:spLocks noChangeArrowheads="1"/>
          </p:cNvSpPr>
          <p:nvPr/>
        </p:nvSpPr>
        <p:spPr bwMode="auto">
          <a:xfrm>
            <a:off x="3919538" y="4811713"/>
            <a:ext cx="326707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GuessNumberUsingBreak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6">
            <a:extLst>
              <a:ext uri="{FF2B5EF4-FFF2-40B4-BE49-F238E27FC236}">
                <a16:creationId xmlns:a16="http://schemas.microsoft.com/office/drawing/2014/main" id="{B22C0547-4709-C086-00DF-CEF867F5F9F3}"/>
              </a:ext>
            </a:extLst>
          </p:cNvPr>
          <p:cNvSpPr>
            <a:spLocks noGrp="1" noChangeArrowheads="1"/>
          </p:cNvSpPr>
          <p:nvPr>
            <p:ph type="sldNum" sz="quarter" idx="12"/>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1E1BD10-0ED0-AE46-9E7D-34A787002946}" type="slidenum">
              <a:rPr lang="en-US" altLang="en-US" sz="1400"/>
              <a:pPr>
                <a:spcBef>
                  <a:spcPct val="0"/>
                </a:spcBef>
                <a:buClrTx/>
                <a:buSzTx/>
                <a:buFontTx/>
                <a:buNone/>
              </a:pPr>
              <a:t>5</a:t>
            </a:fld>
            <a:endParaRPr lang="en-US" altLang="en-US" sz="1400"/>
          </a:p>
        </p:txBody>
      </p:sp>
      <p:sp>
        <p:nvSpPr>
          <p:cNvPr id="9219" name="Rectangle 2">
            <a:extLst>
              <a:ext uri="{FF2B5EF4-FFF2-40B4-BE49-F238E27FC236}">
                <a16:creationId xmlns:a16="http://schemas.microsoft.com/office/drawing/2014/main" id="{AF6857F4-6BF3-4624-B9ED-6034F85D4BCE}"/>
              </a:ext>
            </a:extLst>
          </p:cNvPr>
          <p:cNvSpPr>
            <a:spLocks noGrp="1" noChangeArrowheads="1"/>
          </p:cNvSpPr>
          <p:nvPr>
            <p:ph type="ctrTitle"/>
          </p:nvPr>
        </p:nvSpPr>
        <p:spPr>
          <a:xfrm>
            <a:off x="609600" y="228600"/>
            <a:ext cx="7772400" cy="473075"/>
          </a:xfrm>
        </p:spPr>
        <p:txBody>
          <a:bodyPr/>
          <a:lstStyle/>
          <a:p>
            <a:r>
              <a:rPr lang="en-US" altLang="en-US" sz="4000"/>
              <a:t>Objectives</a:t>
            </a:r>
          </a:p>
        </p:txBody>
      </p:sp>
      <p:sp>
        <p:nvSpPr>
          <p:cNvPr id="9220" name="Rectangle 3">
            <a:extLst>
              <a:ext uri="{FF2B5EF4-FFF2-40B4-BE49-F238E27FC236}">
                <a16:creationId xmlns:a16="http://schemas.microsoft.com/office/drawing/2014/main" id="{5AFC60DE-8201-E8B2-CB21-2FF8C7B33AAB}"/>
              </a:ext>
            </a:extLst>
          </p:cNvPr>
          <p:cNvSpPr>
            <a:spLocks noChangeArrowheads="1"/>
          </p:cNvSpPr>
          <p:nvPr/>
        </p:nvSpPr>
        <p:spPr bwMode="auto">
          <a:xfrm>
            <a:off x="231775" y="741363"/>
            <a:ext cx="8688388" cy="5491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hangingPunct="1">
              <a:spcBef>
                <a:spcPct val="0"/>
              </a:spcBef>
              <a:buClrTx/>
              <a:buSzTx/>
              <a:buFont typeface="Wingdings" pitchFamily="2" charset="2"/>
              <a:buChar char="§"/>
            </a:pPr>
            <a:r>
              <a:rPr lang="en-US" altLang="en-US" sz="2100"/>
              <a:t>To write programs for executing statements repeatedly using a </a:t>
            </a:r>
            <a:r>
              <a:rPr lang="en-US" altLang="en-US" sz="2100" b="1"/>
              <a:t>while</a:t>
            </a:r>
            <a:r>
              <a:rPr lang="en-US" altLang="en-US" sz="2100"/>
              <a:t> loop (§5.2).</a:t>
            </a:r>
          </a:p>
          <a:p>
            <a:pPr hangingPunct="1">
              <a:spcBef>
                <a:spcPct val="0"/>
              </a:spcBef>
              <a:buClrTx/>
              <a:buSzTx/>
              <a:buFont typeface="Wingdings" pitchFamily="2" charset="2"/>
              <a:buChar char="§"/>
            </a:pPr>
            <a:r>
              <a:rPr lang="en-US" altLang="en-US" sz="2100"/>
              <a:t>To follow the loop design strategy to develop loops (§§5.2.1–5.2.3).</a:t>
            </a:r>
          </a:p>
          <a:p>
            <a:pPr hangingPunct="1">
              <a:spcBef>
                <a:spcPct val="0"/>
              </a:spcBef>
              <a:buClrTx/>
              <a:buSzTx/>
              <a:buFont typeface="Wingdings" pitchFamily="2" charset="2"/>
              <a:buChar char="§"/>
            </a:pPr>
            <a:r>
              <a:rPr lang="en-US" altLang="en-US" sz="2100"/>
              <a:t>To control a loop with a sentinel value (§5.2.4).</a:t>
            </a:r>
          </a:p>
          <a:p>
            <a:pPr hangingPunct="1">
              <a:spcBef>
                <a:spcPct val="0"/>
              </a:spcBef>
              <a:buClrTx/>
              <a:buSzTx/>
              <a:buFont typeface="Wingdings" pitchFamily="2" charset="2"/>
              <a:buChar char="§"/>
            </a:pPr>
            <a:r>
              <a:rPr lang="en-US" altLang="en-US" sz="2100"/>
              <a:t>To obtain large input from a file using input redirection rather than typing from the keyboard (§5.2.5).</a:t>
            </a:r>
          </a:p>
          <a:p>
            <a:pPr hangingPunct="1">
              <a:spcBef>
                <a:spcPct val="0"/>
              </a:spcBef>
              <a:buClrTx/>
              <a:buSzTx/>
              <a:buFont typeface="Wingdings" pitchFamily="2" charset="2"/>
              <a:buChar char="§"/>
            </a:pPr>
            <a:r>
              <a:rPr lang="en-US" altLang="en-US" sz="2100"/>
              <a:t>To write loops using </a:t>
            </a:r>
            <a:r>
              <a:rPr lang="en-US" altLang="en-US" sz="2100" b="1"/>
              <a:t>do-while</a:t>
            </a:r>
            <a:r>
              <a:rPr lang="en-US" altLang="en-US" sz="2100"/>
              <a:t> statements (§5.3).</a:t>
            </a:r>
          </a:p>
          <a:p>
            <a:pPr hangingPunct="1">
              <a:spcBef>
                <a:spcPct val="0"/>
              </a:spcBef>
              <a:buClrTx/>
              <a:buSzTx/>
              <a:buFont typeface="Wingdings" pitchFamily="2" charset="2"/>
              <a:buChar char="§"/>
            </a:pPr>
            <a:r>
              <a:rPr lang="en-US" altLang="en-US" sz="2100"/>
              <a:t>To write loops using </a:t>
            </a:r>
            <a:r>
              <a:rPr lang="en-US" altLang="en-US" sz="2100" b="1"/>
              <a:t>for</a:t>
            </a:r>
            <a:r>
              <a:rPr lang="en-US" altLang="en-US" sz="2100"/>
              <a:t> statements (§5.4).</a:t>
            </a:r>
          </a:p>
          <a:p>
            <a:pPr hangingPunct="1">
              <a:spcBef>
                <a:spcPct val="0"/>
              </a:spcBef>
              <a:buClrTx/>
              <a:buSzTx/>
              <a:buFont typeface="Wingdings" pitchFamily="2" charset="2"/>
              <a:buChar char="§"/>
            </a:pPr>
            <a:r>
              <a:rPr lang="en-US" altLang="en-US" sz="2100"/>
              <a:t>To discover the similarities and differences of three types of loop statements (§5.5).</a:t>
            </a:r>
          </a:p>
          <a:p>
            <a:pPr hangingPunct="1">
              <a:spcBef>
                <a:spcPct val="0"/>
              </a:spcBef>
              <a:buClrTx/>
              <a:buSzTx/>
              <a:buFont typeface="Wingdings" pitchFamily="2" charset="2"/>
              <a:buChar char="§"/>
            </a:pPr>
            <a:r>
              <a:rPr lang="en-US" altLang="en-US" sz="2100"/>
              <a:t>To write nested loops (§5.6).</a:t>
            </a:r>
          </a:p>
          <a:p>
            <a:pPr hangingPunct="1">
              <a:spcBef>
                <a:spcPct val="0"/>
              </a:spcBef>
              <a:buClrTx/>
              <a:buSzTx/>
              <a:buFont typeface="Wingdings" pitchFamily="2" charset="2"/>
              <a:buChar char="§"/>
            </a:pPr>
            <a:r>
              <a:rPr lang="en-US" altLang="en-US" sz="2100"/>
              <a:t>To learn the techniques for minimizing numerical errors (§5.7).</a:t>
            </a:r>
          </a:p>
          <a:p>
            <a:pPr hangingPunct="1">
              <a:spcBef>
                <a:spcPct val="0"/>
              </a:spcBef>
              <a:buClrTx/>
              <a:buSzTx/>
              <a:buFont typeface="Wingdings" pitchFamily="2" charset="2"/>
              <a:buChar char="§"/>
            </a:pPr>
            <a:r>
              <a:rPr lang="en-US" altLang="en-US" sz="2100"/>
              <a:t>To learn loops from a variety of examples (</a:t>
            </a:r>
            <a:r>
              <a:rPr lang="en-US" altLang="en-US" sz="2100" b="1"/>
              <a:t>GCD</a:t>
            </a:r>
            <a:r>
              <a:rPr lang="en-US" altLang="en-US" sz="2100"/>
              <a:t>, </a:t>
            </a:r>
            <a:r>
              <a:rPr lang="en-US" altLang="en-US" sz="2100" b="1"/>
              <a:t>FutureTuition</a:t>
            </a:r>
            <a:r>
              <a:rPr lang="en-US" altLang="en-US" sz="2100"/>
              <a:t>, </a:t>
            </a:r>
            <a:r>
              <a:rPr lang="en-US" altLang="en-US" sz="2100" b="1"/>
              <a:t>Dec2Hex</a:t>
            </a:r>
            <a:r>
              <a:rPr lang="en-US" altLang="en-US" sz="2100"/>
              <a:t>) (§5.8).</a:t>
            </a:r>
          </a:p>
          <a:p>
            <a:pPr hangingPunct="1">
              <a:spcBef>
                <a:spcPct val="0"/>
              </a:spcBef>
              <a:buClrTx/>
              <a:buSzTx/>
              <a:buFont typeface="Wingdings" pitchFamily="2" charset="2"/>
              <a:buChar char="§"/>
            </a:pPr>
            <a:r>
              <a:rPr lang="en-US" altLang="en-US" sz="2100"/>
              <a:t>To implement program control with </a:t>
            </a:r>
            <a:r>
              <a:rPr lang="en-US" altLang="en-US" sz="2100" b="1"/>
              <a:t>break</a:t>
            </a:r>
            <a:r>
              <a:rPr lang="en-US" altLang="en-US" sz="2100"/>
              <a:t> and </a:t>
            </a:r>
            <a:r>
              <a:rPr lang="en-US" altLang="en-US" sz="2100" b="1"/>
              <a:t>continue</a:t>
            </a:r>
            <a:r>
              <a:rPr lang="en-US" altLang="en-US" sz="2100"/>
              <a:t> (§5.9).</a:t>
            </a:r>
          </a:p>
          <a:p>
            <a:pPr hangingPunct="1">
              <a:spcBef>
                <a:spcPct val="0"/>
              </a:spcBef>
              <a:buClrTx/>
              <a:buSzTx/>
              <a:buFont typeface="Wingdings" pitchFamily="2" charset="2"/>
              <a:buChar char="§"/>
            </a:pPr>
            <a:r>
              <a:rPr lang="en-US" altLang="en-US" sz="2100"/>
              <a:t>To write a program that displays prime numbers (§5.11).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4">
            <a:extLst>
              <a:ext uri="{FF2B5EF4-FFF2-40B4-BE49-F238E27FC236}">
                <a16:creationId xmlns:a16="http://schemas.microsoft.com/office/drawing/2014/main" id="{B74C51DE-C213-F0EB-AC07-DE9ED1F7911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E9B0326-3DA2-4846-8A58-0D05350D4491}" type="slidenum">
              <a:rPr lang="en-US" altLang="en-US" sz="1400"/>
              <a:pPr>
                <a:spcBef>
                  <a:spcPct val="0"/>
                </a:spcBef>
                <a:buClrTx/>
                <a:buSzTx/>
                <a:buFontTx/>
                <a:buNone/>
              </a:pPr>
              <a:t>50</a:t>
            </a:fld>
            <a:endParaRPr lang="en-US" altLang="en-US" sz="1400"/>
          </a:p>
        </p:txBody>
      </p:sp>
      <p:sp>
        <p:nvSpPr>
          <p:cNvPr id="55299" name="Rectangle 2">
            <a:extLst>
              <a:ext uri="{FF2B5EF4-FFF2-40B4-BE49-F238E27FC236}">
                <a16:creationId xmlns:a16="http://schemas.microsoft.com/office/drawing/2014/main" id="{A74D36D2-A6FD-8B58-501B-3E3A5360A191}"/>
              </a:ext>
            </a:extLst>
          </p:cNvPr>
          <p:cNvSpPr>
            <a:spLocks noGrp="1" noChangeArrowheads="1"/>
          </p:cNvSpPr>
          <p:nvPr>
            <p:ph type="title"/>
          </p:nvPr>
        </p:nvSpPr>
        <p:spPr>
          <a:xfrm>
            <a:off x="90488" y="87313"/>
            <a:ext cx="8915400" cy="762000"/>
          </a:xfrm>
        </p:spPr>
        <p:txBody>
          <a:bodyPr/>
          <a:lstStyle/>
          <a:p>
            <a:r>
              <a:rPr lang="en-US" altLang="en-US"/>
              <a:t>Problem: Checking Palindrome</a:t>
            </a:r>
            <a:endParaRPr lang="en-US" altLang="en-US" sz="5400"/>
          </a:p>
        </p:txBody>
      </p:sp>
      <p:sp>
        <p:nvSpPr>
          <p:cNvPr id="55300" name="Text Box 3">
            <a:extLst>
              <a:ext uri="{FF2B5EF4-FFF2-40B4-BE49-F238E27FC236}">
                <a16:creationId xmlns:a16="http://schemas.microsoft.com/office/drawing/2014/main" id="{A4A9DE42-FADA-36D5-AC7F-2E6FBEB20695}"/>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55301" name="Text Box 4">
            <a:extLst>
              <a:ext uri="{FF2B5EF4-FFF2-40B4-BE49-F238E27FC236}">
                <a16:creationId xmlns:a16="http://schemas.microsoft.com/office/drawing/2014/main" id="{D1E3EEC1-FA60-BDDF-03E8-7580AA8970F6}"/>
              </a:ext>
            </a:extLst>
          </p:cNvPr>
          <p:cNvSpPr txBox="1">
            <a:spLocks noChangeArrowheads="1"/>
          </p:cNvSpPr>
          <p:nvPr/>
        </p:nvSpPr>
        <p:spPr bwMode="auto">
          <a:xfrm>
            <a:off x="231775" y="933450"/>
            <a:ext cx="8756650" cy="385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a:t>A string is a palindrome if it reads the same forward and</a:t>
            </a:r>
            <a:r>
              <a:rPr lang="en-US" altLang="en-US" sz="2400" i="1"/>
              <a:t> </a:t>
            </a:r>
            <a:r>
              <a:rPr lang="en-US" altLang="en-US" sz="2400"/>
              <a:t>backward</a:t>
            </a:r>
            <a:r>
              <a:rPr lang="en-US" altLang="en-US" sz="2400" i="1"/>
              <a:t>. </a:t>
            </a:r>
            <a:r>
              <a:rPr lang="en-US" altLang="en-US" sz="2400"/>
              <a:t>The words “mom,” “dad,” and “noon,” for instance, are all palindromes.</a:t>
            </a:r>
          </a:p>
          <a:p>
            <a:pPr>
              <a:buFont typeface="Monotype Sorts" pitchFamily="2" charset="2"/>
              <a:buNone/>
            </a:pPr>
            <a:r>
              <a:rPr lang="en-US" altLang="en-US" sz="2400"/>
              <a:t>The problem is to write a program that prompts the user to enter a string and reports whether the string is a palindrome. One solution is to check whether the first character in the string is the same as the last character. If so, check whether the second character is the same as the second-to-last character. This process continues until a mismatch is found or all the characters in the string are checked, except for the middle character if the string has an odd number of characters.</a:t>
            </a:r>
          </a:p>
        </p:txBody>
      </p:sp>
      <p:sp>
        <p:nvSpPr>
          <p:cNvPr id="2" name="Rectangle 2">
            <a:extLst>
              <a:ext uri="{FF2B5EF4-FFF2-40B4-BE49-F238E27FC236}">
                <a16:creationId xmlns:a16="http://schemas.microsoft.com/office/drawing/2014/main" id="{732BC2BF-0B0D-403F-9E3E-A1CDFDDBC946}"/>
              </a:ext>
            </a:extLst>
          </p:cNvPr>
          <p:cNvSpPr>
            <a:spLocks noChangeArrowheads="1"/>
          </p:cNvSpPr>
          <p:nvPr/>
        </p:nvSpPr>
        <p:spPr bwMode="auto">
          <a:xfrm>
            <a:off x="0" y="0"/>
            <a:ext cx="9144000" cy="45720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Lst>
        </p:spPr>
        <p:txBody>
          <a:bodyPr wrap="none" anchor="ctr">
            <a:spAutoFit/>
          </a:bodyPr>
          <a:lstStyle/>
          <a:p>
            <a:pPr>
              <a:defRPr/>
            </a:pPr>
            <a:endParaRPr lang="en-US">
              <a:cs typeface="+mn-cs"/>
            </a:endParaRPr>
          </a:p>
        </p:txBody>
      </p:sp>
      <p:graphicFrame>
        <p:nvGraphicFramePr>
          <p:cNvPr id="55303" name="Object 2">
            <a:extLst>
              <a:ext uri="{FF2B5EF4-FFF2-40B4-BE49-F238E27FC236}">
                <a16:creationId xmlns:a16="http://schemas.microsoft.com/office/drawing/2014/main" id="{759390F4-25AD-AA9E-1005-4C92DA72C876}"/>
              </a:ext>
            </a:extLst>
          </p:cNvPr>
          <p:cNvGraphicFramePr>
            <a:graphicFrameLocks noChangeAspect="1"/>
          </p:cNvGraphicFramePr>
          <p:nvPr/>
        </p:nvGraphicFramePr>
        <p:xfrm>
          <a:off x="625475" y="4806950"/>
          <a:ext cx="5130800" cy="927100"/>
        </p:xfrm>
        <a:graphic>
          <a:graphicData uri="http://schemas.openxmlformats.org/presentationml/2006/ole">
            <mc:AlternateContent xmlns:mc="http://schemas.openxmlformats.org/markup-compatibility/2006">
              <mc:Choice xmlns:v="urn:schemas-microsoft-com:vml" Requires="v">
                <p:oleObj name="Picture" r:id="rId2" imgW="4432300" imgH="800100" progId="Word.Picture.8">
                  <p:embed/>
                </p:oleObj>
              </mc:Choice>
              <mc:Fallback>
                <p:oleObj name="Picture" r:id="rId2" imgW="4432300" imgH="800100" progId="Word.Picture.8">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75" y="4806950"/>
                        <a:ext cx="51308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5304" name="Rectangle 10">
            <a:hlinkClick r:id="rId4"/>
            <a:extLst>
              <a:ext uri="{FF2B5EF4-FFF2-40B4-BE49-F238E27FC236}">
                <a16:creationId xmlns:a16="http://schemas.microsoft.com/office/drawing/2014/main" id="{90A0119C-429B-D90C-B093-7429D2CC36F5}"/>
              </a:ext>
            </a:extLst>
          </p:cNvPr>
          <p:cNvSpPr>
            <a:spLocks noChangeArrowheads="1"/>
          </p:cNvSpPr>
          <p:nvPr/>
        </p:nvSpPr>
        <p:spPr bwMode="auto">
          <a:xfrm>
            <a:off x="5838825" y="5810250"/>
            <a:ext cx="150177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Palindrome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4">
            <a:extLst>
              <a:ext uri="{FF2B5EF4-FFF2-40B4-BE49-F238E27FC236}">
                <a16:creationId xmlns:a16="http://schemas.microsoft.com/office/drawing/2014/main" id="{D76A54BE-B4A6-6BC8-53D7-64A0FD4C3A5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4F793E7-E64B-E540-B30C-590BE9141348}" type="slidenum">
              <a:rPr lang="en-US" altLang="en-US" sz="1400"/>
              <a:pPr>
                <a:spcBef>
                  <a:spcPct val="0"/>
                </a:spcBef>
                <a:buClrTx/>
                <a:buSzTx/>
                <a:buFontTx/>
                <a:buNone/>
              </a:pPr>
              <a:t>51</a:t>
            </a:fld>
            <a:endParaRPr lang="en-US" altLang="en-US" sz="1400"/>
          </a:p>
        </p:txBody>
      </p:sp>
      <p:sp>
        <p:nvSpPr>
          <p:cNvPr id="56323" name="Rectangle 2">
            <a:extLst>
              <a:ext uri="{FF2B5EF4-FFF2-40B4-BE49-F238E27FC236}">
                <a16:creationId xmlns:a16="http://schemas.microsoft.com/office/drawing/2014/main" id="{AFC1A8CF-B75E-BAE8-CE2C-2DA5C45E4F79}"/>
              </a:ext>
            </a:extLst>
          </p:cNvPr>
          <p:cNvSpPr>
            <a:spLocks noGrp="1" noChangeArrowheads="1"/>
          </p:cNvSpPr>
          <p:nvPr>
            <p:ph type="title"/>
          </p:nvPr>
        </p:nvSpPr>
        <p:spPr>
          <a:xfrm>
            <a:off x="76200" y="381000"/>
            <a:ext cx="8915400" cy="762000"/>
          </a:xfrm>
        </p:spPr>
        <p:txBody>
          <a:bodyPr/>
          <a:lstStyle/>
          <a:p>
            <a:r>
              <a:rPr lang="en-US" altLang="en-US"/>
              <a:t>Problem: Displaying Prime Numbers</a:t>
            </a:r>
            <a:endParaRPr lang="en-US" altLang="en-US" sz="5400"/>
          </a:p>
        </p:txBody>
      </p:sp>
      <p:sp>
        <p:nvSpPr>
          <p:cNvPr id="56324" name="Text Box 3">
            <a:extLst>
              <a:ext uri="{FF2B5EF4-FFF2-40B4-BE49-F238E27FC236}">
                <a16:creationId xmlns:a16="http://schemas.microsoft.com/office/drawing/2014/main" id="{43816072-9663-CCC9-ECD0-7DE99E4271AD}"/>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56325" name="Text Box 4">
            <a:extLst>
              <a:ext uri="{FF2B5EF4-FFF2-40B4-BE49-F238E27FC236}">
                <a16:creationId xmlns:a16="http://schemas.microsoft.com/office/drawing/2014/main" id="{96110D4D-EB6C-2660-FA70-A145681D3569}"/>
              </a:ext>
            </a:extLst>
          </p:cNvPr>
          <p:cNvSpPr txBox="1">
            <a:spLocks noChangeArrowheads="1"/>
          </p:cNvSpPr>
          <p:nvPr/>
        </p:nvSpPr>
        <p:spPr bwMode="auto">
          <a:xfrm>
            <a:off x="193675" y="1508125"/>
            <a:ext cx="8721725" cy="3560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cs typeface="Times New Roman" panose="02020603050405020304" pitchFamily="18" charset="0"/>
              </a:rPr>
              <a:t>Problem: Write a program that displays the first 50 prime numbers in five lines, each of which contains 10 numbers. An integer greater than 1 is </a:t>
            </a:r>
            <a:r>
              <a:rPr lang="en-US" altLang="en-US" sz="2400" i="1">
                <a:cs typeface="Times New Roman" panose="02020603050405020304" pitchFamily="18" charset="0"/>
              </a:rPr>
              <a:t>prime</a:t>
            </a:r>
            <a:r>
              <a:rPr lang="en-US" altLang="en-US" sz="2400">
                <a:cs typeface="Times New Roman" panose="02020603050405020304" pitchFamily="18" charset="0"/>
              </a:rPr>
              <a:t> if its only positive divisor is 1 or itself. For example, 2, 3, 5, and 7 are prime numbers, but 4, 6, 8, and 9 are not.</a:t>
            </a:r>
          </a:p>
          <a:p>
            <a:pPr>
              <a:spcBef>
                <a:spcPct val="50000"/>
              </a:spcBef>
              <a:buClrTx/>
              <a:buSzTx/>
              <a:buFontTx/>
              <a:buNone/>
            </a:pPr>
            <a:r>
              <a:rPr lang="en-US" altLang="en-US" sz="2400">
                <a:cs typeface="Times New Roman" panose="02020603050405020304" pitchFamily="18" charset="0"/>
              </a:rPr>
              <a:t>Solution: The problem can be broken into the following tasks:</a:t>
            </a:r>
          </a:p>
          <a:p>
            <a:pPr lvl="1">
              <a:spcBef>
                <a:spcPct val="0"/>
              </a:spcBef>
              <a:buClrTx/>
              <a:buFontTx/>
              <a:buChar char="•"/>
            </a:pPr>
            <a:r>
              <a:rPr lang="en-US" altLang="en-US" sz="2400">
                <a:cs typeface="Times New Roman" panose="02020603050405020304" pitchFamily="18" charset="0"/>
              </a:rPr>
              <a:t>For number = 2, 3, 4, 5, 6, ..., test whether the number is prime.</a:t>
            </a:r>
          </a:p>
          <a:p>
            <a:pPr lvl="1">
              <a:spcBef>
                <a:spcPct val="0"/>
              </a:spcBef>
              <a:buClrTx/>
              <a:buFontTx/>
              <a:buChar char="•"/>
            </a:pPr>
            <a:r>
              <a:rPr lang="en-US" altLang="en-US" sz="2400">
                <a:cs typeface="Times New Roman" panose="02020603050405020304" pitchFamily="18" charset="0"/>
              </a:rPr>
              <a:t>Determine whether a given number is prime.</a:t>
            </a:r>
          </a:p>
          <a:p>
            <a:pPr lvl="1">
              <a:spcBef>
                <a:spcPct val="0"/>
              </a:spcBef>
              <a:buClrTx/>
              <a:buFontTx/>
              <a:buChar char="•"/>
            </a:pPr>
            <a:r>
              <a:rPr lang="en-US" altLang="en-US" sz="2400">
                <a:cs typeface="Times New Roman" panose="02020603050405020304" pitchFamily="18" charset="0"/>
              </a:rPr>
              <a:t>Count the prime numbers.</a:t>
            </a:r>
          </a:p>
          <a:p>
            <a:pPr lvl="1">
              <a:spcBef>
                <a:spcPct val="0"/>
              </a:spcBef>
              <a:buClrTx/>
              <a:buFontTx/>
              <a:buChar char="•"/>
            </a:pPr>
            <a:r>
              <a:rPr lang="en-US" altLang="en-US" sz="2400">
                <a:cs typeface="Times New Roman" panose="02020603050405020304" pitchFamily="18" charset="0"/>
              </a:rPr>
              <a:t>Print each prime number, and print 10 numbers per line. </a:t>
            </a:r>
          </a:p>
        </p:txBody>
      </p:sp>
      <p:sp>
        <p:nvSpPr>
          <p:cNvPr id="56326" name="Rectangle 8">
            <a:hlinkClick r:id="rId2"/>
            <a:extLst>
              <a:ext uri="{FF2B5EF4-FFF2-40B4-BE49-F238E27FC236}">
                <a16:creationId xmlns:a16="http://schemas.microsoft.com/office/drawing/2014/main" id="{772F74C3-DD81-E09A-2B10-A78F3F0EF045}"/>
              </a:ext>
            </a:extLst>
          </p:cNvPr>
          <p:cNvSpPr>
            <a:spLocks noChangeArrowheads="1"/>
          </p:cNvSpPr>
          <p:nvPr/>
        </p:nvSpPr>
        <p:spPr bwMode="auto">
          <a:xfrm>
            <a:off x="4724400" y="5618163"/>
            <a:ext cx="2001838"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PrimeNumber</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4">
            <a:extLst>
              <a:ext uri="{FF2B5EF4-FFF2-40B4-BE49-F238E27FC236}">
                <a16:creationId xmlns:a16="http://schemas.microsoft.com/office/drawing/2014/main" id="{E590336D-8EEF-369E-E711-D9ADED93C8E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32E133B-8C0B-FC46-A915-508810688BF8}" type="slidenum">
              <a:rPr lang="en-US" altLang="en-US" sz="1400"/>
              <a:pPr>
                <a:spcBef>
                  <a:spcPct val="0"/>
                </a:spcBef>
                <a:buClrTx/>
                <a:buSzTx/>
                <a:buFontTx/>
                <a:buNone/>
              </a:pPr>
              <a:t>52</a:t>
            </a:fld>
            <a:endParaRPr lang="en-US" altLang="en-US" sz="1400"/>
          </a:p>
        </p:txBody>
      </p:sp>
      <p:sp>
        <p:nvSpPr>
          <p:cNvPr id="57347" name="Rectangle 2">
            <a:extLst>
              <a:ext uri="{FF2B5EF4-FFF2-40B4-BE49-F238E27FC236}">
                <a16:creationId xmlns:a16="http://schemas.microsoft.com/office/drawing/2014/main" id="{7E77C9F4-6EE5-3D83-3671-8208E99703E2}"/>
              </a:ext>
            </a:extLst>
          </p:cNvPr>
          <p:cNvSpPr>
            <a:spLocks noGrp="1" noChangeArrowheads="1"/>
          </p:cNvSpPr>
          <p:nvPr>
            <p:ph type="title"/>
          </p:nvPr>
        </p:nvSpPr>
        <p:spPr>
          <a:xfrm>
            <a:off x="685800" y="152400"/>
            <a:ext cx="7772400" cy="533400"/>
          </a:xfrm>
        </p:spPr>
        <p:txBody>
          <a:bodyPr/>
          <a:lstStyle/>
          <a:p>
            <a:r>
              <a:rPr lang="en-US" altLang="en-US" sz="3200">
                <a:cs typeface="Times New Roman" panose="02020603050405020304" pitchFamily="18" charset="0"/>
              </a:rPr>
              <a:t>Debugging Loops in IDE Tools</a:t>
            </a:r>
            <a:endParaRPr lang="en-US" altLang="en-US" sz="3200">
              <a:latin typeface="Courier" pitchFamily="2" charset="0"/>
              <a:cs typeface="Times New Roman" panose="02020603050405020304" pitchFamily="18" charset="0"/>
            </a:endParaRPr>
          </a:p>
        </p:txBody>
      </p:sp>
      <p:sp>
        <p:nvSpPr>
          <p:cNvPr id="57348" name="Rectangle 7">
            <a:extLst>
              <a:ext uri="{FF2B5EF4-FFF2-40B4-BE49-F238E27FC236}">
                <a16:creationId xmlns:a16="http://schemas.microsoft.com/office/drawing/2014/main" id="{3356CD2C-E392-608A-B945-0D9E7C148952}"/>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
        <p:nvSpPr>
          <p:cNvPr id="57349" name="Rectangle 8">
            <a:extLst>
              <a:ext uri="{FF2B5EF4-FFF2-40B4-BE49-F238E27FC236}">
                <a16:creationId xmlns:a16="http://schemas.microsoft.com/office/drawing/2014/main" id="{1E533A1E-F624-597A-D545-735505D11C91}"/>
              </a:ext>
            </a:extLst>
          </p:cNvPr>
          <p:cNvSpPr>
            <a:spLocks noChangeArrowheads="1"/>
          </p:cNvSpPr>
          <p:nvPr/>
        </p:nvSpPr>
        <p:spPr bwMode="auto">
          <a:xfrm>
            <a:off x="461963" y="1239838"/>
            <a:ext cx="5695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Supplements II.C, II.E, and II.G.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a:extLst>
              <a:ext uri="{FF2B5EF4-FFF2-40B4-BE49-F238E27FC236}">
                <a16:creationId xmlns:a16="http://schemas.microsoft.com/office/drawing/2014/main" id="{C4489B37-F5F4-04D7-53A3-7E7053E34C7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4408726-6998-334B-A2AC-BBC3429E61B1}" type="slidenum">
              <a:rPr lang="en-US" altLang="en-US" sz="1400"/>
              <a:pPr>
                <a:spcBef>
                  <a:spcPct val="0"/>
                </a:spcBef>
                <a:buClrTx/>
                <a:buSzTx/>
                <a:buFontTx/>
                <a:buNone/>
              </a:pPr>
              <a:t>6</a:t>
            </a:fld>
            <a:endParaRPr lang="en-US" altLang="en-US" sz="1400"/>
          </a:p>
        </p:txBody>
      </p:sp>
      <p:sp>
        <p:nvSpPr>
          <p:cNvPr id="10243" name="Rectangle 2">
            <a:extLst>
              <a:ext uri="{FF2B5EF4-FFF2-40B4-BE49-F238E27FC236}">
                <a16:creationId xmlns:a16="http://schemas.microsoft.com/office/drawing/2014/main" id="{1B224670-CBA5-CD80-C3B4-5F9180F33C86}"/>
              </a:ext>
            </a:extLst>
          </p:cNvPr>
          <p:cNvSpPr>
            <a:spLocks noGrp="1" noChangeArrowheads="1"/>
          </p:cNvSpPr>
          <p:nvPr>
            <p:ph type="title"/>
          </p:nvPr>
        </p:nvSpPr>
        <p:spPr>
          <a:xfrm>
            <a:off x="685800" y="0"/>
            <a:ext cx="7772400" cy="1428750"/>
          </a:xfrm>
        </p:spPr>
        <p:txBody>
          <a:bodyPr/>
          <a:lstStyle/>
          <a:p>
            <a:r>
              <a:rPr lang="en-US" altLang="en-US" sz="4200">
                <a:latin typeface="Courier New" panose="02070309020205020404" pitchFamily="49" charset="0"/>
              </a:rPr>
              <a:t>while</a:t>
            </a:r>
            <a:r>
              <a:rPr lang="en-US" altLang="en-US"/>
              <a:t> Loop Flow Chart</a:t>
            </a:r>
          </a:p>
        </p:txBody>
      </p:sp>
      <p:sp>
        <p:nvSpPr>
          <p:cNvPr id="10244" name="Rectangle 9">
            <a:extLst>
              <a:ext uri="{FF2B5EF4-FFF2-40B4-BE49-F238E27FC236}">
                <a16:creationId xmlns:a16="http://schemas.microsoft.com/office/drawing/2014/main" id="{C727A74A-0B94-9732-CE5A-851A3B577D5E}"/>
              </a:ext>
            </a:extLst>
          </p:cNvPr>
          <p:cNvSpPr>
            <a:spLocks noChangeArrowheads="1"/>
          </p:cNvSpPr>
          <p:nvPr/>
        </p:nvSpPr>
        <p:spPr bwMode="auto">
          <a:xfrm>
            <a:off x="228600" y="1447800"/>
            <a:ext cx="4191000" cy="164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spcBef>
                <a:spcPct val="50000"/>
              </a:spcBef>
              <a:buFont typeface="Monotype Sorts" pitchFamily="2" charset="2"/>
              <a:buNone/>
            </a:pPr>
            <a:r>
              <a:rPr lang="en-US" altLang="en-US" sz="2000"/>
              <a:t>while (loop-continuation-condition) {</a:t>
            </a:r>
          </a:p>
          <a:p>
            <a:pPr>
              <a:lnSpc>
                <a:spcPct val="90000"/>
              </a:lnSpc>
              <a:spcBef>
                <a:spcPct val="50000"/>
              </a:spcBef>
              <a:buFont typeface="Monotype Sorts" pitchFamily="2" charset="2"/>
              <a:buNone/>
            </a:pPr>
            <a:r>
              <a:rPr lang="en-US" altLang="en-US" sz="2000"/>
              <a:t>  // loop-body;</a:t>
            </a:r>
          </a:p>
          <a:p>
            <a:pPr>
              <a:lnSpc>
                <a:spcPct val="90000"/>
              </a:lnSpc>
              <a:spcBef>
                <a:spcPct val="50000"/>
              </a:spcBef>
              <a:buFont typeface="Monotype Sorts" pitchFamily="2" charset="2"/>
              <a:buNone/>
            </a:pPr>
            <a:r>
              <a:rPr lang="en-US" altLang="en-US" sz="2000"/>
              <a:t>  Statement(s);</a:t>
            </a:r>
          </a:p>
          <a:p>
            <a:pPr>
              <a:lnSpc>
                <a:spcPct val="90000"/>
              </a:lnSpc>
              <a:spcBef>
                <a:spcPct val="50000"/>
              </a:spcBef>
              <a:buFont typeface="Monotype Sorts" pitchFamily="2" charset="2"/>
              <a:buNone/>
            </a:pPr>
            <a:r>
              <a:rPr lang="en-US" altLang="en-US" sz="2000"/>
              <a:t>}</a:t>
            </a:r>
          </a:p>
        </p:txBody>
      </p:sp>
      <p:sp>
        <p:nvSpPr>
          <p:cNvPr id="10245" name="Rectangle 11">
            <a:extLst>
              <a:ext uri="{FF2B5EF4-FFF2-40B4-BE49-F238E27FC236}">
                <a16:creationId xmlns:a16="http://schemas.microsoft.com/office/drawing/2014/main" id="{E1662376-07C0-6510-E7F5-E13A2E23D5F3}"/>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0246" name="Rectangle 12">
            <a:extLst>
              <a:ext uri="{FF2B5EF4-FFF2-40B4-BE49-F238E27FC236}">
                <a16:creationId xmlns:a16="http://schemas.microsoft.com/office/drawing/2014/main" id="{75B4E5B8-EE3C-1E17-E926-DB524BE02EAB}"/>
              </a:ext>
            </a:extLst>
          </p:cNvPr>
          <p:cNvSpPr>
            <a:spLocks noChangeArrowheads="1"/>
          </p:cNvSpPr>
          <p:nvPr/>
        </p:nvSpPr>
        <p:spPr bwMode="auto">
          <a:xfrm>
            <a:off x="4876800" y="1295400"/>
            <a:ext cx="4419600" cy="188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spcBef>
                <a:spcPct val="50000"/>
              </a:spcBef>
              <a:buFont typeface="Monotype Sorts" pitchFamily="2" charset="2"/>
              <a:buNone/>
            </a:pPr>
            <a:r>
              <a:rPr lang="en-US" altLang="en-US" sz="1800">
                <a:cs typeface="Courier New" panose="02070309020205020404" pitchFamily="49" charset="0"/>
              </a:rPr>
              <a:t>int count = 0;</a:t>
            </a:r>
            <a:endParaRPr lang="en-US" altLang="en-US" sz="1800">
              <a:cs typeface="Times New Roman" panose="02020603050405020304" pitchFamily="18" charset="0"/>
            </a:endParaRPr>
          </a:p>
          <a:p>
            <a:pPr>
              <a:lnSpc>
                <a:spcPct val="90000"/>
              </a:lnSpc>
              <a:spcBef>
                <a:spcPct val="50000"/>
              </a:spcBef>
              <a:buFont typeface="Monotype Sorts" pitchFamily="2" charset="2"/>
              <a:buNone/>
            </a:pPr>
            <a:r>
              <a:rPr lang="en-US" altLang="en-US" sz="1800">
                <a:cs typeface="Courier New" panose="02070309020205020404" pitchFamily="49" charset="0"/>
              </a:rPr>
              <a:t>while (count &lt; 100) {</a:t>
            </a:r>
            <a:endParaRPr lang="en-US" altLang="en-US" sz="1800">
              <a:cs typeface="Times New Roman" panose="02020603050405020304" pitchFamily="18" charset="0"/>
            </a:endParaRPr>
          </a:p>
          <a:p>
            <a:pPr>
              <a:lnSpc>
                <a:spcPct val="90000"/>
              </a:lnSpc>
              <a:spcBef>
                <a:spcPct val="50000"/>
              </a:spcBef>
              <a:buFont typeface="Monotype Sorts" pitchFamily="2" charset="2"/>
              <a:buNone/>
            </a:pPr>
            <a:r>
              <a:rPr lang="en-US" altLang="en-US" sz="1800">
                <a:cs typeface="Courier New" panose="02070309020205020404" pitchFamily="49" charset="0"/>
              </a:rPr>
              <a:t>  System.out.println("Welcome to Java!");</a:t>
            </a:r>
            <a:endParaRPr lang="en-US" altLang="en-US" sz="1800">
              <a:cs typeface="Times New Roman" panose="02020603050405020304" pitchFamily="18" charset="0"/>
            </a:endParaRPr>
          </a:p>
          <a:p>
            <a:pPr>
              <a:lnSpc>
                <a:spcPct val="90000"/>
              </a:lnSpc>
              <a:spcBef>
                <a:spcPct val="50000"/>
              </a:spcBef>
              <a:buFont typeface="Monotype Sorts" pitchFamily="2" charset="2"/>
              <a:buNone/>
            </a:pPr>
            <a:r>
              <a:rPr lang="en-US" altLang="en-US" sz="1800">
                <a:cs typeface="Courier New" panose="02070309020205020404" pitchFamily="49" charset="0"/>
              </a:rPr>
              <a:t>  count++;</a:t>
            </a:r>
            <a:endParaRPr lang="en-US" altLang="en-US" sz="1800">
              <a:cs typeface="Times New Roman" panose="02020603050405020304" pitchFamily="18" charset="0"/>
            </a:endParaRPr>
          </a:p>
          <a:p>
            <a:pPr>
              <a:lnSpc>
                <a:spcPct val="90000"/>
              </a:lnSpc>
              <a:spcBef>
                <a:spcPct val="50000"/>
              </a:spcBef>
              <a:buFont typeface="Monotype Sorts" pitchFamily="2" charset="2"/>
              <a:buNone/>
            </a:pPr>
            <a:r>
              <a:rPr lang="en-US" altLang="en-US" sz="1800">
                <a:cs typeface="Courier New" panose="02070309020205020404" pitchFamily="49" charset="0"/>
              </a:rPr>
              <a:t>}</a:t>
            </a:r>
          </a:p>
        </p:txBody>
      </p:sp>
      <p:sp>
        <p:nvSpPr>
          <p:cNvPr id="10247" name="Rectangle 16">
            <a:extLst>
              <a:ext uri="{FF2B5EF4-FFF2-40B4-BE49-F238E27FC236}">
                <a16:creationId xmlns:a16="http://schemas.microsoft.com/office/drawing/2014/main" id="{FC78C3CD-2A03-CC4E-2520-D83FC97698F2}"/>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10248" name="Picture 11">
            <a:extLst>
              <a:ext uri="{FF2B5EF4-FFF2-40B4-BE49-F238E27FC236}">
                <a16:creationId xmlns:a16="http://schemas.microsoft.com/office/drawing/2014/main" id="{50DA3880-EE04-99B7-2390-3ADF134A4D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338" y="3084513"/>
            <a:ext cx="2879725" cy="31099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10249" name="Line 13">
            <a:extLst>
              <a:ext uri="{FF2B5EF4-FFF2-40B4-BE49-F238E27FC236}">
                <a16:creationId xmlns:a16="http://schemas.microsoft.com/office/drawing/2014/main" id="{44B86BE8-8C0A-0A41-2838-ECA3634360AB}"/>
              </a:ext>
            </a:extLst>
          </p:cNvPr>
          <p:cNvSpPr>
            <a:spLocks noChangeShapeType="1"/>
          </p:cNvSpPr>
          <p:nvPr/>
        </p:nvSpPr>
        <p:spPr bwMode="auto">
          <a:xfrm>
            <a:off x="1981200" y="2514600"/>
            <a:ext cx="95250" cy="7620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pic>
        <p:nvPicPr>
          <p:cNvPr id="10250" name="Picture 12">
            <a:extLst>
              <a:ext uri="{FF2B5EF4-FFF2-40B4-BE49-F238E27FC236}">
                <a16:creationId xmlns:a16="http://schemas.microsoft.com/office/drawing/2014/main" id="{DA8E4B2C-D874-ACC0-C088-720181BD9D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084513"/>
            <a:ext cx="4411663" cy="3328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10251" name="Line 14">
            <a:extLst>
              <a:ext uri="{FF2B5EF4-FFF2-40B4-BE49-F238E27FC236}">
                <a16:creationId xmlns:a16="http://schemas.microsoft.com/office/drawing/2014/main" id="{1B9380B3-0FAE-ABEF-D08E-7396D7B0B90F}"/>
              </a:ext>
            </a:extLst>
          </p:cNvPr>
          <p:cNvSpPr>
            <a:spLocks noChangeShapeType="1"/>
          </p:cNvSpPr>
          <p:nvPr/>
        </p:nvSpPr>
        <p:spPr bwMode="auto">
          <a:xfrm flipH="1">
            <a:off x="6108700" y="2514600"/>
            <a:ext cx="520700" cy="663575"/>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a:extLst>
              <a:ext uri="{FF2B5EF4-FFF2-40B4-BE49-F238E27FC236}">
                <a16:creationId xmlns:a16="http://schemas.microsoft.com/office/drawing/2014/main" id="{266EE79A-6F53-139C-AE05-EACE5AB88DA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8B56453-B847-A24A-9BFB-0039AE849DE7}" type="slidenum">
              <a:rPr lang="en-US" altLang="en-US" sz="1400"/>
              <a:pPr>
                <a:spcBef>
                  <a:spcPct val="0"/>
                </a:spcBef>
                <a:buClrTx/>
                <a:buSzTx/>
                <a:buFontTx/>
                <a:buNone/>
              </a:pPr>
              <a:t>7</a:t>
            </a:fld>
            <a:endParaRPr lang="en-US" altLang="en-US" sz="1400"/>
          </a:p>
        </p:txBody>
      </p:sp>
      <p:sp>
        <p:nvSpPr>
          <p:cNvPr id="11267" name="Rectangle 2">
            <a:extLst>
              <a:ext uri="{FF2B5EF4-FFF2-40B4-BE49-F238E27FC236}">
                <a16:creationId xmlns:a16="http://schemas.microsoft.com/office/drawing/2014/main" id="{23FE178A-5390-3281-2CEE-3E46E67DF18B}"/>
              </a:ext>
            </a:extLst>
          </p:cNvPr>
          <p:cNvSpPr>
            <a:spLocks noGrp="1" noChangeArrowheads="1"/>
          </p:cNvSpPr>
          <p:nvPr>
            <p:ph type="title"/>
          </p:nvPr>
        </p:nvSpPr>
        <p:spPr>
          <a:xfrm>
            <a:off x="685800" y="228600"/>
            <a:ext cx="7772400" cy="762000"/>
          </a:xfrm>
        </p:spPr>
        <p:txBody>
          <a:bodyPr/>
          <a:lstStyle/>
          <a:p>
            <a:r>
              <a:rPr lang="en-US" altLang="en-US"/>
              <a:t>Trace while Loop</a:t>
            </a:r>
          </a:p>
        </p:txBody>
      </p:sp>
      <p:sp>
        <p:nvSpPr>
          <p:cNvPr id="11268" name="Rectangle 4">
            <a:extLst>
              <a:ext uri="{FF2B5EF4-FFF2-40B4-BE49-F238E27FC236}">
                <a16:creationId xmlns:a16="http://schemas.microsoft.com/office/drawing/2014/main" id="{5CB3938C-C8B0-F0F4-08BF-AB68961166FE}"/>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1269" name="Rectangle 5">
            <a:extLst>
              <a:ext uri="{FF2B5EF4-FFF2-40B4-BE49-F238E27FC236}">
                <a16:creationId xmlns:a16="http://schemas.microsoft.com/office/drawing/2014/main" id="{DDAADB7D-B6D6-46D7-9AE8-41FE644BF092}"/>
              </a:ext>
            </a:extLst>
          </p:cNvPr>
          <p:cNvSpPr>
            <a:spLocks noChangeArrowheads="1"/>
          </p:cNvSpPr>
          <p:nvPr/>
        </p:nvSpPr>
        <p:spPr bwMode="auto">
          <a:xfrm>
            <a:off x="228600" y="1447800"/>
            <a:ext cx="53340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spcBef>
                <a:spcPct val="50000"/>
              </a:spcBef>
              <a:buClr>
                <a:schemeClr val="tx2"/>
              </a:buClr>
              <a:buSzPct val="75000"/>
              <a:buFont typeface="Monotype Sorts" pitchFamily="2" charset="2"/>
              <a:buNone/>
              <a:defRPr/>
            </a:pPr>
            <a:r>
              <a:rPr lang="en-US" dirty="0" err="1">
                <a:solidFill>
                  <a:schemeClr val="accent4"/>
                </a:solidFill>
                <a:cs typeface="Courier New" pitchFamily="49" charset="0"/>
              </a:rPr>
              <a:t>int</a:t>
            </a:r>
            <a:r>
              <a:rPr lang="en-US" dirty="0">
                <a:solidFill>
                  <a:schemeClr val="accent4"/>
                </a:solidFill>
                <a:cs typeface="Courier New" pitchFamily="49" charset="0"/>
              </a:rPr>
              <a:t> count = 0;</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while (count &lt; 2) {</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a:t>
            </a:r>
            <a:r>
              <a:rPr lang="en-US" dirty="0" err="1">
                <a:solidFill>
                  <a:schemeClr val="accent4"/>
                </a:solidFill>
                <a:cs typeface="Courier New" pitchFamily="49" charset="0"/>
              </a:rPr>
              <a:t>System.out.println</a:t>
            </a:r>
            <a:r>
              <a:rPr lang="en-US" dirty="0">
                <a:solidFill>
                  <a:schemeClr val="accent4"/>
                </a:solidFill>
                <a:cs typeface="Courier New" pitchFamily="49" charset="0"/>
              </a:rPr>
              <a:t>("Welcome to Java!");</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count++;</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a:t>
            </a:r>
          </a:p>
        </p:txBody>
      </p:sp>
      <p:sp>
        <p:nvSpPr>
          <p:cNvPr id="11270" name="Rectangle 8">
            <a:extLst>
              <a:ext uri="{FF2B5EF4-FFF2-40B4-BE49-F238E27FC236}">
                <a16:creationId xmlns:a16="http://schemas.microsoft.com/office/drawing/2014/main" id="{32A24F96-D3A9-159A-8CED-D8F18E023A55}"/>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1271" name="Rectangle 10">
            <a:extLst>
              <a:ext uri="{FF2B5EF4-FFF2-40B4-BE49-F238E27FC236}">
                <a16:creationId xmlns:a16="http://schemas.microsoft.com/office/drawing/2014/main" id="{664723CA-DAC6-D213-7A65-452E62E65117}"/>
              </a:ext>
            </a:extLst>
          </p:cNvPr>
          <p:cNvSpPr>
            <a:spLocks noChangeArrowheads="1"/>
          </p:cNvSpPr>
          <p:nvPr/>
        </p:nvSpPr>
        <p:spPr bwMode="auto">
          <a:xfrm>
            <a:off x="304800" y="1470025"/>
            <a:ext cx="51054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1272" name="AutoShape 11">
            <a:extLst>
              <a:ext uri="{FF2B5EF4-FFF2-40B4-BE49-F238E27FC236}">
                <a16:creationId xmlns:a16="http://schemas.microsoft.com/office/drawing/2014/main" id="{591B0471-25CB-44EB-F470-A7904D42A27B}"/>
              </a:ext>
            </a:extLst>
          </p:cNvPr>
          <p:cNvSpPr>
            <a:spLocks noChangeArrowheads="1"/>
          </p:cNvSpPr>
          <p:nvPr/>
        </p:nvSpPr>
        <p:spPr bwMode="auto">
          <a:xfrm>
            <a:off x="5257800" y="1219200"/>
            <a:ext cx="3533775" cy="384175"/>
          </a:xfrm>
          <a:prstGeom prst="wedgeRoundRectCallout">
            <a:avLst>
              <a:gd name="adj1" fmla="val -114556"/>
              <a:gd name="adj2" fmla="val 71074"/>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Initialize count</a:t>
            </a:r>
          </a:p>
        </p:txBody>
      </p:sp>
      <p:sp>
        <p:nvSpPr>
          <p:cNvPr id="11273" name="Rectangle 12">
            <a:extLst>
              <a:ext uri="{FF2B5EF4-FFF2-40B4-BE49-F238E27FC236}">
                <a16:creationId xmlns:a16="http://schemas.microsoft.com/office/drawing/2014/main" id="{C98DC63E-D91B-06B5-8C7E-5815D8FF8DB9}"/>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a:extLst>
              <a:ext uri="{FF2B5EF4-FFF2-40B4-BE49-F238E27FC236}">
                <a16:creationId xmlns:a16="http://schemas.microsoft.com/office/drawing/2014/main" id="{EF20792B-6B33-B7AA-E884-3311AB71A65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2436F47-484C-6544-B3B8-821D9EA7F9E2}" type="slidenum">
              <a:rPr lang="en-US" altLang="en-US" sz="1400"/>
              <a:pPr>
                <a:spcBef>
                  <a:spcPct val="0"/>
                </a:spcBef>
                <a:buClrTx/>
                <a:buSzTx/>
                <a:buFontTx/>
                <a:buNone/>
              </a:pPr>
              <a:t>8</a:t>
            </a:fld>
            <a:endParaRPr lang="en-US" altLang="en-US" sz="1400"/>
          </a:p>
        </p:txBody>
      </p:sp>
      <p:sp>
        <p:nvSpPr>
          <p:cNvPr id="12291" name="Rectangle 2">
            <a:extLst>
              <a:ext uri="{FF2B5EF4-FFF2-40B4-BE49-F238E27FC236}">
                <a16:creationId xmlns:a16="http://schemas.microsoft.com/office/drawing/2014/main" id="{CDD37D9C-7BA6-274F-686B-FF6CA68A06BC}"/>
              </a:ext>
            </a:extLst>
          </p:cNvPr>
          <p:cNvSpPr>
            <a:spLocks noGrp="1" noChangeArrowheads="1"/>
          </p:cNvSpPr>
          <p:nvPr>
            <p:ph type="title"/>
          </p:nvPr>
        </p:nvSpPr>
        <p:spPr>
          <a:xfrm>
            <a:off x="685800" y="228600"/>
            <a:ext cx="7772400" cy="762000"/>
          </a:xfrm>
        </p:spPr>
        <p:txBody>
          <a:bodyPr/>
          <a:lstStyle/>
          <a:p>
            <a:r>
              <a:rPr lang="en-US" altLang="en-US"/>
              <a:t>Trace while Loop, cont.</a:t>
            </a:r>
          </a:p>
        </p:txBody>
      </p:sp>
      <p:sp>
        <p:nvSpPr>
          <p:cNvPr id="12292" name="Rectangle 3">
            <a:extLst>
              <a:ext uri="{FF2B5EF4-FFF2-40B4-BE49-F238E27FC236}">
                <a16:creationId xmlns:a16="http://schemas.microsoft.com/office/drawing/2014/main" id="{64E56603-D487-FB55-9E74-238972B0E91D}"/>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2293" name="Rectangle 4">
            <a:extLst>
              <a:ext uri="{FF2B5EF4-FFF2-40B4-BE49-F238E27FC236}">
                <a16:creationId xmlns:a16="http://schemas.microsoft.com/office/drawing/2014/main" id="{BA8D7F7B-07C1-42F9-A011-AE975C4C18E8}"/>
              </a:ext>
            </a:extLst>
          </p:cNvPr>
          <p:cNvSpPr>
            <a:spLocks noChangeArrowheads="1"/>
          </p:cNvSpPr>
          <p:nvPr/>
        </p:nvSpPr>
        <p:spPr bwMode="auto">
          <a:xfrm>
            <a:off x="228600" y="1447800"/>
            <a:ext cx="53340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spcBef>
                <a:spcPct val="50000"/>
              </a:spcBef>
              <a:buClr>
                <a:schemeClr val="tx2"/>
              </a:buClr>
              <a:buSzPct val="75000"/>
              <a:buFont typeface="Monotype Sorts" pitchFamily="2" charset="2"/>
              <a:buNone/>
              <a:defRPr/>
            </a:pPr>
            <a:r>
              <a:rPr lang="en-US" dirty="0" err="1">
                <a:solidFill>
                  <a:schemeClr val="accent4"/>
                </a:solidFill>
                <a:cs typeface="Courier New" pitchFamily="49" charset="0"/>
              </a:rPr>
              <a:t>int</a:t>
            </a:r>
            <a:r>
              <a:rPr lang="en-US" dirty="0">
                <a:solidFill>
                  <a:schemeClr val="accent4"/>
                </a:solidFill>
                <a:cs typeface="Courier New" pitchFamily="49" charset="0"/>
              </a:rPr>
              <a:t> count = 0;</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while (count &lt; 2) {</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a:t>
            </a:r>
            <a:r>
              <a:rPr lang="en-US" dirty="0" err="1">
                <a:solidFill>
                  <a:schemeClr val="accent4"/>
                </a:solidFill>
                <a:cs typeface="Courier New" pitchFamily="49" charset="0"/>
              </a:rPr>
              <a:t>System.out.println</a:t>
            </a:r>
            <a:r>
              <a:rPr lang="en-US" dirty="0">
                <a:solidFill>
                  <a:schemeClr val="accent4"/>
                </a:solidFill>
                <a:cs typeface="Courier New" pitchFamily="49" charset="0"/>
              </a:rPr>
              <a:t>("Welcome to Java!");</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count++;</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a:t>
            </a:r>
          </a:p>
        </p:txBody>
      </p:sp>
      <p:sp>
        <p:nvSpPr>
          <p:cNvPr id="12294" name="Rectangle 5">
            <a:extLst>
              <a:ext uri="{FF2B5EF4-FFF2-40B4-BE49-F238E27FC236}">
                <a16:creationId xmlns:a16="http://schemas.microsoft.com/office/drawing/2014/main" id="{70FD5AC8-F058-CB1B-F222-F20C7AE5B138}"/>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2295" name="AutoShape 7">
            <a:extLst>
              <a:ext uri="{FF2B5EF4-FFF2-40B4-BE49-F238E27FC236}">
                <a16:creationId xmlns:a16="http://schemas.microsoft.com/office/drawing/2014/main" id="{BD67444F-243E-636E-B784-DCBC732BB0F6}"/>
              </a:ext>
            </a:extLst>
          </p:cNvPr>
          <p:cNvSpPr>
            <a:spLocks noChangeArrowheads="1"/>
          </p:cNvSpPr>
          <p:nvPr/>
        </p:nvSpPr>
        <p:spPr bwMode="auto">
          <a:xfrm>
            <a:off x="5257800" y="1219200"/>
            <a:ext cx="3533775" cy="384175"/>
          </a:xfrm>
          <a:prstGeom prst="wedgeRoundRectCallout">
            <a:avLst>
              <a:gd name="adj1" fmla="val -114556"/>
              <a:gd name="adj2" fmla="val 208264"/>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(count &lt; 2) is true</a:t>
            </a:r>
          </a:p>
        </p:txBody>
      </p:sp>
      <p:sp>
        <p:nvSpPr>
          <p:cNvPr id="12296" name="Rectangle 8">
            <a:extLst>
              <a:ext uri="{FF2B5EF4-FFF2-40B4-BE49-F238E27FC236}">
                <a16:creationId xmlns:a16="http://schemas.microsoft.com/office/drawing/2014/main" id="{AC69E2A6-21AA-D35D-EAF6-B025937244CD}"/>
              </a:ext>
            </a:extLst>
          </p:cNvPr>
          <p:cNvSpPr>
            <a:spLocks noChangeArrowheads="1"/>
          </p:cNvSpPr>
          <p:nvPr/>
        </p:nvSpPr>
        <p:spPr bwMode="auto">
          <a:xfrm>
            <a:off x="309563" y="2008188"/>
            <a:ext cx="51054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2297" name="Rectangle 9">
            <a:extLst>
              <a:ext uri="{FF2B5EF4-FFF2-40B4-BE49-F238E27FC236}">
                <a16:creationId xmlns:a16="http://schemas.microsoft.com/office/drawing/2014/main" id="{144A2EB9-EEAB-94FD-52C4-BBFD36E64010}"/>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a:extLst>
              <a:ext uri="{FF2B5EF4-FFF2-40B4-BE49-F238E27FC236}">
                <a16:creationId xmlns:a16="http://schemas.microsoft.com/office/drawing/2014/main" id="{E07C46B5-695A-A632-8FD4-578E4457F2C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1295B01-D655-7240-926D-F57BB668617D}" type="slidenum">
              <a:rPr lang="en-US" altLang="en-US" sz="1400"/>
              <a:pPr>
                <a:spcBef>
                  <a:spcPct val="0"/>
                </a:spcBef>
                <a:buClrTx/>
                <a:buSzTx/>
                <a:buFontTx/>
                <a:buNone/>
              </a:pPr>
              <a:t>9</a:t>
            </a:fld>
            <a:endParaRPr lang="en-US" altLang="en-US" sz="1400"/>
          </a:p>
        </p:txBody>
      </p:sp>
      <p:sp>
        <p:nvSpPr>
          <p:cNvPr id="13315" name="Rectangle 2">
            <a:extLst>
              <a:ext uri="{FF2B5EF4-FFF2-40B4-BE49-F238E27FC236}">
                <a16:creationId xmlns:a16="http://schemas.microsoft.com/office/drawing/2014/main" id="{F0A28938-54E3-FAD2-BE6B-96F470B0A66E}"/>
              </a:ext>
            </a:extLst>
          </p:cNvPr>
          <p:cNvSpPr>
            <a:spLocks noGrp="1" noChangeArrowheads="1"/>
          </p:cNvSpPr>
          <p:nvPr>
            <p:ph type="title"/>
          </p:nvPr>
        </p:nvSpPr>
        <p:spPr>
          <a:xfrm>
            <a:off x="685800" y="228600"/>
            <a:ext cx="7772400" cy="762000"/>
          </a:xfrm>
        </p:spPr>
        <p:txBody>
          <a:bodyPr/>
          <a:lstStyle/>
          <a:p>
            <a:r>
              <a:rPr lang="en-US" altLang="en-US"/>
              <a:t>Trace while Loop, cont.</a:t>
            </a:r>
          </a:p>
        </p:txBody>
      </p:sp>
      <p:sp>
        <p:nvSpPr>
          <p:cNvPr id="13316" name="Rectangle 3">
            <a:extLst>
              <a:ext uri="{FF2B5EF4-FFF2-40B4-BE49-F238E27FC236}">
                <a16:creationId xmlns:a16="http://schemas.microsoft.com/office/drawing/2014/main" id="{B128048E-24BA-0455-A345-471D68F2969F}"/>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3317" name="Rectangle 4">
            <a:extLst>
              <a:ext uri="{FF2B5EF4-FFF2-40B4-BE49-F238E27FC236}">
                <a16:creationId xmlns:a16="http://schemas.microsoft.com/office/drawing/2014/main" id="{76D3DD33-9201-4E57-85DC-A654AB8A1413}"/>
              </a:ext>
            </a:extLst>
          </p:cNvPr>
          <p:cNvSpPr>
            <a:spLocks noChangeArrowheads="1"/>
          </p:cNvSpPr>
          <p:nvPr/>
        </p:nvSpPr>
        <p:spPr bwMode="auto">
          <a:xfrm>
            <a:off x="228600" y="1447800"/>
            <a:ext cx="53340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spcBef>
                <a:spcPct val="50000"/>
              </a:spcBef>
              <a:buClr>
                <a:schemeClr val="tx2"/>
              </a:buClr>
              <a:buSzPct val="75000"/>
              <a:buFont typeface="Monotype Sorts" pitchFamily="2" charset="2"/>
              <a:buNone/>
              <a:defRPr/>
            </a:pPr>
            <a:r>
              <a:rPr lang="en-US" dirty="0" err="1">
                <a:solidFill>
                  <a:schemeClr val="accent4"/>
                </a:solidFill>
                <a:cs typeface="Courier New" pitchFamily="49" charset="0"/>
              </a:rPr>
              <a:t>int</a:t>
            </a:r>
            <a:r>
              <a:rPr lang="en-US" dirty="0">
                <a:solidFill>
                  <a:schemeClr val="accent4"/>
                </a:solidFill>
                <a:cs typeface="Courier New" pitchFamily="49" charset="0"/>
              </a:rPr>
              <a:t> count = 0;</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while (count &lt; 2) {</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a:t>
            </a:r>
            <a:r>
              <a:rPr lang="en-US" dirty="0" err="1">
                <a:solidFill>
                  <a:schemeClr val="accent4"/>
                </a:solidFill>
                <a:cs typeface="Courier New" pitchFamily="49" charset="0"/>
              </a:rPr>
              <a:t>System.out.println</a:t>
            </a:r>
            <a:r>
              <a:rPr lang="en-US" dirty="0">
                <a:solidFill>
                  <a:schemeClr val="accent4"/>
                </a:solidFill>
                <a:cs typeface="Courier New" pitchFamily="49" charset="0"/>
              </a:rPr>
              <a:t>("Welcome to Java!");</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count++;</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a:t>
            </a:r>
          </a:p>
        </p:txBody>
      </p:sp>
      <p:sp>
        <p:nvSpPr>
          <p:cNvPr id="13318" name="Rectangle 5">
            <a:extLst>
              <a:ext uri="{FF2B5EF4-FFF2-40B4-BE49-F238E27FC236}">
                <a16:creationId xmlns:a16="http://schemas.microsoft.com/office/drawing/2014/main" id="{ABB318CA-574E-03EC-3A98-F92FB52342DF}"/>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3319" name="AutoShape 6">
            <a:extLst>
              <a:ext uri="{FF2B5EF4-FFF2-40B4-BE49-F238E27FC236}">
                <a16:creationId xmlns:a16="http://schemas.microsoft.com/office/drawing/2014/main" id="{9C0D6A24-0E7D-D9E9-6501-553E30C6DF05}"/>
              </a:ext>
            </a:extLst>
          </p:cNvPr>
          <p:cNvSpPr>
            <a:spLocks noChangeArrowheads="1"/>
          </p:cNvSpPr>
          <p:nvPr/>
        </p:nvSpPr>
        <p:spPr bwMode="auto">
          <a:xfrm>
            <a:off x="5257800" y="1219200"/>
            <a:ext cx="3533775" cy="384175"/>
          </a:xfrm>
          <a:prstGeom prst="wedgeRoundRectCallout">
            <a:avLst>
              <a:gd name="adj1" fmla="val -46676"/>
              <a:gd name="adj2" fmla="val 290083"/>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Print Welcome to Java</a:t>
            </a:r>
          </a:p>
        </p:txBody>
      </p:sp>
      <p:sp>
        <p:nvSpPr>
          <p:cNvPr id="13320" name="Rectangle 8">
            <a:extLst>
              <a:ext uri="{FF2B5EF4-FFF2-40B4-BE49-F238E27FC236}">
                <a16:creationId xmlns:a16="http://schemas.microsoft.com/office/drawing/2014/main" id="{4BD1FEFE-3E28-765E-F888-D99667B7F559}"/>
              </a:ext>
            </a:extLst>
          </p:cNvPr>
          <p:cNvSpPr>
            <a:spLocks noChangeArrowheads="1"/>
          </p:cNvSpPr>
          <p:nvPr/>
        </p:nvSpPr>
        <p:spPr bwMode="auto">
          <a:xfrm>
            <a:off x="309563" y="2506663"/>
            <a:ext cx="51054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3321" name="Rectangle 9">
            <a:extLst>
              <a:ext uri="{FF2B5EF4-FFF2-40B4-BE49-F238E27FC236}">
                <a16:creationId xmlns:a16="http://schemas.microsoft.com/office/drawing/2014/main" id="{2D392DD8-D490-E9CD-09AD-2775CDF45663}"/>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theme/theme1.xml><?xml version="1.0" encoding="utf-8"?>
<a:theme xmlns:a="http://schemas.openxmlformats.org/drawingml/2006/main" name="International">
  <a:themeElements>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fontScheme name="Internat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International 1">
        <a:dk1>
          <a:srgbClr val="000000"/>
        </a:dk1>
        <a:lt1>
          <a:srgbClr val="FFFFFF"/>
        </a:lt1>
        <a:dk2>
          <a:srgbClr val="0000FF"/>
        </a:dk2>
        <a:lt2>
          <a:srgbClr val="FFFF99"/>
        </a:lt2>
        <a:accent1>
          <a:srgbClr val="009966"/>
        </a:accent1>
        <a:accent2>
          <a:srgbClr val="00CCCC"/>
        </a:accent2>
        <a:accent3>
          <a:srgbClr val="AAAAFF"/>
        </a:accent3>
        <a:accent4>
          <a:srgbClr val="DADADA"/>
        </a:accent4>
        <a:accent5>
          <a:srgbClr val="AACAB8"/>
        </a:accent5>
        <a:accent6>
          <a:srgbClr val="00B9B9"/>
        </a:accent6>
        <a:hlink>
          <a:srgbClr val="000080"/>
        </a:hlink>
        <a:folHlink>
          <a:srgbClr val="9999FF"/>
        </a:folHlink>
      </a:clrScheme>
      <a:clrMap bg1="dk2" tx1="lt1" bg2="dk1" tx2="lt2" accent1="accent1" accent2="accent2" accent3="accent3" accent4="accent4" accent5="accent5" accent6="accent6" hlink="hlink" folHlink="folHlink"/>
    </a:extraClrScheme>
    <a:extraClrScheme>
      <a:clrScheme name="International 2">
        <a:dk1>
          <a:srgbClr val="000000"/>
        </a:dk1>
        <a:lt1>
          <a:srgbClr val="FFFFFF"/>
        </a:lt1>
        <a:dk2>
          <a:srgbClr val="000080"/>
        </a:dk2>
        <a:lt2>
          <a:srgbClr val="003399"/>
        </a:lt2>
        <a:accent1>
          <a:srgbClr val="9999FF"/>
        </a:accent1>
        <a:accent2>
          <a:srgbClr val="FF99FF"/>
        </a:accent2>
        <a:accent3>
          <a:srgbClr val="FFFFFF"/>
        </a:accent3>
        <a:accent4>
          <a:srgbClr val="000000"/>
        </a:accent4>
        <a:accent5>
          <a:srgbClr val="CACAFF"/>
        </a:accent5>
        <a:accent6>
          <a:srgbClr val="E78AE7"/>
        </a:accent6>
        <a:hlink>
          <a:srgbClr val="85ADFF"/>
        </a:hlink>
        <a:folHlink>
          <a:srgbClr val="00CCCC"/>
        </a:folHlink>
      </a:clrScheme>
      <a:clrMap bg1="lt1" tx1="dk1" bg2="lt2" tx2="dk2" accent1="accent1" accent2="accent2" accent3="accent3" accent4="accent4" accent5="accent5" accent6="accent6" hlink="hlink" folHlink="folHlink"/>
    </a:extraClrScheme>
    <a:extraClrScheme>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C:\MSOffice\Templates\Presentation Designs\International.pot</Template>
  <TotalTime>19398</TotalTime>
  <Words>3012</Words>
  <Application>Microsoft Macintosh PowerPoint</Application>
  <PresentationFormat>On-screen Show (4:3)</PresentationFormat>
  <Paragraphs>387</Paragraphs>
  <Slides>52</Slides>
  <Notes>2</Notes>
  <HiddenSlides>0</HiddenSlides>
  <MMClips>0</MMClips>
  <ScaleCrop>false</ScaleCrop>
  <HeadingPairs>
    <vt:vector size="10"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52</vt:i4>
      </vt:variant>
      <vt:variant>
        <vt:lpstr>Custom Shows</vt:lpstr>
      </vt:variant>
      <vt:variant>
        <vt:i4>1</vt:i4>
      </vt:variant>
    </vt:vector>
  </HeadingPairs>
  <TitlesOfParts>
    <vt:vector size="65" baseType="lpstr">
      <vt:lpstr>Times New Roman</vt:lpstr>
      <vt:lpstr>Arial</vt:lpstr>
      <vt:lpstr>Monotype Sorts</vt:lpstr>
      <vt:lpstr>Courier New</vt:lpstr>
      <vt:lpstr>Wingdings</vt:lpstr>
      <vt:lpstr>Forte</vt:lpstr>
      <vt:lpstr>Book Antiqua</vt:lpstr>
      <vt:lpstr>Symbol</vt:lpstr>
      <vt:lpstr>Courier</vt:lpstr>
      <vt:lpstr>International</vt:lpstr>
      <vt:lpstr>Picture</vt:lpstr>
      <vt:lpstr>Equation</vt:lpstr>
      <vt:lpstr>Chapter 5 Loops</vt:lpstr>
      <vt:lpstr>Motivations</vt:lpstr>
      <vt:lpstr>Opening Problem</vt:lpstr>
      <vt:lpstr>Introducing while Loops</vt:lpstr>
      <vt:lpstr>Objectives</vt:lpstr>
      <vt:lpstr>while Loop Flow Chart</vt:lpstr>
      <vt:lpstr>Trace while Loop</vt:lpstr>
      <vt:lpstr>Trace while Loop, cont.</vt:lpstr>
      <vt:lpstr>Trace while Loop, cont.</vt:lpstr>
      <vt:lpstr>Trace while Loop, cont.</vt:lpstr>
      <vt:lpstr>Trace while Loop, cont.</vt:lpstr>
      <vt:lpstr>Trace while Loop, cont.</vt:lpstr>
      <vt:lpstr>Trace while Loop, cont.</vt:lpstr>
      <vt:lpstr>Trace while Loop, cont.</vt:lpstr>
      <vt:lpstr>Trace while Loop</vt:lpstr>
      <vt:lpstr>Problem: Repeat Addition Until Correct</vt:lpstr>
      <vt:lpstr>Problem: Guessing Numbers </vt:lpstr>
      <vt:lpstr>Problem: An Advanced Math Learning Tool </vt:lpstr>
      <vt:lpstr>Ending a Loop with a Sentinel Value </vt:lpstr>
      <vt:lpstr>Caution</vt:lpstr>
      <vt:lpstr>do-while Loop</vt:lpstr>
      <vt:lpstr>for Loops</vt:lpstr>
      <vt:lpstr>Trace for Loop</vt:lpstr>
      <vt:lpstr>Trace for Loop, cont.</vt:lpstr>
      <vt:lpstr>Trace for Loop, cont.</vt:lpstr>
      <vt:lpstr>Trace for Loop, cont.</vt:lpstr>
      <vt:lpstr>Trace for Loop, cont.</vt:lpstr>
      <vt:lpstr>Trace for Loop, cont.</vt:lpstr>
      <vt:lpstr>Trace for Loop, cont.</vt:lpstr>
      <vt:lpstr>Trace for Loop, cont.</vt:lpstr>
      <vt:lpstr>Trace for Loop, cont.</vt:lpstr>
      <vt:lpstr>Trace for Loop, cont.</vt:lpstr>
      <vt:lpstr>Note</vt:lpstr>
      <vt:lpstr>Note</vt:lpstr>
      <vt:lpstr>Caution</vt:lpstr>
      <vt:lpstr>Caution, cont.</vt:lpstr>
      <vt:lpstr>Which Loop to Use?</vt:lpstr>
      <vt:lpstr>Recommendations</vt:lpstr>
      <vt:lpstr>Nested Loops </vt:lpstr>
      <vt:lpstr>Minimizing Numerical Errors </vt:lpstr>
      <vt:lpstr>Problem: Finding the Greatest Common Divisor </vt:lpstr>
      <vt:lpstr>Problem:  Predicting the Future Tuition </vt:lpstr>
      <vt:lpstr>Problem:  Predicating the Future Tuition </vt:lpstr>
      <vt:lpstr>Case Study:  Converting Decimals to Hexadecimals</vt:lpstr>
      <vt:lpstr>Problem:  Monte Carlo Simulation </vt:lpstr>
      <vt:lpstr>Using break and continue</vt:lpstr>
      <vt:lpstr>break</vt:lpstr>
      <vt:lpstr>continue</vt:lpstr>
      <vt:lpstr>Guessing Number Problem Revisited </vt:lpstr>
      <vt:lpstr>Problem: Checking Palindrome</vt:lpstr>
      <vt:lpstr>Problem: Displaying Prime Numbers</vt:lpstr>
      <vt:lpstr>Debugging Loops in IDE Tools</vt:lpstr>
      <vt:lpstr>Custom Show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 Control Methods</dc:title>
  <dc:creator>Y. Daniel Liang</dc:creator>
  <cp:lastModifiedBy>anas arram</cp:lastModifiedBy>
  <cp:revision>247</cp:revision>
  <cp:lastPrinted>1998-02-04T21:16:15Z</cp:lastPrinted>
  <dcterms:created xsi:type="dcterms:W3CDTF">1995-06-10T17:31:50Z</dcterms:created>
  <dcterms:modified xsi:type="dcterms:W3CDTF">2022-11-09T08:58:17Z</dcterms:modified>
</cp:coreProperties>
</file>