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54"/>
  </p:notesMasterIdLst>
  <p:sldIdLst>
    <p:sldId id="326" r:id="rId2"/>
    <p:sldId id="395" r:id="rId3"/>
    <p:sldId id="399" r:id="rId4"/>
    <p:sldId id="400" r:id="rId5"/>
    <p:sldId id="352" r:id="rId6"/>
    <p:sldId id="309" r:id="rId7"/>
    <p:sldId id="374" r:id="rId8"/>
    <p:sldId id="375" r:id="rId9"/>
    <p:sldId id="376" r:id="rId10"/>
    <p:sldId id="377" r:id="rId11"/>
    <p:sldId id="378" r:id="rId12"/>
    <p:sldId id="379" r:id="rId13"/>
    <p:sldId id="380" r:id="rId14"/>
    <p:sldId id="381" r:id="rId15"/>
    <p:sldId id="382" r:id="rId16"/>
    <p:sldId id="368" r:id="rId17"/>
    <p:sldId id="403" r:id="rId18"/>
    <p:sldId id="393" r:id="rId19"/>
    <p:sldId id="331" r:id="rId20"/>
    <p:sldId id="308" r:id="rId21"/>
    <p:sldId id="310" r:id="rId22"/>
    <p:sldId id="327" r:id="rId23"/>
    <p:sldId id="383" r:id="rId24"/>
    <p:sldId id="384" r:id="rId25"/>
    <p:sldId id="385" r:id="rId26"/>
    <p:sldId id="386" r:id="rId27"/>
    <p:sldId id="387" r:id="rId28"/>
    <p:sldId id="388" r:id="rId29"/>
    <p:sldId id="389" r:id="rId30"/>
    <p:sldId id="391" r:id="rId31"/>
    <p:sldId id="392" r:id="rId32"/>
    <p:sldId id="390" r:id="rId33"/>
    <p:sldId id="361" r:id="rId34"/>
    <p:sldId id="362" r:id="rId35"/>
    <p:sldId id="340" r:id="rId36"/>
    <p:sldId id="341" r:id="rId37"/>
    <p:sldId id="350" r:id="rId38"/>
    <p:sldId id="365" r:id="rId39"/>
    <p:sldId id="364" r:id="rId40"/>
    <p:sldId id="363" r:id="rId41"/>
    <p:sldId id="342" r:id="rId42"/>
    <p:sldId id="396" r:id="rId43"/>
    <p:sldId id="397" r:id="rId44"/>
    <p:sldId id="404" r:id="rId45"/>
    <p:sldId id="398" r:id="rId46"/>
    <p:sldId id="313" r:id="rId47"/>
    <p:sldId id="401" r:id="rId48"/>
    <p:sldId id="402" r:id="rId49"/>
    <p:sldId id="394" r:id="rId50"/>
    <p:sldId id="405" r:id="rId51"/>
    <p:sldId id="344" r:id="rId52"/>
    <p:sldId id="354" r:id="rId53"/>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98" autoAdjust="0"/>
    <p:restoredTop sz="94606" autoAdjust="0"/>
  </p:normalViewPr>
  <p:slideViewPr>
    <p:cSldViewPr>
      <p:cViewPr varScale="1">
        <p:scale>
          <a:sx n="119" d="100"/>
          <a:sy n="119" d="100"/>
        </p:scale>
        <p:origin x="1312" y="184"/>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419"/>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3862ADB-2EB2-A963-1248-DF7EEBF4E0B1}"/>
              </a:ext>
            </a:extLst>
          </p:cNvPr>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6147" name="Rectangle 3">
            <a:extLst>
              <a:ext uri="{FF2B5EF4-FFF2-40B4-BE49-F238E27FC236}">
                <a16:creationId xmlns:a16="http://schemas.microsoft.com/office/drawing/2014/main" id="{4E1FE417-9394-F52A-D640-9DEFABAA43D2}"/>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C5D5340-496F-9A0C-786E-DC1CB8115E71}"/>
              </a:ext>
            </a:extLst>
          </p:cNvPr>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8195" name="Rectangle 3">
            <a:extLst>
              <a:ext uri="{FF2B5EF4-FFF2-40B4-BE49-F238E27FC236}">
                <a16:creationId xmlns:a16="http://schemas.microsoft.com/office/drawing/2014/main" id="{1F930BD1-1660-C6EE-ED61-F6806ECB692B}"/>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31">
            <a:extLst>
              <a:ext uri="{FF2B5EF4-FFF2-40B4-BE49-F238E27FC236}">
                <a16:creationId xmlns:a16="http://schemas.microsoft.com/office/drawing/2014/main" id="{B8FC7A1B-40DF-8EC8-CCD9-83F3B06460D3}"/>
              </a:ext>
            </a:extLst>
          </p:cNvPr>
          <p:cNvGrpSpPr>
            <a:grpSpLocks/>
          </p:cNvGrpSpPr>
          <p:nvPr/>
        </p:nvGrpSpPr>
        <p:grpSpPr bwMode="auto">
          <a:xfrm>
            <a:off x="0" y="114300"/>
            <a:ext cx="9142413" cy="6742113"/>
            <a:chOff x="0" y="72"/>
            <a:chExt cx="5759" cy="4247"/>
          </a:xfrm>
        </p:grpSpPr>
        <p:sp>
          <p:nvSpPr>
            <p:cNvPr id="3" name="Rectangle 2">
              <a:extLst>
                <a:ext uri="{FF2B5EF4-FFF2-40B4-BE49-F238E27FC236}">
                  <a16:creationId xmlns:a16="http://schemas.microsoft.com/office/drawing/2014/main" id="{A36E846B-AA92-9292-35D0-DF5D12823533}"/>
                </a:ext>
              </a:extLst>
            </p:cNvPr>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cs typeface="+mn-cs"/>
              </a:endParaRPr>
            </a:p>
          </p:txBody>
        </p:sp>
        <p:grpSp>
          <p:nvGrpSpPr>
            <p:cNvPr id="4" name="Group 30">
              <a:extLst>
                <a:ext uri="{FF2B5EF4-FFF2-40B4-BE49-F238E27FC236}">
                  <a16:creationId xmlns:a16="http://schemas.microsoft.com/office/drawing/2014/main" id="{6CC550AA-10F8-95EF-95F3-706F1915F0E9}"/>
                </a:ext>
              </a:extLst>
            </p:cNvPr>
            <p:cNvGrpSpPr>
              <a:grpSpLocks/>
            </p:cNvGrpSpPr>
            <p:nvPr/>
          </p:nvGrpSpPr>
          <p:grpSpPr bwMode="auto">
            <a:xfrm>
              <a:off x="0" y="72"/>
              <a:ext cx="5759" cy="2040"/>
              <a:chOff x="0" y="72"/>
              <a:chExt cx="5759" cy="2040"/>
            </a:xfrm>
          </p:grpSpPr>
          <p:sp>
            <p:nvSpPr>
              <p:cNvPr id="5" name="Rectangle 3">
                <a:extLst>
                  <a:ext uri="{FF2B5EF4-FFF2-40B4-BE49-F238E27FC236}">
                    <a16:creationId xmlns:a16="http://schemas.microsoft.com/office/drawing/2014/main" id="{1DAB63F8-4FC0-5E7A-1FB4-3CB23DDDC81E}"/>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cs typeface="+mn-cs"/>
                </a:endParaRPr>
              </a:p>
            </p:txBody>
          </p:sp>
          <p:grpSp>
            <p:nvGrpSpPr>
              <p:cNvPr id="6" name="Group 9">
                <a:extLst>
                  <a:ext uri="{FF2B5EF4-FFF2-40B4-BE49-F238E27FC236}">
                    <a16:creationId xmlns:a16="http://schemas.microsoft.com/office/drawing/2014/main" id="{1B5E5696-BAF1-343F-C7C7-AE7A09BF3AF0}"/>
                  </a:ext>
                </a:extLst>
              </p:cNvPr>
              <p:cNvGrpSpPr>
                <a:grpSpLocks/>
              </p:cNvGrpSpPr>
              <p:nvPr/>
            </p:nvGrpSpPr>
            <p:grpSpPr bwMode="auto">
              <a:xfrm>
                <a:off x="2289" y="72"/>
                <a:ext cx="1440" cy="1984"/>
                <a:chOff x="2289" y="72"/>
                <a:chExt cx="1440" cy="1984"/>
              </a:xfrm>
            </p:grpSpPr>
            <p:sp>
              <p:nvSpPr>
                <p:cNvPr id="27" name="Freeform 4">
                  <a:extLst>
                    <a:ext uri="{FF2B5EF4-FFF2-40B4-BE49-F238E27FC236}">
                      <a16:creationId xmlns:a16="http://schemas.microsoft.com/office/drawing/2014/main" id="{9B506CE2-EB20-E88B-1BE0-C0056CC38A75}"/>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8" name="Line 5">
                  <a:extLst>
                    <a:ext uri="{FF2B5EF4-FFF2-40B4-BE49-F238E27FC236}">
                      <a16:creationId xmlns:a16="http://schemas.microsoft.com/office/drawing/2014/main" id="{E7662DED-47A9-70E1-4C9E-1B2ECBC86280}"/>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29" name="Line 6">
                  <a:extLst>
                    <a:ext uri="{FF2B5EF4-FFF2-40B4-BE49-F238E27FC236}">
                      <a16:creationId xmlns:a16="http://schemas.microsoft.com/office/drawing/2014/main" id="{E736B8B9-644B-7274-15F9-8DB945834822}"/>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30" name="Line 7">
                  <a:extLst>
                    <a:ext uri="{FF2B5EF4-FFF2-40B4-BE49-F238E27FC236}">
                      <a16:creationId xmlns:a16="http://schemas.microsoft.com/office/drawing/2014/main" id="{E0829CA7-690C-08B4-1672-74A635802F63}"/>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31" name="Freeform 8">
                  <a:extLst>
                    <a:ext uri="{FF2B5EF4-FFF2-40B4-BE49-F238E27FC236}">
                      <a16:creationId xmlns:a16="http://schemas.microsoft.com/office/drawing/2014/main" id="{78A15EF7-B4E6-3286-5926-648F60AC0274}"/>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sp>
            <p:nvSpPr>
              <p:cNvPr id="7" name="Oval 10">
                <a:extLst>
                  <a:ext uri="{FF2B5EF4-FFF2-40B4-BE49-F238E27FC236}">
                    <a16:creationId xmlns:a16="http://schemas.microsoft.com/office/drawing/2014/main" id="{9B0DF64D-71E8-4302-B6B3-6CC4DE0725EF}"/>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cs typeface="+mn-cs"/>
                </a:endParaRPr>
              </a:p>
            </p:txBody>
          </p:sp>
          <p:grpSp>
            <p:nvGrpSpPr>
              <p:cNvPr id="8" name="Group 29">
                <a:extLst>
                  <a:ext uri="{FF2B5EF4-FFF2-40B4-BE49-F238E27FC236}">
                    <a16:creationId xmlns:a16="http://schemas.microsoft.com/office/drawing/2014/main" id="{B78530DC-0422-9CFC-46E9-FC86141252B9}"/>
                  </a:ext>
                </a:extLst>
              </p:cNvPr>
              <p:cNvGrpSpPr>
                <a:grpSpLocks/>
              </p:cNvGrpSpPr>
              <p:nvPr/>
            </p:nvGrpSpPr>
            <p:grpSpPr bwMode="auto">
              <a:xfrm>
                <a:off x="2071" y="406"/>
                <a:ext cx="1392" cy="1109"/>
                <a:chOff x="2071" y="406"/>
                <a:chExt cx="1392" cy="1109"/>
              </a:xfrm>
            </p:grpSpPr>
            <p:sp>
              <p:nvSpPr>
                <p:cNvPr id="9" name="Freeform 11">
                  <a:extLst>
                    <a:ext uri="{FF2B5EF4-FFF2-40B4-BE49-F238E27FC236}">
                      <a16:creationId xmlns:a16="http://schemas.microsoft.com/office/drawing/2014/main" id="{28B74783-2262-9B33-8E74-E2E142F1C2A2}"/>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 name="Freeform 12">
                  <a:extLst>
                    <a:ext uri="{FF2B5EF4-FFF2-40B4-BE49-F238E27FC236}">
                      <a16:creationId xmlns:a16="http://schemas.microsoft.com/office/drawing/2014/main" id="{4142B210-9CC1-B5C6-C148-CD861E5E99B2}"/>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1" name="Freeform 13">
                  <a:extLst>
                    <a:ext uri="{FF2B5EF4-FFF2-40B4-BE49-F238E27FC236}">
                      <a16:creationId xmlns:a16="http://schemas.microsoft.com/office/drawing/2014/main" id="{820BA9B6-53B1-0AB0-F92D-D4DE1FE27CCE}"/>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2" name="Freeform 14">
                  <a:extLst>
                    <a:ext uri="{FF2B5EF4-FFF2-40B4-BE49-F238E27FC236}">
                      <a16:creationId xmlns:a16="http://schemas.microsoft.com/office/drawing/2014/main" id="{C4E48F7C-3107-5712-2652-42727B5FDDC8}"/>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3" name="Freeform 15">
                  <a:extLst>
                    <a:ext uri="{FF2B5EF4-FFF2-40B4-BE49-F238E27FC236}">
                      <a16:creationId xmlns:a16="http://schemas.microsoft.com/office/drawing/2014/main" id="{29476A66-7C3C-3656-D614-00C7A2F2D600}"/>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4" name="Freeform 16">
                  <a:extLst>
                    <a:ext uri="{FF2B5EF4-FFF2-40B4-BE49-F238E27FC236}">
                      <a16:creationId xmlns:a16="http://schemas.microsoft.com/office/drawing/2014/main" id="{CABAA35F-AEF1-5D4D-A34A-0426224BDAC8}"/>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5" name="Freeform 17">
                  <a:extLst>
                    <a:ext uri="{FF2B5EF4-FFF2-40B4-BE49-F238E27FC236}">
                      <a16:creationId xmlns:a16="http://schemas.microsoft.com/office/drawing/2014/main" id="{275B873E-0893-0B39-C9E7-3DD9276BB551}"/>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6" name="Freeform 18">
                  <a:extLst>
                    <a:ext uri="{FF2B5EF4-FFF2-40B4-BE49-F238E27FC236}">
                      <a16:creationId xmlns:a16="http://schemas.microsoft.com/office/drawing/2014/main" id="{6DA66484-A51C-B458-97DB-4756C67EEF81}"/>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7" name="Freeform 19">
                  <a:extLst>
                    <a:ext uri="{FF2B5EF4-FFF2-40B4-BE49-F238E27FC236}">
                      <a16:creationId xmlns:a16="http://schemas.microsoft.com/office/drawing/2014/main" id="{1533E208-9CA0-F78B-6B1C-F66C15E509E4}"/>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8" name="Freeform 20">
                  <a:extLst>
                    <a:ext uri="{FF2B5EF4-FFF2-40B4-BE49-F238E27FC236}">
                      <a16:creationId xmlns:a16="http://schemas.microsoft.com/office/drawing/2014/main" id="{1FA1D9A0-1708-74B0-D1FD-D0EC7CD7B759}"/>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9" name="Freeform 21">
                  <a:extLst>
                    <a:ext uri="{FF2B5EF4-FFF2-40B4-BE49-F238E27FC236}">
                      <a16:creationId xmlns:a16="http://schemas.microsoft.com/office/drawing/2014/main" id="{6BE97E5C-6C2E-08FE-A95D-9A6883880E0E}"/>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0" name="Freeform 22">
                  <a:extLst>
                    <a:ext uri="{FF2B5EF4-FFF2-40B4-BE49-F238E27FC236}">
                      <a16:creationId xmlns:a16="http://schemas.microsoft.com/office/drawing/2014/main" id="{E5A16C9D-B268-72E6-04BC-FACB0A637F19}"/>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1" name="Freeform 23">
                  <a:extLst>
                    <a:ext uri="{FF2B5EF4-FFF2-40B4-BE49-F238E27FC236}">
                      <a16:creationId xmlns:a16="http://schemas.microsoft.com/office/drawing/2014/main" id="{B44A1650-CFED-5CB3-74EE-646D459E8DEE}"/>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2" name="Freeform 24">
                  <a:extLst>
                    <a:ext uri="{FF2B5EF4-FFF2-40B4-BE49-F238E27FC236}">
                      <a16:creationId xmlns:a16="http://schemas.microsoft.com/office/drawing/2014/main" id="{166351BD-C594-FCAD-C891-FBD030A72D37}"/>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3" name="Freeform 25">
                  <a:extLst>
                    <a:ext uri="{FF2B5EF4-FFF2-40B4-BE49-F238E27FC236}">
                      <a16:creationId xmlns:a16="http://schemas.microsoft.com/office/drawing/2014/main" id="{374E1862-5A44-06B5-6DF1-08B162D0ED2F}"/>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4" name="Freeform 26">
                  <a:extLst>
                    <a:ext uri="{FF2B5EF4-FFF2-40B4-BE49-F238E27FC236}">
                      <a16:creationId xmlns:a16="http://schemas.microsoft.com/office/drawing/2014/main" id="{8D791B0F-8594-B949-082D-49DEA502FB5E}"/>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5" name="Freeform 27">
                  <a:extLst>
                    <a:ext uri="{FF2B5EF4-FFF2-40B4-BE49-F238E27FC236}">
                      <a16:creationId xmlns:a16="http://schemas.microsoft.com/office/drawing/2014/main" id="{2C28C3D8-CCF0-63EA-0E71-63EA549D25C9}"/>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6" name="Freeform 28">
                  <a:extLst>
                    <a:ext uri="{FF2B5EF4-FFF2-40B4-BE49-F238E27FC236}">
                      <a16:creationId xmlns:a16="http://schemas.microsoft.com/office/drawing/2014/main" id="{1164527D-9480-F6EA-42CD-8F8EFB3CD9A7}"/>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2" name="Rectangle 34">
            <a:extLst>
              <a:ext uri="{FF2B5EF4-FFF2-40B4-BE49-F238E27FC236}">
                <a16:creationId xmlns:a16="http://schemas.microsoft.com/office/drawing/2014/main" id="{53FC673B-E13A-3AAA-83CE-415B1140A10F}"/>
              </a:ext>
            </a:extLst>
          </p:cNvPr>
          <p:cNvSpPr>
            <a:spLocks noGrp="1" noChangeArrowheads="1"/>
          </p:cNvSpPr>
          <p:nvPr>
            <p:ph type="dt" sz="quarter" idx="10"/>
          </p:nvPr>
        </p:nvSpPr>
        <p:spPr/>
        <p:txBody>
          <a:bodyPr/>
          <a:lstStyle>
            <a:lvl1pPr>
              <a:defRPr/>
            </a:lvl1pPr>
          </a:lstStyle>
          <a:p>
            <a:pPr>
              <a:defRPr/>
            </a:pPr>
            <a:endParaRPr lang="en-US"/>
          </a:p>
        </p:txBody>
      </p:sp>
      <p:sp>
        <p:nvSpPr>
          <p:cNvPr id="33" name="Rectangle 35">
            <a:extLst>
              <a:ext uri="{FF2B5EF4-FFF2-40B4-BE49-F238E27FC236}">
                <a16:creationId xmlns:a16="http://schemas.microsoft.com/office/drawing/2014/main" id="{EC663CB5-A7BD-2FF9-EAB0-B0191C5BA69C}"/>
              </a:ext>
            </a:extLst>
          </p:cNvPr>
          <p:cNvSpPr>
            <a:spLocks noGrp="1" noChangeArrowheads="1"/>
          </p:cNvSpPr>
          <p:nvPr>
            <p:ph type="ftr" sz="quarter" idx="11"/>
          </p:nvPr>
        </p:nvSpPr>
        <p:spPr bwMode="auto">
          <a:xfrm>
            <a:off x="3124200" y="64008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and Data Structures, Twelfth Edition, (c) 2020 Pearson Education, Inc. All rights reserved. </a:t>
            </a:r>
          </a:p>
        </p:txBody>
      </p:sp>
      <p:sp>
        <p:nvSpPr>
          <p:cNvPr id="34" name="Rectangle 36">
            <a:extLst>
              <a:ext uri="{FF2B5EF4-FFF2-40B4-BE49-F238E27FC236}">
                <a16:creationId xmlns:a16="http://schemas.microsoft.com/office/drawing/2014/main" id="{F2E6D55F-7358-AB68-081B-CC75A0ED04C4}"/>
              </a:ext>
            </a:extLst>
          </p:cNvPr>
          <p:cNvSpPr>
            <a:spLocks noGrp="1" noChangeArrowheads="1"/>
          </p:cNvSpPr>
          <p:nvPr>
            <p:ph type="sldNum" sz="quarter" idx="12"/>
          </p:nvPr>
        </p:nvSpPr>
        <p:spPr>
          <a:xfrm>
            <a:off x="6553200" y="6400800"/>
            <a:ext cx="1905000" cy="457200"/>
          </a:xfrm>
        </p:spPr>
        <p:txBody>
          <a:bodyPr/>
          <a:lstStyle>
            <a:lvl1pPr>
              <a:defRPr/>
            </a:lvl1pPr>
          </a:lstStyle>
          <a:p>
            <a:fld id="{D6C1664C-4A19-A446-8DA5-11B0006C46CC}" type="slidenum">
              <a:rPr lang="en-US" altLang="en-US"/>
              <a:pPr/>
              <a:t>‹#›</a:t>
            </a:fld>
            <a:endParaRPr lang="en-US" altLang="en-US"/>
          </a:p>
        </p:txBody>
      </p:sp>
    </p:spTree>
    <p:extLst>
      <p:ext uri="{BB962C8B-B14F-4D97-AF65-F5344CB8AC3E}">
        <p14:creationId xmlns:p14="http://schemas.microsoft.com/office/powerpoint/2010/main" val="183107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37AB5F9A-D43A-5746-10E9-FD5E22A377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E669FEC2-277C-D176-3E0D-E04B3D81F054}"/>
              </a:ext>
            </a:extLst>
          </p:cNvPr>
          <p:cNvSpPr>
            <a:spLocks noGrp="1" noChangeArrowheads="1"/>
          </p:cNvSpPr>
          <p:nvPr>
            <p:ph type="sldNum" sz="quarter" idx="11"/>
          </p:nvPr>
        </p:nvSpPr>
        <p:spPr>
          <a:ln/>
        </p:spPr>
        <p:txBody>
          <a:bodyPr/>
          <a:lstStyle>
            <a:lvl1pPr>
              <a:defRPr/>
            </a:lvl1pPr>
          </a:lstStyle>
          <a:p>
            <a:fld id="{E49AA7BC-1B7E-594B-9225-96D94E8BD1B5}" type="slidenum">
              <a:rPr lang="en-US" altLang="en-US"/>
              <a:pPr/>
              <a:t>‹#›</a:t>
            </a:fld>
            <a:endParaRPr lang="en-US" altLang="en-US"/>
          </a:p>
        </p:txBody>
      </p:sp>
    </p:spTree>
    <p:extLst>
      <p:ext uri="{BB962C8B-B14F-4D97-AF65-F5344CB8AC3E}">
        <p14:creationId xmlns:p14="http://schemas.microsoft.com/office/powerpoint/2010/main" val="1363237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F88AE0F2-B338-027D-CD8D-0771BCA501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B909302B-11CA-5ABA-6DE3-BE774BF0B787}"/>
              </a:ext>
            </a:extLst>
          </p:cNvPr>
          <p:cNvSpPr>
            <a:spLocks noGrp="1" noChangeArrowheads="1"/>
          </p:cNvSpPr>
          <p:nvPr>
            <p:ph type="sldNum" sz="quarter" idx="11"/>
          </p:nvPr>
        </p:nvSpPr>
        <p:spPr>
          <a:ln/>
        </p:spPr>
        <p:txBody>
          <a:bodyPr/>
          <a:lstStyle>
            <a:lvl1pPr>
              <a:defRPr/>
            </a:lvl1pPr>
          </a:lstStyle>
          <a:p>
            <a:fld id="{EC60FAFB-7993-0944-981B-A9F59B29B9AE}" type="slidenum">
              <a:rPr lang="en-US" altLang="en-US"/>
              <a:pPr/>
              <a:t>‹#›</a:t>
            </a:fld>
            <a:endParaRPr lang="en-US" altLang="en-US"/>
          </a:p>
        </p:txBody>
      </p:sp>
    </p:spTree>
    <p:extLst>
      <p:ext uri="{BB962C8B-B14F-4D97-AF65-F5344CB8AC3E}">
        <p14:creationId xmlns:p14="http://schemas.microsoft.com/office/powerpoint/2010/main" val="179376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D3814EB1-156A-A9E2-EC0B-DC0BF851B2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E602D1EB-0785-A2EC-B207-4F7788121AEF}"/>
              </a:ext>
            </a:extLst>
          </p:cNvPr>
          <p:cNvSpPr>
            <a:spLocks noGrp="1" noChangeArrowheads="1"/>
          </p:cNvSpPr>
          <p:nvPr>
            <p:ph type="sldNum" sz="quarter" idx="11"/>
          </p:nvPr>
        </p:nvSpPr>
        <p:spPr>
          <a:ln/>
        </p:spPr>
        <p:txBody>
          <a:bodyPr/>
          <a:lstStyle>
            <a:lvl1pPr>
              <a:defRPr/>
            </a:lvl1pPr>
          </a:lstStyle>
          <a:p>
            <a:fld id="{D2FE42BB-890D-B740-9AA6-465C9218E004}" type="slidenum">
              <a:rPr lang="en-US" altLang="en-US"/>
              <a:pPr/>
              <a:t>‹#›</a:t>
            </a:fld>
            <a:endParaRPr lang="en-US" altLang="en-US"/>
          </a:p>
        </p:txBody>
      </p:sp>
    </p:spTree>
    <p:extLst>
      <p:ext uri="{BB962C8B-B14F-4D97-AF65-F5344CB8AC3E}">
        <p14:creationId xmlns:p14="http://schemas.microsoft.com/office/powerpoint/2010/main" val="375168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A86C7A42-110D-9D65-3352-9278D0F3A3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A9C3AC27-1818-2738-2A27-5B3700AF9AC6}"/>
              </a:ext>
            </a:extLst>
          </p:cNvPr>
          <p:cNvSpPr>
            <a:spLocks noGrp="1" noChangeArrowheads="1"/>
          </p:cNvSpPr>
          <p:nvPr>
            <p:ph type="sldNum" sz="quarter" idx="11"/>
          </p:nvPr>
        </p:nvSpPr>
        <p:spPr>
          <a:ln/>
        </p:spPr>
        <p:txBody>
          <a:bodyPr/>
          <a:lstStyle>
            <a:lvl1pPr>
              <a:defRPr/>
            </a:lvl1pPr>
          </a:lstStyle>
          <a:p>
            <a:fld id="{FCFFB03B-FDA7-7A47-90F3-57AD097F6AFA}" type="slidenum">
              <a:rPr lang="en-US" altLang="en-US"/>
              <a:pPr/>
              <a:t>‹#›</a:t>
            </a:fld>
            <a:endParaRPr lang="en-US" altLang="en-US"/>
          </a:p>
        </p:txBody>
      </p:sp>
    </p:spTree>
    <p:extLst>
      <p:ext uri="{BB962C8B-B14F-4D97-AF65-F5344CB8AC3E}">
        <p14:creationId xmlns:p14="http://schemas.microsoft.com/office/powerpoint/2010/main" val="15350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140A6A58-A7EB-37B1-8C6C-A4A68B0329B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F14A6D43-A091-04F7-3888-F4A461A39A2A}"/>
              </a:ext>
            </a:extLst>
          </p:cNvPr>
          <p:cNvSpPr>
            <a:spLocks noGrp="1" noChangeArrowheads="1"/>
          </p:cNvSpPr>
          <p:nvPr>
            <p:ph type="sldNum" sz="quarter" idx="11"/>
          </p:nvPr>
        </p:nvSpPr>
        <p:spPr>
          <a:ln/>
        </p:spPr>
        <p:txBody>
          <a:bodyPr/>
          <a:lstStyle>
            <a:lvl1pPr>
              <a:defRPr/>
            </a:lvl1pPr>
          </a:lstStyle>
          <a:p>
            <a:fld id="{97170E2D-A2EE-2D40-9005-737F01FB4C40}" type="slidenum">
              <a:rPr lang="en-US" altLang="en-US"/>
              <a:pPr/>
              <a:t>‹#›</a:t>
            </a:fld>
            <a:endParaRPr lang="en-US" altLang="en-US"/>
          </a:p>
        </p:txBody>
      </p:sp>
    </p:spTree>
    <p:extLst>
      <p:ext uri="{BB962C8B-B14F-4D97-AF65-F5344CB8AC3E}">
        <p14:creationId xmlns:p14="http://schemas.microsoft.com/office/powerpoint/2010/main" val="244642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DE8CF624-D933-266B-854C-EA1AE737E54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4">
            <a:extLst>
              <a:ext uri="{FF2B5EF4-FFF2-40B4-BE49-F238E27FC236}">
                <a16:creationId xmlns:a16="http://schemas.microsoft.com/office/drawing/2014/main" id="{8FFE27A2-CD7B-D375-A16D-72E78C717365}"/>
              </a:ext>
            </a:extLst>
          </p:cNvPr>
          <p:cNvSpPr>
            <a:spLocks noGrp="1" noChangeArrowheads="1"/>
          </p:cNvSpPr>
          <p:nvPr>
            <p:ph type="sldNum" sz="quarter" idx="11"/>
          </p:nvPr>
        </p:nvSpPr>
        <p:spPr>
          <a:ln/>
        </p:spPr>
        <p:txBody>
          <a:bodyPr/>
          <a:lstStyle>
            <a:lvl1pPr>
              <a:defRPr/>
            </a:lvl1pPr>
          </a:lstStyle>
          <a:p>
            <a:fld id="{4539C8F9-314B-C347-99D8-C15E7642A7B0}" type="slidenum">
              <a:rPr lang="en-US" altLang="en-US"/>
              <a:pPr/>
              <a:t>‹#›</a:t>
            </a:fld>
            <a:endParaRPr lang="en-US" altLang="en-US"/>
          </a:p>
        </p:txBody>
      </p:sp>
    </p:spTree>
    <p:extLst>
      <p:ext uri="{BB962C8B-B14F-4D97-AF65-F5344CB8AC3E}">
        <p14:creationId xmlns:p14="http://schemas.microsoft.com/office/powerpoint/2010/main" val="19012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2362BE1F-3AF3-21F7-4AC2-F59A880B2C8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4">
            <a:extLst>
              <a:ext uri="{FF2B5EF4-FFF2-40B4-BE49-F238E27FC236}">
                <a16:creationId xmlns:a16="http://schemas.microsoft.com/office/drawing/2014/main" id="{F7ADEEA5-B88B-5F6F-6069-A95CFF9BCEBD}"/>
              </a:ext>
            </a:extLst>
          </p:cNvPr>
          <p:cNvSpPr>
            <a:spLocks noGrp="1" noChangeArrowheads="1"/>
          </p:cNvSpPr>
          <p:nvPr>
            <p:ph type="sldNum" sz="quarter" idx="11"/>
          </p:nvPr>
        </p:nvSpPr>
        <p:spPr>
          <a:ln/>
        </p:spPr>
        <p:txBody>
          <a:bodyPr/>
          <a:lstStyle>
            <a:lvl1pPr>
              <a:defRPr/>
            </a:lvl1pPr>
          </a:lstStyle>
          <a:p>
            <a:fld id="{32ED18CE-0D16-C743-B635-568935B9C314}" type="slidenum">
              <a:rPr lang="en-US" altLang="en-US"/>
              <a:pPr/>
              <a:t>‹#›</a:t>
            </a:fld>
            <a:endParaRPr lang="en-US" altLang="en-US"/>
          </a:p>
        </p:txBody>
      </p:sp>
    </p:spTree>
    <p:extLst>
      <p:ext uri="{BB962C8B-B14F-4D97-AF65-F5344CB8AC3E}">
        <p14:creationId xmlns:p14="http://schemas.microsoft.com/office/powerpoint/2010/main" val="330895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B6692B86-2F6F-2C6C-C6D8-9D2307D9B15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4">
            <a:extLst>
              <a:ext uri="{FF2B5EF4-FFF2-40B4-BE49-F238E27FC236}">
                <a16:creationId xmlns:a16="http://schemas.microsoft.com/office/drawing/2014/main" id="{3FF2F4E3-7847-38EC-53CD-51CA9DAC1C5F}"/>
              </a:ext>
            </a:extLst>
          </p:cNvPr>
          <p:cNvSpPr>
            <a:spLocks noGrp="1" noChangeArrowheads="1"/>
          </p:cNvSpPr>
          <p:nvPr>
            <p:ph type="sldNum" sz="quarter" idx="11"/>
          </p:nvPr>
        </p:nvSpPr>
        <p:spPr>
          <a:ln/>
        </p:spPr>
        <p:txBody>
          <a:bodyPr/>
          <a:lstStyle>
            <a:lvl1pPr>
              <a:defRPr/>
            </a:lvl1pPr>
          </a:lstStyle>
          <a:p>
            <a:fld id="{693C1DA6-6B70-2147-B702-5B83FBA6DA9F}" type="slidenum">
              <a:rPr lang="en-US" altLang="en-US"/>
              <a:pPr/>
              <a:t>‹#›</a:t>
            </a:fld>
            <a:endParaRPr lang="en-US" altLang="en-US"/>
          </a:p>
        </p:txBody>
      </p:sp>
    </p:spTree>
    <p:extLst>
      <p:ext uri="{BB962C8B-B14F-4D97-AF65-F5344CB8AC3E}">
        <p14:creationId xmlns:p14="http://schemas.microsoft.com/office/powerpoint/2010/main" val="50383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842A0DC5-FDF8-03A1-FE6D-77C4217BEC2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BA3EEF4A-3248-9061-B03D-5D0D9D0DB4D9}"/>
              </a:ext>
            </a:extLst>
          </p:cNvPr>
          <p:cNvSpPr>
            <a:spLocks noGrp="1" noChangeArrowheads="1"/>
          </p:cNvSpPr>
          <p:nvPr>
            <p:ph type="sldNum" sz="quarter" idx="11"/>
          </p:nvPr>
        </p:nvSpPr>
        <p:spPr>
          <a:ln/>
        </p:spPr>
        <p:txBody>
          <a:bodyPr/>
          <a:lstStyle>
            <a:lvl1pPr>
              <a:defRPr/>
            </a:lvl1pPr>
          </a:lstStyle>
          <a:p>
            <a:fld id="{B4603675-6A0B-FB44-B16A-A869FF1F1361}" type="slidenum">
              <a:rPr lang="en-US" altLang="en-US"/>
              <a:pPr/>
              <a:t>‹#›</a:t>
            </a:fld>
            <a:endParaRPr lang="en-US" altLang="en-US"/>
          </a:p>
        </p:txBody>
      </p:sp>
    </p:spTree>
    <p:extLst>
      <p:ext uri="{BB962C8B-B14F-4D97-AF65-F5344CB8AC3E}">
        <p14:creationId xmlns:p14="http://schemas.microsoft.com/office/powerpoint/2010/main" val="3828444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45EF3639-D662-FFDD-567F-B3BC66B0FCC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4E64E0AF-E615-70D7-559F-14A75FA5E920}"/>
              </a:ext>
            </a:extLst>
          </p:cNvPr>
          <p:cNvSpPr>
            <a:spLocks noGrp="1" noChangeArrowheads="1"/>
          </p:cNvSpPr>
          <p:nvPr>
            <p:ph type="sldNum" sz="quarter" idx="11"/>
          </p:nvPr>
        </p:nvSpPr>
        <p:spPr>
          <a:ln/>
        </p:spPr>
        <p:txBody>
          <a:bodyPr/>
          <a:lstStyle>
            <a:lvl1pPr>
              <a:defRPr/>
            </a:lvl1pPr>
          </a:lstStyle>
          <a:p>
            <a:fld id="{B90977DA-A7D3-B04F-8B46-16C7AF23B6AB}" type="slidenum">
              <a:rPr lang="en-US" altLang="en-US"/>
              <a:pPr/>
              <a:t>‹#›</a:t>
            </a:fld>
            <a:endParaRPr lang="en-US" altLang="en-US"/>
          </a:p>
        </p:txBody>
      </p:sp>
    </p:spTree>
    <p:extLst>
      <p:ext uri="{BB962C8B-B14F-4D97-AF65-F5344CB8AC3E}">
        <p14:creationId xmlns:p14="http://schemas.microsoft.com/office/powerpoint/2010/main" val="128687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
            <a:extLst>
              <a:ext uri="{FF2B5EF4-FFF2-40B4-BE49-F238E27FC236}">
                <a16:creationId xmlns:a16="http://schemas.microsoft.com/office/drawing/2014/main" id="{AE89913A-66B1-4DEE-9C4F-856E1B3346AC}"/>
              </a:ext>
            </a:extLst>
          </p:cNvPr>
          <p:cNvGrpSpPr>
            <a:grpSpLocks/>
          </p:cNvGrpSpPr>
          <p:nvPr/>
        </p:nvGrpSpPr>
        <p:grpSpPr bwMode="auto">
          <a:xfrm>
            <a:off x="0" y="4367213"/>
            <a:ext cx="9131300" cy="2478087"/>
            <a:chOff x="0" y="2751"/>
            <a:chExt cx="5752" cy="1561"/>
          </a:xfrm>
        </p:grpSpPr>
        <p:sp>
          <p:nvSpPr>
            <p:cNvPr id="1032" name="Rectangle 2">
              <a:extLst>
                <a:ext uri="{FF2B5EF4-FFF2-40B4-BE49-F238E27FC236}">
                  <a16:creationId xmlns:a16="http://schemas.microsoft.com/office/drawing/2014/main" id="{5B2E3579-A4BA-438F-8652-6588FFF5C74C}"/>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cs typeface="+mn-cs"/>
              </a:endParaRPr>
            </a:p>
          </p:txBody>
        </p:sp>
        <p:grpSp>
          <p:nvGrpSpPr>
            <p:cNvPr id="1033" name="Group 28">
              <a:extLst>
                <a:ext uri="{FF2B5EF4-FFF2-40B4-BE49-F238E27FC236}">
                  <a16:creationId xmlns:a16="http://schemas.microsoft.com/office/drawing/2014/main" id="{834F3D05-AB53-F755-3AFF-FB921599EC1A}"/>
                </a:ext>
              </a:extLst>
            </p:cNvPr>
            <p:cNvGrpSpPr>
              <a:grpSpLocks/>
            </p:cNvGrpSpPr>
            <p:nvPr/>
          </p:nvGrpSpPr>
          <p:grpSpPr bwMode="auto">
            <a:xfrm>
              <a:off x="4458" y="2751"/>
              <a:ext cx="1190" cy="1426"/>
              <a:chOff x="4458" y="2751"/>
              <a:chExt cx="1190" cy="1426"/>
            </a:xfrm>
          </p:grpSpPr>
          <p:sp>
            <p:nvSpPr>
              <p:cNvPr id="1034" name="Freeform 3">
                <a:extLst>
                  <a:ext uri="{FF2B5EF4-FFF2-40B4-BE49-F238E27FC236}">
                    <a16:creationId xmlns:a16="http://schemas.microsoft.com/office/drawing/2014/main" id="{91429683-D229-54B5-7288-586CD9DFD4B7}"/>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35" name="Line 4">
                <a:extLst>
                  <a:ext uri="{FF2B5EF4-FFF2-40B4-BE49-F238E27FC236}">
                    <a16:creationId xmlns:a16="http://schemas.microsoft.com/office/drawing/2014/main" id="{A317082C-8334-F911-9662-A4609C1A8742}"/>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6" name="Line 5">
                <a:extLst>
                  <a:ext uri="{FF2B5EF4-FFF2-40B4-BE49-F238E27FC236}">
                    <a16:creationId xmlns:a16="http://schemas.microsoft.com/office/drawing/2014/main" id="{96CE62FB-0B43-6129-1759-01B43AB1A286}"/>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7" name="Line 6">
                <a:extLst>
                  <a:ext uri="{FF2B5EF4-FFF2-40B4-BE49-F238E27FC236}">
                    <a16:creationId xmlns:a16="http://schemas.microsoft.com/office/drawing/2014/main" id="{A3688CF9-BC31-DA62-2F5A-7C949C82F0B1}"/>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8" name="Freeform 7">
                <a:extLst>
                  <a:ext uri="{FF2B5EF4-FFF2-40B4-BE49-F238E27FC236}">
                    <a16:creationId xmlns:a16="http://schemas.microsoft.com/office/drawing/2014/main" id="{E7EEE9CE-80EF-CE83-4328-2B7886075E9C}"/>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39" name="Oval 8">
                <a:extLst>
                  <a:ext uri="{FF2B5EF4-FFF2-40B4-BE49-F238E27FC236}">
                    <a16:creationId xmlns:a16="http://schemas.microsoft.com/office/drawing/2014/main" id="{C4208A9D-7B09-4C67-AC19-02831163FC68}"/>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cs typeface="+mn-cs"/>
                </a:endParaRPr>
              </a:p>
            </p:txBody>
          </p:sp>
          <p:grpSp>
            <p:nvGrpSpPr>
              <p:cNvPr id="1040" name="Group 27">
                <a:extLst>
                  <a:ext uri="{FF2B5EF4-FFF2-40B4-BE49-F238E27FC236}">
                    <a16:creationId xmlns:a16="http://schemas.microsoft.com/office/drawing/2014/main" id="{9B7E5B9B-60FE-A632-1F18-2571F27F0E2D}"/>
                  </a:ext>
                </a:extLst>
              </p:cNvPr>
              <p:cNvGrpSpPr>
                <a:grpSpLocks/>
              </p:cNvGrpSpPr>
              <p:nvPr/>
            </p:nvGrpSpPr>
            <p:grpSpPr bwMode="auto">
              <a:xfrm>
                <a:off x="4458" y="2991"/>
                <a:ext cx="999" cy="797"/>
                <a:chOff x="4458" y="2991"/>
                <a:chExt cx="999" cy="797"/>
              </a:xfrm>
            </p:grpSpPr>
            <p:sp>
              <p:nvSpPr>
                <p:cNvPr id="1041" name="Freeform 9">
                  <a:extLst>
                    <a:ext uri="{FF2B5EF4-FFF2-40B4-BE49-F238E27FC236}">
                      <a16:creationId xmlns:a16="http://schemas.microsoft.com/office/drawing/2014/main" id="{B73A48A9-BCAB-7E24-F936-64D16D0A0DFE}"/>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2" name="Freeform 10">
                  <a:extLst>
                    <a:ext uri="{FF2B5EF4-FFF2-40B4-BE49-F238E27FC236}">
                      <a16:creationId xmlns:a16="http://schemas.microsoft.com/office/drawing/2014/main" id="{009B439C-0E6E-ABF6-7595-9DFBE6491BCA}"/>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3" name="Freeform 11">
                  <a:extLst>
                    <a:ext uri="{FF2B5EF4-FFF2-40B4-BE49-F238E27FC236}">
                      <a16:creationId xmlns:a16="http://schemas.microsoft.com/office/drawing/2014/main" id="{192D2471-6673-14FF-BE5C-AE3B96012189}"/>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4" name="Freeform 12">
                  <a:extLst>
                    <a:ext uri="{FF2B5EF4-FFF2-40B4-BE49-F238E27FC236}">
                      <a16:creationId xmlns:a16="http://schemas.microsoft.com/office/drawing/2014/main" id="{2635871D-030A-CEE0-2210-7909A10A9473}"/>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5" name="Freeform 13">
                  <a:extLst>
                    <a:ext uri="{FF2B5EF4-FFF2-40B4-BE49-F238E27FC236}">
                      <a16:creationId xmlns:a16="http://schemas.microsoft.com/office/drawing/2014/main" id="{633D6F04-B16D-EDD0-3006-97B02BA801A3}"/>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6" name="Freeform 14">
                  <a:extLst>
                    <a:ext uri="{FF2B5EF4-FFF2-40B4-BE49-F238E27FC236}">
                      <a16:creationId xmlns:a16="http://schemas.microsoft.com/office/drawing/2014/main" id="{3497A18C-0EE6-ACC3-CF6E-F6141835EC85}"/>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7" name="Freeform 15">
                  <a:extLst>
                    <a:ext uri="{FF2B5EF4-FFF2-40B4-BE49-F238E27FC236}">
                      <a16:creationId xmlns:a16="http://schemas.microsoft.com/office/drawing/2014/main" id="{2AF4090D-354E-76A9-1119-52818D098232}"/>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8" name="Freeform 16">
                  <a:extLst>
                    <a:ext uri="{FF2B5EF4-FFF2-40B4-BE49-F238E27FC236}">
                      <a16:creationId xmlns:a16="http://schemas.microsoft.com/office/drawing/2014/main" id="{9791C8B6-5072-AB17-AF6F-128F8403F74E}"/>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9" name="Freeform 17">
                  <a:extLst>
                    <a:ext uri="{FF2B5EF4-FFF2-40B4-BE49-F238E27FC236}">
                      <a16:creationId xmlns:a16="http://schemas.microsoft.com/office/drawing/2014/main" id="{705AD02F-2C41-03CD-0D52-70FEF0C95432}"/>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0" name="Freeform 18">
                  <a:extLst>
                    <a:ext uri="{FF2B5EF4-FFF2-40B4-BE49-F238E27FC236}">
                      <a16:creationId xmlns:a16="http://schemas.microsoft.com/office/drawing/2014/main" id="{33DF85DE-4F86-8F48-3EA5-C0EEFA0FF709}"/>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1" name="Freeform 19">
                  <a:extLst>
                    <a:ext uri="{FF2B5EF4-FFF2-40B4-BE49-F238E27FC236}">
                      <a16:creationId xmlns:a16="http://schemas.microsoft.com/office/drawing/2014/main" id="{1C1EE97A-A055-D460-0863-12B3E6C72102}"/>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2" name="Freeform 20">
                  <a:extLst>
                    <a:ext uri="{FF2B5EF4-FFF2-40B4-BE49-F238E27FC236}">
                      <a16:creationId xmlns:a16="http://schemas.microsoft.com/office/drawing/2014/main" id="{EF7BAFE7-7285-5D16-AB28-3D07974BE07E}"/>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3" name="Freeform 21">
                  <a:extLst>
                    <a:ext uri="{FF2B5EF4-FFF2-40B4-BE49-F238E27FC236}">
                      <a16:creationId xmlns:a16="http://schemas.microsoft.com/office/drawing/2014/main" id="{1BC5076C-B8A8-07DE-3EB2-29D3AD49FA51}"/>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4" name="Freeform 22">
                  <a:extLst>
                    <a:ext uri="{FF2B5EF4-FFF2-40B4-BE49-F238E27FC236}">
                      <a16:creationId xmlns:a16="http://schemas.microsoft.com/office/drawing/2014/main" id="{524C46AA-DE12-7BD1-D5B3-85080656C529}"/>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5" name="Freeform 23">
                  <a:extLst>
                    <a:ext uri="{FF2B5EF4-FFF2-40B4-BE49-F238E27FC236}">
                      <a16:creationId xmlns:a16="http://schemas.microsoft.com/office/drawing/2014/main" id="{AACADA95-E638-8421-4614-6338074DD1A0}"/>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 name="Freeform 24">
                  <a:extLst>
                    <a:ext uri="{FF2B5EF4-FFF2-40B4-BE49-F238E27FC236}">
                      <a16:creationId xmlns:a16="http://schemas.microsoft.com/office/drawing/2014/main" id="{49AE2AAD-509E-8583-85E2-1C15CD06E4B7}"/>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7" name="Freeform 25">
                  <a:extLst>
                    <a:ext uri="{FF2B5EF4-FFF2-40B4-BE49-F238E27FC236}">
                      <a16:creationId xmlns:a16="http://schemas.microsoft.com/office/drawing/2014/main" id="{E980F2D0-C4CD-4864-FB01-D430390B8C2C}"/>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3" name="Freeform 26">
                  <a:extLst>
                    <a:ext uri="{FF2B5EF4-FFF2-40B4-BE49-F238E27FC236}">
                      <a16:creationId xmlns:a16="http://schemas.microsoft.com/office/drawing/2014/main" id="{7E1E33DE-2660-72B9-BE34-092DCC5E2209}"/>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grpSp>
      <p:sp>
        <p:nvSpPr>
          <p:cNvPr id="1027" name="Rectangle 30">
            <a:extLst>
              <a:ext uri="{FF2B5EF4-FFF2-40B4-BE49-F238E27FC236}">
                <a16:creationId xmlns:a16="http://schemas.microsoft.com/office/drawing/2014/main" id="{4CDF52C0-5984-2726-EF28-5A1DBB9A8922}"/>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A4DE3CA8-EB77-C3C6-2912-9482BD545379}"/>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30B6D1AE-B514-47C5-B283-41917A9D0320}"/>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cs typeface="+mn-cs"/>
              </a:defRPr>
            </a:lvl1pPr>
          </a:lstStyle>
          <a:p>
            <a:pPr>
              <a:defRPr/>
            </a:pPr>
            <a:endParaRPr lang="en-US"/>
          </a:p>
        </p:txBody>
      </p:sp>
      <p:sp>
        <p:nvSpPr>
          <p:cNvPr id="1058" name="Rectangle 34">
            <a:extLst>
              <a:ext uri="{FF2B5EF4-FFF2-40B4-BE49-F238E27FC236}">
                <a16:creationId xmlns:a16="http://schemas.microsoft.com/office/drawing/2014/main" id="{35B450D8-7C37-4156-B639-043F0873C933}"/>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F599E4EF-7578-A34D-81D9-C7341B6CB477}" type="slidenum">
              <a:rPr lang="en-US" altLang="en-US"/>
              <a:pPr/>
              <a:t>‹#›</a:t>
            </a:fld>
            <a:endParaRPr lang="en-US" altLang="en-US"/>
          </a:p>
        </p:txBody>
      </p:sp>
      <p:sp>
        <p:nvSpPr>
          <p:cNvPr id="1031" name="Rectangle 35">
            <a:extLst>
              <a:ext uri="{FF2B5EF4-FFF2-40B4-BE49-F238E27FC236}">
                <a16:creationId xmlns:a16="http://schemas.microsoft.com/office/drawing/2014/main" id="{F102CA00-E628-4DC7-BBD8-A08EE54C7BFE}"/>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000" dirty="0">
                <a:latin typeface="Arial" pitchFamily="34" charset="0"/>
                <a:cs typeface="+mn-cs"/>
              </a:rPr>
              <a:t>Liang, Introduction to Java Programming and Data Structures, Twelfth Edition, (c) 2020 Pearson Education, Inc. All rights reserved. </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iveexample.pearsoncmg.com/html/RepeatAdditionQuiz.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iveexample.pearsoncmg.com/html/GuessNumber.html" TargetMode="External"/><Relationship Id="rId2" Type="http://schemas.openxmlformats.org/officeDocument/2006/relationships/hyperlink" Target="https://liveexample.pearsoncmg.com/html/GuessNumberOneTim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liveexample.pearsoncmg.com/html/SubtractionQuizLoop.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liveexample.pearsoncmg.com/html/SentinelValu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liveexample.pearsoncmg.com/html/MultiplicationTabl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liveexample.pearsoncmg.com/html/TestSum.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liveexample.pearsoncmg.com/html/GreatestCommonDivisor.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liveexample.pearsoncmg.com/html/FutureTuition.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4.bin"/><Relationship Id="rId1" Type="http://schemas.openxmlformats.org/officeDocument/2006/relationships/slideLayout" Target="../slideLayouts/slideLayout2.xml"/><Relationship Id="rId4" Type="http://schemas.openxmlformats.org/officeDocument/2006/relationships/hyperlink" Target="https://liveexample.pearsoncmg.com/html/Dec2Hex.html"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5.bin"/><Relationship Id="rId1" Type="http://schemas.openxmlformats.org/officeDocument/2006/relationships/slideLayout" Target="../slideLayouts/slideLayout2.xml"/><Relationship Id="rId4" Type="http://schemas.openxmlformats.org/officeDocument/2006/relationships/hyperlink" Target="https://liveexample.pearsoncmg.com/html/MonteCarloSimulation.html"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liveexample.pearsoncmg.com/html/TestContinue.html" TargetMode="External"/><Relationship Id="rId2" Type="http://schemas.openxmlformats.org/officeDocument/2006/relationships/hyperlink" Target="https://liveexample.pearsoncmg.com/html/TestBreak.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liveexample.pearsoncmg.com/html/GuessNumberUsingBreak.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8.bin"/><Relationship Id="rId1" Type="http://schemas.openxmlformats.org/officeDocument/2006/relationships/slideLayout" Target="../slideLayouts/slideLayout2.xml"/><Relationship Id="rId4" Type="http://schemas.openxmlformats.org/officeDocument/2006/relationships/hyperlink" Target="https://liveexample.pearsoncmg.com/html/Palindrome.html"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s://liveexample.pearsoncmg.com/html/PrimeNumber.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51904E94-23EC-44D8-19B1-9B8B2BEE041D}"/>
              </a:ext>
            </a:extLst>
          </p:cNvPr>
          <p:cNvSpPr>
            <a:spLocks noGrp="1" noChangeArrowheads="1"/>
          </p:cNvSpPr>
          <p:nvPr>
            <p:ph type="sldNum" sz="quarter" idx="12"/>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C12D20E-4751-8E4B-BBFB-1071FDF9ED63}" type="slidenum">
              <a:rPr lang="en-US" altLang="en-US" sz="1400"/>
              <a:pPr>
                <a:spcBef>
                  <a:spcPct val="0"/>
                </a:spcBef>
                <a:buClrTx/>
                <a:buSzTx/>
                <a:buFontTx/>
                <a:buNone/>
              </a:pPr>
              <a:t>1</a:t>
            </a:fld>
            <a:endParaRPr lang="en-US" altLang="en-US" sz="1400"/>
          </a:p>
        </p:txBody>
      </p:sp>
      <p:sp>
        <p:nvSpPr>
          <p:cNvPr id="3075" name="Rectangle 1026">
            <a:extLst>
              <a:ext uri="{FF2B5EF4-FFF2-40B4-BE49-F238E27FC236}">
                <a16:creationId xmlns:a16="http://schemas.microsoft.com/office/drawing/2014/main" id="{54235C64-117B-782A-F5E5-60DB6B99F3D2}"/>
              </a:ext>
            </a:extLst>
          </p:cNvPr>
          <p:cNvSpPr>
            <a:spLocks noGrp="1" noChangeArrowheads="1"/>
          </p:cNvSpPr>
          <p:nvPr>
            <p:ph type="ctrTitle"/>
          </p:nvPr>
        </p:nvSpPr>
        <p:spPr>
          <a:xfrm>
            <a:off x="347663" y="855663"/>
            <a:ext cx="8334375" cy="1152525"/>
          </a:xfrm>
        </p:spPr>
        <p:txBody>
          <a:bodyPr/>
          <a:lstStyle/>
          <a:p>
            <a:r>
              <a:rPr lang="en-US" altLang="en-US" sz="4000"/>
              <a:t>Chapter 5 Loops</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270845DD-BE65-088B-4B03-9094855D7F1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D43DE82-0532-7741-B0CF-FF2884847FB3}" type="slidenum">
              <a:rPr lang="en-US" altLang="en-US" sz="1400"/>
              <a:pPr>
                <a:spcBef>
                  <a:spcPct val="0"/>
                </a:spcBef>
                <a:buClrTx/>
                <a:buSzTx/>
                <a:buFontTx/>
                <a:buNone/>
              </a:pPr>
              <a:t>10</a:t>
            </a:fld>
            <a:endParaRPr lang="en-US" altLang="en-US" sz="1400"/>
          </a:p>
        </p:txBody>
      </p:sp>
      <p:sp>
        <p:nvSpPr>
          <p:cNvPr id="14339" name="Rectangle 2">
            <a:extLst>
              <a:ext uri="{FF2B5EF4-FFF2-40B4-BE49-F238E27FC236}">
                <a16:creationId xmlns:a16="http://schemas.microsoft.com/office/drawing/2014/main" id="{3296C9C3-A42F-7923-1731-6DDD74318127}"/>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4340" name="Rectangle 3">
            <a:extLst>
              <a:ext uri="{FF2B5EF4-FFF2-40B4-BE49-F238E27FC236}">
                <a16:creationId xmlns:a16="http://schemas.microsoft.com/office/drawing/2014/main" id="{D749A50E-5001-49B4-7FA6-21811A8A03E2}"/>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4341" name="Rectangle 4">
            <a:extLst>
              <a:ext uri="{FF2B5EF4-FFF2-40B4-BE49-F238E27FC236}">
                <a16:creationId xmlns:a16="http://schemas.microsoft.com/office/drawing/2014/main" id="{0E4C6CF7-BDAF-45EA-93FC-D4F1A5CE19B9}"/>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4342" name="Rectangle 5">
            <a:extLst>
              <a:ext uri="{FF2B5EF4-FFF2-40B4-BE49-F238E27FC236}">
                <a16:creationId xmlns:a16="http://schemas.microsoft.com/office/drawing/2014/main" id="{FA055D49-3FE7-F825-9B95-0146991B3C6F}"/>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4343" name="AutoShape 6">
            <a:extLst>
              <a:ext uri="{FF2B5EF4-FFF2-40B4-BE49-F238E27FC236}">
                <a16:creationId xmlns:a16="http://schemas.microsoft.com/office/drawing/2014/main" id="{5D730DF5-7FA3-4362-12C5-FA7395CF6778}"/>
              </a:ext>
            </a:extLst>
          </p:cNvPr>
          <p:cNvSpPr>
            <a:spLocks noChangeArrowheads="1"/>
          </p:cNvSpPr>
          <p:nvPr/>
        </p:nvSpPr>
        <p:spPr bwMode="auto">
          <a:xfrm>
            <a:off x="5257800" y="1219200"/>
            <a:ext cx="3538538" cy="635000"/>
          </a:xfrm>
          <a:prstGeom prst="wedgeRoundRectCallout">
            <a:avLst>
              <a:gd name="adj1" fmla="val -61037"/>
              <a:gd name="adj2" fmla="val 25500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Increase count by 1</a:t>
            </a:r>
          </a:p>
          <a:p>
            <a:pPr algn="ctr">
              <a:spcBef>
                <a:spcPct val="0"/>
              </a:spcBef>
              <a:buClrTx/>
              <a:buSzTx/>
              <a:buFontTx/>
              <a:buNone/>
            </a:pPr>
            <a:r>
              <a:rPr lang="en-US" altLang="en-US" sz="1800"/>
              <a:t>count is 1 now</a:t>
            </a:r>
          </a:p>
        </p:txBody>
      </p:sp>
      <p:sp>
        <p:nvSpPr>
          <p:cNvPr id="14344" name="Rectangle 7">
            <a:extLst>
              <a:ext uri="{FF2B5EF4-FFF2-40B4-BE49-F238E27FC236}">
                <a16:creationId xmlns:a16="http://schemas.microsoft.com/office/drawing/2014/main" id="{51589C1E-5685-C3BF-D784-D5A003CF1BAC}"/>
              </a:ext>
            </a:extLst>
          </p:cNvPr>
          <p:cNvSpPr>
            <a:spLocks noChangeArrowheads="1"/>
          </p:cNvSpPr>
          <p:nvPr/>
        </p:nvSpPr>
        <p:spPr bwMode="auto">
          <a:xfrm>
            <a:off x="309563" y="2968625"/>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4345" name="Rectangle 8">
            <a:extLst>
              <a:ext uri="{FF2B5EF4-FFF2-40B4-BE49-F238E27FC236}">
                <a16:creationId xmlns:a16="http://schemas.microsoft.com/office/drawing/2014/main" id="{FF098739-BDEB-49B0-8CDC-8B9BDA297800}"/>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a:extLst>
              <a:ext uri="{FF2B5EF4-FFF2-40B4-BE49-F238E27FC236}">
                <a16:creationId xmlns:a16="http://schemas.microsoft.com/office/drawing/2014/main" id="{1555BB00-7E09-6F0E-F0E7-680563995F6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39CC54C-04C5-7645-AA18-5FD8BE36FA71}" type="slidenum">
              <a:rPr lang="en-US" altLang="en-US" sz="1400"/>
              <a:pPr>
                <a:spcBef>
                  <a:spcPct val="0"/>
                </a:spcBef>
                <a:buClrTx/>
                <a:buSzTx/>
                <a:buFontTx/>
                <a:buNone/>
              </a:pPr>
              <a:t>11</a:t>
            </a:fld>
            <a:endParaRPr lang="en-US" altLang="en-US" sz="1400"/>
          </a:p>
        </p:txBody>
      </p:sp>
      <p:sp>
        <p:nvSpPr>
          <p:cNvPr id="15363" name="Rectangle 2">
            <a:extLst>
              <a:ext uri="{FF2B5EF4-FFF2-40B4-BE49-F238E27FC236}">
                <a16:creationId xmlns:a16="http://schemas.microsoft.com/office/drawing/2014/main" id="{74581975-029C-653B-0290-FDC80B0B9324}"/>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5364" name="Rectangle 3">
            <a:extLst>
              <a:ext uri="{FF2B5EF4-FFF2-40B4-BE49-F238E27FC236}">
                <a16:creationId xmlns:a16="http://schemas.microsoft.com/office/drawing/2014/main" id="{06959037-EDE5-9A73-582B-33FE38C838F1}"/>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5365" name="Rectangle 4">
            <a:extLst>
              <a:ext uri="{FF2B5EF4-FFF2-40B4-BE49-F238E27FC236}">
                <a16:creationId xmlns:a16="http://schemas.microsoft.com/office/drawing/2014/main" id="{74C2DED1-05A7-4F4F-A11D-03DF1A91A074}"/>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5366" name="Rectangle 5">
            <a:extLst>
              <a:ext uri="{FF2B5EF4-FFF2-40B4-BE49-F238E27FC236}">
                <a16:creationId xmlns:a16="http://schemas.microsoft.com/office/drawing/2014/main" id="{49E8F8D3-392F-BE0A-20EE-E8811965623C}"/>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5367" name="AutoShape 6">
            <a:extLst>
              <a:ext uri="{FF2B5EF4-FFF2-40B4-BE49-F238E27FC236}">
                <a16:creationId xmlns:a16="http://schemas.microsoft.com/office/drawing/2014/main" id="{B27B9AD3-5843-C02A-4561-7B9D953E7AF7}"/>
              </a:ext>
            </a:extLst>
          </p:cNvPr>
          <p:cNvSpPr>
            <a:spLocks noChangeArrowheads="1"/>
          </p:cNvSpPr>
          <p:nvPr/>
        </p:nvSpPr>
        <p:spPr bwMode="auto">
          <a:xfrm>
            <a:off x="5257800" y="1219200"/>
            <a:ext cx="3538538" cy="635000"/>
          </a:xfrm>
          <a:prstGeom prst="wedgeRoundRectCallout">
            <a:avLst>
              <a:gd name="adj1" fmla="val -60454"/>
              <a:gd name="adj2" fmla="val 10925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(count &lt; 2) is still true since count is 1</a:t>
            </a:r>
          </a:p>
        </p:txBody>
      </p:sp>
      <p:sp>
        <p:nvSpPr>
          <p:cNvPr id="15368" name="Rectangle 7">
            <a:extLst>
              <a:ext uri="{FF2B5EF4-FFF2-40B4-BE49-F238E27FC236}">
                <a16:creationId xmlns:a16="http://schemas.microsoft.com/office/drawing/2014/main" id="{36B63DC9-BDE9-2CCE-EFE7-A8B6D42E8A84}"/>
              </a:ext>
            </a:extLst>
          </p:cNvPr>
          <p:cNvSpPr>
            <a:spLocks noChangeArrowheads="1"/>
          </p:cNvSpPr>
          <p:nvPr/>
        </p:nvSpPr>
        <p:spPr bwMode="auto">
          <a:xfrm>
            <a:off x="309563" y="2008188"/>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5369" name="Rectangle 8">
            <a:extLst>
              <a:ext uri="{FF2B5EF4-FFF2-40B4-BE49-F238E27FC236}">
                <a16:creationId xmlns:a16="http://schemas.microsoft.com/office/drawing/2014/main" id="{106D0C95-D395-71DD-DD9D-48049D34D258}"/>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B389A362-A4F8-11F9-6B33-A75EBE7EBC1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46D2499-7C8A-754B-88A9-E0E9FB8390A3}" type="slidenum">
              <a:rPr lang="en-US" altLang="en-US" sz="1400"/>
              <a:pPr>
                <a:spcBef>
                  <a:spcPct val="0"/>
                </a:spcBef>
                <a:buClrTx/>
                <a:buSzTx/>
                <a:buFontTx/>
                <a:buNone/>
              </a:pPr>
              <a:t>12</a:t>
            </a:fld>
            <a:endParaRPr lang="en-US" altLang="en-US" sz="1400"/>
          </a:p>
        </p:txBody>
      </p:sp>
      <p:sp>
        <p:nvSpPr>
          <p:cNvPr id="16387" name="Rectangle 2">
            <a:extLst>
              <a:ext uri="{FF2B5EF4-FFF2-40B4-BE49-F238E27FC236}">
                <a16:creationId xmlns:a16="http://schemas.microsoft.com/office/drawing/2014/main" id="{3CBE8C25-DEF0-F4D6-2201-68C8E63A32C6}"/>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6388" name="Rectangle 3">
            <a:extLst>
              <a:ext uri="{FF2B5EF4-FFF2-40B4-BE49-F238E27FC236}">
                <a16:creationId xmlns:a16="http://schemas.microsoft.com/office/drawing/2014/main" id="{4F7B8729-6094-FF79-7A94-CAE1AC7BEB05}"/>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6389" name="Rectangle 4">
            <a:extLst>
              <a:ext uri="{FF2B5EF4-FFF2-40B4-BE49-F238E27FC236}">
                <a16:creationId xmlns:a16="http://schemas.microsoft.com/office/drawing/2014/main" id="{0B37CB77-0174-40DD-9FA2-822E0BFFC701}"/>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6390" name="Rectangle 5">
            <a:extLst>
              <a:ext uri="{FF2B5EF4-FFF2-40B4-BE49-F238E27FC236}">
                <a16:creationId xmlns:a16="http://schemas.microsoft.com/office/drawing/2014/main" id="{06198C13-8D0D-CA76-6A7A-58D680097A67}"/>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6391" name="AutoShape 6">
            <a:extLst>
              <a:ext uri="{FF2B5EF4-FFF2-40B4-BE49-F238E27FC236}">
                <a16:creationId xmlns:a16="http://schemas.microsoft.com/office/drawing/2014/main" id="{7BF684FC-D5CB-1F76-5073-F2A96C6EAD9C}"/>
              </a:ext>
            </a:extLst>
          </p:cNvPr>
          <p:cNvSpPr>
            <a:spLocks noChangeArrowheads="1"/>
          </p:cNvSpPr>
          <p:nvPr/>
        </p:nvSpPr>
        <p:spPr bwMode="auto">
          <a:xfrm>
            <a:off x="5257800" y="1219200"/>
            <a:ext cx="3538538" cy="635000"/>
          </a:xfrm>
          <a:prstGeom prst="wedgeRoundRectCallout">
            <a:avLst>
              <a:gd name="adj1" fmla="val -59333"/>
              <a:gd name="adj2" fmla="val 16525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Print Welcome to Java</a:t>
            </a:r>
          </a:p>
        </p:txBody>
      </p:sp>
      <p:sp>
        <p:nvSpPr>
          <p:cNvPr id="16392" name="Rectangle 7">
            <a:extLst>
              <a:ext uri="{FF2B5EF4-FFF2-40B4-BE49-F238E27FC236}">
                <a16:creationId xmlns:a16="http://schemas.microsoft.com/office/drawing/2014/main" id="{D9AC01B7-19BD-1EB2-E539-8675236B6BC6}"/>
              </a:ext>
            </a:extLst>
          </p:cNvPr>
          <p:cNvSpPr>
            <a:spLocks noChangeArrowheads="1"/>
          </p:cNvSpPr>
          <p:nvPr/>
        </p:nvSpPr>
        <p:spPr bwMode="auto">
          <a:xfrm>
            <a:off x="309563" y="2506663"/>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6393" name="Rectangle 8">
            <a:extLst>
              <a:ext uri="{FF2B5EF4-FFF2-40B4-BE49-F238E27FC236}">
                <a16:creationId xmlns:a16="http://schemas.microsoft.com/office/drawing/2014/main" id="{B77AE6B4-8B08-70ED-4FF6-057078C5F7FD}"/>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8191FA05-0DF5-57E0-A1BE-5CD14AA7471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F0BFE10-8585-B64B-9523-30B7E9D114F5}" type="slidenum">
              <a:rPr lang="en-US" altLang="en-US" sz="1400"/>
              <a:pPr>
                <a:spcBef>
                  <a:spcPct val="0"/>
                </a:spcBef>
                <a:buClrTx/>
                <a:buSzTx/>
                <a:buFontTx/>
                <a:buNone/>
              </a:pPr>
              <a:t>13</a:t>
            </a:fld>
            <a:endParaRPr lang="en-US" altLang="en-US" sz="1400"/>
          </a:p>
        </p:txBody>
      </p:sp>
      <p:sp>
        <p:nvSpPr>
          <p:cNvPr id="17411" name="Rectangle 2">
            <a:extLst>
              <a:ext uri="{FF2B5EF4-FFF2-40B4-BE49-F238E27FC236}">
                <a16:creationId xmlns:a16="http://schemas.microsoft.com/office/drawing/2014/main" id="{BD3042C9-EA59-AB56-6E0D-7DD589E63904}"/>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7412" name="Rectangle 3">
            <a:extLst>
              <a:ext uri="{FF2B5EF4-FFF2-40B4-BE49-F238E27FC236}">
                <a16:creationId xmlns:a16="http://schemas.microsoft.com/office/drawing/2014/main" id="{0BC702DD-8756-46AA-D34A-33FCB27CD859}"/>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7413" name="Rectangle 4">
            <a:extLst>
              <a:ext uri="{FF2B5EF4-FFF2-40B4-BE49-F238E27FC236}">
                <a16:creationId xmlns:a16="http://schemas.microsoft.com/office/drawing/2014/main" id="{FC41655A-DB89-4197-9F3E-AD2FBAFE280B}"/>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7414" name="Rectangle 5">
            <a:extLst>
              <a:ext uri="{FF2B5EF4-FFF2-40B4-BE49-F238E27FC236}">
                <a16:creationId xmlns:a16="http://schemas.microsoft.com/office/drawing/2014/main" id="{3CAF04A4-6A7D-897F-4434-BE718FC35A85}"/>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7415" name="AutoShape 6">
            <a:extLst>
              <a:ext uri="{FF2B5EF4-FFF2-40B4-BE49-F238E27FC236}">
                <a16:creationId xmlns:a16="http://schemas.microsoft.com/office/drawing/2014/main" id="{7FDC147B-0734-B4B1-68BC-11A0C498B6EC}"/>
              </a:ext>
            </a:extLst>
          </p:cNvPr>
          <p:cNvSpPr>
            <a:spLocks noChangeArrowheads="1"/>
          </p:cNvSpPr>
          <p:nvPr/>
        </p:nvSpPr>
        <p:spPr bwMode="auto">
          <a:xfrm>
            <a:off x="5257800" y="1219200"/>
            <a:ext cx="3538538" cy="635000"/>
          </a:xfrm>
          <a:prstGeom prst="wedgeRoundRectCallout">
            <a:avLst>
              <a:gd name="adj1" fmla="val -59333"/>
              <a:gd name="adj2" fmla="val 24200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Increase count by 1</a:t>
            </a:r>
          </a:p>
          <a:p>
            <a:pPr algn="ctr">
              <a:spcBef>
                <a:spcPct val="0"/>
              </a:spcBef>
              <a:buClrTx/>
              <a:buSzTx/>
              <a:buFontTx/>
              <a:buNone/>
            </a:pPr>
            <a:r>
              <a:rPr lang="en-US" altLang="en-US" sz="1800"/>
              <a:t>count is 2 now</a:t>
            </a:r>
          </a:p>
        </p:txBody>
      </p:sp>
      <p:sp>
        <p:nvSpPr>
          <p:cNvPr id="17416" name="Rectangle 8">
            <a:extLst>
              <a:ext uri="{FF2B5EF4-FFF2-40B4-BE49-F238E27FC236}">
                <a16:creationId xmlns:a16="http://schemas.microsoft.com/office/drawing/2014/main" id="{25DDED21-4ECA-02AC-E20F-7985E5908E59}"/>
              </a:ext>
            </a:extLst>
          </p:cNvPr>
          <p:cNvSpPr>
            <a:spLocks noChangeArrowheads="1"/>
          </p:cNvSpPr>
          <p:nvPr/>
        </p:nvSpPr>
        <p:spPr bwMode="auto">
          <a:xfrm>
            <a:off x="269875" y="2968625"/>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7417" name="Rectangle 9">
            <a:extLst>
              <a:ext uri="{FF2B5EF4-FFF2-40B4-BE49-F238E27FC236}">
                <a16:creationId xmlns:a16="http://schemas.microsoft.com/office/drawing/2014/main" id="{0130E3E9-A14E-A5A8-F122-231B20BCD0AE}"/>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C36E32C8-8E75-7D82-BB9A-4B3C84D7BA3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E94F871-A94F-0A46-AB21-4B504EDA2360}" type="slidenum">
              <a:rPr lang="en-US" altLang="en-US" sz="1400"/>
              <a:pPr>
                <a:spcBef>
                  <a:spcPct val="0"/>
                </a:spcBef>
                <a:buClrTx/>
                <a:buSzTx/>
                <a:buFontTx/>
                <a:buNone/>
              </a:pPr>
              <a:t>14</a:t>
            </a:fld>
            <a:endParaRPr lang="en-US" altLang="en-US" sz="1400"/>
          </a:p>
        </p:txBody>
      </p:sp>
      <p:sp>
        <p:nvSpPr>
          <p:cNvPr id="18435" name="Rectangle 2">
            <a:extLst>
              <a:ext uri="{FF2B5EF4-FFF2-40B4-BE49-F238E27FC236}">
                <a16:creationId xmlns:a16="http://schemas.microsoft.com/office/drawing/2014/main" id="{FDA58983-0E6E-32E3-D725-8389BDBD29B8}"/>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8436" name="Rectangle 3">
            <a:extLst>
              <a:ext uri="{FF2B5EF4-FFF2-40B4-BE49-F238E27FC236}">
                <a16:creationId xmlns:a16="http://schemas.microsoft.com/office/drawing/2014/main" id="{E7932AAA-26E5-197F-7046-5F22C54E4805}"/>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8437" name="Rectangle 4">
            <a:extLst>
              <a:ext uri="{FF2B5EF4-FFF2-40B4-BE49-F238E27FC236}">
                <a16:creationId xmlns:a16="http://schemas.microsoft.com/office/drawing/2014/main" id="{32308F90-AB7F-48AF-B6F7-A3001064DCF5}"/>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8438" name="Rectangle 5">
            <a:extLst>
              <a:ext uri="{FF2B5EF4-FFF2-40B4-BE49-F238E27FC236}">
                <a16:creationId xmlns:a16="http://schemas.microsoft.com/office/drawing/2014/main" id="{E385AAD3-390F-E83C-DA24-F8580FEF039B}"/>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8439" name="AutoShape 6">
            <a:extLst>
              <a:ext uri="{FF2B5EF4-FFF2-40B4-BE49-F238E27FC236}">
                <a16:creationId xmlns:a16="http://schemas.microsoft.com/office/drawing/2014/main" id="{7F98CCD7-D590-E367-71DE-E5456D04E746}"/>
              </a:ext>
            </a:extLst>
          </p:cNvPr>
          <p:cNvSpPr>
            <a:spLocks noChangeArrowheads="1"/>
          </p:cNvSpPr>
          <p:nvPr/>
        </p:nvSpPr>
        <p:spPr bwMode="auto">
          <a:xfrm>
            <a:off x="5262563" y="1201738"/>
            <a:ext cx="3538537" cy="635000"/>
          </a:xfrm>
          <a:prstGeom prst="wedgeRoundRectCallout">
            <a:avLst>
              <a:gd name="adj1" fmla="val -63639"/>
              <a:gd name="adj2" fmla="val 11075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(count &lt; 2) is false since count is 2 now</a:t>
            </a:r>
          </a:p>
        </p:txBody>
      </p:sp>
      <p:sp>
        <p:nvSpPr>
          <p:cNvPr id="18440" name="Rectangle 7">
            <a:extLst>
              <a:ext uri="{FF2B5EF4-FFF2-40B4-BE49-F238E27FC236}">
                <a16:creationId xmlns:a16="http://schemas.microsoft.com/office/drawing/2014/main" id="{088453AE-A8EE-0A49-EBB2-E673306BC558}"/>
              </a:ext>
            </a:extLst>
          </p:cNvPr>
          <p:cNvSpPr>
            <a:spLocks noChangeArrowheads="1"/>
          </p:cNvSpPr>
          <p:nvPr/>
        </p:nvSpPr>
        <p:spPr bwMode="auto">
          <a:xfrm>
            <a:off x="309563" y="2008188"/>
            <a:ext cx="51435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8441" name="Rectangle 8">
            <a:extLst>
              <a:ext uri="{FF2B5EF4-FFF2-40B4-BE49-F238E27FC236}">
                <a16:creationId xmlns:a16="http://schemas.microsoft.com/office/drawing/2014/main" id="{AD3E84DB-F329-902B-118E-9967FBE4DE00}"/>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DD874F0C-867D-9CA1-76F1-13EE29E80A3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3D594A0-2B3E-1E4F-A183-938E15ABE05E}" type="slidenum">
              <a:rPr lang="en-US" altLang="en-US" sz="1400"/>
              <a:pPr>
                <a:spcBef>
                  <a:spcPct val="0"/>
                </a:spcBef>
                <a:buClrTx/>
                <a:buSzTx/>
                <a:buFontTx/>
                <a:buNone/>
              </a:pPr>
              <a:t>15</a:t>
            </a:fld>
            <a:endParaRPr lang="en-US" altLang="en-US" sz="1400"/>
          </a:p>
        </p:txBody>
      </p:sp>
      <p:sp>
        <p:nvSpPr>
          <p:cNvPr id="19459" name="Rectangle 2">
            <a:extLst>
              <a:ext uri="{FF2B5EF4-FFF2-40B4-BE49-F238E27FC236}">
                <a16:creationId xmlns:a16="http://schemas.microsoft.com/office/drawing/2014/main" id="{CA1CE712-A9D4-FC33-98F1-E3FFBA64FF96}"/>
              </a:ext>
            </a:extLst>
          </p:cNvPr>
          <p:cNvSpPr>
            <a:spLocks noGrp="1" noChangeArrowheads="1"/>
          </p:cNvSpPr>
          <p:nvPr>
            <p:ph type="title"/>
          </p:nvPr>
        </p:nvSpPr>
        <p:spPr>
          <a:xfrm>
            <a:off x="685800" y="228600"/>
            <a:ext cx="7772400" cy="762000"/>
          </a:xfrm>
        </p:spPr>
        <p:txBody>
          <a:bodyPr/>
          <a:lstStyle/>
          <a:p>
            <a:r>
              <a:rPr lang="en-US" altLang="en-US"/>
              <a:t>Trace while Loop</a:t>
            </a:r>
          </a:p>
        </p:txBody>
      </p:sp>
      <p:sp>
        <p:nvSpPr>
          <p:cNvPr id="19460" name="Rectangle 3">
            <a:extLst>
              <a:ext uri="{FF2B5EF4-FFF2-40B4-BE49-F238E27FC236}">
                <a16:creationId xmlns:a16="http://schemas.microsoft.com/office/drawing/2014/main" id="{DE884B4E-FC4F-E0D8-46D8-894738DACCB2}"/>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9461" name="Rectangle 4">
            <a:extLst>
              <a:ext uri="{FF2B5EF4-FFF2-40B4-BE49-F238E27FC236}">
                <a16:creationId xmlns:a16="http://schemas.microsoft.com/office/drawing/2014/main" id="{00F2B30C-6744-4C0A-9183-50B688206903}"/>
              </a:ext>
            </a:extLst>
          </p:cNvPr>
          <p:cNvSpPr>
            <a:spLocks noChangeArrowheads="1"/>
          </p:cNvSpPr>
          <p:nvPr/>
        </p:nvSpPr>
        <p:spPr bwMode="auto">
          <a:xfrm>
            <a:off x="228600" y="1447800"/>
            <a:ext cx="5334000"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a:p>
            <a:pPr>
              <a:lnSpc>
                <a:spcPct val="90000"/>
              </a:lnSpc>
              <a:spcBef>
                <a:spcPct val="50000"/>
              </a:spcBef>
              <a:buClr>
                <a:schemeClr val="tx2"/>
              </a:buClr>
              <a:buSzPct val="75000"/>
              <a:buFont typeface="Monotype Sorts" pitchFamily="2" charset="2"/>
              <a:buNone/>
              <a:defRPr/>
            </a:pPr>
            <a:endParaRPr lang="en-US" dirty="0">
              <a:solidFill>
                <a:schemeClr val="bg2"/>
              </a:solidFill>
              <a:cs typeface="Courier New" pitchFamily="49" charset="0"/>
            </a:endParaRPr>
          </a:p>
        </p:txBody>
      </p:sp>
      <p:sp>
        <p:nvSpPr>
          <p:cNvPr id="19462" name="Rectangle 5">
            <a:extLst>
              <a:ext uri="{FF2B5EF4-FFF2-40B4-BE49-F238E27FC236}">
                <a16:creationId xmlns:a16="http://schemas.microsoft.com/office/drawing/2014/main" id="{B691F136-67A9-BE42-E566-0F03A4FC0E1A}"/>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9463" name="AutoShape 6">
            <a:extLst>
              <a:ext uri="{FF2B5EF4-FFF2-40B4-BE49-F238E27FC236}">
                <a16:creationId xmlns:a16="http://schemas.microsoft.com/office/drawing/2014/main" id="{6EDD2007-A52F-A101-95E2-3E721D662682}"/>
              </a:ext>
            </a:extLst>
          </p:cNvPr>
          <p:cNvSpPr>
            <a:spLocks noChangeArrowheads="1"/>
          </p:cNvSpPr>
          <p:nvPr/>
        </p:nvSpPr>
        <p:spPr bwMode="auto">
          <a:xfrm>
            <a:off x="5262563" y="1201738"/>
            <a:ext cx="3538537" cy="635000"/>
          </a:xfrm>
          <a:prstGeom prst="wedgeRoundRectCallout">
            <a:avLst>
              <a:gd name="adj1" fmla="val -64222"/>
              <a:gd name="adj2" fmla="val 41150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The loop exits. Execute the next statement after the loop.</a:t>
            </a:r>
          </a:p>
        </p:txBody>
      </p:sp>
      <p:sp>
        <p:nvSpPr>
          <p:cNvPr id="19464" name="Rectangle 8">
            <a:extLst>
              <a:ext uri="{FF2B5EF4-FFF2-40B4-BE49-F238E27FC236}">
                <a16:creationId xmlns:a16="http://schemas.microsoft.com/office/drawing/2014/main" id="{41C6FF3B-E582-B998-4256-1F229682864F}"/>
              </a:ext>
            </a:extLst>
          </p:cNvPr>
          <p:cNvSpPr>
            <a:spLocks noChangeArrowheads="1"/>
          </p:cNvSpPr>
          <p:nvPr/>
        </p:nvSpPr>
        <p:spPr bwMode="auto">
          <a:xfrm>
            <a:off x="309563" y="3967163"/>
            <a:ext cx="51435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9465" name="Rectangle 9">
            <a:extLst>
              <a:ext uri="{FF2B5EF4-FFF2-40B4-BE49-F238E27FC236}">
                <a16:creationId xmlns:a16="http://schemas.microsoft.com/office/drawing/2014/main" id="{541B772E-F178-63CB-9A70-B5293B72B47E}"/>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0CF5ED43-0322-9C4E-A3E9-C11CFFC04EA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27A25E1-5BAF-DC4C-A06D-BC2015339247}" type="slidenum">
              <a:rPr lang="en-US" altLang="en-US" sz="1400"/>
              <a:pPr>
                <a:spcBef>
                  <a:spcPct val="0"/>
                </a:spcBef>
                <a:buClrTx/>
                <a:buSzTx/>
                <a:buFontTx/>
                <a:buNone/>
              </a:pPr>
              <a:t>16</a:t>
            </a:fld>
            <a:endParaRPr lang="en-US" altLang="en-US" sz="1400"/>
          </a:p>
        </p:txBody>
      </p:sp>
      <p:sp>
        <p:nvSpPr>
          <p:cNvPr id="20483" name="Rectangle 2">
            <a:extLst>
              <a:ext uri="{FF2B5EF4-FFF2-40B4-BE49-F238E27FC236}">
                <a16:creationId xmlns:a16="http://schemas.microsoft.com/office/drawing/2014/main" id="{E1B68292-30FA-EDD6-90EB-2D649543A529}"/>
              </a:ext>
            </a:extLst>
          </p:cNvPr>
          <p:cNvSpPr>
            <a:spLocks noGrp="1" noChangeArrowheads="1"/>
          </p:cNvSpPr>
          <p:nvPr>
            <p:ph type="title"/>
          </p:nvPr>
        </p:nvSpPr>
        <p:spPr>
          <a:xfrm>
            <a:off x="0" y="241300"/>
            <a:ext cx="9144000" cy="628650"/>
          </a:xfrm>
        </p:spPr>
        <p:txBody>
          <a:bodyPr/>
          <a:lstStyle/>
          <a:p>
            <a:r>
              <a:rPr lang="en-US" altLang="en-US" sz="3600"/>
              <a:t>Problem: Repeat Addition Until Correct</a:t>
            </a:r>
            <a:endParaRPr lang="en-US" altLang="en-US" sz="4000"/>
          </a:p>
        </p:txBody>
      </p:sp>
      <p:sp>
        <p:nvSpPr>
          <p:cNvPr id="20484" name="Rectangle 3">
            <a:extLst>
              <a:ext uri="{FF2B5EF4-FFF2-40B4-BE49-F238E27FC236}">
                <a16:creationId xmlns:a16="http://schemas.microsoft.com/office/drawing/2014/main" id="{4890697D-04E9-881C-21A8-D1DEAE7F2795}"/>
              </a:ext>
            </a:extLst>
          </p:cNvPr>
          <p:cNvSpPr>
            <a:spLocks noGrp="1" noChangeArrowheads="1"/>
          </p:cNvSpPr>
          <p:nvPr>
            <p:ph type="body" idx="1"/>
          </p:nvPr>
        </p:nvSpPr>
        <p:spPr>
          <a:xfrm>
            <a:off x="309563" y="1508125"/>
            <a:ext cx="8534400" cy="2689225"/>
          </a:xfrm>
        </p:spPr>
        <p:txBody>
          <a:bodyPr/>
          <a:lstStyle/>
          <a:p>
            <a:pPr marL="0" indent="0">
              <a:spcBef>
                <a:spcPct val="100000"/>
              </a:spcBef>
              <a:buFont typeface="Monotype Sorts" pitchFamily="2" charset="2"/>
              <a:buNone/>
            </a:pPr>
            <a:r>
              <a:rPr lang="en-US" altLang="en-US"/>
              <a:t>Recall that Listing 3.1 AdditionQuiz.java gives a program that prompts the user to enter an answer for a question on addition of two single digits. Using a loop, you can now rewrite the program to let the user enter a new answer until it is correct.</a:t>
            </a:r>
          </a:p>
        </p:txBody>
      </p:sp>
      <p:sp>
        <p:nvSpPr>
          <p:cNvPr id="20485" name="Rectangle 8">
            <a:hlinkClick r:id="rId2"/>
            <a:extLst>
              <a:ext uri="{FF2B5EF4-FFF2-40B4-BE49-F238E27FC236}">
                <a16:creationId xmlns:a16="http://schemas.microsoft.com/office/drawing/2014/main" id="{BDB9F55B-C484-5BAC-3FB6-24277D721A9D}"/>
              </a:ext>
            </a:extLst>
          </p:cNvPr>
          <p:cNvSpPr>
            <a:spLocks noChangeArrowheads="1"/>
          </p:cNvSpPr>
          <p:nvPr/>
        </p:nvSpPr>
        <p:spPr bwMode="auto">
          <a:xfrm>
            <a:off x="3549650" y="5810250"/>
            <a:ext cx="24304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RepeatAdditionQuiz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F11F5D78-867F-6203-3B80-62FCED81AD2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7CB5A92-7135-0042-B800-46AFC485338D}" type="slidenum">
              <a:rPr lang="en-US" altLang="en-US" sz="1400"/>
              <a:pPr>
                <a:spcBef>
                  <a:spcPct val="0"/>
                </a:spcBef>
                <a:buClrTx/>
                <a:buSzTx/>
                <a:buFontTx/>
                <a:buNone/>
              </a:pPr>
              <a:t>17</a:t>
            </a:fld>
            <a:endParaRPr lang="en-US" altLang="en-US" sz="1400"/>
          </a:p>
        </p:txBody>
      </p:sp>
      <p:sp>
        <p:nvSpPr>
          <p:cNvPr id="21507" name="Rectangle 2">
            <a:extLst>
              <a:ext uri="{FF2B5EF4-FFF2-40B4-BE49-F238E27FC236}">
                <a16:creationId xmlns:a16="http://schemas.microsoft.com/office/drawing/2014/main" id="{7CE36E98-C268-87E3-88E1-A006496C644A}"/>
              </a:ext>
            </a:extLst>
          </p:cNvPr>
          <p:cNvSpPr>
            <a:spLocks noGrp="1" noChangeArrowheads="1"/>
          </p:cNvSpPr>
          <p:nvPr>
            <p:ph type="title"/>
          </p:nvPr>
        </p:nvSpPr>
        <p:spPr>
          <a:xfrm>
            <a:off x="0" y="241300"/>
            <a:ext cx="9144000" cy="628650"/>
          </a:xfrm>
        </p:spPr>
        <p:txBody>
          <a:bodyPr/>
          <a:lstStyle/>
          <a:p>
            <a:r>
              <a:rPr lang="en-US" altLang="en-US" sz="3600"/>
              <a:t>Problem: Guessing Numbers</a:t>
            </a:r>
            <a:r>
              <a:rPr lang="en-US" altLang="en-US" sz="4000"/>
              <a:t> </a:t>
            </a:r>
          </a:p>
        </p:txBody>
      </p:sp>
      <p:sp>
        <p:nvSpPr>
          <p:cNvPr id="21508" name="Rectangle 3">
            <a:extLst>
              <a:ext uri="{FF2B5EF4-FFF2-40B4-BE49-F238E27FC236}">
                <a16:creationId xmlns:a16="http://schemas.microsoft.com/office/drawing/2014/main" id="{D57249F2-0DE1-C86F-9D8D-DF8FEC422B29}"/>
              </a:ext>
            </a:extLst>
          </p:cNvPr>
          <p:cNvSpPr>
            <a:spLocks noGrp="1" noChangeArrowheads="1"/>
          </p:cNvSpPr>
          <p:nvPr>
            <p:ph type="body" idx="1"/>
          </p:nvPr>
        </p:nvSpPr>
        <p:spPr>
          <a:xfrm>
            <a:off x="309563" y="1009650"/>
            <a:ext cx="8534400" cy="4186238"/>
          </a:xfrm>
        </p:spPr>
        <p:txBody>
          <a:bodyPr/>
          <a:lstStyle/>
          <a:p>
            <a:pPr marL="0" indent="0">
              <a:spcBef>
                <a:spcPct val="100000"/>
              </a:spcBef>
              <a:buFont typeface="Monotype Sorts" pitchFamily="2" charset="2"/>
              <a:buNone/>
            </a:pPr>
            <a:r>
              <a:rPr lang="en-US" altLang="en-US"/>
              <a:t>Write a program that randomly generates an integer between </a:t>
            </a:r>
            <a:r>
              <a:rPr lang="en-US" altLang="en-US" u="sng"/>
              <a:t>0</a:t>
            </a:r>
            <a:r>
              <a:rPr lang="en-US" altLang="en-US"/>
              <a:t> and </a:t>
            </a:r>
            <a:r>
              <a:rPr lang="en-US" altLang="en-US" u="sng"/>
              <a:t>100</a:t>
            </a:r>
            <a:r>
              <a:rPr lang="en-US" altLang="en-US"/>
              <a:t>, inclusive. The program prompts the user to enter a number continuously until the number matches the randomly generated number. For each user input, the program tells the user whether the input is too low or too high, so the user can choose the next input intelligently. Here is a sample run: </a:t>
            </a:r>
          </a:p>
        </p:txBody>
      </p:sp>
      <p:sp>
        <p:nvSpPr>
          <p:cNvPr id="21509" name="Rectangle 10">
            <a:hlinkClick r:id="rId2"/>
            <a:extLst>
              <a:ext uri="{FF2B5EF4-FFF2-40B4-BE49-F238E27FC236}">
                <a16:creationId xmlns:a16="http://schemas.microsoft.com/office/drawing/2014/main" id="{7D661EDD-1D00-5563-4309-FBAD626309ED}"/>
              </a:ext>
            </a:extLst>
          </p:cNvPr>
          <p:cNvSpPr>
            <a:spLocks noChangeArrowheads="1"/>
          </p:cNvSpPr>
          <p:nvPr/>
        </p:nvSpPr>
        <p:spPr bwMode="auto">
          <a:xfrm>
            <a:off x="4384675" y="5316538"/>
            <a:ext cx="26495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GuessNumberOneTime</a:t>
            </a:r>
          </a:p>
        </p:txBody>
      </p:sp>
      <p:sp>
        <p:nvSpPr>
          <p:cNvPr id="21510" name="Rectangle 13">
            <a:hlinkClick r:id="rId3"/>
            <a:extLst>
              <a:ext uri="{FF2B5EF4-FFF2-40B4-BE49-F238E27FC236}">
                <a16:creationId xmlns:a16="http://schemas.microsoft.com/office/drawing/2014/main" id="{C910EAD8-540A-FF8A-F3A2-70BAC33D0154}"/>
              </a:ext>
            </a:extLst>
          </p:cNvPr>
          <p:cNvSpPr>
            <a:spLocks noChangeArrowheads="1"/>
          </p:cNvSpPr>
          <p:nvPr/>
        </p:nvSpPr>
        <p:spPr bwMode="auto">
          <a:xfrm>
            <a:off x="4384675" y="5778500"/>
            <a:ext cx="26495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GuessNumber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DD64A245-21DA-718A-E27C-CC628E286A9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DDBA74A-2945-6841-8488-368D6B032920}" type="slidenum">
              <a:rPr lang="en-US" altLang="en-US" sz="1400"/>
              <a:pPr>
                <a:spcBef>
                  <a:spcPct val="0"/>
                </a:spcBef>
                <a:buClrTx/>
                <a:buSzTx/>
                <a:buFontTx/>
                <a:buNone/>
              </a:pPr>
              <a:t>18</a:t>
            </a:fld>
            <a:endParaRPr lang="en-US" altLang="en-US" sz="1400"/>
          </a:p>
        </p:txBody>
      </p:sp>
      <p:sp>
        <p:nvSpPr>
          <p:cNvPr id="22531" name="Rectangle 2">
            <a:extLst>
              <a:ext uri="{FF2B5EF4-FFF2-40B4-BE49-F238E27FC236}">
                <a16:creationId xmlns:a16="http://schemas.microsoft.com/office/drawing/2014/main" id="{0B2C099B-6891-4B31-FEFA-EAC7D6D7BF13}"/>
              </a:ext>
            </a:extLst>
          </p:cNvPr>
          <p:cNvSpPr>
            <a:spLocks noGrp="1" noChangeArrowheads="1"/>
          </p:cNvSpPr>
          <p:nvPr>
            <p:ph type="title"/>
          </p:nvPr>
        </p:nvSpPr>
        <p:spPr>
          <a:xfrm>
            <a:off x="0" y="381000"/>
            <a:ext cx="9144000" cy="628650"/>
          </a:xfrm>
        </p:spPr>
        <p:txBody>
          <a:bodyPr/>
          <a:lstStyle/>
          <a:p>
            <a:r>
              <a:rPr lang="en-US" altLang="en-US" sz="3600"/>
              <a:t>Problem: An Advanced Math Learning Tool</a:t>
            </a:r>
            <a:r>
              <a:rPr lang="en-US" altLang="en-US" sz="4000"/>
              <a:t> </a:t>
            </a:r>
          </a:p>
        </p:txBody>
      </p:sp>
      <p:sp>
        <p:nvSpPr>
          <p:cNvPr id="22532" name="Rectangle 3">
            <a:extLst>
              <a:ext uri="{FF2B5EF4-FFF2-40B4-BE49-F238E27FC236}">
                <a16:creationId xmlns:a16="http://schemas.microsoft.com/office/drawing/2014/main" id="{AD1763D2-8677-E09C-1D43-BC17D97934B8}"/>
              </a:ext>
            </a:extLst>
          </p:cNvPr>
          <p:cNvSpPr>
            <a:spLocks noGrp="1" noChangeArrowheads="1"/>
          </p:cNvSpPr>
          <p:nvPr>
            <p:ph type="body" idx="1"/>
          </p:nvPr>
        </p:nvSpPr>
        <p:spPr>
          <a:xfrm>
            <a:off x="309563" y="1431925"/>
            <a:ext cx="8534400" cy="3187700"/>
          </a:xfrm>
        </p:spPr>
        <p:txBody>
          <a:bodyPr/>
          <a:lstStyle/>
          <a:p>
            <a:pPr marL="0" indent="0">
              <a:spcBef>
                <a:spcPct val="100000"/>
              </a:spcBef>
              <a:buFont typeface="Monotype Sorts" pitchFamily="2" charset="2"/>
              <a:buNone/>
            </a:pPr>
            <a:r>
              <a:rPr lang="en-US" altLang="en-US"/>
              <a:t>The Math subtraction learning tool program generates just one question for each run. You can use a loop to generate questions repeatedly. This example gives a program that generates five questions and reports the number of the correct answers after a student answers all five questions.</a:t>
            </a:r>
          </a:p>
        </p:txBody>
      </p:sp>
      <p:sp>
        <p:nvSpPr>
          <p:cNvPr id="22533" name="Rectangle 8">
            <a:hlinkClick r:id="rId2"/>
            <a:extLst>
              <a:ext uri="{FF2B5EF4-FFF2-40B4-BE49-F238E27FC236}">
                <a16:creationId xmlns:a16="http://schemas.microsoft.com/office/drawing/2014/main" id="{541BCB65-BA7B-BECF-9327-226CDAE4B89D}"/>
              </a:ext>
            </a:extLst>
          </p:cNvPr>
          <p:cNvSpPr>
            <a:spLocks noChangeArrowheads="1"/>
          </p:cNvSpPr>
          <p:nvPr/>
        </p:nvSpPr>
        <p:spPr bwMode="auto">
          <a:xfrm>
            <a:off x="3957638" y="5586413"/>
            <a:ext cx="26495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SubtractionQuizLoop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858105EE-C2FD-56F1-6F5D-75ED88A880D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5602AB8-66A6-164F-A285-3EE0C5BB9047}" type="slidenum">
              <a:rPr lang="en-US" altLang="en-US" sz="1400"/>
              <a:pPr>
                <a:spcBef>
                  <a:spcPct val="0"/>
                </a:spcBef>
                <a:buClrTx/>
                <a:buSzTx/>
                <a:buFontTx/>
                <a:buNone/>
              </a:pPr>
              <a:t>19</a:t>
            </a:fld>
            <a:endParaRPr lang="en-US" altLang="en-US" sz="1400"/>
          </a:p>
        </p:txBody>
      </p:sp>
      <p:sp>
        <p:nvSpPr>
          <p:cNvPr id="23555" name="Rectangle 2">
            <a:extLst>
              <a:ext uri="{FF2B5EF4-FFF2-40B4-BE49-F238E27FC236}">
                <a16:creationId xmlns:a16="http://schemas.microsoft.com/office/drawing/2014/main" id="{28658B75-863D-F2AA-27FF-D5ADBE1E2276}"/>
              </a:ext>
            </a:extLst>
          </p:cNvPr>
          <p:cNvSpPr>
            <a:spLocks noGrp="1" noChangeArrowheads="1"/>
          </p:cNvSpPr>
          <p:nvPr>
            <p:ph type="title"/>
          </p:nvPr>
        </p:nvSpPr>
        <p:spPr>
          <a:xfrm>
            <a:off x="152400" y="228600"/>
            <a:ext cx="8763000" cy="895350"/>
          </a:xfrm>
        </p:spPr>
        <p:txBody>
          <a:bodyPr/>
          <a:lstStyle/>
          <a:p>
            <a:r>
              <a:rPr lang="en-US" altLang="en-US"/>
              <a:t>Ending a Loop with a Sentinel Value </a:t>
            </a:r>
          </a:p>
        </p:txBody>
      </p:sp>
      <p:sp>
        <p:nvSpPr>
          <p:cNvPr id="23556" name="Rectangle 3">
            <a:extLst>
              <a:ext uri="{FF2B5EF4-FFF2-40B4-BE49-F238E27FC236}">
                <a16:creationId xmlns:a16="http://schemas.microsoft.com/office/drawing/2014/main" id="{C5EA2F67-3512-5A37-9DA9-9DF5674C410B}"/>
              </a:ext>
            </a:extLst>
          </p:cNvPr>
          <p:cNvSpPr>
            <a:spLocks noGrp="1" noChangeArrowheads="1"/>
          </p:cNvSpPr>
          <p:nvPr>
            <p:ph type="body" idx="1"/>
          </p:nvPr>
        </p:nvSpPr>
        <p:spPr>
          <a:xfrm>
            <a:off x="228600" y="1295400"/>
            <a:ext cx="8721725" cy="4092575"/>
          </a:xfrm>
        </p:spPr>
        <p:txBody>
          <a:bodyPr/>
          <a:lstStyle/>
          <a:p>
            <a:pPr marL="0" indent="0">
              <a:spcBef>
                <a:spcPct val="100000"/>
              </a:spcBef>
              <a:buFont typeface="Monotype Sorts" pitchFamily="2" charset="2"/>
              <a:buNone/>
            </a:pPr>
            <a:r>
              <a:rPr lang="en-US" altLang="en-US"/>
              <a:t>Often the number of times a loop is executed is not predetermined. You may use an input value to signify the end of the loop. Such a value is known as a </a:t>
            </a:r>
            <a:r>
              <a:rPr lang="en-US" altLang="en-US" i="1"/>
              <a:t>sentinel value</a:t>
            </a:r>
            <a:r>
              <a:rPr lang="en-US" altLang="en-US"/>
              <a:t>. </a:t>
            </a:r>
          </a:p>
          <a:p>
            <a:pPr marL="0" indent="0">
              <a:spcBef>
                <a:spcPct val="100000"/>
              </a:spcBef>
              <a:buFont typeface="Monotype Sorts" pitchFamily="2" charset="2"/>
              <a:buNone/>
            </a:pPr>
            <a:r>
              <a:rPr lang="en-US" altLang="en-US"/>
              <a:t>Write a program that reads and calculates the sum of an unspecified number of integers. The input 0 signifies the end of the input. </a:t>
            </a:r>
          </a:p>
        </p:txBody>
      </p:sp>
      <p:sp>
        <p:nvSpPr>
          <p:cNvPr id="23557" name="Rectangle 7">
            <a:hlinkClick r:id="rId2"/>
            <a:extLst>
              <a:ext uri="{FF2B5EF4-FFF2-40B4-BE49-F238E27FC236}">
                <a16:creationId xmlns:a16="http://schemas.microsoft.com/office/drawing/2014/main" id="{D3503624-7815-ABA4-5A83-00DAF1A1B16B}"/>
              </a:ext>
            </a:extLst>
          </p:cNvPr>
          <p:cNvSpPr>
            <a:spLocks noChangeArrowheads="1"/>
          </p:cNvSpPr>
          <p:nvPr/>
        </p:nvSpPr>
        <p:spPr bwMode="auto">
          <a:xfrm>
            <a:off x="5302250" y="5541963"/>
            <a:ext cx="18399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SentinelValue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7BD004ED-2732-F76E-E17D-4303D2677DE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BF87453-4263-7E4B-B0E8-5BD599DCC6B9}" type="slidenum">
              <a:rPr lang="en-US" altLang="en-US" sz="1400"/>
              <a:pPr>
                <a:spcBef>
                  <a:spcPct val="0"/>
                </a:spcBef>
                <a:buClrTx/>
                <a:buSzTx/>
                <a:buFontTx/>
                <a:buNone/>
              </a:pPr>
              <a:t>2</a:t>
            </a:fld>
            <a:endParaRPr lang="en-US" altLang="en-US" sz="1400"/>
          </a:p>
        </p:txBody>
      </p:sp>
      <p:sp>
        <p:nvSpPr>
          <p:cNvPr id="4099" name="Rectangle 2">
            <a:extLst>
              <a:ext uri="{FF2B5EF4-FFF2-40B4-BE49-F238E27FC236}">
                <a16:creationId xmlns:a16="http://schemas.microsoft.com/office/drawing/2014/main" id="{B5809408-650F-FBC5-952E-7C2A20E169D0}"/>
              </a:ext>
            </a:extLst>
          </p:cNvPr>
          <p:cNvSpPr>
            <a:spLocks noGrp="1" noChangeArrowheads="1"/>
          </p:cNvSpPr>
          <p:nvPr>
            <p:ph type="title"/>
          </p:nvPr>
        </p:nvSpPr>
        <p:spPr>
          <a:xfrm>
            <a:off x="152400" y="228600"/>
            <a:ext cx="8763000" cy="1066800"/>
          </a:xfrm>
        </p:spPr>
        <p:txBody>
          <a:bodyPr/>
          <a:lstStyle/>
          <a:p>
            <a:r>
              <a:rPr lang="en-US" altLang="en-US"/>
              <a:t>Motivations</a:t>
            </a:r>
          </a:p>
        </p:txBody>
      </p:sp>
      <p:sp>
        <p:nvSpPr>
          <p:cNvPr id="4100" name="Rectangle 3">
            <a:extLst>
              <a:ext uri="{FF2B5EF4-FFF2-40B4-BE49-F238E27FC236}">
                <a16:creationId xmlns:a16="http://schemas.microsoft.com/office/drawing/2014/main" id="{09C3D08E-85D7-8BDE-0B10-2348808D8C7E}"/>
              </a:ext>
            </a:extLst>
          </p:cNvPr>
          <p:cNvSpPr>
            <a:spLocks noGrp="1" noChangeArrowheads="1"/>
          </p:cNvSpPr>
          <p:nvPr>
            <p:ph type="body" idx="1"/>
          </p:nvPr>
        </p:nvSpPr>
        <p:spPr>
          <a:xfrm>
            <a:off x="231775" y="1371600"/>
            <a:ext cx="8683625" cy="4114800"/>
          </a:xfrm>
        </p:spPr>
        <p:txBody>
          <a:bodyPr/>
          <a:lstStyle/>
          <a:p>
            <a:pPr marL="0" indent="0">
              <a:lnSpc>
                <a:spcPct val="90000"/>
              </a:lnSpc>
              <a:buFont typeface="Monotype Sorts" pitchFamily="2" charset="2"/>
              <a:buNone/>
            </a:pPr>
            <a:r>
              <a:rPr lang="en-US" altLang="en-US"/>
              <a:t>Suppose that you need to print a string (e.g., "Welcome to Java!") a hundred times. It would be tedious to have to write the following statement a hundred times:</a:t>
            </a:r>
          </a:p>
          <a:p>
            <a:pPr marL="0" indent="0">
              <a:lnSpc>
                <a:spcPct val="90000"/>
              </a:lnSpc>
              <a:buFont typeface="Monotype Sorts" pitchFamily="2" charset="2"/>
              <a:buNone/>
            </a:pPr>
            <a:endParaRPr lang="en-US" altLang="en-US" u="sng"/>
          </a:p>
          <a:p>
            <a:pPr marL="0" indent="0">
              <a:lnSpc>
                <a:spcPct val="90000"/>
              </a:lnSpc>
              <a:buFont typeface="Monotype Sorts" pitchFamily="2" charset="2"/>
              <a:buNone/>
            </a:pPr>
            <a:r>
              <a:rPr lang="en-US" altLang="en-US"/>
              <a:t>System.out.println("Welcome to Java!");</a:t>
            </a:r>
          </a:p>
          <a:p>
            <a:pPr marL="0" indent="0">
              <a:lnSpc>
                <a:spcPct val="90000"/>
              </a:lnSpc>
              <a:buFont typeface="Monotype Sorts" pitchFamily="2" charset="2"/>
              <a:buNone/>
            </a:pPr>
            <a:endParaRPr lang="en-US" altLang="en-US"/>
          </a:p>
          <a:p>
            <a:pPr marL="0" indent="0">
              <a:lnSpc>
                <a:spcPct val="90000"/>
              </a:lnSpc>
              <a:buFont typeface="Monotype Sorts" pitchFamily="2" charset="2"/>
              <a:buNone/>
            </a:pPr>
            <a:r>
              <a:rPr lang="en-US" altLang="en-US"/>
              <a:t>So, how do you solve this problem?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7774AB2B-E75C-F61A-493B-E062374D1B4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A27530D-1E83-B24F-879F-0A33753622FB}" type="slidenum">
              <a:rPr lang="en-US" altLang="en-US" sz="1400"/>
              <a:pPr>
                <a:spcBef>
                  <a:spcPct val="0"/>
                </a:spcBef>
                <a:buClrTx/>
                <a:buSzTx/>
                <a:buFontTx/>
                <a:buNone/>
              </a:pPr>
              <a:t>20</a:t>
            </a:fld>
            <a:endParaRPr lang="en-US" altLang="en-US" sz="1400"/>
          </a:p>
        </p:txBody>
      </p:sp>
      <p:sp>
        <p:nvSpPr>
          <p:cNvPr id="24579" name="Rectangle 2">
            <a:extLst>
              <a:ext uri="{FF2B5EF4-FFF2-40B4-BE49-F238E27FC236}">
                <a16:creationId xmlns:a16="http://schemas.microsoft.com/office/drawing/2014/main" id="{B207A452-BC22-BBB0-FEE2-ABCBED46B754}"/>
              </a:ext>
            </a:extLst>
          </p:cNvPr>
          <p:cNvSpPr>
            <a:spLocks noGrp="1" noChangeArrowheads="1"/>
          </p:cNvSpPr>
          <p:nvPr>
            <p:ph type="title"/>
          </p:nvPr>
        </p:nvSpPr>
        <p:spPr>
          <a:xfrm>
            <a:off x="685800" y="76200"/>
            <a:ext cx="7772400" cy="685800"/>
          </a:xfrm>
        </p:spPr>
        <p:txBody>
          <a:bodyPr/>
          <a:lstStyle/>
          <a:p>
            <a:r>
              <a:rPr lang="en-US" altLang="en-US"/>
              <a:t>Caution</a:t>
            </a:r>
            <a:endParaRPr lang="en-US" altLang="en-US">
              <a:solidFill>
                <a:schemeClr val="tx1"/>
              </a:solidFill>
            </a:endParaRPr>
          </a:p>
        </p:txBody>
      </p:sp>
      <p:sp>
        <p:nvSpPr>
          <p:cNvPr id="24580" name="Rectangle 3">
            <a:extLst>
              <a:ext uri="{FF2B5EF4-FFF2-40B4-BE49-F238E27FC236}">
                <a16:creationId xmlns:a16="http://schemas.microsoft.com/office/drawing/2014/main" id="{249620CF-86A5-F18C-430A-5438E9128DC6}"/>
              </a:ext>
            </a:extLst>
          </p:cNvPr>
          <p:cNvSpPr>
            <a:spLocks noGrp="1" noChangeArrowheads="1"/>
          </p:cNvSpPr>
          <p:nvPr>
            <p:ph type="body" idx="1"/>
          </p:nvPr>
        </p:nvSpPr>
        <p:spPr>
          <a:xfrm>
            <a:off x="304800" y="971550"/>
            <a:ext cx="8645525" cy="2495550"/>
          </a:xfrm>
        </p:spPr>
        <p:txBody>
          <a:bodyPr/>
          <a:lstStyle/>
          <a:p>
            <a:pPr marL="0" indent="0">
              <a:lnSpc>
                <a:spcPct val="90000"/>
              </a:lnSpc>
              <a:buFont typeface="Monotype Sorts" pitchFamily="2" charset="2"/>
              <a:buNone/>
            </a:pPr>
            <a:r>
              <a:rPr lang="en-US" altLang="en-US" sz="2900"/>
              <a:t>Don’t use floating-point values for equality checking in a loop control. Since floating-point values are approximations for some values, using them could result in imprecise counter values and inaccurate results. Consider the following code for computing 1 + 0.9 + 0.8 + ... + 0.1:</a:t>
            </a:r>
          </a:p>
        </p:txBody>
      </p:sp>
      <p:sp>
        <p:nvSpPr>
          <p:cNvPr id="24581" name="Rectangle 4">
            <a:extLst>
              <a:ext uri="{FF2B5EF4-FFF2-40B4-BE49-F238E27FC236}">
                <a16:creationId xmlns:a16="http://schemas.microsoft.com/office/drawing/2014/main" id="{D03B75AB-DF9C-455D-AC96-126FCD18FB24}"/>
              </a:ext>
            </a:extLst>
          </p:cNvPr>
          <p:cNvSpPr>
            <a:spLocks noChangeArrowheads="1"/>
          </p:cNvSpPr>
          <p:nvPr/>
        </p:nvSpPr>
        <p:spPr bwMode="auto">
          <a:xfrm>
            <a:off x="309563" y="3697288"/>
            <a:ext cx="8602662"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0000"/>
              </a:lnSpc>
              <a:spcBef>
                <a:spcPct val="20000"/>
              </a:spcBef>
              <a:buClr>
                <a:schemeClr val="tx2"/>
              </a:buClr>
              <a:buSzPct val="75000"/>
              <a:buFont typeface="Monotype Sorts" pitchFamily="2" charset="2"/>
              <a:buNone/>
              <a:defRPr/>
            </a:pPr>
            <a:r>
              <a:rPr lang="en-US" sz="2900" b="1" dirty="0">
                <a:solidFill>
                  <a:schemeClr val="accent4"/>
                </a:solidFill>
                <a:cs typeface="+mn-cs"/>
              </a:rPr>
              <a:t>double</a:t>
            </a:r>
            <a:r>
              <a:rPr lang="en-US" sz="2900" dirty="0">
                <a:solidFill>
                  <a:schemeClr val="accent4"/>
                </a:solidFill>
                <a:cs typeface="+mn-cs"/>
              </a:rPr>
              <a:t> item = 1; </a:t>
            </a:r>
            <a:r>
              <a:rPr lang="en-US" sz="2900" b="1" dirty="0">
                <a:solidFill>
                  <a:schemeClr val="accent4"/>
                </a:solidFill>
                <a:cs typeface="+mn-cs"/>
              </a:rPr>
              <a:t>double</a:t>
            </a:r>
            <a:r>
              <a:rPr lang="en-US" sz="2900" dirty="0">
                <a:solidFill>
                  <a:schemeClr val="accent4"/>
                </a:solidFill>
                <a:cs typeface="+mn-cs"/>
              </a:rPr>
              <a:t> sum = 0;</a:t>
            </a:r>
            <a:endParaRPr lang="en-US" sz="2900" b="1" dirty="0">
              <a:solidFill>
                <a:schemeClr val="accent4"/>
              </a:solidFill>
              <a:cs typeface="+mn-cs"/>
            </a:endParaRPr>
          </a:p>
          <a:p>
            <a:pPr>
              <a:lnSpc>
                <a:spcPct val="80000"/>
              </a:lnSpc>
              <a:spcBef>
                <a:spcPct val="20000"/>
              </a:spcBef>
              <a:buClr>
                <a:schemeClr val="tx2"/>
              </a:buClr>
              <a:buSzPct val="75000"/>
              <a:buFont typeface="Monotype Sorts" pitchFamily="2" charset="2"/>
              <a:buNone/>
              <a:defRPr/>
            </a:pPr>
            <a:r>
              <a:rPr lang="en-US" sz="2900" b="1" dirty="0">
                <a:solidFill>
                  <a:schemeClr val="accent4"/>
                </a:solidFill>
                <a:cs typeface="+mn-cs"/>
              </a:rPr>
              <a:t>while</a:t>
            </a:r>
            <a:r>
              <a:rPr lang="en-US" sz="2900" dirty="0">
                <a:solidFill>
                  <a:schemeClr val="accent4"/>
                </a:solidFill>
                <a:cs typeface="+mn-cs"/>
              </a:rPr>
              <a:t> (item != 0) { // No guarantee item will be 0</a:t>
            </a:r>
          </a:p>
          <a:p>
            <a:pPr>
              <a:lnSpc>
                <a:spcPct val="80000"/>
              </a:lnSpc>
              <a:spcBef>
                <a:spcPct val="20000"/>
              </a:spcBef>
              <a:buClr>
                <a:schemeClr val="tx2"/>
              </a:buClr>
              <a:buSzPct val="75000"/>
              <a:buFont typeface="Monotype Sorts" pitchFamily="2" charset="2"/>
              <a:buNone/>
              <a:defRPr/>
            </a:pPr>
            <a:r>
              <a:rPr lang="en-US" sz="2900" dirty="0">
                <a:solidFill>
                  <a:schemeClr val="accent4"/>
                </a:solidFill>
                <a:cs typeface="+mn-cs"/>
              </a:rPr>
              <a:t>  sum += item;</a:t>
            </a:r>
          </a:p>
          <a:p>
            <a:pPr>
              <a:lnSpc>
                <a:spcPct val="80000"/>
              </a:lnSpc>
              <a:spcBef>
                <a:spcPct val="20000"/>
              </a:spcBef>
              <a:buClr>
                <a:schemeClr val="tx2"/>
              </a:buClr>
              <a:buSzPct val="75000"/>
              <a:buFont typeface="Monotype Sorts" pitchFamily="2" charset="2"/>
              <a:buNone/>
              <a:defRPr/>
            </a:pPr>
            <a:r>
              <a:rPr lang="en-US" sz="2900" dirty="0">
                <a:solidFill>
                  <a:schemeClr val="accent4"/>
                </a:solidFill>
                <a:cs typeface="+mn-cs"/>
              </a:rPr>
              <a:t>  item -= 0.1;</a:t>
            </a:r>
          </a:p>
          <a:p>
            <a:pPr>
              <a:lnSpc>
                <a:spcPct val="80000"/>
              </a:lnSpc>
              <a:spcBef>
                <a:spcPct val="20000"/>
              </a:spcBef>
              <a:buClr>
                <a:schemeClr val="tx2"/>
              </a:buClr>
              <a:buSzPct val="75000"/>
              <a:buFont typeface="Monotype Sorts" pitchFamily="2" charset="2"/>
              <a:buNone/>
              <a:defRPr/>
            </a:pPr>
            <a:r>
              <a:rPr lang="en-US" sz="2900" dirty="0">
                <a:solidFill>
                  <a:schemeClr val="accent4"/>
                </a:solidFill>
                <a:cs typeface="+mn-cs"/>
              </a:rPr>
              <a:t>}</a:t>
            </a:r>
          </a:p>
          <a:p>
            <a:pPr>
              <a:lnSpc>
                <a:spcPct val="80000"/>
              </a:lnSpc>
              <a:spcBef>
                <a:spcPct val="20000"/>
              </a:spcBef>
              <a:buClr>
                <a:schemeClr val="tx2"/>
              </a:buClr>
              <a:buSzPct val="75000"/>
              <a:buFont typeface="Monotype Sorts" pitchFamily="2" charset="2"/>
              <a:buNone/>
              <a:defRPr/>
            </a:pPr>
            <a:r>
              <a:rPr lang="en-US" sz="2900" dirty="0" err="1">
                <a:solidFill>
                  <a:schemeClr val="accent4"/>
                </a:solidFill>
                <a:cs typeface="+mn-cs"/>
              </a:rPr>
              <a:t>System.out.println</a:t>
            </a:r>
            <a:r>
              <a:rPr lang="en-US" sz="2900" dirty="0">
                <a:solidFill>
                  <a:schemeClr val="accent4"/>
                </a:solidFill>
                <a:cs typeface="+mn-cs"/>
              </a:rPr>
              <a:t>(sum);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0109F7A0-0AAB-7A26-575A-19A8A234AAB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246AAF3-AAA9-5645-8365-B900B2467462}" type="slidenum">
              <a:rPr lang="en-US" altLang="en-US" sz="1400"/>
              <a:pPr>
                <a:spcBef>
                  <a:spcPct val="0"/>
                </a:spcBef>
                <a:buClrTx/>
                <a:buSzTx/>
                <a:buFontTx/>
                <a:buNone/>
              </a:pPr>
              <a:t>21</a:t>
            </a:fld>
            <a:endParaRPr lang="en-US" altLang="en-US" sz="1400"/>
          </a:p>
        </p:txBody>
      </p:sp>
      <p:sp>
        <p:nvSpPr>
          <p:cNvPr id="25603" name="Rectangle 2">
            <a:extLst>
              <a:ext uri="{FF2B5EF4-FFF2-40B4-BE49-F238E27FC236}">
                <a16:creationId xmlns:a16="http://schemas.microsoft.com/office/drawing/2014/main" id="{778B1305-E7EA-C3ED-17F4-EB25AA08BED8}"/>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do-while</a:t>
            </a:r>
            <a:r>
              <a:rPr lang="en-US" altLang="en-US"/>
              <a:t> Loop</a:t>
            </a:r>
            <a:endParaRPr lang="en-US" altLang="en-US">
              <a:solidFill>
                <a:schemeClr val="tx1"/>
              </a:solidFill>
            </a:endParaRPr>
          </a:p>
        </p:txBody>
      </p:sp>
      <p:sp>
        <p:nvSpPr>
          <p:cNvPr id="25604" name="Rectangle 12">
            <a:extLst>
              <a:ext uri="{FF2B5EF4-FFF2-40B4-BE49-F238E27FC236}">
                <a16:creationId xmlns:a16="http://schemas.microsoft.com/office/drawing/2014/main" id="{B05AEEC0-F284-5019-8A60-CD2F543723AC}"/>
              </a:ext>
            </a:extLst>
          </p:cNvPr>
          <p:cNvSpPr>
            <a:spLocks noChangeArrowheads="1"/>
          </p:cNvSpPr>
          <p:nvPr/>
        </p:nvSpPr>
        <p:spPr bwMode="auto">
          <a:xfrm>
            <a:off x="3455988" y="222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5605" name="Rectangle 13">
            <a:extLst>
              <a:ext uri="{FF2B5EF4-FFF2-40B4-BE49-F238E27FC236}">
                <a16:creationId xmlns:a16="http://schemas.microsoft.com/office/drawing/2014/main" id="{F4BF2F1E-705B-40EE-BA70-D4BEAB7BBFE7}"/>
              </a:ext>
            </a:extLst>
          </p:cNvPr>
          <p:cNvSpPr>
            <a:spLocks noChangeArrowheads="1"/>
          </p:cNvSpPr>
          <p:nvPr/>
        </p:nvSpPr>
        <p:spPr bwMode="auto">
          <a:xfrm>
            <a:off x="152400" y="3810000"/>
            <a:ext cx="73152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do {</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 Loop body;</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Statement(s);</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while (loop-continuation-condition);</a:t>
            </a:r>
          </a:p>
        </p:txBody>
      </p:sp>
      <p:sp>
        <p:nvSpPr>
          <p:cNvPr id="25606" name="Rectangle 15">
            <a:extLst>
              <a:ext uri="{FF2B5EF4-FFF2-40B4-BE49-F238E27FC236}">
                <a16:creationId xmlns:a16="http://schemas.microsoft.com/office/drawing/2014/main" id="{5C405365-AC12-56F2-E9A9-A0CEB16A57BF}"/>
              </a:ext>
            </a:extLst>
          </p:cNvPr>
          <p:cNvSpPr>
            <a:spLocks noChangeArrowheads="1"/>
          </p:cNvSpPr>
          <p:nvPr/>
        </p:nvSpPr>
        <p:spPr bwMode="auto">
          <a:xfrm>
            <a:off x="3667125" y="2300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5607" name="Rectangle 19">
            <a:extLst>
              <a:ext uri="{FF2B5EF4-FFF2-40B4-BE49-F238E27FC236}">
                <a16:creationId xmlns:a16="http://schemas.microsoft.com/office/drawing/2014/main" id="{71A64902-6939-99F8-ABC1-AE3C231F71B5}"/>
              </a:ext>
            </a:extLst>
          </p:cNvPr>
          <p:cNvSpPr>
            <a:spLocks noChangeArrowheads="1"/>
          </p:cNvSpPr>
          <p:nvPr/>
        </p:nvSpPr>
        <p:spPr bwMode="auto">
          <a:xfrm>
            <a:off x="3667125" y="2419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25608" name="Picture 9">
            <a:extLst>
              <a:ext uri="{FF2B5EF4-FFF2-40B4-BE49-F238E27FC236}">
                <a16:creationId xmlns:a16="http://schemas.microsoft.com/office/drawing/2014/main" id="{F255F7FB-8AD0-CC0D-EE71-A8979AB73B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250" y="1123950"/>
            <a:ext cx="3028950" cy="417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E0ECB45A-C32A-0BE3-713F-ED529066831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7BE527B-D566-F341-8EC8-CCC547892A60}" type="slidenum">
              <a:rPr lang="en-US" altLang="en-US" sz="1400"/>
              <a:pPr>
                <a:spcBef>
                  <a:spcPct val="0"/>
                </a:spcBef>
                <a:buClrTx/>
                <a:buSzTx/>
                <a:buFontTx/>
                <a:buNone/>
              </a:pPr>
              <a:t>22</a:t>
            </a:fld>
            <a:endParaRPr lang="en-US" altLang="en-US" sz="1400"/>
          </a:p>
        </p:txBody>
      </p:sp>
      <p:sp>
        <p:nvSpPr>
          <p:cNvPr id="26627" name="Rectangle 2">
            <a:extLst>
              <a:ext uri="{FF2B5EF4-FFF2-40B4-BE49-F238E27FC236}">
                <a16:creationId xmlns:a16="http://schemas.microsoft.com/office/drawing/2014/main" id="{B5775D70-F7F5-C04C-55D8-000DD04BC629}"/>
              </a:ext>
            </a:extLst>
          </p:cNvPr>
          <p:cNvSpPr>
            <a:spLocks noGrp="1" noChangeArrowheads="1"/>
          </p:cNvSpPr>
          <p:nvPr>
            <p:ph type="title"/>
          </p:nvPr>
        </p:nvSpPr>
        <p:spPr>
          <a:xfrm>
            <a:off x="685800" y="152400"/>
            <a:ext cx="7772400" cy="685800"/>
          </a:xfrm>
        </p:spPr>
        <p:txBody>
          <a:bodyPr/>
          <a:lstStyle/>
          <a:p>
            <a:r>
              <a:rPr lang="en-US" altLang="en-US" sz="4200">
                <a:latin typeface="Courier New" panose="02070309020205020404" pitchFamily="49" charset="0"/>
              </a:rPr>
              <a:t>for</a:t>
            </a:r>
            <a:r>
              <a:rPr lang="en-US" altLang="en-US"/>
              <a:t> Loops</a:t>
            </a:r>
            <a:endParaRPr lang="en-US" altLang="en-US" b="1">
              <a:latin typeface="Book Antiqua" panose="02040602050305030304" pitchFamily="18" charset="0"/>
            </a:endParaRPr>
          </a:p>
        </p:txBody>
      </p:sp>
      <p:sp>
        <p:nvSpPr>
          <p:cNvPr id="26628" name="Rectangle 3">
            <a:extLst>
              <a:ext uri="{FF2B5EF4-FFF2-40B4-BE49-F238E27FC236}">
                <a16:creationId xmlns:a16="http://schemas.microsoft.com/office/drawing/2014/main" id="{75098D69-9CFC-3E48-71C2-C20E9C1BD00B}"/>
              </a:ext>
            </a:extLst>
          </p:cNvPr>
          <p:cNvSpPr>
            <a:spLocks noGrp="1" noChangeArrowheads="1"/>
          </p:cNvSpPr>
          <p:nvPr>
            <p:ph type="body" idx="1"/>
          </p:nvPr>
        </p:nvSpPr>
        <p:spPr>
          <a:xfrm>
            <a:off x="228600" y="893763"/>
            <a:ext cx="4497388" cy="2078037"/>
          </a:xfrm>
        </p:spPr>
        <p:txBody>
          <a:bodyPr/>
          <a:lstStyle/>
          <a:p>
            <a:pPr>
              <a:lnSpc>
                <a:spcPct val="90000"/>
              </a:lnSpc>
              <a:spcBef>
                <a:spcPct val="0"/>
              </a:spcBef>
              <a:buFont typeface="Monotype Sorts" pitchFamily="2" charset="2"/>
              <a:buNone/>
            </a:pPr>
            <a:r>
              <a:rPr lang="en-US" altLang="en-US" sz="2400"/>
              <a:t>for (initial-action; loop-continuation-condition; action-after-each-iteration) {</a:t>
            </a:r>
          </a:p>
          <a:p>
            <a:pPr>
              <a:lnSpc>
                <a:spcPct val="90000"/>
              </a:lnSpc>
              <a:spcBef>
                <a:spcPct val="0"/>
              </a:spcBef>
              <a:buFont typeface="Monotype Sorts" pitchFamily="2" charset="2"/>
              <a:buNone/>
            </a:pPr>
            <a:r>
              <a:rPr lang="en-US" altLang="en-US" sz="2400"/>
              <a:t>   // loop body;</a:t>
            </a:r>
          </a:p>
          <a:p>
            <a:pPr>
              <a:lnSpc>
                <a:spcPct val="90000"/>
              </a:lnSpc>
              <a:spcBef>
                <a:spcPct val="0"/>
              </a:spcBef>
              <a:buFont typeface="Monotype Sorts" pitchFamily="2" charset="2"/>
              <a:buNone/>
            </a:pPr>
            <a:r>
              <a:rPr lang="en-US" altLang="en-US" sz="2400"/>
              <a:t>   Statement(s);</a:t>
            </a:r>
          </a:p>
          <a:p>
            <a:pPr>
              <a:lnSpc>
                <a:spcPct val="90000"/>
              </a:lnSpc>
              <a:spcBef>
                <a:spcPct val="0"/>
              </a:spcBef>
              <a:buFont typeface="Monotype Sorts" pitchFamily="2" charset="2"/>
              <a:buNone/>
            </a:pPr>
            <a:r>
              <a:rPr lang="en-US" altLang="en-US" sz="2400"/>
              <a:t>}</a:t>
            </a:r>
          </a:p>
        </p:txBody>
      </p:sp>
      <p:sp>
        <p:nvSpPr>
          <p:cNvPr id="26629" name="Rectangle 5">
            <a:extLst>
              <a:ext uri="{FF2B5EF4-FFF2-40B4-BE49-F238E27FC236}">
                <a16:creationId xmlns:a16="http://schemas.microsoft.com/office/drawing/2014/main" id="{242BA272-363D-C57B-6631-C9952E67A807}"/>
              </a:ext>
            </a:extLst>
          </p:cNvPr>
          <p:cNvSpPr>
            <a:spLocks noChangeArrowheads="1"/>
          </p:cNvSpPr>
          <p:nvPr/>
        </p:nvSpPr>
        <p:spPr bwMode="auto">
          <a:xfrm>
            <a:off x="2243138" y="193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6630" name="Rectangle 7">
            <a:extLst>
              <a:ext uri="{FF2B5EF4-FFF2-40B4-BE49-F238E27FC236}">
                <a16:creationId xmlns:a16="http://schemas.microsoft.com/office/drawing/2014/main" id="{C48E0539-8AB6-2189-C02C-7C35867DF087}"/>
              </a:ext>
            </a:extLst>
          </p:cNvPr>
          <p:cNvSpPr>
            <a:spLocks noChangeArrowheads="1"/>
          </p:cNvSpPr>
          <p:nvPr/>
        </p:nvSpPr>
        <p:spPr bwMode="auto">
          <a:xfrm>
            <a:off x="4953000" y="931863"/>
            <a:ext cx="396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a:t>int i;</a:t>
            </a:r>
          </a:p>
          <a:p>
            <a:pPr>
              <a:spcBef>
                <a:spcPct val="0"/>
              </a:spcBef>
              <a:buFont typeface="Monotype Sorts" pitchFamily="2" charset="2"/>
              <a:buNone/>
            </a:pPr>
            <a:r>
              <a:rPr lang="en-US" altLang="en-US" sz="2400"/>
              <a:t>for (i = 0; i &lt; 100; i++) {	 </a:t>
            </a:r>
          </a:p>
          <a:p>
            <a:pPr>
              <a:spcBef>
                <a:spcPct val="0"/>
              </a:spcBef>
              <a:buFont typeface="Monotype Sorts" pitchFamily="2" charset="2"/>
              <a:buNone/>
            </a:pPr>
            <a:r>
              <a:rPr lang="en-US" altLang="en-US" sz="2400"/>
              <a:t>  System.out.println(</a:t>
            </a:r>
          </a:p>
          <a:p>
            <a:pPr>
              <a:spcBef>
                <a:spcPct val="0"/>
              </a:spcBef>
              <a:buFont typeface="Monotype Sorts" pitchFamily="2" charset="2"/>
              <a:buNone/>
            </a:pPr>
            <a:r>
              <a:rPr lang="en-US" altLang="en-US" sz="2400"/>
              <a:t>     "Welcome to Java!"); </a:t>
            </a:r>
          </a:p>
          <a:p>
            <a:pPr>
              <a:spcBef>
                <a:spcPct val="0"/>
              </a:spcBef>
              <a:buFont typeface="Monotype Sorts" pitchFamily="2" charset="2"/>
              <a:buNone/>
            </a:pPr>
            <a:r>
              <a:rPr lang="en-US" altLang="en-US" sz="2400"/>
              <a:t>}</a:t>
            </a:r>
          </a:p>
        </p:txBody>
      </p:sp>
      <p:sp>
        <p:nvSpPr>
          <p:cNvPr id="26631" name="Rectangle 10">
            <a:extLst>
              <a:ext uri="{FF2B5EF4-FFF2-40B4-BE49-F238E27FC236}">
                <a16:creationId xmlns:a16="http://schemas.microsoft.com/office/drawing/2014/main" id="{EB76CA22-1636-26B6-9B3E-885B18781B9E}"/>
              </a:ext>
            </a:extLst>
          </p:cNvPr>
          <p:cNvSpPr>
            <a:spLocks noChangeArrowheads="1"/>
          </p:cNvSpPr>
          <p:nvPr/>
        </p:nvSpPr>
        <p:spPr bwMode="auto">
          <a:xfrm>
            <a:off x="2243138" y="193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6632" name="Rectangle 12">
            <a:extLst>
              <a:ext uri="{FF2B5EF4-FFF2-40B4-BE49-F238E27FC236}">
                <a16:creationId xmlns:a16="http://schemas.microsoft.com/office/drawing/2014/main" id="{8444F5E4-EF48-CCAB-9466-36A65034CBD9}"/>
              </a:ext>
            </a:extLst>
          </p:cNvPr>
          <p:cNvSpPr>
            <a:spLocks noChangeArrowheads="1"/>
          </p:cNvSpPr>
          <p:nvPr/>
        </p:nvSpPr>
        <p:spPr bwMode="auto">
          <a:xfrm>
            <a:off x="2243138" y="193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26633" name="Picture 14">
            <a:extLst>
              <a:ext uri="{FF2B5EF4-FFF2-40B4-BE49-F238E27FC236}">
                <a16:creationId xmlns:a16="http://schemas.microsoft.com/office/drawing/2014/main" id="{551F67A6-504E-48B4-2CA5-BD9DCE02CB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2838450"/>
            <a:ext cx="5122863" cy="394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26634" name="Line 8">
            <a:extLst>
              <a:ext uri="{FF2B5EF4-FFF2-40B4-BE49-F238E27FC236}">
                <a16:creationId xmlns:a16="http://schemas.microsoft.com/office/drawing/2014/main" id="{7A251C9E-2FBF-29CE-B5A4-09571A190585}"/>
              </a:ext>
            </a:extLst>
          </p:cNvPr>
          <p:cNvSpPr>
            <a:spLocks noChangeShapeType="1"/>
          </p:cNvSpPr>
          <p:nvPr/>
        </p:nvSpPr>
        <p:spPr bwMode="auto">
          <a:xfrm>
            <a:off x="5257800" y="2286000"/>
            <a:ext cx="0" cy="6858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6635" name="Line 6">
            <a:extLst>
              <a:ext uri="{FF2B5EF4-FFF2-40B4-BE49-F238E27FC236}">
                <a16:creationId xmlns:a16="http://schemas.microsoft.com/office/drawing/2014/main" id="{93FE5EE4-5E99-E786-4454-E57CA27B1C1E}"/>
              </a:ext>
            </a:extLst>
          </p:cNvPr>
          <p:cNvSpPr>
            <a:spLocks noChangeShapeType="1"/>
          </p:cNvSpPr>
          <p:nvPr/>
        </p:nvSpPr>
        <p:spPr bwMode="auto">
          <a:xfrm>
            <a:off x="2286000" y="2286000"/>
            <a:ext cx="288925" cy="566738"/>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1D5DD457-2CF4-2457-0C28-CB382811C42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17870DD-3CB8-5B47-A0E8-C1179B97B58F}" type="slidenum">
              <a:rPr lang="en-US" altLang="en-US" sz="1400"/>
              <a:pPr>
                <a:spcBef>
                  <a:spcPct val="0"/>
                </a:spcBef>
                <a:buClrTx/>
                <a:buSzTx/>
                <a:buFontTx/>
                <a:buNone/>
              </a:pPr>
              <a:t>23</a:t>
            </a:fld>
            <a:endParaRPr lang="en-US" altLang="en-US" sz="1400"/>
          </a:p>
        </p:txBody>
      </p:sp>
      <p:sp>
        <p:nvSpPr>
          <p:cNvPr id="27651" name="Rectangle 2">
            <a:extLst>
              <a:ext uri="{FF2B5EF4-FFF2-40B4-BE49-F238E27FC236}">
                <a16:creationId xmlns:a16="http://schemas.microsoft.com/office/drawing/2014/main" id="{0987DC63-0FD1-1300-E201-67C9898296DF}"/>
              </a:ext>
            </a:extLst>
          </p:cNvPr>
          <p:cNvSpPr>
            <a:spLocks noGrp="1" noChangeArrowheads="1"/>
          </p:cNvSpPr>
          <p:nvPr>
            <p:ph type="title"/>
          </p:nvPr>
        </p:nvSpPr>
        <p:spPr>
          <a:xfrm>
            <a:off x="685800" y="228600"/>
            <a:ext cx="7772400" cy="762000"/>
          </a:xfrm>
        </p:spPr>
        <p:txBody>
          <a:bodyPr/>
          <a:lstStyle/>
          <a:p>
            <a:r>
              <a:rPr lang="en-US" altLang="en-US"/>
              <a:t>Trace for Loop</a:t>
            </a:r>
          </a:p>
        </p:txBody>
      </p:sp>
      <p:sp>
        <p:nvSpPr>
          <p:cNvPr id="27652" name="Rectangle 3">
            <a:extLst>
              <a:ext uri="{FF2B5EF4-FFF2-40B4-BE49-F238E27FC236}">
                <a16:creationId xmlns:a16="http://schemas.microsoft.com/office/drawing/2014/main" id="{25757E17-669C-5385-4676-68BFEF73C991}"/>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3" name="Rectangle 4">
            <a:extLst>
              <a:ext uri="{FF2B5EF4-FFF2-40B4-BE49-F238E27FC236}">
                <a16:creationId xmlns:a16="http://schemas.microsoft.com/office/drawing/2014/main" id="{CC3EE7C8-5222-48DC-968B-290238593AC2}"/>
              </a:ext>
            </a:extLst>
          </p:cNvPr>
          <p:cNvSpPr>
            <a:spLocks noChangeArrowheads="1"/>
          </p:cNvSpPr>
          <p:nvPr/>
        </p:nvSpPr>
        <p:spPr bwMode="auto">
          <a:xfrm>
            <a:off x="228600" y="1447800"/>
            <a:ext cx="533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a:t>
            </a:r>
          </a:p>
          <a:p>
            <a:pPr>
              <a:defRPr/>
            </a:pPr>
            <a:r>
              <a:rPr lang="en-US" dirty="0">
                <a:solidFill>
                  <a:schemeClr val="accent4"/>
                </a:solidFill>
                <a:cs typeface="+mn-cs"/>
              </a:rPr>
              <a:t>     "Welcome to Java!"); </a:t>
            </a:r>
          </a:p>
          <a:p>
            <a:pPr>
              <a:defRPr/>
            </a:pPr>
            <a:r>
              <a:rPr lang="en-US" dirty="0">
                <a:solidFill>
                  <a:schemeClr val="accent4"/>
                </a:solidFill>
                <a:cs typeface="+mn-cs"/>
              </a:rPr>
              <a:t>}</a:t>
            </a:r>
          </a:p>
        </p:txBody>
      </p:sp>
      <p:sp>
        <p:nvSpPr>
          <p:cNvPr id="27654" name="Rectangle 5">
            <a:extLst>
              <a:ext uri="{FF2B5EF4-FFF2-40B4-BE49-F238E27FC236}">
                <a16:creationId xmlns:a16="http://schemas.microsoft.com/office/drawing/2014/main" id="{2EB721FA-D919-B4F8-1DC7-006F073BD2D1}"/>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5" name="Rectangle 6">
            <a:extLst>
              <a:ext uri="{FF2B5EF4-FFF2-40B4-BE49-F238E27FC236}">
                <a16:creationId xmlns:a16="http://schemas.microsoft.com/office/drawing/2014/main" id="{01EB3F9C-C74A-BD05-83F7-3A88628E6B24}"/>
              </a:ext>
            </a:extLst>
          </p:cNvPr>
          <p:cNvSpPr>
            <a:spLocks noChangeArrowheads="1"/>
          </p:cNvSpPr>
          <p:nvPr/>
        </p:nvSpPr>
        <p:spPr bwMode="auto">
          <a:xfrm>
            <a:off x="304800" y="1470025"/>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6" name="AutoShape 7">
            <a:extLst>
              <a:ext uri="{FF2B5EF4-FFF2-40B4-BE49-F238E27FC236}">
                <a16:creationId xmlns:a16="http://schemas.microsoft.com/office/drawing/2014/main" id="{0F273DE0-698B-2D1F-D360-53BF8661E590}"/>
              </a:ext>
            </a:extLst>
          </p:cNvPr>
          <p:cNvSpPr>
            <a:spLocks noChangeArrowheads="1"/>
          </p:cNvSpPr>
          <p:nvPr/>
        </p:nvSpPr>
        <p:spPr bwMode="auto">
          <a:xfrm>
            <a:off x="5257800" y="1219200"/>
            <a:ext cx="3533775" cy="384175"/>
          </a:xfrm>
          <a:prstGeom prst="wedgeRoundRectCallout">
            <a:avLst>
              <a:gd name="adj1" fmla="val -114556"/>
              <a:gd name="adj2" fmla="val 71074"/>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Declare i</a:t>
            </a:r>
          </a:p>
        </p:txBody>
      </p:sp>
      <p:sp>
        <p:nvSpPr>
          <p:cNvPr id="27657" name="Rectangle 8">
            <a:extLst>
              <a:ext uri="{FF2B5EF4-FFF2-40B4-BE49-F238E27FC236}">
                <a16:creationId xmlns:a16="http://schemas.microsoft.com/office/drawing/2014/main" id="{6D576CC5-C068-4B26-5AC6-4BFF93DCA08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728A5977-1E6A-8D83-7346-59AD5318A15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E2F6237-B881-C342-8402-227B3BCDD852}" type="slidenum">
              <a:rPr lang="en-US" altLang="en-US" sz="1400"/>
              <a:pPr>
                <a:spcBef>
                  <a:spcPct val="0"/>
                </a:spcBef>
                <a:buClrTx/>
                <a:buSzTx/>
                <a:buFontTx/>
                <a:buNone/>
              </a:pPr>
              <a:t>24</a:t>
            </a:fld>
            <a:endParaRPr lang="en-US" altLang="en-US" sz="1400"/>
          </a:p>
        </p:txBody>
      </p:sp>
      <p:sp>
        <p:nvSpPr>
          <p:cNvPr id="28675" name="Rectangle 2">
            <a:extLst>
              <a:ext uri="{FF2B5EF4-FFF2-40B4-BE49-F238E27FC236}">
                <a16:creationId xmlns:a16="http://schemas.microsoft.com/office/drawing/2014/main" id="{0EA54F32-0662-E68A-9A29-B0EC7E969F75}"/>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28676" name="Rectangle 3">
            <a:extLst>
              <a:ext uri="{FF2B5EF4-FFF2-40B4-BE49-F238E27FC236}">
                <a16:creationId xmlns:a16="http://schemas.microsoft.com/office/drawing/2014/main" id="{AC4E6B09-9D3B-3A92-432C-8E85B48C24AE}"/>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677" name="Rectangle 4">
            <a:extLst>
              <a:ext uri="{FF2B5EF4-FFF2-40B4-BE49-F238E27FC236}">
                <a16:creationId xmlns:a16="http://schemas.microsoft.com/office/drawing/2014/main" id="{F0901E5B-14C4-4C08-B4C9-BC6EB5B77040}"/>
              </a:ext>
            </a:extLst>
          </p:cNvPr>
          <p:cNvSpPr>
            <a:spLocks noChangeArrowheads="1"/>
          </p:cNvSpPr>
          <p:nvPr/>
        </p:nvSpPr>
        <p:spPr bwMode="auto">
          <a:xfrm>
            <a:off x="228600" y="1447800"/>
            <a:ext cx="533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a:t>
            </a:r>
          </a:p>
          <a:p>
            <a:pPr>
              <a:defRPr/>
            </a:pPr>
            <a:r>
              <a:rPr lang="en-US" dirty="0">
                <a:solidFill>
                  <a:schemeClr val="accent4"/>
                </a:solidFill>
                <a:cs typeface="+mn-cs"/>
              </a:rPr>
              <a:t>     "Welcome to Java!"); </a:t>
            </a:r>
          </a:p>
          <a:p>
            <a:pPr>
              <a:defRPr/>
            </a:pPr>
            <a:r>
              <a:rPr lang="en-US" dirty="0">
                <a:solidFill>
                  <a:schemeClr val="accent4"/>
                </a:solidFill>
                <a:cs typeface="+mn-cs"/>
              </a:rPr>
              <a:t>}</a:t>
            </a:r>
          </a:p>
        </p:txBody>
      </p:sp>
      <p:sp>
        <p:nvSpPr>
          <p:cNvPr id="28678" name="Rectangle 5">
            <a:extLst>
              <a:ext uri="{FF2B5EF4-FFF2-40B4-BE49-F238E27FC236}">
                <a16:creationId xmlns:a16="http://schemas.microsoft.com/office/drawing/2014/main" id="{9442F0CA-FC4C-8A1A-5025-3C8E506F583B}"/>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679" name="Rectangle 6">
            <a:extLst>
              <a:ext uri="{FF2B5EF4-FFF2-40B4-BE49-F238E27FC236}">
                <a16:creationId xmlns:a16="http://schemas.microsoft.com/office/drawing/2014/main" id="{8C843A74-139A-719A-9DD9-FB40A466F552}"/>
              </a:ext>
            </a:extLst>
          </p:cNvPr>
          <p:cNvSpPr>
            <a:spLocks noChangeArrowheads="1"/>
          </p:cNvSpPr>
          <p:nvPr/>
        </p:nvSpPr>
        <p:spPr bwMode="auto">
          <a:xfrm>
            <a:off x="846138" y="1930400"/>
            <a:ext cx="654050"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680" name="AutoShape 7">
            <a:extLst>
              <a:ext uri="{FF2B5EF4-FFF2-40B4-BE49-F238E27FC236}">
                <a16:creationId xmlns:a16="http://schemas.microsoft.com/office/drawing/2014/main" id="{E75CF626-CF27-E030-55DD-D354D2561785}"/>
              </a:ext>
            </a:extLst>
          </p:cNvPr>
          <p:cNvSpPr>
            <a:spLocks noChangeArrowheads="1"/>
          </p:cNvSpPr>
          <p:nvPr/>
        </p:nvSpPr>
        <p:spPr bwMode="auto">
          <a:xfrm>
            <a:off x="5257800" y="1219200"/>
            <a:ext cx="3533775" cy="635000"/>
          </a:xfrm>
          <a:prstGeom prst="wedgeRoundRectCallout">
            <a:avLst>
              <a:gd name="adj1" fmla="val -160019"/>
              <a:gd name="adj2" fmla="val 5850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Execute initializer</a:t>
            </a:r>
          </a:p>
          <a:p>
            <a:pPr algn="ctr">
              <a:spcBef>
                <a:spcPct val="0"/>
              </a:spcBef>
              <a:buClrTx/>
              <a:buSzTx/>
              <a:buFontTx/>
              <a:buNone/>
            </a:pPr>
            <a:r>
              <a:rPr lang="en-US" altLang="en-US" sz="1800"/>
              <a:t>i is now 0</a:t>
            </a:r>
          </a:p>
        </p:txBody>
      </p:sp>
      <p:sp>
        <p:nvSpPr>
          <p:cNvPr id="28681" name="Rectangle 8">
            <a:extLst>
              <a:ext uri="{FF2B5EF4-FFF2-40B4-BE49-F238E27FC236}">
                <a16:creationId xmlns:a16="http://schemas.microsoft.com/office/drawing/2014/main" id="{ED37A69E-B389-66F3-F78E-60756BB2CD3C}"/>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95794687-102E-9E03-88FE-968A9552E8E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A1CC6D5-37BC-FA47-9788-9C9AF781C40D}" type="slidenum">
              <a:rPr lang="en-US" altLang="en-US" sz="1400"/>
              <a:pPr>
                <a:spcBef>
                  <a:spcPct val="0"/>
                </a:spcBef>
                <a:buClrTx/>
                <a:buSzTx/>
                <a:buFontTx/>
                <a:buNone/>
              </a:pPr>
              <a:t>25</a:t>
            </a:fld>
            <a:endParaRPr lang="en-US" altLang="en-US" sz="1400"/>
          </a:p>
        </p:txBody>
      </p:sp>
      <p:sp>
        <p:nvSpPr>
          <p:cNvPr id="29699" name="Rectangle 2">
            <a:extLst>
              <a:ext uri="{FF2B5EF4-FFF2-40B4-BE49-F238E27FC236}">
                <a16:creationId xmlns:a16="http://schemas.microsoft.com/office/drawing/2014/main" id="{E5AE2B41-26D2-7527-6FA9-87D83D69A187}"/>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29700" name="Rectangle 3">
            <a:extLst>
              <a:ext uri="{FF2B5EF4-FFF2-40B4-BE49-F238E27FC236}">
                <a16:creationId xmlns:a16="http://schemas.microsoft.com/office/drawing/2014/main" id="{D0785DF8-07BF-6F62-025A-4B1BAA54B1AB}"/>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9701" name="Rectangle 4">
            <a:extLst>
              <a:ext uri="{FF2B5EF4-FFF2-40B4-BE49-F238E27FC236}">
                <a16:creationId xmlns:a16="http://schemas.microsoft.com/office/drawing/2014/main" id="{2AE65231-42D2-4955-B588-9B00D7A4B89C}"/>
              </a:ext>
            </a:extLst>
          </p:cNvPr>
          <p:cNvSpPr>
            <a:spLocks noChangeArrowheads="1"/>
          </p:cNvSpPr>
          <p:nvPr/>
        </p:nvSpPr>
        <p:spPr bwMode="auto">
          <a:xfrm>
            <a:off x="228600" y="1447800"/>
            <a:ext cx="541813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 "Welcome to Java!"); </a:t>
            </a:r>
          </a:p>
          <a:p>
            <a:pPr>
              <a:defRPr/>
            </a:pPr>
            <a:r>
              <a:rPr lang="en-US" dirty="0">
                <a:solidFill>
                  <a:schemeClr val="accent4"/>
                </a:solidFill>
                <a:cs typeface="+mn-cs"/>
              </a:rPr>
              <a:t>}</a:t>
            </a:r>
          </a:p>
        </p:txBody>
      </p:sp>
      <p:sp>
        <p:nvSpPr>
          <p:cNvPr id="29702" name="Rectangle 5">
            <a:extLst>
              <a:ext uri="{FF2B5EF4-FFF2-40B4-BE49-F238E27FC236}">
                <a16:creationId xmlns:a16="http://schemas.microsoft.com/office/drawing/2014/main" id="{C753CCD8-C8D8-74F3-0373-06CF2394199C}"/>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9703" name="Rectangle 6">
            <a:extLst>
              <a:ext uri="{FF2B5EF4-FFF2-40B4-BE49-F238E27FC236}">
                <a16:creationId xmlns:a16="http://schemas.microsoft.com/office/drawing/2014/main" id="{846A0318-AAA2-C06A-1EB8-90B6A0C7354D}"/>
              </a:ext>
            </a:extLst>
          </p:cNvPr>
          <p:cNvSpPr>
            <a:spLocks noChangeArrowheads="1"/>
          </p:cNvSpPr>
          <p:nvPr/>
        </p:nvSpPr>
        <p:spPr bwMode="auto">
          <a:xfrm>
            <a:off x="1576388" y="1930400"/>
            <a:ext cx="654050" cy="307975"/>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9704" name="AutoShape 7">
            <a:extLst>
              <a:ext uri="{FF2B5EF4-FFF2-40B4-BE49-F238E27FC236}">
                <a16:creationId xmlns:a16="http://schemas.microsoft.com/office/drawing/2014/main" id="{A7095C1E-A497-69F0-FA01-BB86E184F928}"/>
              </a:ext>
            </a:extLst>
          </p:cNvPr>
          <p:cNvSpPr>
            <a:spLocks noChangeArrowheads="1"/>
          </p:cNvSpPr>
          <p:nvPr/>
        </p:nvSpPr>
        <p:spPr bwMode="auto">
          <a:xfrm>
            <a:off x="5110163" y="1163638"/>
            <a:ext cx="3533775" cy="728662"/>
          </a:xfrm>
          <a:prstGeom prst="wedgeRoundRectCallout">
            <a:avLst>
              <a:gd name="adj1" fmla="val -137199"/>
              <a:gd name="adj2" fmla="val 6024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(i &lt; 2) is true </a:t>
            </a:r>
          </a:p>
          <a:p>
            <a:pPr algn="ctr">
              <a:spcBef>
                <a:spcPct val="0"/>
              </a:spcBef>
              <a:buClrTx/>
              <a:buSzTx/>
              <a:buFontTx/>
              <a:buNone/>
            </a:pPr>
            <a:r>
              <a:rPr lang="en-US" altLang="en-US" sz="1800"/>
              <a:t>since i is 0</a:t>
            </a:r>
          </a:p>
        </p:txBody>
      </p:sp>
      <p:sp>
        <p:nvSpPr>
          <p:cNvPr id="29705" name="Rectangle 8">
            <a:extLst>
              <a:ext uri="{FF2B5EF4-FFF2-40B4-BE49-F238E27FC236}">
                <a16:creationId xmlns:a16="http://schemas.microsoft.com/office/drawing/2014/main" id="{C6ADF39A-CF6D-D871-447D-5FB0F8BF49BC}"/>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E6648553-9614-9E1B-A30F-5BE5D7994C1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4BD8F19-01EF-5944-9225-A3C245440E21}" type="slidenum">
              <a:rPr lang="en-US" altLang="en-US" sz="1400"/>
              <a:pPr>
                <a:spcBef>
                  <a:spcPct val="0"/>
                </a:spcBef>
                <a:buClrTx/>
                <a:buSzTx/>
                <a:buFontTx/>
                <a:buNone/>
              </a:pPr>
              <a:t>26</a:t>
            </a:fld>
            <a:endParaRPr lang="en-US" altLang="en-US" sz="1400"/>
          </a:p>
        </p:txBody>
      </p:sp>
      <p:sp>
        <p:nvSpPr>
          <p:cNvPr id="30723" name="Rectangle 2">
            <a:extLst>
              <a:ext uri="{FF2B5EF4-FFF2-40B4-BE49-F238E27FC236}">
                <a16:creationId xmlns:a16="http://schemas.microsoft.com/office/drawing/2014/main" id="{9672FC46-5BCF-FC37-3A40-C7D359D583F2}"/>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0724" name="Rectangle 3">
            <a:extLst>
              <a:ext uri="{FF2B5EF4-FFF2-40B4-BE49-F238E27FC236}">
                <a16:creationId xmlns:a16="http://schemas.microsoft.com/office/drawing/2014/main" id="{B3FFC181-28C2-17D7-1B1F-26E1B33C1D59}"/>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0725" name="Rectangle 4">
            <a:extLst>
              <a:ext uri="{FF2B5EF4-FFF2-40B4-BE49-F238E27FC236}">
                <a16:creationId xmlns:a16="http://schemas.microsoft.com/office/drawing/2014/main" id="{8EEE0D5D-3957-CAE3-618A-FAE82FB19DE6}"/>
              </a:ext>
            </a:extLst>
          </p:cNvPr>
          <p:cNvSpPr>
            <a:spLocks noChangeArrowheads="1"/>
          </p:cNvSpPr>
          <p:nvPr/>
        </p:nvSpPr>
        <p:spPr bwMode="auto">
          <a:xfrm>
            <a:off x="228600" y="1447800"/>
            <a:ext cx="5334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solidFill>
                  <a:schemeClr val="bg2"/>
                </a:solidFill>
              </a:rPr>
              <a:t>int i;</a:t>
            </a:r>
          </a:p>
          <a:p>
            <a:pPr>
              <a:spcBef>
                <a:spcPct val="0"/>
              </a:spcBef>
              <a:buClrTx/>
              <a:buSzTx/>
              <a:buFontTx/>
              <a:buNone/>
            </a:pPr>
            <a:r>
              <a:rPr lang="en-US" altLang="en-US" sz="2400">
                <a:solidFill>
                  <a:schemeClr val="bg2"/>
                </a:solidFill>
              </a:rPr>
              <a:t>for (i = 0; i &lt; 2; i++) {	 </a:t>
            </a:r>
          </a:p>
          <a:p>
            <a:pPr>
              <a:spcBef>
                <a:spcPct val="0"/>
              </a:spcBef>
              <a:buClrTx/>
              <a:buSzTx/>
              <a:buFontTx/>
              <a:buNone/>
            </a:pPr>
            <a:r>
              <a:rPr lang="en-US" altLang="en-US" sz="2400">
                <a:solidFill>
                  <a:schemeClr val="bg2"/>
                </a:solidFill>
              </a:rPr>
              <a:t>  System.out.println("Welcome to Java!"); </a:t>
            </a:r>
          </a:p>
          <a:p>
            <a:pPr>
              <a:spcBef>
                <a:spcPct val="0"/>
              </a:spcBef>
              <a:buClrTx/>
              <a:buSzTx/>
              <a:buFontTx/>
              <a:buNone/>
            </a:pPr>
            <a:r>
              <a:rPr lang="en-US" altLang="en-US" sz="2400">
                <a:solidFill>
                  <a:schemeClr val="bg2"/>
                </a:solidFill>
              </a:rPr>
              <a:t>}</a:t>
            </a:r>
          </a:p>
        </p:txBody>
      </p:sp>
      <p:sp>
        <p:nvSpPr>
          <p:cNvPr id="30726" name="Rectangle 5">
            <a:extLst>
              <a:ext uri="{FF2B5EF4-FFF2-40B4-BE49-F238E27FC236}">
                <a16:creationId xmlns:a16="http://schemas.microsoft.com/office/drawing/2014/main" id="{C18D28D0-60B9-D3CE-C6D6-A775098D7356}"/>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0727" name="Rectangle 6">
            <a:extLst>
              <a:ext uri="{FF2B5EF4-FFF2-40B4-BE49-F238E27FC236}">
                <a16:creationId xmlns:a16="http://schemas.microsoft.com/office/drawing/2014/main" id="{9DBADBC1-AB2E-E629-972A-0EEE066B35AC}"/>
              </a:ext>
            </a:extLst>
          </p:cNvPr>
          <p:cNvSpPr>
            <a:spLocks noChangeArrowheads="1"/>
          </p:cNvSpPr>
          <p:nvPr/>
        </p:nvSpPr>
        <p:spPr bwMode="auto">
          <a:xfrm>
            <a:off x="423863" y="2276475"/>
            <a:ext cx="5030787"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0728" name="AutoShape 7">
            <a:extLst>
              <a:ext uri="{FF2B5EF4-FFF2-40B4-BE49-F238E27FC236}">
                <a16:creationId xmlns:a16="http://schemas.microsoft.com/office/drawing/2014/main" id="{EA3D862A-03A8-D7F8-45EE-FEB19EAB7CB6}"/>
              </a:ext>
            </a:extLst>
          </p:cNvPr>
          <p:cNvSpPr>
            <a:spLocks noChangeArrowheads="1"/>
          </p:cNvSpPr>
          <p:nvPr/>
        </p:nvSpPr>
        <p:spPr bwMode="auto">
          <a:xfrm>
            <a:off x="5110163" y="1163638"/>
            <a:ext cx="3533775" cy="384175"/>
          </a:xfrm>
          <a:prstGeom prst="wedgeRoundRectCallout">
            <a:avLst>
              <a:gd name="adj1" fmla="val -69046"/>
              <a:gd name="adj2" fmla="val 246282"/>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Print Welcome to Java</a:t>
            </a:r>
          </a:p>
        </p:txBody>
      </p:sp>
      <p:sp>
        <p:nvSpPr>
          <p:cNvPr id="30729" name="Rectangle 9">
            <a:extLst>
              <a:ext uri="{FF2B5EF4-FFF2-40B4-BE49-F238E27FC236}">
                <a16:creationId xmlns:a16="http://schemas.microsoft.com/office/drawing/2014/main" id="{FF8CCC3D-0941-C385-69BE-4FD1D7F9E9D9}"/>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C9DD4077-B1AE-8EF0-BEAC-304245F0924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57119A9-097C-A749-AD24-22CEC5A7931E}" type="slidenum">
              <a:rPr lang="en-US" altLang="en-US" sz="1400"/>
              <a:pPr>
                <a:spcBef>
                  <a:spcPct val="0"/>
                </a:spcBef>
                <a:buClrTx/>
                <a:buSzTx/>
                <a:buFontTx/>
                <a:buNone/>
              </a:pPr>
              <a:t>27</a:t>
            </a:fld>
            <a:endParaRPr lang="en-US" altLang="en-US" sz="1400"/>
          </a:p>
        </p:txBody>
      </p:sp>
      <p:sp>
        <p:nvSpPr>
          <p:cNvPr id="31747" name="Rectangle 2">
            <a:extLst>
              <a:ext uri="{FF2B5EF4-FFF2-40B4-BE49-F238E27FC236}">
                <a16:creationId xmlns:a16="http://schemas.microsoft.com/office/drawing/2014/main" id="{B3D9A0A0-E449-E395-BF35-532EDF9B1EEF}"/>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1748" name="Rectangle 3">
            <a:extLst>
              <a:ext uri="{FF2B5EF4-FFF2-40B4-BE49-F238E27FC236}">
                <a16:creationId xmlns:a16="http://schemas.microsoft.com/office/drawing/2014/main" id="{7F2E5FA1-9F4C-ACFB-128B-93DB2BF6761F}"/>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1749" name="Rectangle 4">
            <a:extLst>
              <a:ext uri="{FF2B5EF4-FFF2-40B4-BE49-F238E27FC236}">
                <a16:creationId xmlns:a16="http://schemas.microsoft.com/office/drawing/2014/main" id="{2CFA125E-5615-47D5-A7B5-D9C624C0DD44}"/>
              </a:ext>
            </a:extLst>
          </p:cNvPr>
          <p:cNvSpPr>
            <a:spLocks noChangeArrowheads="1"/>
          </p:cNvSpPr>
          <p:nvPr/>
        </p:nvSpPr>
        <p:spPr bwMode="auto">
          <a:xfrm>
            <a:off x="228600" y="1447800"/>
            <a:ext cx="533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1750" name="Rectangle 5">
            <a:extLst>
              <a:ext uri="{FF2B5EF4-FFF2-40B4-BE49-F238E27FC236}">
                <a16:creationId xmlns:a16="http://schemas.microsoft.com/office/drawing/2014/main" id="{A9977ECB-3762-7B27-C888-79315542304D}"/>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1751" name="Rectangle 6">
            <a:extLst>
              <a:ext uri="{FF2B5EF4-FFF2-40B4-BE49-F238E27FC236}">
                <a16:creationId xmlns:a16="http://schemas.microsoft.com/office/drawing/2014/main" id="{B8D2D522-5D9A-695D-1D80-8CF855668DB9}"/>
              </a:ext>
            </a:extLst>
          </p:cNvPr>
          <p:cNvSpPr>
            <a:spLocks noChangeArrowheads="1"/>
          </p:cNvSpPr>
          <p:nvPr/>
        </p:nvSpPr>
        <p:spPr bwMode="auto">
          <a:xfrm>
            <a:off x="2266950" y="1892300"/>
            <a:ext cx="461963"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1752" name="AutoShape 7">
            <a:extLst>
              <a:ext uri="{FF2B5EF4-FFF2-40B4-BE49-F238E27FC236}">
                <a16:creationId xmlns:a16="http://schemas.microsoft.com/office/drawing/2014/main" id="{2C2FD24E-2C1E-F59A-92EB-7569FE039BDD}"/>
              </a:ext>
            </a:extLst>
          </p:cNvPr>
          <p:cNvSpPr>
            <a:spLocks noChangeArrowheads="1"/>
          </p:cNvSpPr>
          <p:nvPr/>
        </p:nvSpPr>
        <p:spPr bwMode="auto">
          <a:xfrm>
            <a:off x="5110163" y="1163638"/>
            <a:ext cx="3533775" cy="728662"/>
          </a:xfrm>
          <a:prstGeom prst="wedgeRoundRectCallout">
            <a:avLst>
              <a:gd name="adj1" fmla="val -116171"/>
              <a:gd name="adj2" fmla="val 519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Execute adjustment statement </a:t>
            </a:r>
          </a:p>
          <a:p>
            <a:pPr algn="ctr">
              <a:spcBef>
                <a:spcPct val="0"/>
              </a:spcBef>
              <a:buClrTx/>
              <a:buSzTx/>
              <a:buFontTx/>
              <a:buNone/>
            </a:pPr>
            <a:r>
              <a:rPr lang="en-US" altLang="en-US" sz="1800"/>
              <a:t>i now is 1</a:t>
            </a:r>
          </a:p>
        </p:txBody>
      </p:sp>
      <p:sp>
        <p:nvSpPr>
          <p:cNvPr id="31753" name="Rectangle 8">
            <a:extLst>
              <a:ext uri="{FF2B5EF4-FFF2-40B4-BE49-F238E27FC236}">
                <a16:creationId xmlns:a16="http://schemas.microsoft.com/office/drawing/2014/main" id="{4139010B-BAA3-4E1F-7FE9-1EFCADCDF24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E031BF36-986E-9043-C410-C6F7E51BEFE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86A881F-700F-9242-AB9C-133B8D44C874}" type="slidenum">
              <a:rPr lang="en-US" altLang="en-US" sz="1400"/>
              <a:pPr>
                <a:spcBef>
                  <a:spcPct val="0"/>
                </a:spcBef>
                <a:buClrTx/>
                <a:buSzTx/>
                <a:buFontTx/>
                <a:buNone/>
              </a:pPr>
              <a:t>28</a:t>
            </a:fld>
            <a:endParaRPr lang="en-US" altLang="en-US" sz="1400"/>
          </a:p>
        </p:txBody>
      </p:sp>
      <p:sp>
        <p:nvSpPr>
          <p:cNvPr id="32771" name="Rectangle 2">
            <a:extLst>
              <a:ext uri="{FF2B5EF4-FFF2-40B4-BE49-F238E27FC236}">
                <a16:creationId xmlns:a16="http://schemas.microsoft.com/office/drawing/2014/main" id="{9B138C59-DF5C-83F7-996C-6FAF0AC98DE2}"/>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2772" name="Rectangle 3">
            <a:extLst>
              <a:ext uri="{FF2B5EF4-FFF2-40B4-BE49-F238E27FC236}">
                <a16:creationId xmlns:a16="http://schemas.microsoft.com/office/drawing/2014/main" id="{92C16E31-54F5-F6B7-488E-D34E95895094}"/>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2773" name="Rectangle 4">
            <a:extLst>
              <a:ext uri="{FF2B5EF4-FFF2-40B4-BE49-F238E27FC236}">
                <a16:creationId xmlns:a16="http://schemas.microsoft.com/office/drawing/2014/main" id="{0CC5D418-87CD-4EAE-97CF-D80D79E668E0}"/>
              </a:ext>
            </a:extLst>
          </p:cNvPr>
          <p:cNvSpPr>
            <a:spLocks noChangeArrowheads="1"/>
          </p:cNvSpPr>
          <p:nvPr/>
        </p:nvSpPr>
        <p:spPr bwMode="auto">
          <a:xfrm>
            <a:off x="228600" y="1447800"/>
            <a:ext cx="533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2774" name="Rectangle 5">
            <a:extLst>
              <a:ext uri="{FF2B5EF4-FFF2-40B4-BE49-F238E27FC236}">
                <a16:creationId xmlns:a16="http://schemas.microsoft.com/office/drawing/2014/main" id="{E8E2485B-CA52-699B-C8CC-48BD878BF27A}"/>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2775" name="Rectangle 6">
            <a:extLst>
              <a:ext uri="{FF2B5EF4-FFF2-40B4-BE49-F238E27FC236}">
                <a16:creationId xmlns:a16="http://schemas.microsoft.com/office/drawing/2014/main" id="{861F9358-716A-FCB7-6AA6-49C791DB4EDD}"/>
              </a:ext>
            </a:extLst>
          </p:cNvPr>
          <p:cNvSpPr>
            <a:spLocks noChangeArrowheads="1"/>
          </p:cNvSpPr>
          <p:nvPr/>
        </p:nvSpPr>
        <p:spPr bwMode="auto">
          <a:xfrm>
            <a:off x="1538288" y="1892300"/>
            <a:ext cx="728662"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2776" name="AutoShape 7">
            <a:extLst>
              <a:ext uri="{FF2B5EF4-FFF2-40B4-BE49-F238E27FC236}">
                <a16:creationId xmlns:a16="http://schemas.microsoft.com/office/drawing/2014/main" id="{4DB0E939-4152-1A08-1341-5F2452F014FF}"/>
              </a:ext>
            </a:extLst>
          </p:cNvPr>
          <p:cNvSpPr>
            <a:spLocks noChangeArrowheads="1"/>
          </p:cNvSpPr>
          <p:nvPr/>
        </p:nvSpPr>
        <p:spPr bwMode="auto">
          <a:xfrm>
            <a:off x="5110163" y="1163638"/>
            <a:ext cx="3533775" cy="728662"/>
          </a:xfrm>
          <a:prstGeom prst="wedgeRoundRectCallout">
            <a:avLst>
              <a:gd name="adj1" fmla="val -132255"/>
              <a:gd name="adj2" fmla="val 519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(i &lt; 2) is still true  </a:t>
            </a:r>
          </a:p>
          <a:p>
            <a:pPr algn="ctr">
              <a:spcBef>
                <a:spcPct val="0"/>
              </a:spcBef>
              <a:buClrTx/>
              <a:buSzTx/>
              <a:buFontTx/>
              <a:buNone/>
            </a:pPr>
            <a:r>
              <a:rPr lang="en-US" altLang="en-US" sz="1800"/>
              <a:t>since i is 1</a:t>
            </a:r>
          </a:p>
        </p:txBody>
      </p:sp>
      <p:sp>
        <p:nvSpPr>
          <p:cNvPr id="32777" name="Rectangle 8">
            <a:extLst>
              <a:ext uri="{FF2B5EF4-FFF2-40B4-BE49-F238E27FC236}">
                <a16:creationId xmlns:a16="http://schemas.microsoft.com/office/drawing/2014/main" id="{A357B41E-3ABC-36FB-627B-B6B5C3AAAF86}"/>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E99C0669-80AA-5B4F-FDEC-DB05129EA8B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29C976A-CD1B-7742-BFC2-FBFB2CA7ADB4}" type="slidenum">
              <a:rPr lang="en-US" altLang="en-US" sz="1400"/>
              <a:pPr>
                <a:spcBef>
                  <a:spcPct val="0"/>
                </a:spcBef>
                <a:buClrTx/>
                <a:buSzTx/>
                <a:buFontTx/>
                <a:buNone/>
              </a:pPr>
              <a:t>29</a:t>
            </a:fld>
            <a:endParaRPr lang="en-US" altLang="en-US" sz="1400"/>
          </a:p>
        </p:txBody>
      </p:sp>
      <p:sp>
        <p:nvSpPr>
          <p:cNvPr id="33795" name="Rectangle 2">
            <a:extLst>
              <a:ext uri="{FF2B5EF4-FFF2-40B4-BE49-F238E27FC236}">
                <a16:creationId xmlns:a16="http://schemas.microsoft.com/office/drawing/2014/main" id="{4B2FB198-5245-6E84-C889-FCB8B4B5FBD4}"/>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3796" name="Rectangle 3">
            <a:extLst>
              <a:ext uri="{FF2B5EF4-FFF2-40B4-BE49-F238E27FC236}">
                <a16:creationId xmlns:a16="http://schemas.microsoft.com/office/drawing/2014/main" id="{67837557-E060-D9FA-CD4E-BC15EA777673}"/>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3797" name="Rectangle 4">
            <a:extLst>
              <a:ext uri="{FF2B5EF4-FFF2-40B4-BE49-F238E27FC236}">
                <a16:creationId xmlns:a16="http://schemas.microsoft.com/office/drawing/2014/main" id="{AD860CBE-8E50-43CF-9975-53A2CAC942B0}"/>
              </a:ext>
            </a:extLst>
          </p:cNvPr>
          <p:cNvSpPr>
            <a:spLocks noChangeArrowheads="1"/>
          </p:cNvSpPr>
          <p:nvPr/>
        </p:nvSpPr>
        <p:spPr bwMode="auto">
          <a:xfrm>
            <a:off x="228600" y="1447800"/>
            <a:ext cx="533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3798" name="Rectangle 5">
            <a:extLst>
              <a:ext uri="{FF2B5EF4-FFF2-40B4-BE49-F238E27FC236}">
                <a16:creationId xmlns:a16="http://schemas.microsoft.com/office/drawing/2014/main" id="{9C702F0C-A19D-EA98-F0B3-514B7D10ABBF}"/>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3799" name="Rectangle 6">
            <a:extLst>
              <a:ext uri="{FF2B5EF4-FFF2-40B4-BE49-F238E27FC236}">
                <a16:creationId xmlns:a16="http://schemas.microsoft.com/office/drawing/2014/main" id="{815E65D4-6789-A929-0CB4-484A040CABFC}"/>
              </a:ext>
            </a:extLst>
          </p:cNvPr>
          <p:cNvSpPr>
            <a:spLocks noChangeArrowheads="1"/>
          </p:cNvSpPr>
          <p:nvPr/>
        </p:nvSpPr>
        <p:spPr bwMode="auto">
          <a:xfrm>
            <a:off x="461963" y="2276475"/>
            <a:ext cx="4992687"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3800" name="AutoShape 7">
            <a:extLst>
              <a:ext uri="{FF2B5EF4-FFF2-40B4-BE49-F238E27FC236}">
                <a16:creationId xmlns:a16="http://schemas.microsoft.com/office/drawing/2014/main" id="{8FA151B0-9DAF-EAB7-0472-546B98E0CFB9}"/>
              </a:ext>
            </a:extLst>
          </p:cNvPr>
          <p:cNvSpPr>
            <a:spLocks noChangeArrowheads="1"/>
          </p:cNvSpPr>
          <p:nvPr/>
        </p:nvSpPr>
        <p:spPr bwMode="auto">
          <a:xfrm>
            <a:off x="5110163" y="1163638"/>
            <a:ext cx="3533775" cy="728662"/>
          </a:xfrm>
          <a:prstGeom prst="wedgeRoundRectCallout">
            <a:avLst>
              <a:gd name="adj1" fmla="val -77944"/>
              <a:gd name="adj2" fmla="val 111875"/>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Print Welcome to Java</a:t>
            </a:r>
          </a:p>
        </p:txBody>
      </p:sp>
      <p:sp>
        <p:nvSpPr>
          <p:cNvPr id="33801" name="Rectangle 8">
            <a:extLst>
              <a:ext uri="{FF2B5EF4-FFF2-40B4-BE49-F238E27FC236}">
                <a16:creationId xmlns:a16="http://schemas.microsoft.com/office/drawing/2014/main" id="{7FC7BC45-1A25-2598-499D-691C311322AD}"/>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5C2F7FC3-642A-FC55-10E0-56E188EA4DC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2434289-B0CF-934C-BF65-33912FD85B72}" type="slidenum">
              <a:rPr lang="en-US" altLang="en-US" sz="1400"/>
              <a:pPr>
                <a:spcBef>
                  <a:spcPct val="0"/>
                </a:spcBef>
                <a:buClrTx/>
                <a:buSzTx/>
                <a:buFontTx/>
                <a:buNone/>
              </a:pPr>
              <a:t>3</a:t>
            </a:fld>
            <a:endParaRPr lang="en-US" altLang="en-US" sz="1400"/>
          </a:p>
        </p:txBody>
      </p:sp>
      <p:sp>
        <p:nvSpPr>
          <p:cNvPr id="5123" name="Rectangle 2">
            <a:extLst>
              <a:ext uri="{FF2B5EF4-FFF2-40B4-BE49-F238E27FC236}">
                <a16:creationId xmlns:a16="http://schemas.microsoft.com/office/drawing/2014/main" id="{37E01972-7535-0C26-BB86-A220229B1703}"/>
              </a:ext>
            </a:extLst>
          </p:cNvPr>
          <p:cNvSpPr>
            <a:spLocks noGrp="1" noChangeArrowheads="1"/>
          </p:cNvSpPr>
          <p:nvPr>
            <p:ph type="title"/>
          </p:nvPr>
        </p:nvSpPr>
        <p:spPr>
          <a:xfrm>
            <a:off x="685800" y="228600"/>
            <a:ext cx="7772400" cy="857250"/>
          </a:xfrm>
        </p:spPr>
        <p:txBody>
          <a:bodyPr/>
          <a:lstStyle/>
          <a:p>
            <a:r>
              <a:rPr lang="en-US" altLang="en-US"/>
              <a:t>Opening Problem</a:t>
            </a:r>
          </a:p>
        </p:txBody>
      </p:sp>
      <p:sp>
        <p:nvSpPr>
          <p:cNvPr id="5124" name="Rectangle 3">
            <a:extLst>
              <a:ext uri="{FF2B5EF4-FFF2-40B4-BE49-F238E27FC236}">
                <a16:creationId xmlns:a16="http://schemas.microsoft.com/office/drawing/2014/main" id="{5634C874-2FB0-181D-B9C8-2E18EF411724}"/>
              </a:ext>
            </a:extLst>
          </p:cNvPr>
          <p:cNvSpPr>
            <a:spLocks noChangeArrowheads="1"/>
          </p:cNvSpPr>
          <p:nvPr/>
        </p:nvSpPr>
        <p:spPr bwMode="auto">
          <a:xfrm>
            <a:off x="0" y="2370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125" name="Rectangle 4">
            <a:extLst>
              <a:ext uri="{FF2B5EF4-FFF2-40B4-BE49-F238E27FC236}">
                <a16:creationId xmlns:a16="http://schemas.microsoft.com/office/drawing/2014/main" id="{30955AD9-22B2-5CB5-5AB2-EB18F66022F5}"/>
              </a:ext>
            </a:extLst>
          </p:cNvPr>
          <p:cNvSpPr>
            <a:spLocks noChangeArrowheads="1"/>
          </p:cNvSpPr>
          <p:nvPr/>
        </p:nvSpPr>
        <p:spPr bwMode="auto">
          <a:xfrm>
            <a:off x="0" y="448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126" name="Rectangle 5">
            <a:extLst>
              <a:ext uri="{FF2B5EF4-FFF2-40B4-BE49-F238E27FC236}">
                <a16:creationId xmlns:a16="http://schemas.microsoft.com/office/drawing/2014/main" id="{E804EA3F-08FB-7FCF-ACBD-680EEA8CBC22}"/>
              </a:ext>
            </a:extLst>
          </p:cNvPr>
          <p:cNvSpPr>
            <a:spLocks noChangeArrowheads="1"/>
          </p:cNvSpPr>
          <p:nvPr/>
        </p:nvSpPr>
        <p:spPr bwMode="auto">
          <a:xfrm>
            <a:off x="0" y="2182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127" name="Text Box 6">
            <a:extLst>
              <a:ext uri="{FF2B5EF4-FFF2-40B4-BE49-F238E27FC236}">
                <a16:creationId xmlns:a16="http://schemas.microsoft.com/office/drawing/2014/main" id="{26302D71-072E-479E-AC6A-0A80CA1F8748}"/>
              </a:ext>
            </a:extLst>
          </p:cNvPr>
          <p:cNvSpPr txBox="1">
            <a:spLocks noChangeArrowheads="1"/>
          </p:cNvSpPr>
          <p:nvPr/>
        </p:nvSpPr>
        <p:spPr bwMode="auto">
          <a:xfrm>
            <a:off x="2074863" y="1892300"/>
            <a:ext cx="6223000"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p>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p>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p>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p>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p>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p>
          <a:p>
            <a:pPr>
              <a:defRPr/>
            </a:pPr>
            <a:endParaRPr lang="en-US" sz="2000" b="1" dirty="0">
              <a:solidFill>
                <a:schemeClr val="accent4"/>
              </a:solidFill>
              <a:latin typeface="Courier New" pitchFamily="49" charset="0"/>
              <a:cs typeface="+mn-cs"/>
            </a:endParaRPr>
          </a:p>
          <a:p>
            <a:pPr>
              <a:defRPr/>
            </a:pPr>
            <a:r>
              <a:rPr lang="en-US" sz="2800" b="1" dirty="0">
                <a:solidFill>
                  <a:schemeClr val="accent4"/>
                </a:solidFill>
                <a:cs typeface="+mn-cs"/>
              </a:rPr>
              <a:t>… </a:t>
            </a:r>
          </a:p>
          <a:p>
            <a:pPr>
              <a:defRPr/>
            </a:pPr>
            <a:r>
              <a:rPr lang="en-US" sz="2800" b="1" dirty="0">
                <a:solidFill>
                  <a:schemeClr val="accent4"/>
                </a:solidFill>
                <a:cs typeface="+mn-cs"/>
              </a:rPr>
              <a:t>… </a:t>
            </a:r>
          </a:p>
          <a:p>
            <a:pPr>
              <a:defRPr/>
            </a:pPr>
            <a:r>
              <a:rPr lang="en-US" sz="2800" b="1" dirty="0">
                <a:solidFill>
                  <a:schemeClr val="accent4"/>
                </a:solidFill>
                <a:cs typeface="+mn-cs"/>
              </a:rPr>
              <a:t>… </a:t>
            </a:r>
          </a:p>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p>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p>
          <a:p>
            <a:pPr>
              <a:defRPr/>
            </a:pPr>
            <a:r>
              <a:rPr lang="en-US" sz="2000" b="1" dirty="0" err="1">
                <a:solidFill>
                  <a:schemeClr val="accent4"/>
                </a:solidFill>
                <a:latin typeface="Courier New" pitchFamily="49" charset="0"/>
                <a:cs typeface="+mn-cs"/>
              </a:rPr>
              <a:t>System.out.println</a:t>
            </a:r>
            <a:r>
              <a:rPr lang="en-US" sz="2000" b="1" dirty="0">
                <a:solidFill>
                  <a:schemeClr val="accent4"/>
                </a:solidFill>
                <a:latin typeface="Courier New" pitchFamily="49" charset="0"/>
                <a:cs typeface="+mn-cs"/>
              </a:rPr>
              <a:t>("Welcome to Java!");</a:t>
            </a:r>
            <a:endParaRPr lang="en-US" b="1" dirty="0">
              <a:solidFill>
                <a:schemeClr val="accent4"/>
              </a:solidFill>
              <a:cs typeface="+mn-cs"/>
            </a:endParaRPr>
          </a:p>
        </p:txBody>
      </p:sp>
      <p:sp>
        <p:nvSpPr>
          <p:cNvPr id="5128" name="Rectangle 7">
            <a:extLst>
              <a:ext uri="{FF2B5EF4-FFF2-40B4-BE49-F238E27FC236}">
                <a16:creationId xmlns:a16="http://schemas.microsoft.com/office/drawing/2014/main" id="{3FF1C33C-550C-A964-FD80-00B5C5F027B2}"/>
              </a:ext>
            </a:extLst>
          </p:cNvPr>
          <p:cNvSpPr>
            <a:spLocks noGrp="1" noChangeArrowheads="1"/>
          </p:cNvSpPr>
          <p:nvPr>
            <p:ph type="body" idx="1"/>
          </p:nvPr>
        </p:nvSpPr>
        <p:spPr>
          <a:xfrm>
            <a:off x="193675" y="1085850"/>
            <a:ext cx="8718550" cy="500063"/>
          </a:xfrm>
        </p:spPr>
        <p:txBody>
          <a:bodyPr/>
          <a:lstStyle/>
          <a:p>
            <a:pPr marL="0" indent="0">
              <a:buFont typeface="Monotype Sorts" pitchFamily="2" charset="2"/>
              <a:buNone/>
            </a:pPr>
            <a:r>
              <a:rPr lang="en-US" altLang="en-US"/>
              <a:t>Problem:</a:t>
            </a:r>
          </a:p>
        </p:txBody>
      </p:sp>
      <p:sp>
        <p:nvSpPr>
          <p:cNvPr id="5129" name="AutoShape 8">
            <a:extLst>
              <a:ext uri="{FF2B5EF4-FFF2-40B4-BE49-F238E27FC236}">
                <a16:creationId xmlns:a16="http://schemas.microsoft.com/office/drawing/2014/main" id="{FEFFA1D9-B488-0ADC-8ADE-0795797032F4}"/>
              </a:ext>
            </a:extLst>
          </p:cNvPr>
          <p:cNvSpPr>
            <a:spLocks/>
          </p:cNvSpPr>
          <p:nvPr/>
        </p:nvSpPr>
        <p:spPr bwMode="auto">
          <a:xfrm>
            <a:off x="1730375" y="2008188"/>
            <a:ext cx="344488" cy="4186237"/>
          </a:xfrm>
          <a:prstGeom prst="leftBrace">
            <a:avLst>
              <a:gd name="adj1" fmla="val 101267"/>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130" name="Text Box 9">
            <a:extLst>
              <a:ext uri="{FF2B5EF4-FFF2-40B4-BE49-F238E27FC236}">
                <a16:creationId xmlns:a16="http://schemas.microsoft.com/office/drawing/2014/main" id="{5E3BA887-06D0-4218-ACE5-0FFD5A87D15C}"/>
              </a:ext>
            </a:extLst>
          </p:cNvPr>
          <p:cNvSpPr txBox="1">
            <a:spLocks noChangeArrowheads="1"/>
          </p:cNvSpPr>
          <p:nvPr/>
        </p:nvSpPr>
        <p:spPr bwMode="auto">
          <a:xfrm>
            <a:off x="693738" y="3697288"/>
            <a:ext cx="958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2000" b="1" dirty="0">
                <a:solidFill>
                  <a:schemeClr val="accent4"/>
                </a:solidFill>
                <a:latin typeface="Courier New" pitchFamily="49" charset="0"/>
                <a:cs typeface="+mn-cs"/>
              </a:rPr>
              <a:t>100 times</a:t>
            </a:r>
            <a:endParaRPr lang="en-US" b="1" dirty="0">
              <a:solidFill>
                <a:schemeClr val="accent4"/>
              </a:solidFill>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8796413C-6EDF-836E-2D87-C61E39A44CB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7CA5FA2-EF3E-9C4E-8A5F-0911E57E9458}" type="slidenum">
              <a:rPr lang="en-US" altLang="en-US" sz="1400"/>
              <a:pPr>
                <a:spcBef>
                  <a:spcPct val="0"/>
                </a:spcBef>
                <a:buClrTx/>
                <a:buSzTx/>
                <a:buFontTx/>
                <a:buNone/>
              </a:pPr>
              <a:t>30</a:t>
            </a:fld>
            <a:endParaRPr lang="en-US" altLang="en-US" sz="1400"/>
          </a:p>
        </p:txBody>
      </p:sp>
      <p:sp>
        <p:nvSpPr>
          <p:cNvPr id="34819" name="Rectangle 2">
            <a:extLst>
              <a:ext uri="{FF2B5EF4-FFF2-40B4-BE49-F238E27FC236}">
                <a16:creationId xmlns:a16="http://schemas.microsoft.com/office/drawing/2014/main" id="{4DFEDC10-EFCB-770A-3878-BF43CBEF62F8}"/>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4820" name="Rectangle 3">
            <a:extLst>
              <a:ext uri="{FF2B5EF4-FFF2-40B4-BE49-F238E27FC236}">
                <a16:creationId xmlns:a16="http://schemas.microsoft.com/office/drawing/2014/main" id="{626BD7F2-6C9D-2451-3E90-E45671ADB233}"/>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4821" name="Rectangle 4">
            <a:extLst>
              <a:ext uri="{FF2B5EF4-FFF2-40B4-BE49-F238E27FC236}">
                <a16:creationId xmlns:a16="http://schemas.microsoft.com/office/drawing/2014/main" id="{5D96CE6B-09A4-4682-8560-93AA1E0701B9}"/>
              </a:ext>
            </a:extLst>
          </p:cNvPr>
          <p:cNvSpPr>
            <a:spLocks noChangeArrowheads="1"/>
          </p:cNvSpPr>
          <p:nvPr/>
        </p:nvSpPr>
        <p:spPr bwMode="auto">
          <a:xfrm>
            <a:off x="228600" y="1447800"/>
            <a:ext cx="533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4822" name="Rectangle 5">
            <a:extLst>
              <a:ext uri="{FF2B5EF4-FFF2-40B4-BE49-F238E27FC236}">
                <a16:creationId xmlns:a16="http://schemas.microsoft.com/office/drawing/2014/main" id="{5EC386E9-E31C-5272-756D-30C0633F83B8}"/>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4823" name="Rectangle 6">
            <a:extLst>
              <a:ext uri="{FF2B5EF4-FFF2-40B4-BE49-F238E27FC236}">
                <a16:creationId xmlns:a16="http://schemas.microsoft.com/office/drawing/2014/main" id="{45BCC828-675F-B324-ADEC-963D5AFF37C8}"/>
              </a:ext>
            </a:extLst>
          </p:cNvPr>
          <p:cNvSpPr>
            <a:spLocks noChangeArrowheads="1"/>
          </p:cNvSpPr>
          <p:nvPr/>
        </p:nvSpPr>
        <p:spPr bwMode="auto">
          <a:xfrm>
            <a:off x="2266950" y="1892300"/>
            <a:ext cx="461963"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4824" name="AutoShape 7">
            <a:extLst>
              <a:ext uri="{FF2B5EF4-FFF2-40B4-BE49-F238E27FC236}">
                <a16:creationId xmlns:a16="http://schemas.microsoft.com/office/drawing/2014/main" id="{CF91B53D-1B90-26AA-F511-E69829DA6964}"/>
              </a:ext>
            </a:extLst>
          </p:cNvPr>
          <p:cNvSpPr>
            <a:spLocks noChangeArrowheads="1"/>
          </p:cNvSpPr>
          <p:nvPr/>
        </p:nvSpPr>
        <p:spPr bwMode="auto">
          <a:xfrm>
            <a:off x="5110163" y="1163638"/>
            <a:ext cx="3533775" cy="728662"/>
          </a:xfrm>
          <a:prstGeom prst="wedgeRoundRectCallout">
            <a:avLst>
              <a:gd name="adj1" fmla="val -116171"/>
              <a:gd name="adj2" fmla="val 519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Execute adjustment statement </a:t>
            </a:r>
          </a:p>
          <a:p>
            <a:pPr algn="ctr">
              <a:spcBef>
                <a:spcPct val="0"/>
              </a:spcBef>
              <a:buClrTx/>
              <a:buSzTx/>
              <a:buFontTx/>
              <a:buNone/>
            </a:pPr>
            <a:r>
              <a:rPr lang="en-US" altLang="en-US" sz="1800"/>
              <a:t>i now is 2</a:t>
            </a:r>
          </a:p>
        </p:txBody>
      </p:sp>
      <p:sp>
        <p:nvSpPr>
          <p:cNvPr id="34825" name="Rectangle 8">
            <a:extLst>
              <a:ext uri="{FF2B5EF4-FFF2-40B4-BE49-F238E27FC236}">
                <a16:creationId xmlns:a16="http://schemas.microsoft.com/office/drawing/2014/main" id="{7534DC3D-3E4D-2359-392A-663F5C8207B6}"/>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4B976D50-88BD-A606-77FF-46AF5A0D12A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C1DE766-7682-4947-87D0-22EA753A7CBB}" type="slidenum">
              <a:rPr lang="en-US" altLang="en-US" sz="1400"/>
              <a:pPr>
                <a:spcBef>
                  <a:spcPct val="0"/>
                </a:spcBef>
                <a:buClrTx/>
                <a:buSzTx/>
                <a:buFontTx/>
                <a:buNone/>
              </a:pPr>
              <a:t>31</a:t>
            </a:fld>
            <a:endParaRPr lang="en-US" altLang="en-US" sz="1400"/>
          </a:p>
        </p:txBody>
      </p:sp>
      <p:sp>
        <p:nvSpPr>
          <p:cNvPr id="35843" name="Rectangle 2">
            <a:extLst>
              <a:ext uri="{FF2B5EF4-FFF2-40B4-BE49-F238E27FC236}">
                <a16:creationId xmlns:a16="http://schemas.microsoft.com/office/drawing/2014/main" id="{4CF3416D-B1A8-7063-545C-77447727C73D}"/>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5844" name="Rectangle 3">
            <a:extLst>
              <a:ext uri="{FF2B5EF4-FFF2-40B4-BE49-F238E27FC236}">
                <a16:creationId xmlns:a16="http://schemas.microsoft.com/office/drawing/2014/main" id="{98E7E977-48A0-E44C-D9FE-4BBA24DA0845}"/>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5845" name="Rectangle 4">
            <a:extLst>
              <a:ext uri="{FF2B5EF4-FFF2-40B4-BE49-F238E27FC236}">
                <a16:creationId xmlns:a16="http://schemas.microsoft.com/office/drawing/2014/main" id="{B399BE97-FA41-4E19-9D4A-3C47A0D35347}"/>
              </a:ext>
            </a:extLst>
          </p:cNvPr>
          <p:cNvSpPr>
            <a:spLocks noChangeArrowheads="1"/>
          </p:cNvSpPr>
          <p:nvPr/>
        </p:nvSpPr>
        <p:spPr bwMode="auto">
          <a:xfrm>
            <a:off x="228600" y="1447800"/>
            <a:ext cx="533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p:txBody>
      </p:sp>
      <p:sp>
        <p:nvSpPr>
          <p:cNvPr id="35846" name="Rectangle 5">
            <a:extLst>
              <a:ext uri="{FF2B5EF4-FFF2-40B4-BE49-F238E27FC236}">
                <a16:creationId xmlns:a16="http://schemas.microsoft.com/office/drawing/2014/main" id="{142A180D-5F6A-4859-C988-7F888F3F71B2}"/>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5847" name="Rectangle 6">
            <a:extLst>
              <a:ext uri="{FF2B5EF4-FFF2-40B4-BE49-F238E27FC236}">
                <a16:creationId xmlns:a16="http://schemas.microsoft.com/office/drawing/2014/main" id="{BC5424CA-C9B6-5B83-4FDA-4C50E089BAE9}"/>
              </a:ext>
            </a:extLst>
          </p:cNvPr>
          <p:cNvSpPr>
            <a:spLocks noChangeArrowheads="1"/>
          </p:cNvSpPr>
          <p:nvPr/>
        </p:nvSpPr>
        <p:spPr bwMode="auto">
          <a:xfrm>
            <a:off x="1538288" y="1892300"/>
            <a:ext cx="728662"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5848" name="AutoShape 7">
            <a:extLst>
              <a:ext uri="{FF2B5EF4-FFF2-40B4-BE49-F238E27FC236}">
                <a16:creationId xmlns:a16="http://schemas.microsoft.com/office/drawing/2014/main" id="{8956D09E-1922-7506-9422-E4CDF9DA9E3D}"/>
              </a:ext>
            </a:extLst>
          </p:cNvPr>
          <p:cNvSpPr>
            <a:spLocks noChangeArrowheads="1"/>
          </p:cNvSpPr>
          <p:nvPr/>
        </p:nvSpPr>
        <p:spPr bwMode="auto">
          <a:xfrm>
            <a:off x="5110163" y="1163638"/>
            <a:ext cx="3533775" cy="728662"/>
          </a:xfrm>
          <a:prstGeom prst="wedgeRoundRectCallout">
            <a:avLst>
              <a:gd name="adj1" fmla="val -132255"/>
              <a:gd name="adj2" fmla="val 519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(i &lt; 2) is false  </a:t>
            </a:r>
          </a:p>
          <a:p>
            <a:pPr algn="ctr">
              <a:spcBef>
                <a:spcPct val="0"/>
              </a:spcBef>
              <a:buClrTx/>
              <a:buSzTx/>
              <a:buFontTx/>
              <a:buNone/>
            </a:pPr>
            <a:r>
              <a:rPr lang="en-US" altLang="en-US" sz="1800"/>
              <a:t>since i is 2</a:t>
            </a:r>
          </a:p>
        </p:txBody>
      </p:sp>
      <p:sp>
        <p:nvSpPr>
          <p:cNvPr id="35849" name="Rectangle 8">
            <a:extLst>
              <a:ext uri="{FF2B5EF4-FFF2-40B4-BE49-F238E27FC236}">
                <a16:creationId xmlns:a16="http://schemas.microsoft.com/office/drawing/2014/main" id="{FC6946CB-52AA-AD9D-39E3-3593184B01A2}"/>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662580E6-AA4C-41B5-1655-FE4F6419B2D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83B2B33-2462-8E44-A962-B0288B598FE4}" type="slidenum">
              <a:rPr lang="en-US" altLang="en-US" sz="1400"/>
              <a:pPr>
                <a:spcBef>
                  <a:spcPct val="0"/>
                </a:spcBef>
                <a:buClrTx/>
                <a:buSzTx/>
                <a:buFontTx/>
                <a:buNone/>
              </a:pPr>
              <a:t>32</a:t>
            </a:fld>
            <a:endParaRPr lang="en-US" altLang="en-US" sz="1400"/>
          </a:p>
        </p:txBody>
      </p:sp>
      <p:sp>
        <p:nvSpPr>
          <p:cNvPr id="36867" name="Rectangle 2">
            <a:extLst>
              <a:ext uri="{FF2B5EF4-FFF2-40B4-BE49-F238E27FC236}">
                <a16:creationId xmlns:a16="http://schemas.microsoft.com/office/drawing/2014/main" id="{5F9AC881-D339-FD6D-46D4-58F89E2F5D37}"/>
              </a:ext>
            </a:extLst>
          </p:cNvPr>
          <p:cNvSpPr>
            <a:spLocks noGrp="1" noChangeArrowheads="1"/>
          </p:cNvSpPr>
          <p:nvPr>
            <p:ph type="title"/>
          </p:nvPr>
        </p:nvSpPr>
        <p:spPr>
          <a:xfrm>
            <a:off x="685800" y="228600"/>
            <a:ext cx="7772400" cy="762000"/>
          </a:xfrm>
        </p:spPr>
        <p:txBody>
          <a:bodyPr/>
          <a:lstStyle/>
          <a:p>
            <a:r>
              <a:rPr lang="en-US" altLang="en-US"/>
              <a:t>Trace for Loop, cont.</a:t>
            </a:r>
          </a:p>
        </p:txBody>
      </p:sp>
      <p:sp>
        <p:nvSpPr>
          <p:cNvPr id="36868" name="Rectangle 3">
            <a:extLst>
              <a:ext uri="{FF2B5EF4-FFF2-40B4-BE49-F238E27FC236}">
                <a16:creationId xmlns:a16="http://schemas.microsoft.com/office/drawing/2014/main" id="{089E0B6D-07CC-33B6-1069-45E0FB5CF93C}"/>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6869" name="Rectangle 4">
            <a:extLst>
              <a:ext uri="{FF2B5EF4-FFF2-40B4-BE49-F238E27FC236}">
                <a16:creationId xmlns:a16="http://schemas.microsoft.com/office/drawing/2014/main" id="{DAB2F751-0088-4C40-85CC-F62DF7ABDB30}"/>
              </a:ext>
            </a:extLst>
          </p:cNvPr>
          <p:cNvSpPr>
            <a:spLocks noChangeArrowheads="1"/>
          </p:cNvSpPr>
          <p:nvPr/>
        </p:nvSpPr>
        <p:spPr bwMode="auto">
          <a:xfrm>
            <a:off x="228600" y="1447800"/>
            <a:ext cx="533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("Welcome to Java!"); </a:t>
            </a:r>
          </a:p>
          <a:p>
            <a:pPr>
              <a:defRPr/>
            </a:pPr>
            <a:r>
              <a:rPr lang="en-US" dirty="0">
                <a:solidFill>
                  <a:schemeClr val="accent4"/>
                </a:solidFill>
                <a:cs typeface="+mn-cs"/>
              </a:rPr>
              <a:t>}</a:t>
            </a:r>
          </a:p>
          <a:p>
            <a:pPr>
              <a:defRPr/>
            </a:pPr>
            <a:endParaRPr lang="en-US" dirty="0">
              <a:solidFill>
                <a:schemeClr val="bg2"/>
              </a:solidFill>
              <a:cs typeface="+mn-cs"/>
            </a:endParaRPr>
          </a:p>
        </p:txBody>
      </p:sp>
      <p:sp>
        <p:nvSpPr>
          <p:cNvPr id="36870" name="Rectangle 5">
            <a:extLst>
              <a:ext uri="{FF2B5EF4-FFF2-40B4-BE49-F238E27FC236}">
                <a16:creationId xmlns:a16="http://schemas.microsoft.com/office/drawing/2014/main" id="{1F0A7F0F-3483-F174-B39A-73331022FE40}"/>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6871" name="Rectangle 6">
            <a:extLst>
              <a:ext uri="{FF2B5EF4-FFF2-40B4-BE49-F238E27FC236}">
                <a16:creationId xmlns:a16="http://schemas.microsoft.com/office/drawing/2014/main" id="{BDC49E0C-3214-34B1-FE76-2DC1A8ECCAE7}"/>
              </a:ext>
            </a:extLst>
          </p:cNvPr>
          <p:cNvSpPr>
            <a:spLocks noChangeArrowheads="1"/>
          </p:cNvSpPr>
          <p:nvPr/>
        </p:nvSpPr>
        <p:spPr bwMode="auto">
          <a:xfrm>
            <a:off x="347663" y="3006725"/>
            <a:ext cx="4992687"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6872" name="AutoShape 7">
            <a:extLst>
              <a:ext uri="{FF2B5EF4-FFF2-40B4-BE49-F238E27FC236}">
                <a16:creationId xmlns:a16="http://schemas.microsoft.com/office/drawing/2014/main" id="{DADADEA6-35CE-AF7B-5A62-5C4E787DFFFB}"/>
              </a:ext>
            </a:extLst>
          </p:cNvPr>
          <p:cNvSpPr>
            <a:spLocks noChangeArrowheads="1"/>
          </p:cNvSpPr>
          <p:nvPr/>
        </p:nvSpPr>
        <p:spPr bwMode="auto">
          <a:xfrm>
            <a:off x="5110163" y="1163638"/>
            <a:ext cx="3533775" cy="728662"/>
          </a:xfrm>
          <a:prstGeom prst="wedgeRoundRectCallout">
            <a:avLst>
              <a:gd name="adj1" fmla="val -75069"/>
              <a:gd name="adj2" fmla="val 216449"/>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Exit the loop. Execute the next statement after the loop</a:t>
            </a:r>
          </a:p>
        </p:txBody>
      </p:sp>
      <p:sp>
        <p:nvSpPr>
          <p:cNvPr id="36873" name="Rectangle 8">
            <a:extLst>
              <a:ext uri="{FF2B5EF4-FFF2-40B4-BE49-F238E27FC236}">
                <a16:creationId xmlns:a16="http://schemas.microsoft.com/office/drawing/2014/main" id="{8859DE88-29EB-F6A7-AE8C-5E8B0D4790B8}"/>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390F87D5-9081-6800-3B61-6024E3562C0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F40733B-4E5B-854C-B09A-66A3B9DB6257}" type="slidenum">
              <a:rPr lang="en-US" altLang="en-US" sz="1400"/>
              <a:pPr>
                <a:spcBef>
                  <a:spcPct val="0"/>
                </a:spcBef>
                <a:buClrTx/>
                <a:buSzTx/>
                <a:buFontTx/>
                <a:buNone/>
              </a:pPr>
              <a:t>33</a:t>
            </a:fld>
            <a:endParaRPr lang="en-US" altLang="en-US" sz="1400"/>
          </a:p>
        </p:txBody>
      </p:sp>
      <p:sp>
        <p:nvSpPr>
          <p:cNvPr id="37891" name="Rectangle 2">
            <a:extLst>
              <a:ext uri="{FF2B5EF4-FFF2-40B4-BE49-F238E27FC236}">
                <a16:creationId xmlns:a16="http://schemas.microsoft.com/office/drawing/2014/main" id="{D0E3E237-43CF-2390-A766-4D1B0EE75062}"/>
              </a:ext>
            </a:extLst>
          </p:cNvPr>
          <p:cNvSpPr>
            <a:spLocks noGrp="1" noChangeArrowheads="1"/>
          </p:cNvSpPr>
          <p:nvPr>
            <p:ph type="title"/>
          </p:nvPr>
        </p:nvSpPr>
        <p:spPr>
          <a:xfrm>
            <a:off x="685800" y="228600"/>
            <a:ext cx="7772400" cy="609600"/>
          </a:xfrm>
        </p:spPr>
        <p:txBody>
          <a:bodyPr/>
          <a:lstStyle/>
          <a:p>
            <a:r>
              <a:rPr lang="en-US" altLang="en-US"/>
              <a:t>Note</a:t>
            </a:r>
          </a:p>
        </p:txBody>
      </p:sp>
      <p:sp>
        <p:nvSpPr>
          <p:cNvPr id="37892" name="Text Box 3">
            <a:extLst>
              <a:ext uri="{FF2B5EF4-FFF2-40B4-BE49-F238E27FC236}">
                <a16:creationId xmlns:a16="http://schemas.microsoft.com/office/drawing/2014/main" id="{51FD7D98-0D78-DDF5-0C75-0E98A285EA78}"/>
              </a:ext>
            </a:extLst>
          </p:cNvPr>
          <p:cNvSpPr txBox="1">
            <a:spLocks noChangeArrowheads="1"/>
          </p:cNvSpPr>
          <p:nvPr/>
        </p:nvSpPr>
        <p:spPr bwMode="auto">
          <a:xfrm>
            <a:off x="304800" y="990600"/>
            <a:ext cx="8610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Courier New" panose="02070309020205020404" pitchFamily="49" charset="0"/>
              </a:rPr>
              <a:t>The </a:t>
            </a:r>
            <a:r>
              <a:rPr lang="en-US" altLang="en-US" sz="2800" u="sng">
                <a:cs typeface="Courier New" panose="02070309020205020404" pitchFamily="49" charset="0"/>
              </a:rPr>
              <a:t>initial-action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can be a list of zero or more comma-separated expressions. The </a:t>
            </a:r>
            <a:r>
              <a:rPr lang="en-US" altLang="en-US" sz="2800" u="sng">
                <a:cs typeface="Courier New" panose="02070309020205020404" pitchFamily="49" charset="0"/>
              </a:rPr>
              <a:t>action-after-each-iteration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can be a list of zero or more comma-separated statements. Therefore, the following two </a:t>
            </a:r>
            <a:r>
              <a:rPr lang="en-US" altLang="en-US" sz="2800" u="sng">
                <a:cs typeface="Courier New" panose="02070309020205020404" pitchFamily="49" charset="0"/>
              </a:rPr>
              <a:t>for</a:t>
            </a:r>
            <a:r>
              <a:rPr lang="en-US" altLang="en-US" sz="2800">
                <a:cs typeface="Courier New" panose="02070309020205020404" pitchFamily="49" charset="0"/>
              </a:rPr>
              <a:t> loops are correct. They are rarely used in practice, however.</a:t>
            </a:r>
          </a:p>
          <a:p>
            <a:pPr lvl="1">
              <a:spcBef>
                <a:spcPct val="50000"/>
              </a:spcBef>
              <a:buClrTx/>
              <a:buFontTx/>
              <a:buNone/>
            </a:pPr>
            <a:r>
              <a:rPr lang="en-US" altLang="en-US" sz="2400" b="1">
                <a:cs typeface="Courier New" panose="02070309020205020404" pitchFamily="49" charset="0"/>
              </a:rPr>
              <a:t>for (int i = 1; i &lt; 100; System.out.println(i++));</a:t>
            </a:r>
            <a:endParaRPr lang="en-US" altLang="en-US" sz="2400" b="1">
              <a:cs typeface="Times New Roman" panose="02020603050405020304" pitchFamily="18" charset="0"/>
            </a:endParaRPr>
          </a:p>
          <a:p>
            <a:pPr lvl="1">
              <a:spcBef>
                <a:spcPct val="50000"/>
              </a:spcBef>
              <a:buClrTx/>
              <a:buFontTx/>
              <a:buNone/>
            </a:pPr>
            <a:r>
              <a:rPr lang="en-US" altLang="en-US" sz="2400" b="1">
                <a:cs typeface="Courier New" panose="02070309020205020404" pitchFamily="49" charset="0"/>
              </a:rPr>
              <a:t> </a:t>
            </a:r>
            <a:endParaRPr lang="en-US" altLang="en-US" sz="2400" b="1">
              <a:cs typeface="Times New Roman" panose="02020603050405020304" pitchFamily="18" charset="0"/>
            </a:endParaRPr>
          </a:p>
          <a:p>
            <a:pPr lvl="1">
              <a:spcBef>
                <a:spcPct val="50000"/>
              </a:spcBef>
              <a:buClrTx/>
              <a:buFontTx/>
              <a:buNone/>
            </a:pPr>
            <a:r>
              <a:rPr lang="en-US" altLang="en-US" sz="2400" b="1">
                <a:cs typeface="Courier New" panose="02070309020205020404" pitchFamily="49" charset="0"/>
              </a:rPr>
              <a:t>for (int i = 0, j = 0; (i + j &lt; 10); i++, j++) {</a:t>
            </a:r>
            <a:endParaRPr lang="en-US" altLang="en-US" sz="2400" b="1">
              <a:cs typeface="Times New Roman" panose="02020603050405020304" pitchFamily="18" charset="0"/>
            </a:endParaRPr>
          </a:p>
          <a:p>
            <a:pPr lvl="1">
              <a:spcBef>
                <a:spcPct val="50000"/>
              </a:spcBef>
              <a:buClrTx/>
              <a:buFontTx/>
              <a:buNone/>
            </a:pPr>
            <a:r>
              <a:rPr lang="en-US" altLang="en-US" sz="2400" b="1">
                <a:cs typeface="Courier New" panose="02070309020205020404" pitchFamily="49" charset="0"/>
              </a:rPr>
              <a:t>  // Do something</a:t>
            </a:r>
            <a:endParaRPr lang="en-US" altLang="en-US" sz="2400" b="1">
              <a:cs typeface="Times New Roman" panose="02020603050405020304" pitchFamily="18" charset="0"/>
            </a:endParaRPr>
          </a:p>
          <a:p>
            <a:pPr lvl="1">
              <a:spcBef>
                <a:spcPct val="50000"/>
              </a:spcBef>
              <a:buClrTx/>
              <a:buFontTx/>
              <a:buNone/>
            </a:pPr>
            <a:r>
              <a:rPr lang="en-US" altLang="en-US" sz="2400" b="1">
                <a:cs typeface="Courier New" panose="02070309020205020404" pitchFamily="49" charset="0"/>
              </a:rPr>
              <a:t>}</a:t>
            </a:r>
            <a:r>
              <a:rPr lang="en-US" altLang="en-US" u="sng">
                <a:latin typeface="Courier New" panose="02070309020205020404" pitchFamily="49" charset="0"/>
                <a:cs typeface="Courier New" panose="02070309020205020404" pitchFamily="49" charset="0"/>
              </a:rPr>
              <a:t>     </a:t>
            </a:r>
            <a:endParaRPr lang="en-US" altLang="en-US">
              <a:cs typeface="Courier New" panose="02070309020205020404" pitchFamily="49"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D37CBDC2-4BB0-A5CD-9121-8AD0C6DFC5D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FC6D0F8-8F84-5D44-AD9A-32B5349ED0EA}" type="slidenum">
              <a:rPr lang="en-US" altLang="en-US" sz="1400"/>
              <a:pPr>
                <a:spcBef>
                  <a:spcPct val="0"/>
                </a:spcBef>
                <a:buClrTx/>
                <a:buSzTx/>
                <a:buFontTx/>
                <a:buNone/>
              </a:pPr>
              <a:t>34</a:t>
            </a:fld>
            <a:endParaRPr lang="en-US" altLang="en-US" sz="1400"/>
          </a:p>
        </p:txBody>
      </p:sp>
      <p:sp>
        <p:nvSpPr>
          <p:cNvPr id="38915" name="Rectangle 2">
            <a:extLst>
              <a:ext uri="{FF2B5EF4-FFF2-40B4-BE49-F238E27FC236}">
                <a16:creationId xmlns:a16="http://schemas.microsoft.com/office/drawing/2014/main" id="{CFC35236-4C7F-9A5A-BB9F-8F4B6AAAAF9F}"/>
              </a:ext>
            </a:extLst>
          </p:cNvPr>
          <p:cNvSpPr>
            <a:spLocks noGrp="1" noChangeArrowheads="1"/>
          </p:cNvSpPr>
          <p:nvPr>
            <p:ph type="title"/>
          </p:nvPr>
        </p:nvSpPr>
        <p:spPr>
          <a:xfrm>
            <a:off x="685800" y="228600"/>
            <a:ext cx="7772400" cy="609600"/>
          </a:xfrm>
        </p:spPr>
        <p:txBody>
          <a:bodyPr/>
          <a:lstStyle/>
          <a:p>
            <a:r>
              <a:rPr lang="en-US" altLang="en-US"/>
              <a:t>Note</a:t>
            </a:r>
          </a:p>
        </p:txBody>
      </p:sp>
      <p:sp>
        <p:nvSpPr>
          <p:cNvPr id="38916" name="Text Box 3">
            <a:extLst>
              <a:ext uri="{FF2B5EF4-FFF2-40B4-BE49-F238E27FC236}">
                <a16:creationId xmlns:a16="http://schemas.microsoft.com/office/drawing/2014/main" id="{B66F6F9B-E7F5-28B2-86DF-65CFA72C48CA}"/>
              </a:ext>
            </a:extLst>
          </p:cNvPr>
          <p:cNvSpPr txBox="1">
            <a:spLocks noChangeArrowheads="1"/>
          </p:cNvSpPr>
          <p:nvPr/>
        </p:nvSpPr>
        <p:spPr bwMode="auto">
          <a:xfrm>
            <a:off x="304800" y="990600"/>
            <a:ext cx="86106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Courier New" panose="02070309020205020404" pitchFamily="49" charset="0"/>
              </a:rPr>
              <a:t>If the </a:t>
            </a:r>
            <a:r>
              <a:rPr lang="en-US" altLang="en-US" sz="2800" u="sng">
                <a:cs typeface="Courier New" panose="02070309020205020404" pitchFamily="49" charset="0"/>
              </a:rPr>
              <a:t>loop-continuation-condition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is omitted, it is implicitly true. Thus the statement given below in (a), which is an infinite loop, is correct. Nevertheless, it is better to use the equivalent loop in (b) to avoid confusion:</a:t>
            </a:r>
            <a:endParaRPr lang="en-US" altLang="en-US" sz="2800">
              <a:cs typeface="Times New Roman" panose="02020603050405020304" pitchFamily="18" charset="0"/>
            </a:endParaRPr>
          </a:p>
        </p:txBody>
      </p:sp>
      <p:sp>
        <p:nvSpPr>
          <p:cNvPr id="38917" name="Rectangle 5">
            <a:extLst>
              <a:ext uri="{FF2B5EF4-FFF2-40B4-BE49-F238E27FC236}">
                <a16:creationId xmlns:a16="http://schemas.microsoft.com/office/drawing/2014/main" id="{C5CAA7AE-CC00-0144-93C9-F40FC52F00A9}"/>
              </a:ext>
            </a:extLst>
          </p:cNvPr>
          <p:cNvSpPr>
            <a:spLocks noChangeArrowheads="1"/>
          </p:cNvSpPr>
          <p:nvPr/>
        </p:nvSpPr>
        <p:spPr bwMode="auto">
          <a:xfrm>
            <a:off x="3024188" y="3133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38918" name="Object 4">
            <a:extLst>
              <a:ext uri="{FF2B5EF4-FFF2-40B4-BE49-F238E27FC236}">
                <a16:creationId xmlns:a16="http://schemas.microsoft.com/office/drawing/2014/main" id="{EC849798-AED0-6B50-B6C4-7287E7A05C7A}"/>
              </a:ext>
            </a:extLst>
          </p:cNvPr>
          <p:cNvGraphicFramePr>
            <a:graphicFrameLocks noChangeAspect="1"/>
          </p:cNvGraphicFramePr>
          <p:nvPr/>
        </p:nvGraphicFramePr>
        <p:xfrm>
          <a:off x="304800" y="3733800"/>
          <a:ext cx="8458200" cy="1612900"/>
        </p:xfrm>
        <a:graphic>
          <a:graphicData uri="http://schemas.openxmlformats.org/presentationml/2006/ole">
            <mc:AlternateContent xmlns:mc="http://schemas.openxmlformats.org/markup-compatibility/2006">
              <mc:Choice xmlns:v="urn:schemas-microsoft-com:vml" Requires="v">
                <p:oleObj name="Picture" r:id="rId2" imgW="19215100" imgH="3670300" progId="Word.Picture.8">
                  <p:embed/>
                </p:oleObj>
              </mc:Choice>
              <mc:Fallback>
                <p:oleObj name="Picture" r:id="rId2" imgW="19215100" imgH="3670300" progId="Word.Picture.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733800"/>
                        <a:ext cx="84582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644318B2-59F2-D0FB-B2F6-F0BE43D3DD1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9A498FE-38C0-5041-91A6-9513FBDF9B23}" type="slidenum">
              <a:rPr lang="en-US" altLang="en-US" sz="1400"/>
              <a:pPr>
                <a:spcBef>
                  <a:spcPct val="0"/>
                </a:spcBef>
                <a:buClrTx/>
                <a:buSzTx/>
                <a:buFontTx/>
                <a:buNone/>
              </a:pPr>
              <a:t>35</a:t>
            </a:fld>
            <a:endParaRPr lang="en-US" altLang="en-US" sz="1400"/>
          </a:p>
        </p:txBody>
      </p:sp>
      <p:sp>
        <p:nvSpPr>
          <p:cNvPr id="39939" name="Rectangle 2">
            <a:extLst>
              <a:ext uri="{FF2B5EF4-FFF2-40B4-BE49-F238E27FC236}">
                <a16:creationId xmlns:a16="http://schemas.microsoft.com/office/drawing/2014/main" id="{506CCE81-CBA9-46F8-6E1A-9EF11980F8E8}"/>
              </a:ext>
            </a:extLst>
          </p:cNvPr>
          <p:cNvSpPr>
            <a:spLocks noGrp="1" noChangeArrowheads="1"/>
          </p:cNvSpPr>
          <p:nvPr>
            <p:ph type="title"/>
          </p:nvPr>
        </p:nvSpPr>
        <p:spPr>
          <a:xfrm>
            <a:off x="693738" y="317500"/>
            <a:ext cx="7772400" cy="685800"/>
          </a:xfrm>
        </p:spPr>
        <p:txBody>
          <a:bodyPr/>
          <a:lstStyle/>
          <a:p>
            <a:r>
              <a:rPr lang="en-US" altLang="en-US"/>
              <a:t>Caution</a:t>
            </a:r>
            <a:endParaRPr lang="en-US" altLang="en-US">
              <a:solidFill>
                <a:schemeClr val="tx1"/>
              </a:solidFill>
            </a:endParaRPr>
          </a:p>
        </p:txBody>
      </p:sp>
      <p:sp>
        <p:nvSpPr>
          <p:cNvPr id="39940" name="Rectangle 3">
            <a:extLst>
              <a:ext uri="{FF2B5EF4-FFF2-40B4-BE49-F238E27FC236}">
                <a16:creationId xmlns:a16="http://schemas.microsoft.com/office/drawing/2014/main" id="{8D334902-A4C2-D425-9415-F8279518B3F7}"/>
              </a:ext>
            </a:extLst>
          </p:cNvPr>
          <p:cNvSpPr>
            <a:spLocks noGrp="1" noChangeArrowheads="1"/>
          </p:cNvSpPr>
          <p:nvPr>
            <p:ph type="body" idx="1"/>
          </p:nvPr>
        </p:nvSpPr>
        <p:spPr>
          <a:xfrm>
            <a:off x="304800" y="1316038"/>
            <a:ext cx="8645525" cy="1055687"/>
          </a:xfrm>
        </p:spPr>
        <p:txBody>
          <a:bodyPr/>
          <a:lstStyle/>
          <a:p>
            <a:pPr marL="0" indent="0">
              <a:buFont typeface="Monotype Sorts" pitchFamily="2" charset="2"/>
              <a:buNone/>
            </a:pPr>
            <a:r>
              <a:rPr lang="en-US" altLang="en-US" sz="3000">
                <a:cs typeface="Times New Roman" panose="02020603050405020304" pitchFamily="18" charset="0"/>
              </a:rPr>
              <a:t>Adding a semicolon at the end of the </a:t>
            </a:r>
            <a:r>
              <a:rPr lang="en-US" altLang="en-US" sz="3000" u="sng">
                <a:cs typeface="Times New Roman" panose="02020603050405020304" pitchFamily="18" charset="0"/>
              </a:rPr>
              <a:t>for</a:t>
            </a:r>
            <a:r>
              <a:rPr lang="en-US" altLang="en-US" sz="3000">
                <a:cs typeface="Times New Roman" panose="02020603050405020304" pitchFamily="18" charset="0"/>
              </a:rPr>
              <a:t> clause before the loop body is a common mistake, as shown below:</a:t>
            </a:r>
          </a:p>
        </p:txBody>
      </p:sp>
      <p:sp>
        <p:nvSpPr>
          <p:cNvPr id="39941" name="Text Box 4">
            <a:extLst>
              <a:ext uri="{FF2B5EF4-FFF2-40B4-BE49-F238E27FC236}">
                <a16:creationId xmlns:a16="http://schemas.microsoft.com/office/drawing/2014/main" id="{11B9D517-A377-F61B-5DBB-C27044F4BF79}"/>
              </a:ext>
            </a:extLst>
          </p:cNvPr>
          <p:cNvSpPr txBox="1">
            <a:spLocks noChangeArrowheads="1"/>
          </p:cNvSpPr>
          <p:nvPr/>
        </p:nvSpPr>
        <p:spPr bwMode="auto">
          <a:xfrm>
            <a:off x="6415088" y="2430463"/>
            <a:ext cx="129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Logic Error</a:t>
            </a:r>
          </a:p>
        </p:txBody>
      </p:sp>
      <p:sp>
        <p:nvSpPr>
          <p:cNvPr id="39942" name="Rectangle 6">
            <a:extLst>
              <a:ext uri="{FF2B5EF4-FFF2-40B4-BE49-F238E27FC236}">
                <a16:creationId xmlns:a16="http://schemas.microsoft.com/office/drawing/2014/main" id="{40B6E014-5906-4A2E-8C7D-F9D69D16A744}"/>
              </a:ext>
            </a:extLst>
          </p:cNvPr>
          <p:cNvSpPr>
            <a:spLocks noChangeArrowheads="1"/>
          </p:cNvSpPr>
          <p:nvPr/>
        </p:nvSpPr>
        <p:spPr bwMode="auto">
          <a:xfrm>
            <a:off x="501650" y="3544888"/>
            <a:ext cx="7181850" cy="191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for (</a:t>
            </a:r>
            <a:r>
              <a:rPr lang="en-US" sz="2600" b="1" dirty="0" err="1">
                <a:solidFill>
                  <a:schemeClr val="accent4"/>
                </a:solidFill>
                <a:latin typeface="Courier New" pitchFamily="49" charset="0"/>
                <a:cs typeface="+mn-cs"/>
              </a:rPr>
              <a:t>int</a:t>
            </a:r>
            <a:r>
              <a:rPr lang="en-US" sz="2600" b="1" dirty="0">
                <a:solidFill>
                  <a:schemeClr val="accent4"/>
                </a:solidFill>
                <a:latin typeface="Courier New" pitchFamily="49" charset="0"/>
                <a:cs typeface="+mn-cs"/>
              </a:rPr>
              <a:t>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=0;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&lt;10;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  </a:t>
            </a:r>
            <a:r>
              <a:rPr lang="en-US" sz="2600" b="1" dirty="0" err="1">
                <a:solidFill>
                  <a:schemeClr val="accent4"/>
                </a:solidFill>
                <a:latin typeface="Courier New" pitchFamily="49" charset="0"/>
                <a:cs typeface="+mn-cs"/>
              </a:rPr>
              <a:t>System.out.println</a:t>
            </a:r>
            <a:r>
              <a:rPr lang="en-US" sz="2600" b="1" dirty="0">
                <a:solidFill>
                  <a:schemeClr val="accent4"/>
                </a:solidFill>
                <a:latin typeface="Courier New" pitchFamily="49" charset="0"/>
                <a:cs typeface="+mn-cs"/>
              </a:rPr>
              <a:t>("</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 is " +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a:t>
            </a:r>
          </a:p>
        </p:txBody>
      </p:sp>
      <p:sp>
        <p:nvSpPr>
          <p:cNvPr id="39943" name="Line 5">
            <a:extLst>
              <a:ext uri="{FF2B5EF4-FFF2-40B4-BE49-F238E27FC236}">
                <a16:creationId xmlns:a16="http://schemas.microsoft.com/office/drawing/2014/main" id="{81DB3ADD-5AFE-6F2C-DB81-5210B1881D2D}"/>
              </a:ext>
            </a:extLst>
          </p:cNvPr>
          <p:cNvSpPr>
            <a:spLocks noChangeShapeType="1"/>
          </p:cNvSpPr>
          <p:nvPr/>
        </p:nvSpPr>
        <p:spPr bwMode="auto">
          <a:xfrm flipH="1">
            <a:off x="5532438" y="3198813"/>
            <a:ext cx="882650" cy="458787"/>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CB1CC404-BC66-5B86-AB0C-DBD7C63179F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628EF7E-A6F3-814E-A619-CB710B4FCD29}" type="slidenum">
              <a:rPr lang="en-US" altLang="en-US" sz="1400"/>
              <a:pPr>
                <a:spcBef>
                  <a:spcPct val="0"/>
                </a:spcBef>
                <a:buClrTx/>
                <a:buSzTx/>
                <a:buFontTx/>
                <a:buNone/>
              </a:pPr>
              <a:t>36</a:t>
            </a:fld>
            <a:endParaRPr lang="en-US" altLang="en-US" sz="1400"/>
          </a:p>
        </p:txBody>
      </p:sp>
      <p:sp>
        <p:nvSpPr>
          <p:cNvPr id="40963" name="Rectangle 2">
            <a:extLst>
              <a:ext uri="{FF2B5EF4-FFF2-40B4-BE49-F238E27FC236}">
                <a16:creationId xmlns:a16="http://schemas.microsoft.com/office/drawing/2014/main" id="{779BD03A-5B22-659F-70F6-1D1569CBE367}"/>
              </a:ext>
            </a:extLst>
          </p:cNvPr>
          <p:cNvSpPr>
            <a:spLocks noGrp="1" noChangeArrowheads="1"/>
          </p:cNvSpPr>
          <p:nvPr>
            <p:ph type="title"/>
          </p:nvPr>
        </p:nvSpPr>
        <p:spPr>
          <a:xfrm>
            <a:off x="685800" y="76200"/>
            <a:ext cx="7772400" cy="685800"/>
          </a:xfrm>
        </p:spPr>
        <p:txBody>
          <a:bodyPr/>
          <a:lstStyle/>
          <a:p>
            <a:r>
              <a:rPr lang="en-US" altLang="en-US"/>
              <a:t>Caution, cont.</a:t>
            </a:r>
            <a:endParaRPr lang="en-US" altLang="en-US">
              <a:solidFill>
                <a:schemeClr val="tx1"/>
              </a:solidFill>
            </a:endParaRPr>
          </a:p>
        </p:txBody>
      </p:sp>
      <p:sp>
        <p:nvSpPr>
          <p:cNvPr id="40964" name="Rectangle 3">
            <a:extLst>
              <a:ext uri="{FF2B5EF4-FFF2-40B4-BE49-F238E27FC236}">
                <a16:creationId xmlns:a16="http://schemas.microsoft.com/office/drawing/2014/main" id="{DF8493E1-6E69-76B7-6934-A77E848FB900}"/>
              </a:ext>
            </a:extLst>
          </p:cNvPr>
          <p:cNvSpPr>
            <a:spLocks noGrp="1" noChangeArrowheads="1"/>
          </p:cNvSpPr>
          <p:nvPr>
            <p:ph type="body" idx="1"/>
          </p:nvPr>
        </p:nvSpPr>
        <p:spPr>
          <a:xfrm>
            <a:off x="152400" y="838200"/>
            <a:ext cx="8839200" cy="5867400"/>
          </a:xfrm>
        </p:spPr>
        <p:txBody>
          <a:bodyPr/>
          <a:lstStyle/>
          <a:p>
            <a:pPr marL="0" indent="0">
              <a:lnSpc>
                <a:spcPct val="90000"/>
              </a:lnSpc>
              <a:buFont typeface="Monotype Sorts" pitchFamily="2" charset="2"/>
              <a:buNone/>
            </a:pPr>
            <a:r>
              <a:rPr lang="en-US" altLang="en-US" sz="3000">
                <a:cs typeface="Times New Roman" panose="02020603050405020304" pitchFamily="18" charset="0"/>
              </a:rPr>
              <a:t>Similarly, the following loop is also wrong:</a:t>
            </a:r>
          </a:p>
          <a:p>
            <a:pPr marL="0" indent="0">
              <a:lnSpc>
                <a:spcPct val="90000"/>
              </a:lnSpc>
              <a:spcBef>
                <a:spcPct val="0"/>
              </a:spcBef>
              <a:buFont typeface="Monotype Sorts" pitchFamily="2" charset="2"/>
              <a:buNone/>
            </a:pPr>
            <a:r>
              <a:rPr lang="en-US" altLang="en-US" sz="2600"/>
              <a:t>int i=0; </a:t>
            </a:r>
          </a:p>
          <a:p>
            <a:pPr marL="0" indent="0">
              <a:lnSpc>
                <a:spcPct val="90000"/>
              </a:lnSpc>
              <a:spcBef>
                <a:spcPct val="0"/>
              </a:spcBef>
              <a:buFont typeface="Monotype Sorts" pitchFamily="2" charset="2"/>
              <a:buNone/>
            </a:pPr>
            <a:r>
              <a:rPr lang="en-US" altLang="en-US" sz="2600"/>
              <a:t>while (i &lt; 10);</a:t>
            </a:r>
          </a:p>
          <a:p>
            <a:pPr marL="0" indent="0">
              <a:lnSpc>
                <a:spcPct val="90000"/>
              </a:lnSpc>
              <a:spcBef>
                <a:spcPct val="0"/>
              </a:spcBef>
              <a:buFont typeface="Monotype Sorts" pitchFamily="2" charset="2"/>
              <a:buNone/>
            </a:pPr>
            <a:r>
              <a:rPr lang="en-US" altLang="en-US" sz="2600"/>
              <a:t>{</a:t>
            </a:r>
          </a:p>
          <a:p>
            <a:pPr marL="0" indent="0">
              <a:lnSpc>
                <a:spcPct val="90000"/>
              </a:lnSpc>
              <a:spcBef>
                <a:spcPct val="0"/>
              </a:spcBef>
              <a:buFont typeface="Monotype Sorts" pitchFamily="2" charset="2"/>
              <a:buNone/>
            </a:pPr>
            <a:r>
              <a:rPr lang="en-US" altLang="en-US" sz="2600"/>
              <a:t>  System.out.println("i is " + i);</a:t>
            </a:r>
          </a:p>
          <a:p>
            <a:pPr marL="0" indent="0">
              <a:lnSpc>
                <a:spcPct val="90000"/>
              </a:lnSpc>
              <a:spcBef>
                <a:spcPct val="0"/>
              </a:spcBef>
              <a:buFont typeface="Monotype Sorts" pitchFamily="2" charset="2"/>
              <a:buNone/>
            </a:pPr>
            <a:r>
              <a:rPr lang="en-US" altLang="en-US" sz="2600"/>
              <a:t>  i++;</a:t>
            </a:r>
          </a:p>
          <a:p>
            <a:pPr marL="0" indent="0">
              <a:lnSpc>
                <a:spcPct val="90000"/>
              </a:lnSpc>
              <a:spcBef>
                <a:spcPct val="0"/>
              </a:spcBef>
              <a:buFont typeface="Monotype Sorts" pitchFamily="2" charset="2"/>
              <a:buNone/>
            </a:pPr>
            <a:r>
              <a:rPr lang="en-US" altLang="en-US" sz="2600"/>
              <a:t>}</a:t>
            </a:r>
            <a:endParaRPr lang="en-US" altLang="en-US" sz="3000">
              <a:cs typeface="Times New Roman" panose="02020603050405020304" pitchFamily="18" charset="0"/>
            </a:endParaRPr>
          </a:p>
          <a:p>
            <a:pPr marL="0" indent="0">
              <a:lnSpc>
                <a:spcPct val="90000"/>
              </a:lnSpc>
              <a:buFont typeface="Monotype Sorts" pitchFamily="2" charset="2"/>
              <a:buNone/>
            </a:pPr>
            <a:r>
              <a:rPr lang="en-US" altLang="en-US" sz="3000">
                <a:cs typeface="Times New Roman" panose="02020603050405020304" pitchFamily="18" charset="0"/>
              </a:rPr>
              <a:t>In the case of the </a:t>
            </a:r>
            <a:r>
              <a:rPr lang="en-US" altLang="en-US" sz="3000" u="sng">
                <a:cs typeface="Times New Roman" panose="02020603050405020304" pitchFamily="18" charset="0"/>
              </a:rPr>
              <a:t>do</a:t>
            </a:r>
            <a:r>
              <a:rPr lang="en-US" altLang="en-US" sz="3000">
                <a:cs typeface="Times New Roman" panose="02020603050405020304" pitchFamily="18" charset="0"/>
              </a:rPr>
              <a:t> loop, the following semicolon is needed to end the loop.</a:t>
            </a:r>
          </a:p>
          <a:p>
            <a:pPr marL="0" indent="0">
              <a:lnSpc>
                <a:spcPct val="90000"/>
              </a:lnSpc>
              <a:spcBef>
                <a:spcPct val="0"/>
              </a:spcBef>
              <a:buFont typeface="Monotype Sorts" pitchFamily="2" charset="2"/>
              <a:buNone/>
            </a:pPr>
            <a:r>
              <a:rPr lang="en-US" altLang="en-US" sz="2600"/>
              <a:t>int i=0; </a:t>
            </a:r>
          </a:p>
          <a:p>
            <a:pPr marL="0" indent="0">
              <a:lnSpc>
                <a:spcPct val="90000"/>
              </a:lnSpc>
              <a:spcBef>
                <a:spcPct val="0"/>
              </a:spcBef>
              <a:buFont typeface="Monotype Sorts" pitchFamily="2" charset="2"/>
              <a:buNone/>
            </a:pPr>
            <a:r>
              <a:rPr lang="en-US" altLang="en-US" sz="2600"/>
              <a:t>do {</a:t>
            </a:r>
          </a:p>
          <a:p>
            <a:pPr marL="0" indent="0">
              <a:lnSpc>
                <a:spcPct val="90000"/>
              </a:lnSpc>
              <a:spcBef>
                <a:spcPct val="0"/>
              </a:spcBef>
              <a:buFont typeface="Monotype Sorts" pitchFamily="2" charset="2"/>
              <a:buNone/>
            </a:pPr>
            <a:r>
              <a:rPr lang="en-US" altLang="en-US" sz="2600"/>
              <a:t>  System.out.println("i is " + i);</a:t>
            </a:r>
          </a:p>
          <a:p>
            <a:pPr marL="0" indent="0">
              <a:lnSpc>
                <a:spcPct val="90000"/>
              </a:lnSpc>
              <a:spcBef>
                <a:spcPct val="0"/>
              </a:spcBef>
              <a:buFont typeface="Monotype Sorts" pitchFamily="2" charset="2"/>
              <a:buNone/>
            </a:pPr>
            <a:r>
              <a:rPr lang="en-US" altLang="en-US" sz="2600"/>
              <a:t>  i++;</a:t>
            </a:r>
          </a:p>
          <a:p>
            <a:pPr marL="0" indent="0">
              <a:lnSpc>
                <a:spcPct val="90000"/>
              </a:lnSpc>
              <a:spcBef>
                <a:spcPct val="0"/>
              </a:spcBef>
              <a:buFont typeface="Monotype Sorts" pitchFamily="2" charset="2"/>
              <a:buNone/>
            </a:pPr>
            <a:r>
              <a:rPr lang="en-US" altLang="en-US" sz="2600"/>
              <a:t>} while (i&lt;10);</a:t>
            </a:r>
          </a:p>
        </p:txBody>
      </p:sp>
      <p:sp>
        <p:nvSpPr>
          <p:cNvPr id="40965" name="Text Box 4">
            <a:extLst>
              <a:ext uri="{FF2B5EF4-FFF2-40B4-BE49-F238E27FC236}">
                <a16:creationId xmlns:a16="http://schemas.microsoft.com/office/drawing/2014/main" id="{A5C37328-1AA2-CECD-91EF-E6680B485BD4}"/>
              </a:ext>
            </a:extLst>
          </p:cNvPr>
          <p:cNvSpPr txBox="1">
            <a:spLocks noChangeArrowheads="1"/>
          </p:cNvSpPr>
          <p:nvPr/>
        </p:nvSpPr>
        <p:spPr bwMode="auto">
          <a:xfrm>
            <a:off x="2971800" y="15240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Logic Error</a:t>
            </a:r>
          </a:p>
        </p:txBody>
      </p:sp>
      <p:sp>
        <p:nvSpPr>
          <p:cNvPr id="40966" name="Line 5">
            <a:extLst>
              <a:ext uri="{FF2B5EF4-FFF2-40B4-BE49-F238E27FC236}">
                <a16:creationId xmlns:a16="http://schemas.microsoft.com/office/drawing/2014/main" id="{B0EEBCD4-044D-7A80-E656-FC3CB4667BD0}"/>
              </a:ext>
            </a:extLst>
          </p:cNvPr>
          <p:cNvSpPr>
            <a:spLocks noChangeShapeType="1"/>
          </p:cNvSpPr>
          <p:nvPr/>
        </p:nvSpPr>
        <p:spPr bwMode="auto">
          <a:xfrm flipH="1">
            <a:off x="2286000" y="1676400"/>
            <a:ext cx="762000" cy="15240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40967" name="Text Box 6">
            <a:extLst>
              <a:ext uri="{FF2B5EF4-FFF2-40B4-BE49-F238E27FC236}">
                <a16:creationId xmlns:a16="http://schemas.microsoft.com/office/drawing/2014/main" id="{C6559BEE-E6F3-B573-137E-E9DA92F824F4}"/>
              </a:ext>
            </a:extLst>
          </p:cNvPr>
          <p:cNvSpPr txBox="1">
            <a:spLocks noChangeArrowheads="1"/>
          </p:cNvSpPr>
          <p:nvPr/>
        </p:nvSpPr>
        <p:spPr bwMode="auto">
          <a:xfrm>
            <a:off x="3200400" y="5638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Correct</a:t>
            </a:r>
          </a:p>
        </p:txBody>
      </p:sp>
      <p:sp>
        <p:nvSpPr>
          <p:cNvPr id="40968" name="Line 7">
            <a:extLst>
              <a:ext uri="{FF2B5EF4-FFF2-40B4-BE49-F238E27FC236}">
                <a16:creationId xmlns:a16="http://schemas.microsoft.com/office/drawing/2014/main" id="{2129809B-016A-0DB4-2D14-3578FEB853FB}"/>
              </a:ext>
            </a:extLst>
          </p:cNvPr>
          <p:cNvSpPr>
            <a:spLocks noChangeShapeType="1"/>
          </p:cNvSpPr>
          <p:nvPr/>
        </p:nvSpPr>
        <p:spPr bwMode="auto">
          <a:xfrm flipH="1">
            <a:off x="2286000" y="5867400"/>
            <a:ext cx="914400" cy="15240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06F037ED-7DD2-50DA-EFB9-C8F8E36F077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D19F800-2D62-AF44-A995-6788BF1B6ADE}" type="slidenum">
              <a:rPr lang="en-US" altLang="en-US" sz="1400"/>
              <a:pPr>
                <a:spcBef>
                  <a:spcPct val="0"/>
                </a:spcBef>
                <a:buClrTx/>
                <a:buSzTx/>
                <a:buFontTx/>
                <a:buNone/>
              </a:pPr>
              <a:t>37</a:t>
            </a:fld>
            <a:endParaRPr lang="en-US" altLang="en-US" sz="1400"/>
          </a:p>
        </p:txBody>
      </p:sp>
      <p:sp>
        <p:nvSpPr>
          <p:cNvPr id="41987" name="Rectangle 2">
            <a:extLst>
              <a:ext uri="{FF2B5EF4-FFF2-40B4-BE49-F238E27FC236}">
                <a16:creationId xmlns:a16="http://schemas.microsoft.com/office/drawing/2014/main" id="{A5B9CBFA-D340-0C42-0210-F939222C3AB8}"/>
              </a:ext>
            </a:extLst>
          </p:cNvPr>
          <p:cNvSpPr>
            <a:spLocks noGrp="1" noChangeArrowheads="1"/>
          </p:cNvSpPr>
          <p:nvPr>
            <p:ph type="title"/>
          </p:nvPr>
        </p:nvSpPr>
        <p:spPr>
          <a:xfrm>
            <a:off x="685800" y="152400"/>
            <a:ext cx="7772400" cy="609600"/>
          </a:xfrm>
        </p:spPr>
        <p:txBody>
          <a:bodyPr/>
          <a:lstStyle/>
          <a:p>
            <a:r>
              <a:rPr lang="en-US" altLang="en-US"/>
              <a:t>Which Loop to Use?</a:t>
            </a:r>
          </a:p>
        </p:txBody>
      </p:sp>
      <p:sp>
        <p:nvSpPr>
          <p:cNvPr id="41988" name="Text Box 3">
            <a:extLst>
              <a:ext uri="{FF2B5EF4-FFF2-40B4-BE49-F238E27FC236}">
                <a16:creationId xmlns:a16="http://schemas.microsoft.com/office/drawing/2014/main" id="{BE36FA25-3075-9C40-B072-17EAB3918EAB}"/>
              </a:ext>
            </a:extLst>
          </p:cNvPr>
          <p:cNvSpPr txBox="1">
            <a:spLocks noChangeArrowheads="1"/>
          </p:cNvSpPr>
          <p:nvPr/>
        </p:nvSpPr>
        <p:spPr bwMode="auto">
          <a:xfrm>
            <a:off x="304800" y="914400"/>
            <a:ext cx="8610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cs typeface="Times New Roman" panose="02020603050405020304" pitchFamily="18" charset="0"/>
              </a:rPr>
              <a:t>The three forms of loop statements, </a:t>
            </a:r>
            <a:r>
              <a:rPr lang="en-US" altLang="en-US" sz="2400" u="sng">
                <a:cs typeface="Times New Roman" panose="02020603050405020304" pitchFamily="18" charset="0"/>
              </a:rPr>
              <a:t>while</a:t>
            </a:r>
            <a:r>
              <a:rPr lang="en-US" altLang="en-US" sz="2400">
                <a:cs typeface="Times New Roman" panose="02020603050405020304" pitchFamily="18" charset="0"/>
              </a:rPr>
              <a:t>, </a:t>
            </a:r>
            <a:r>
              <a:rPr lang="en-US" altLang="en-US" sz="2400" u="sng">
                <a:cs typeface="Times New Roman" panose="02020603050405020304" pitchFamily="18" charset="0"/>
              </a:rPr>
              <a:t>do-while</a:t>
            </a:r>
            <a:r>
              <a:rPr lang="en-US" altLang="en-US" sz="2400">
                <a:cs typeface="Times New Roman" panose="02020603050405020304" pitchFamily="18" charset="0"/>
              </a:rPr>
              <a:t>, and </a:t>
            </a:r>
            <a:r>
              <a:rPr lang="en-US" altLang="en-US" sz="2400" u="sng">
                <a:cs typeface="Times New Roman" panose="02020603050405020304" pitchFamily="18" charset="0"/>
              </a:rPr>
              <a:t>for</a:t>
            </a:r>
            <a:r>
              <a:rPr lang="en-US" altLang="en-US" sz="2400">
                <a:cs typeface="Times New Roman" panose="02020603050405020304" pitchFamily="18" charset="0"/>
              </a:rPr>
              <a:t>, are expressively equivalent; that is, you can write a loop in any of these three forms.</a:t>
            </a:r>
            <a:r>
              <a:rPr lang="en-US" altLang="en-US" sz="2400"/>
              <a:t> </a:t>
            </a:r>
            <a:r>
              <a:rPr lang="en-US" altLang="en-US" sz="2400">
                <a:cs typeface="Courier New" panose="02070309020205020404" pitchFamily="49" charset="0"/>
              </a:rPr>
              <a:t>For example, a </a:t>
            </a:r>
            <a:r>
              <a:rPr lang="en-US" altLang="en-US" sz="2400" u="sng">
                <a:cs typeface="Courier New" panose="02070309020205020404" pitchFamily="49" charset="0"/>
              </a:rPr>
              <a:t>while</a:t>
            </a:r>
            <a:r>
              <a:rPr lang="en-US" altLang="en-US" sz="2400">
                <a:cs typeface="Courier New" panose="02070309020205020404" pitchFamily="49" charset="0"/>
              </a:rPr>
              <a:t> loop in (a) in the following figure can always be converted into the following </a:t>
            </a:r>
            <a:r>
              <a:rPr lang="en-US" altLang="en-US" sz="2400" u="sng">
                <a:cs typeface="Courier New" panose="02070309020205020404" pitchFamily="49" charset="0"/>
              </a:rPr>
              <a:t>for</a:t>
            </a:r>
            <a:r>
              <a:rPr lang="en-US" altLang="en-US" sz="2400">
                <a:cs typeface="Courier New" panose="02070309020205020404" pitchFamily="49" charset="0"/>
              </a:rPr>
              <a:t> loop in (b):</a:t>
            </a:r>
            <a:endParaRPr lang="en-US" altLang="en-US" sz="2400"/>
          </a:p>
        </p:txBody>
      </p:sp>
      <p:sp>
        <p:nvSpPr>
          <p:cNvPr id="41989" name="Rectangle 10">
            <a:extLst>
              <a:ext uri="{FF2B5EF4-FFF2-40B4-BE49-F238E27FC236}">
                <a16:creationId xmlns:a16="http://schemas.microsoft.com/office/drawing/2014/main" id="{95E17EB8-66D8-5814-A291-923F9007C89F}"/>
              </a:ext>
            </a:extLst>
          </p:cNvPr>
          <p:cNvSpPr>
            <a:spLocks noChangeArrowheads="1"/>
          </p:cNvSpPr>
          <p:nvPr/>
        </p:nvSpPr>
        <p:spPr bwMode="auto">
          <a:xfrm>
            <a:off x="1976438" y="3133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1990" name="Text Box 11">
            <a:extLst>
              <a:ext uri="{FF2B5EF4-FFF2-40B4-BE49-F238E27FC236}">
                <a16:creationId xmlns:a16="http://schemas.microsoft.com/office/drawing/2014/main" id="{07AEEB79-327E-5D1E-F1AA-759580565B21}"/>
              </a:ext>
            </a:extLst>
          </p:cNvPr>
          <p:cNvSpPr txBox="1">
            <a:spLocks noChangeArrowheads="1"/>
          </p:cNvSpPr>
          <p:nvPr/>
        </p:nvSpPr>
        <p:spPr bwMode="auto">
          <a:xfrm>
            <a:off x="304800" y="3962400"/>
            <a:ext cx="8610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cs typeface="Times New Roman" panose="02020603050405020304" pitchFamily="18" charset="0"/>
              </a:rPr>
              <a:t>A for loop in (a) in the following figure can generally be converted into the following while loop in (b) except in certain special cases (see Review Question 3.19 for one of them):</a:t>
            </a:r>
          </a:p>
        </p:txBody>
      </p:sp>
      <p:sp>
        <p:nvSpPr>
          <p:cNvPr id="41991" name="Rectangle 13">
            <a:extLst>
              <a:ext uri="{FF2B5EF4-FFF2-40B4-BE49-F238E27FC236}">
                <a16:creationId xmlns:a16="http://schemas.microsoft.com/office/drawing/2014/main" id="{311025B4-C999-ADC0-F61A-76ED3B35FFD1}"/>
              </a:ext>
            </a:extLst>
          </p:cNvPr>
          <p:cNvSpPr>
            <a:spLocks noChangeArrowheads="1"/>
          </p:cNvSpPr>
          <p:nvPr/>
        </p:nvSpPr>
        <p:spPr bwMode="auto">
          <a:xfrm>
            <a:off x="2024063" y="3009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41992" name="Object 12">
            <a:extLst>
              <a:ext uri="{FF2B5EF4-FFF2-40B4-BE49-F238E27FC236}">
                <a16:creationId xmlns:a16="http://schemas.microsoft.com/office/drawing/2014/main" id="{20B072E2-3F8C-8FEE-7990-BCCCF9DB366E}"/>
              </a:ext>
            </a:extLst>
          </p:cNvPr>
          <p:cNvGraphicFramePr>
            <a:graphicFrameLocks noChangeAspect="1"/>
          </p:cNvGraphicFramePr>
          <p:nvPr/>
        </p:nvGraphicFramePr>
        <p:xfrm>
          <a:off x="230188" y="5029200"/>
          <a:ext cx="8759825" cy="1441450"/>
        </p:xfrm>
        <a:graphic>
          <a:graphicData uri="http://schemas.openxmlformats.org/presentationml/2006/ole">
            <mc:AlternateContent xmlns:mc="http://schemas.openxmlformats.org/markup-compatibility/2006">
              <mc:Choice xmlns:v="urn:schemas-microsoft-com:vml" Requires="v">
                <p:oleObj name="Picture" r:id="rId2" imgW="31661100" imgH="5219700" progId="Word.Picture.8">
                  <p:embed/>
                </p:oleObj>
              </mc:Choice>
              <mc:Fallback>
                <p:oleObj name="Picture" r:id="rId2" imgW="31661100" imgH="5219700" progId="Word.Picture.8">
                  <p:embed/>
                  <p:pic>
                    <p:nvPicPr>
                      <p:cNvPr id="0" name="Object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188" y="5029200"/>
                        <a:ext cx="8759825"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993" name="Rectangle 15">
            <a:extLst>
              <a:ext uri="{FF2B5EF4-FFF2-40B4-BE49-F238E27FC236}">
                <a16:creationId xmlns:a16="http://schemas.microsoft.com/office/drawing/2014/main" id="{7B07D42D-CD79-D93A-E3EB-493180B36CCE}"/>
              </a:ext>
            </a:extLst>
          </p:cNvPr>
          <p:cNvSpPr>
            <a:spLocks noChangeArrowheads="1"/>
          </p:cNvSpPr>
          <p:nvPr/>
        </p:nvSpPr>
        <p:spPr bwMode="auto">
          <a:xfrm>
            <a:off x="1976438" y="3133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41994" name="Object 14">
            <a:extLst>
              <a:ext uri="{FF2B5EF4-FFF2-40B4-BE49-F238E27FC236}">
                <a16:creationId xmlns:a16="http://schemas.microsoft.com/office/drawing/2014/main" id="{A5C4EEE3-DAEA-B23D-05C9-A5FF2C8A761D}"/>
              </a:ext>
            </a:extLst>
          </p:cNvPr>
          <p:cNvGraphicFramePr>
            <a:graphicFrameLocks noChangeAspect="1"/>
          </p:cNvGraphicFramePr>
          <p:nvPr/>
        </p:nvGraphicFramePr>
        <p:xfrm>
          <a:off x="152400" y="2590800"/>
          <a:ext cx="8991600" cy="1022350"/>
        </p:xfrm>
        <a:graphic>
          <a:graphicData uri="http://schemas.openxmlformats.org/presentationml/2006/ole">
            <mc:AlternateContent xmlns:mc="http://schemas.openxmlformats.org/markup-compatibility/2006">
              <mc:Choice xmlns:v="urn:schemas-microsoft-com:vml" Requires="v">
                <p:oleObj name="Picture" r:id="rId4" imgW="32245300" imgH="3670300" progId="Word.Picture.8">
                  <p:embed/>
                </p:oleObj>
              </mc:Choice>
              <mc:Fallback>
                <p:oleObj name="Picture" r:id="rId4" imgW="32245300" imgH="3670300" progId="Word.Picture.8">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590800"/>
                        <a:ext cx="89916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B0550B1E-8B57-248D-6F89-E56D360C64F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049CE0F-BA05-2A48-B463-C308D20CB3CC}" type="slidenum">
              <a:rPr lang="en-US" altLang="en-US" sz="1400"/>
              <a:pPr>
                <a:spcBef>
                  <a:spcPct val="0"/>
                </a:spcBef>
                <a:buClrTx/>
                <a:buSzTx/>
                <a:buFontTx/>
                <a:buNone/>
              </a:pPr>
              <a:t>38</a:t>
            </a:fld>
            <a:endParaRPr lang="en-US" altLang="en-US" sz="1400"/>
          </a:p>
        </p:txBody>
      </p:sp>
      <p:sp>
        <p:nvSpPr>
          <p:cNvPr id="43011" name="Rectangle 2">
            <a:extLst>
              <a:ext uri="{FF2B5EF4-FFF2-40B4-BE49-F238E27FC236}">
                <a16:creationId xmlns:a16="http://schemas.microsoft.com/office/drawing/2014/main" id="{0E59E400-E4D1-DFB2-138B-8AA0A3D43488}"/>
              </a:ext>
            </a:extLst>
          </p:cNvPr>
          <p:cNvSpPr>
            <a:spLocks noGrp="1" noChangeArrowheads="1"/>
          </p:cNvSpPr>
          <p:nvPr>
            <p:ph type="title"/>
          </p:nvPr>
        </p:nvSpPr>
        <p:spPr>
          <a:xfrm>
            <a:off x="685800" y="0"/>
            <a:ext cx="7772400" cy="1219200"/>
          </a:xfrm>
        </p:spPr>
        <p:txBody>
          <a:bodyPr/>
          <a:lstStyle/>
          <a:p>
            <a:r>
              <a:rPr lang="en-US" altLang="en-US"/>
              <a:t>Recommendations</a:t>
            </a:r>
          </a:p>
        </p:txBody>
      </p:sp>
      <p:sp>
        <p:nvSpPr>
          <p:cNvPr id="43012" name="Text Box 3">
            <a:extLst>
              <a:ext uri="{FF2B5EF4-FFF2-40B4-BE49-F238E27FC236}">
                <a16:creationId xmlns:a16="http://schemas.microsoft.com/office/drawing/2014/main" id="{CB3F6844-BA5B-DA9C-0D33-4BFA854B1175}"/>
              </a:ext>
            </a:extLst>
          </p:cNvPr>
          <p:cNvSpPr txBox="1">
            <a:spLocks noChangeArrowheads="1"/>
          </p:cNvSpPr>
          <p:nvPr/>
        </p:nvSpPr>
        <p:spPr bwMode="auto">
          <a:xfrm>
            <a:off x="304800" y="1143000"/>
            <a:ext cx="84582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Times New Roman" panose="02020603050405020304" pitchFamily="18" charset="0"/>
              </a:rPr>
              <a:t>Use the one that is most intuitive and comfortable for you. In general, a for loop may be used if the number of repetitions is known, as, for example, when you need to print a message 100 times. A while loop may be used if the number of repetitions is not known, as in the case of reading the numbers until the input is 0. A do-while loop can be used to replace a while loop if the loop body has to be executed before testing the continuation condition.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6D71A1DF-7CE9-E2F1-71CB-0D073AC2251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B96B655-DA9A-9F44-BFB7-DBA65890AF93}" type="slidenum">
              <a:rPr lang="en-US" altLang="en-US" sz="1400"/>
              <a:pPr>
                <a:spcBef>
                  <a:spcPct val="0"/>
                </a:spcBef>
                <a:buClrTx/>
                <a:buSzTx/>
                <a:buFontTx/>
                <a:buNone/>
              </a:pPr>
              <a:t>39</a:t>
            </a:fld>
            <a:endParaRPr lang="en-US" altLang="en-US" sz="1400"/>
          </a:p>
        </p:txBody>
      </p:sp>
      <p:sp>
        <p:nvSpPr>
          <p:cNvPr id="44035" name="Rectangle 2">
            <a:extLst>
              <a:ext uri="{FF2B5EF4-FFF2-40B4-BE49-F238E27FC236}">
                <a16:creationId xmlns:a16="http://schemas.microsoft.com/office/drawing/2014/main" id="{48433F32-311A-5F97-F7BC-BCFEF134EA75}"/>
              </a:ext>
            </a:extLst>
          </p:cNvPr>
          <p:cNvSpPr>
            <a:spLocks noGrp="1" noChangeArrowheads="1"/>
          </p:cNvSpPr>
          <p:nvPr>
            <p:ph type="title"/>
          </p:nvPr>
        </p:nvSpPr>
        <p:spPr>
          <a:xfrm>
            <a:off x="228600" y="228600"/>
            <a:ext cx="8534400" cy="1143000"/>
          </a:xfrm>
        </p:spPr>
        <p:txBody>
          <a:bodyPr/>
          <a:lstStyle/>
          <a:p>
            <a:r>
              <a:rPr lang="en-US" altLang="en-US"/>
              <a:t>Nested Loops </a:t>
            </a:r>
          </a:p>
        </p:txBody>
      </p:sp>
      <p:sp>
        <p:nvSpPr>
          <p:cNvPr id="44036" name="Rectangle 3">
            <a:extLst>
              <a:ext uri="{FF2B5EF4-FFF2-40B4-BE49-F238E27FC236}">
                <a16:creationId xmlns:a16="http://schemas.microsoft.com/office/drawing/2014/main" id="{1D7EDE4A-27DF-7440-7914-F3074313025B}"/>
              </a:ext>
            </a:extLst>
          </p:cNvPr>
          <p:cNvSpPr>
            <a:spLocks noGrp="1" noChangeArrowheads="1"/>
          </p:cNvSpPr>
          <p:nvPr>
            <p:ph type="body" idx="1"/>
          </p:nvPr>
        </p:nvSpPr>
        <p:spPr>
          <a:xfrm>
            <a:off x="228600" y="1600200"/>
            <a:ext cx="8686800" cy="1444625"/>
          </a:xfrm>
        </p:spPr>
        <p:txBody>
          <a:bodyPr/>
          <a:lstStyle/>
          <a:p>
            <a:pPr marL="0" indent="0">
              <a:buFont typeface="Monotype Sorts" pitchFamily="2" charset="2"/>
              <a:buNone/>
            </a:pPr>
            <a:r>
              <a:rPr lang="en-US" altLang="en-US" sz="3400">
                <a:cs typeface="Courier New" panose="02070309020205020404" pitchFamily="49" charset="0"/>
              </a:rPr>
              <a:t>Problem: Write a program that uses nested for loops to print a multiplication table.</a:t>
            </a:r>
          </a:p>
        </p:txBody>
      </p:sp>
      <p:sp>
        <p:nvSpPr>
          <p:cNvPr id="44037" name="Rectangle 7">
            <a:hlinkClick r:id="rId2"/>
            <a:extLst>
              <a:ext uri="{FF2B5EF4-FFF2-40B4-BE49-F238E27FC236}">
                <a16:creationId xmlns:a16="http://schemas.microsoft.com/office/drawing/2014/main" id="{CD4A8E7C-7B7D-6A2E-F2AA-56D5C48B03ED}"/>
              </a:ext>
            </a:extLst>
          </p:cNvPr>
          <p:cNvSpPr>
            <a:spLocks noChangeArrowheads="1"/>
          </p:cNvSpPr>
          <p:nvPr/>
        </p:nvSpPr>
        <p:spPr bwMode="auto">
          <a:xfrm>
            <a:off x="4149725" y="4465638"/>
            <a:ext cx="22891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MultiplicationTable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5E30A39B-F5D0-24E6-8A6F-FAC111D5D11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545A4C9-9DE7-B349-9EAC-6853A19F40B8}" type="slidenum">
              <a:rPr lang="en-US" altLang="en-US" sz="1400"/>
              <a:pPr>
                <a:spcBef>
                  <a:spcPct val="0"/>
                </a:spcBef>
                <a:buClrTx/>
                <a:buSzTx/>
                <a:buFontTx/>
                <a:buNone/>
              </a:pPr>
              <a:t>4</a:t>
            </a:fld>
            <a:endParaRPr lang="en-US" altLang="en-US" sz="1400"/>
          </a:p>
        </p:txBody>
      </p:sp>
      <p:sp>
        <p:nvSpPr>
          <p:cNvPr id="7171" name="Rectangle 2">
            <a:extLst>
              <a:ext uri="{FF2B5EF4-FFF2-40B4-BE49-F238E27FC236}">
                <a16:creationId xmlns:a16="http://schemas.microsoft.com/office/drawing/2014/main" id="{79E4618C-152D-0CF5-7D5F-2F0F5CAD9007}"/>
              </a:ext>
            </a:extLst>
          </p:cNvPr>
          <p:cNvSpPr>
            <a:spLocks noGrp="1" noChangeArrowheads="1"/>
          </p:cNvSpPr>
          <p:nvPr>
            <p:ph type="title"/>
          </p:nvPr>
        </p:nvSpPr>
        <p:spPr>
          <a:xfrm>
            <a:off x="539750" y="228600"/>
            <a:ext cx="8142288" cy="665163"/>
          </a:xfrm>
        </p:spPr>
        <p:txBody>
          <a:bodyPr/>
          <a:lstStyle/>
          <a:p>
            <a:r>
              <a:rPr lang="en-US" altLang="en-US" sz="4000"/>
              <a:t>Introducing while Loops</a:t>
            </a:r>
          </a:p>
        </p:txBody>
      </p:sp>
      <p:sp>
        <p:nvSpPr>
          <p:cNvPr id="7172" name="Rectangle 3">
            <a:extLst>
              <a:ext uri="{FF2B5EF4-FFF2-40B4-BE49-F238E27FC236}">
                <a16:creationId xmlns:a16="http://schemas.microsoft.com/office/drawing/2014/main" id="{073D96C4-882F-1D02-F4DA-3DC77F800E11}"/>
              </a:ext>
            </a:extLst>
          </p:cNvPr>
          <p:cNvSpPr>
            <a:spLocks noChangeArrowheads="1"/>
          </p:cNvSpPr>
          <p:nvPr/>
        </p:nvSpPr>
        <p:spPr bwMode="auto">
          <a:xfrm>
            <a:off x="0" y="2370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173" name="Rectangle 4">
            <a:extLst>
              <a:ext uri="{FF2B5EF4-FFF2-40B4-BE49-F238E27FC236}">
                <a16:creationId xmlns:a16="http://schemas.microsoft.com/office/drawing/2014/main" id="{B629ED16-DE97-10A0-9284-07BE898A32DD}"/>
              </a:ext>
            </a:extLst>
          </p:cNvPr>
          <p:cNvSpPr>
            <a:spLocks noChangeArrowheads="1"/>
          </p:cNvSpPr>
          <p:nvPr/>
        </p:nvSpPr>
        <p:spPr bwMode="auto">
          <a:xfrm>
            <a:off x="0" y="448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174" name="Rectangle 5">
            <a:extLst>
              <a:ext uri="{FF2B5EF4-FFF2-40B4-BE49-F238E27FC236}">
                <a16:creationId xmlns:a16="http://schemas.microsoft.com/office/drawing/2014/main" id="{44E52953-874E-8653-07FA-024EE0DEB576}"/>
              </a:ext>
            </a:extLst>
          </p:cNvPr>
          <p:cNvSpPr>
            <a:spLocks noChangeArrowheads="1"/>
          </p:cNvSpPr>
          <p:nvPr/>
        </p:nvSpPr>
        <p:spPr bwMode="auto">
          <a:xfrm>
            <a:off x="0" y="2182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175" name="Text Box 6">
            <a:extLst>
              <a:ext uri="{FF2B5EF4-FFF2-40B4-BE49-F238E27FC236}">
                <a16:creationId xmlns:a16="http://schemas.microsoft.com/office/drawing/2014/main" id="{FDAA6868-16A1-4505-BCD0-1D164BB24A7D}"/>
              </a:ext>
            </a:extLst>
          </p:cNvPr>
          <p:cNvSpPr txBox="1">
            <a:spLocks noChangeArrowheads="1"/>
          </p:cNvSpPr>
          <p:nvPr/>
        </p:nvSpPr>
        <p:spPr bwMode="auto">
          <a:xfrm>
            <a:off x="347663" y="1085850"/>
            <a:ext cx="85645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b="1" dirty="0" err="1">
                <a:solidFill>
                  <a:schemeClr val="accent4"/>
                </a:solidFill>
                <a:latin typeface="Courier New" pitchFamily="49" charset="0"/>
                <a:cs typeface="+mn-cs"/>
              </a:rPr>
              <a:t>int</a:t>
            </a:r>
            <a:r>
              <a:rPr lang="en-US" b="1" dirty="0">
                <a:solidFill>
                  <a:schemeClr val="accent4"/>
                </a:solidFill>
                <a:latin typeface="Courier New" pitchFamily="49" charset="0"/>
                <a:cs typeface="+mn-cs"/>
              </a:rPr>
              <a:t> count = 0;</a:t>
            </a:r>
          </a:p>
          <a:p>
            <a:pPr>
              <a:defRPr/>
            </a:pPr>
            <a:r>
              <a:rPr lang="en-US" b="1" dirty="0">
                <a:solidFill>
                  <a:schemeClr val="accent4"/>
                </a:solidFill>
                <a:latin typeface="Courier New" pitchFamily="49" charset="0"/>
                <a:cs typeface="+mn-cs"/>
              </a:rPr>
              <a:t>while (count &lt; 100) {</a:t>
            </a:r>
          </a:p>
          <a:p>
            <a:pPr>
              <a:defRPr/>
            </a:pPr>
            <a:r>
              <a:rPr lang="en-US" b="1" dirty="0">
                <a:solidFill>
                  <a:schemeClr val="accent4"/>
                </a:solidFill>
                <a:latin typeface="Courier New" pitchFamily="49" charset="0"/>
                <a:cs typeface="+mn-cs"/>
              </a:rPr>
              <a:t>  </a:t>
            </a:r>
            <a:r>
              <a:rPr lang="en-US" b="1" dirty="0" err="1">
                <a:solidFill>
                  <a:schemeClr val="accent4"/>
                </a:solidFill>
                <a:latin typeface="Courier New" pitchFamily="49" charset="0"/>
                <a:cs typeface="+mn-cs"/>
              </a:rPr>
              <a:t>System.out.println</a:t>
            </a:r>
            <a:r>
              <a:rPr lang="en-US" b="1" dirty="0">
                <a:solidFill>
                  <a:schemeClr val="accent4"/>
                </a:solidFill>
                <a:latin typeface="Courier New" pitchFamily="49" charset="0"/>
                <a:cs typeface="+mn-cs"/>
              </a:rPr>
              <a:t>("Welcome to Java");</a:t>
            </a:r>
          </a:p>
          <a:p>
            <a:pPr>
              <a:defRPr/>
            </a:pPr>
            <a:r>
              <a:rPr lang="en-US" b="1" dirty="0">
                <a:solidFill>
                  <a:schemeClr val="accent4"/>
                </a:solidFill>
                <a:latin typeface="Courier New" pitchFamily="49" charset="0"/>
                <a:cs typeface="+mn-cs"/>
              </a:rPr>
              <a:t>  count++;</a:t>
            </a:r>
          </a:p>
          <a:p>
            <a:pPr>
              <a:defRPr/>
            </a:pPr>
            <a:r>
              <a:rPr lang="en-US" b="1" dirty="0">
                <a:solidFill>
                  <a:schemeClr val="accent4"/>
                </a:solidFill>
                <a:latin typeface="Courier New" pitchFamily="49" charset="0"/>
                <a:cs typeface="+mn-cs"/>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E4096D36-3F11-1AB5-E594-FE86F0772DB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26C1925-28CF-7144-AFF2-5E313A5E7E04}" type="slidenum">
              <a:rPr lang="en-US" altLang="en-US" sz="1400"/>
              <a:pPr>
                <a:spcBef>
                  <a:spcPct val="0"/>
                </a:spcBef>
                <a:buClrTx/>
                <a:buSzTx/>
                <a:buFontTx/>
                <a:buNone/>
              </a:pPr>
              <a:t>40</a:t>
            </a:fld>
            <a:endParaRPr lang="en-US" altLang="en-US" sz="1400"/>
          </a:p>
        </p:txBody>
      </p:sp>
      <p:sp>
        <p:nvSpPr>
          <p:cNvPr id="45059" name="Rectangle 2">
            <a:extLst>
              <a:ext uri="{FF2B5EF4-FFF2-40B4-BE49-F238E27FC236}">
                <a16:creationId xmlns:a16="http://schemas.microsoft.com/office/drawing/2014/main" id="{DB05AC3C-5DAC-08BC-FF55-0BF9C6166E45}"/>
              </a:ext>
            </a:extLst>
          </p:cNvPr>
          <p:cNvSpPr>
            <a:spLocks noGrp="1" noChangeArrowheads="1"/>
          </p:cNvSpPr>
          <p:nvPr>
            <p:ph type="title"/>
          </p:nvPr>
        </p:nvSpPr>
        <p:spPr>
          <a:xfrm>
            <a:off x="685800" y="228600"/>
            <a:ext cx="7772400" cy="533400"/>
          </a:xfrm>
        </p:spPr>
        <p:txBody>
          <a:bodyPr/>
          <a:lstStyle/>
          <a:p>
            <a:r>
              <a:rPr lang="en-US" altLang="en-US"/>
              <a:t>Minimizing Numerical Errors </a:t>
            </a:r>
          </a:p>
        </p:txBody>
      </p:sp>
      <p:sp>
        <p:nvSpPr>
          <p:cNvPr id="45060" name="Rectangle 3">
            <a:extLst>
              <a:ext uri="{FF2B5EF4-FFF2-40B4-BE49-F238E27FC236}">
                <a16:creationId xmlns:a16="http://schemas.microsoft.com/office/drawing/2014/main" id="{485E923B-A2E0-5647-277E-AF2636FF3D28}"/>
              </a:ext>
            </a:extLst>
          </p:cNvPr>
          <p:cNvSpPr>
            <a:spLocks noGrp="1" noChangeArrowheads="1"/>
          </p:cNvSpPr>
          <p:nvPr>
            <p:ph type="body" idx="1"/>
          </p:nvPr>
        </p:nvSpPr>
        <p:spPr>
          <a:xfrm>
            <a:off x="193675" y="1085850"/>
            <a:ext cx="8756650" cy="4456113"/>
          </a:xfrm>
        </p:spPr>
        <p:txBody>
          <a:bodyPr/>
          <a:lstStyle/>
          <a:p>
            <a:pPr marL="0" indent="0">
              <a:lnSpc>
                <a:spcPct val="80000"/>
              </a:lnSpc>
              <a:buFont typeface="Monotype Sorts" pitchFamily="2" charset="2"/>
              <a:buNone/>
            </a:pPr>
            <a:r>
              <a:rPr lang="en-US" altLang="en-US" sz="3600"/>
              <a:t>Numeric errors involving floating-point numbers are inevitable. This section discusses how to minimize such errors through an example. </a:t>
            </a:r>
          </a:p>
          <a:p>
            <a:pPr marL="0" indent="0">
              <a:lnSpc>
                <a:spcPct val="80000"/>
              </a:lnSpc>
              <a:buFont typeface="Monotype Sorts" pitchFamily="2" charset="2"/>
              <a:buNone/>
            </a:pPr>
            <a:endParaRPr lang="en-US" altLang="en-US" sz="3600"/>
          </a:p>
          <a:p>
            <a:pPr marL="0" indent="0">
              <a:lnSpc>
                <a:spcPct val="80000"/>
              </a:lnSpc>
              <a:buFont typeface="Monotype Sorts" pitchFamily="2" charset="2"/>
              <a:buNone/>
            </a:pPr>
            <a:r>
              <a:rPr lang="en-US" altLang="en-US" sz="3600"/>
              <a:t>Here is an example that sums a series that starts with 0.01 and ends with 1.0. The numbers in the series will increment by 0.01, as follows: 0.01 + 0.02 + 0.03 and so on.</a:t>
            </a:r>
            <a:r>
              <a:rPr lang="en-US" altLang="en-US" sz="2800"/>
              <a:t> </a:t>
            </a:r>
          </a:p>
        </p:txBody>
      </p:sp>
      <p:sp>
        <p:nvSpPr>
          <p:cNvPr id="45061" name="Rectangle 7">
            <a:hlinkClick r:id="rId2"/>
            <a:extLst>
              <a:ext uri="{FF2B5EF4-FFF2-40B4-BE49-F238E27FC236}">
                <a16:creationId xmlns:a16="http://schemas.microsoft.com/office/drawing/2014/main" id="{95E9B33E-3C26-8B06-E3C9-D3BB91A9A5C7}"/>
              </a:ext>
            </a:extLst>
          </p:cNvPr>
          <p:cNvSpPr>
            <a:spLocks noChangeArrowheads="1"/>
          </p:cNvSpPr>
          <p:nvPr/>
        </p:nvSpPr>
        <p:spPr bwMode="auto">
          <a:xfrm>
            <a:off x="5854700" y="5694363"/>
            <a:ext cx="11763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TestSum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70D277A0-F5CF-4F49-E690-E816377232C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A3F4C54-8A3E-EC4A-A241-7FFDAC0DC8A9}" type="slidenum">
              <a:rPr lang="en-US" altLang="en-US" sz="1400"/>
              <a:pPr>
                <a:spcBef>
                  <a:spcPct val="0"/>
                </a:spcBef>
                <a:buClrTx/>
                <a:buSzTx/>
                <a:buFontTx/>
                <a:buNone/>
              </a:pPr>
              <a:t>41</a:t>
            </a:fld>
            <a:endParaRPr lang="en-US" altLang="en-US" sz="1400"/>
          </a:p>
        </p:txBody>
      </p:sp>
      <p:sp>
        <p:nvSpPr>
          <p:cNvPr id="46083" name="Rectangle 2">
            <a:extLst>
              <a:ext uri="{FF2B5EF4-FFF2-40B4-BE49-F238E27FC236}">
                <a16:creationId xmlns:a16="http://schemas.microsoft.com/office/drawing/2014/main" id="{919E51F4-236C-1465-8A4E-D49D27A374C3}"/>
              </a:ext>
            </a:extLst>
          </p:cNvPr>
          <p:cNvSpPr>
            <a:spLocks noGrp="1" noChangeArrowheads="1"/>
          </p:cNvSpPr>
          <p:nvPr>
            <p:ph type="title"/>
          </p:nvPr>
        </p:nvSpPr>
        <p:spPr>
          <a:xfrm>
            <a:off x="228600" y="0"/>
            <a:ext cx="8763000" cy="1428750"/>
          </a:xfrm>
        </p:spPr>
        <p:txBody>
          <a:bodyPr/>
          <a:lstStyle/>
          <a:p>
            <a:r>
              <a:rPr lang="en-US" altLang="en-US" sz="4000"/>
              <a:t>Problem:</a:t>
            </a:r>
            <a:br>
              <a:rPr lang="en-US" altLang="en-US" sz="4000"/>
            </a:br>
            <a:r>
              <a:rPr lang="en-US" altLang="en-US" sz="4000">
                <a:cs typeface="Courier New" panose="02070309020205020404" pitchFamily="49" charset="0"/>
              </a:rPr>
              <a:t>Finding the Greatest Common Divisor</a:t>
            </a:r>
            <a:r>
              <a:rPr lang="en-US" altLang="en-US"/>
              <a:t> </a:t>
            </a:r>
          </a:p>
        </p:txBody>
      </p:sp>
      <p:sp>
        <p:nvSpPr>
          <p:cNvPr id="46084" name="Text Box 3">
            <a:extLst>
              <a:ext uri="{FF2B5EF4-FFF2-40B4-BE49-F238E27FC236}">
                <a16:creationId xmlns:a16="http://schemas.microsoft.com/office/drawing/2014/main" id="{A757C36A-FE48-2776-7E18-4211C51AEC3E}"/>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46085" name="Text Box 4">
            <a:extLst>
              <a:ext uri="{FF2B5EF4-FFF2-40B4-BE49-F238E27FC236}">
                <a16:creationId xmlns:a16="http://schemas.microsoft.com/office/drawing/2014/main" id="{900A4EBF-5457-D417-E9AC-F4B7F97FC7CA}"/>
              </a:ext>
            </a:extLst>
          </p:cNvPr>
          <p:cNvSpPr txBox="1">
            <a:spLocks noChangeArrowheads="1"/>
          </p:cNvSpPr>
          <p:nvPr/>
        </p:nvSpPr>
        <p:spPr bwMode="auto">
          <a:xfrm>
            <a:off x="117475" y="1524000"/>
            <a:ext cx="9026525" cy="370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cs typeface="Times New Roman" panose="02020603050405020304" pitchFamily="18" charset="0"/>
              </a:rPr>
              <a:t>Problem: </a:t>
            </a:r>
            <a:r>
              <a:rPr lang="en-US" altLang="en-US" sz="2400">
                <a:cs typeface="Courier New" panose="02070309020205020404" pitchFamily="49" charset="0"/>
              </a:rPr>
              <a:t>Write a program that prompts the user to enter two positive integers and finds their greatest common divisor.</a:t>
            </a:r>
            <a:r>
              <a:rPr lang="en-US" altLang="en-US" sz="2400">
                <a:cs typeface="Times New Roman" panose="02020603050405020304" pitchFamily="18" charset="0"/>
              </a:rPr>
              <a:t> </a:t>
            </a:r>
          </a:p>
          <a:p>
            <a:pPr>
              <a:spcBef>
                <a:spcPct val="50000"/>
              </a:spcBef>
              <a:buClrTx/>
              <a:buSzTx/>
              <a:buFontTx/>
              <a:buNone/>
            </a:pPr>
            <a:r>
              <a:rPr lang="en-US" altLang="en-US" sz="2400">
                <a:cs typeface="Times New Roman" panose="02020603050405020304" pitchFamily="18" charset="0"/>
              </a:rPr>
              <a:t>Solution:  </a:t>
            </a:r>
            <a:r>
              <a:rPr lang="en-US" altLang="en-US" sz="2400">
                <a:cs typeface="Courier New" panose="02070309020205020404" pitchFamily="49" charset="0"/>
              </a:rPr>
              <a:t>Suppose you enter two integers 4 and 2, their greatest common divisor is 2. Suppose you enter two integers 16 and 24, their greatest common divisor is 8. So, how do you find the greatest common divisor? Let the two input integers be n1 and n2. You know number 1 is a common divisor, but it may not be the greatest commons divisor. So you can check whether k (for k = 2, 3, 4, and so on) is a common divisor for n1 and n2, until k is greater than n1 or n2.</a:t>
            </a:r>
            <a:r>
              <a:rPr lang="en-US" altLang="en-US" sz="2400">
                <a:latin typeface="Courier New" panose="02070309020205020404" pitchFamily="49" charset="0"/>
                <a:cs typeface="Courier New" panose="02070309020205020404" pitchFamily="49" charset="0"/>
              </a:rPr>
              <a:t> </a:t>
            </a:r>
          </a:p>
        </p:txBody>
      </p:sp>
      <p:sp>
        <p:nvSpPr>
          <p:cNvPr id="46086" name="Rectangle 8">
            <a:hlinkClick r:id="rId2"/>
            <a:extLst>
              <a:ext uri="{FF2B5EF4-FFF2-40B4-BE49-F238E27FC236}">
                <a16:creationId xmlns:a16="http://schemas.microsoft.com/office/drawing/2014/main" id="{46F8F125-12CD-02B0-022F-76E7D32014EA}"/>
              </a:ext>
            </a:extLst>
          </p:cNvPr>
          <p:cNvSpPr>
            <a:spLocks noChangeArrowheads="1"/>
          </p:cNvSpPr>
          <p:nvPr/>
        </p:nvSpPr>
        <p:spPr bwMode="auto">
          <a:xfrm>
            <a:off x="4473575" y="5810250"/>
            <a:ext cx="28670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GreatestCommonDivisor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E0B7E908-5567-71B1-BCB2-AA7F2CE3C36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8D31770-3B06-A047-AD92-3581EA9FC62C}" type="slidenum">
              <a:rPr lang="en-US" altLang="en-US" sz="1400"/>
              <a:pPr>
                <a:spcBef>
                  <a:spcPct val="0"/>
                </a:spcBef>
                <a:buClrTx/>
                <a:buSzTx/>
                <a:buFontTx/>
                <a:buNone/>
              </a:pPr>
              <a:t>42</a:t>
            </a:fld>
            <a:endParaRPr lang="en-US" altLang="en-US" sz="1400"/>
          </a:p>
        </p:txBody>
      </p:sp>
      <p:sp>
        <p:nvSpPr>
          <p:cNvPr id="47107" name="Rectangle 2">
            <a:extLst>
              <a:ext uri="{FF2B5EF4-FFF2-40B4-BE49-F238E27FC236}">
                <a16:creationId xmlns:a16="http://schemas.microsoft.com/office/drawing/2014/main" id="{139B3357-0DEC-9DF8-DD3B-0D7B6901ABFB}"/>
              </a:ext>
            </a:extLst>
          </p:cNvPr>
          <p:cNvSpPr>
            <a:spLocks noGrp="1" noChangeArrowheads="1"/>
          </p:cNvSpPr>
          <p:nvPr>
            <p:ph type="title"/>
          </p:nvPr>
        </p:nvSpPr>
        <p:spPr>
          <a:xfrm>
            <a:off x="76200" y="0"/>
            <a:ext cx="8915400" cy="1428750"/>
          </a:xfrm>
        </p:spPr>
        <p:txBody>
          <a:bodyPr/>
          <a:lstStyle/>
          <a:p>
            <a:r>
              <a:rPr lang="en-US" altLang="en-US" sz="4000"/>
              <a:t>Problem:  Predicting the Future Tuition</a:t>
            </a:r>
            <a:r>
              <a:rPr lang="en-US" altLang="en-US"/>
              <a:t> </a:t>
            </a:r>
          </a:p>
        </p:txBody>
      </p:sp>
      <p:sp>
        <p:nvSpPr>
          <p:cNvPr id="47108" name="Text Box 3">
            <a:extLst>
              <a:ext uri="{FF2B5EF4-FFF2-40B4-BE49-F238E27FC236}">
                <a16:creationId xmlns:a16="http://schemas.microsoft.com/office/drawing/2014/main" id="{FA5D2BD1-AC35-EE67-C7E5-6E0FD92E019E}"/>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47109" name="Text Box 4">
            <a:extLst>
              <a:ext uri="{FF2B5EF4-FFF2-40B4-BE49-F238E27FC236}">
                <a16:creationId xmlns:a16="http://schemas.microsoft.com/office/drawing/2014/main" id="{229A5108-B0DE-02ED-14F8-703076EA5328}"/>
              </a:ext>
            </a:extLst>
          </p:cNvPr>
          <p:cNvSpPr txBox="1">
            <a:spLocks noChangeArrowheads="1"/>
          </p:cNvSpPr>
          <p:nvPr/>
        </p:nvSpPr>
        <p:spPr bwMode="auto">
          <a:xfrm>
            <a:off x="228600" y="1316038"/>
            <a:ext cx="87598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cs typeface="Times New Roman" panose="02020603050405020304" pitchFamily="18" charset="0"/>
              </a:rPr>
              <a:t>Problem: </a:t>
            </a:r>
            <a:r>
              <a:rPr lang="en-US" altLang="en-US" sz="2400"/>
              <a:t>Suppose that the tuition for a university is $10,000 this year and tuition increases 7% every year. In how many years will the tuition be doubled?</a:t>
            </a:r>
          </a:p>
        </p:txBody>
      </p:sp>
      <p:sp>
        <p:nvSpPr>
          <p:cNvPr id="47110" name="Rectangle 8">
            <a:hlinkClick r:id="rId2"/>
            <a:extLst>
              <a:ext uri="{FF2B5EF4-FFF2-40B4-BE49-F238E27FC236}">
                <a16:creationId xmlns:a16="http://schemas.microsoft.com/office/drawing/2014/main" id="{6EF265F5-244F-B7E9-0B5E-6049DD78311E}"/>
              </a:ext>
            </a:extLst>
          </p:cNvPr>
          <p:cNvSpPr>
            <a:spLocks noChangeArrowheads="1"/>
          </p:cNvSpPr>
          <p:nvPr/>
        </p:nvSpPr>
        <p:spPr bwMode="auto">
          <a:xfrm>
            <a:off x="5427663" y="5157788"/>
            <a:ext cx="17430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FutureTuition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3560DCE5-567E-3D1F-EAC0-6255E60EDF5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9B982CC-CBA0-3A43-A91F-998FE02DF972}" type="slidenum">
              <a:rPr lang="en-US" altLang="en-US" sz="1400"/>
              <a:pPr>
                <a:spcBef>
                  <a:spcPct val="0"/>
                </a:spcBef>
                <a:buClrTx/>
                <a:buSzTx/>
                <a:buFontTx/>
                <a:buNone/>
              </a:pPr>
              <a:t>43</a:t>
            </a:fld>
            <a:endParaRPr lang="en-US" altLang="en-US" sz="1400"/>
          </a:p>
        </p:txBody>
      </p:sp>
      <p:sp>
        <p:nvSpPr>
          <p:cNvPr id="48131" name="Rectangle 2">
            <a:extLst>
              <a:ext uri="{FF2B5EF4-FFF2-40B4-BE49-F238E27FC236}">
                <a16:creationId xmlns:a16="http://schemas.microsoft.com/office/drawing/2014/main" id="{6C32EC73-6091-9A68-DED8-83094F41F58E}"/>
              </a:ext>
            </a:extLst>
          </p:cNvPr>
          <p:cNvSpPr>
            <a:spLocks noGrp="1" noChangeArrowheads="1"/>
          </p:cNvSpPr>
          <p:nvPr>
            <p:ph type="title"/>
          </p:nvPr>
        </p:nvSpPr>
        <p:spPr>
          <a:xfrm>
            <a:off x="76200" y="0"/>
            <a:ext cx="8915400" cy="1428750"/>
          </a:xfrm>
        </p:spPr>
        <p:txBody>
          <a:bodyPr/>
          <a:lstStyle/>
          <a:p>
            <a:r>
              <a:rPr lang="en-US" altLang="en-US" sz="4000"/>
              <a:t>Problem:  Predicating the Future Tuition</a:t>
            </a:r>
            <a:r>
              <a:rPr lang="en-US" altLang="en-US"/>
              <a:t> </a:t>
            </a:r>
          </a:p>
        </p:txBody>
      </p:sp>
      <p:sp>
        <p:nvSpPr>
          <p:cNvPr id="48132" name="Text Box 3">
            <a:extLst>
              <a:ext uri="{FF2B5EF4-FFF2-40B4-BE49-F238E27FC236}">
                <a16:creationId xmlns:a16="http://schemas.microsoft.com/office/drawing/2014/main" id="{222B0685-2F1F-E254-5D34-4FF3874303B5}"/>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48133" name="Text Box 4">
            <a:extLst>
              <a:ext uri="{FF2B5EF4-FFF2-40B4-BE49-F238E27FC236}">
                <a16:creationId xmlns:a16="http://schemas.microsoft.com/office/drawing/2014/main" id="{F2289A78-6B09-E5D4-7449-04B21C0FF2ED}"/>
              </a:ext>
            </a:extLst>
          </p:cNvPr>
          <p:cNvSpPr txBox="1">
            <a:spLocks noChangeArrowheads="1"/>
          </p:cNvSpPr>
          <p:nvPr/>
        </p:nvSpPr>
        <p:spPr bwMode="auto">
          <a:xfrm>
            <a:off x="228600" y="1316038"/>
            <a:ext cx="87598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double</a:t>
            </a:r>
            <a:r>
              <a:rPr lang="en-US" altLang="en-US" sz="2400"/>
              <a:t> tuition = 10000;   </a:t>
            </a:r>
            <a:r>
              <a:rPr lang="en-US" altLang="en-US" sz="2400" b="1"/>
              <a:t>int</a:t>
            </a:r>
            <a:r>
              <a:rPr lang="en-US" altLang="en-US" sz="2400"/>
              <a:t> year = 0  // Year 0</a:t>
            </a:r>
          </a:p>
          <a:p>
            <a:pPr>
              <a:spcBef>
                <a:spcPct val="0"/>
              </a:spcBef>
              <a:buClrTx/>
              <a:buSzTx/>
              <a:buFontTx/>
              <a:buNone/>
            </a:pPr>
            <a:r>
              <a:rPr lang="en-US" altLang="en-US" sz="2400"/>
              <a:t>tuition = tuition * 1.07; year++;       // Year 1</a:t>
            </a:r>
          </a:p>
          <a:p>
            <a:pPr>
              <a:spcBef>
                <a:spcPct val="0"/>
              </a:spcBef>
              <a:buClrTx/>
              <a:buSzTx/>
              <a:buFontTx/>
              <a:buNone/>
            </a:pPr>
            <a:r>
              <a:rPr lang="en-US" altLang="en-US" sz="2400"/>
              <a:t>tuition = tuition * 1.07; year++;       // Year 2</a:t>
            </a:r>
          </a:p>
          <a:p>
            <a:pPr>
              <a:spcBef>
                <a:spcPct val="0"/>
              </a:spcBef>
              <a:buClrTx/>
              <a:buSzTx/>
              <a:buFontTx/>
              <a:buNone/>
            </a:pPr>
            <a:r>
              <a:rPr lang="en-US" altLang="en-US" sz="2400"/>
              <a:t>tuition = tuition * 1.07; year++;       // Year 3</a:t>
            </a:r>
          </a:p>
          <a:p>
            <a:pPr>
              <a:spcBef>
                <a:spcPct val="0"/>
              </a:spcBef>
              <a:buClrTx/>
              <a:buSzTx/>
              <a:buFontTx/>
              <a:buNone/>
            </a:pPr>
            <a:r>
              <a:rPr lang="en-US" altLang="en-US" sz="240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F0E9FAA4-E6DC-8C37-ED2A-6274FF54461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8F2175C-7B83-0547-BDED-4E967034513F}" type="slidenum">
              <a:rPr lang="en-US" altLang="en-US" sz="1400"/>
              <a:pPr>
                <a:spcBef>
                  <a:spcPct val="0"/>
                </a:spcBef>
                <a:buClrTx/>
                <a:buSzTx/>
                <a:buFontTx/>
                <a:buNone/>
              </a:pPr>
              <a:t>44</a:t>
            </a:fld>
            <a:endParaRPr lang="en-US" altLang="en-US" sz="1400"/>
          </a:p>
        </p:txBody>
      </p:sp>
      <p:sp>
        <p:nvSpPr>
          <p:cNvPr id="49155" name="Rectangle 2">
            <a:extLst>
              <a:ext uri="{FF2B5EF4-FFF2-40B4-BE49-F238E27FC236}">
                <a16:creationId xmlns:a16="http://schemas.microsoft.com/office/drawing/2014/main" id="{4316678F-E09F-3956-E9CC-48233F028A70}"/>
              </a:ext>
            </a:extLst>
          </p:cNvPr>
          <p:cNvSpPr>
            <a:spLocks noGrp="1" noChangeArrowheads="1"/>
          </p:cNvSpPr>
          <p:nvPr>
            <p:ph type="title"/>
          </p:nvPr>
        </p:nvSpPr>
        <p:spPr>
          <a:xfrm>
            <a:off x="76200" y="0"/>
            <a:ext cx="8915400" cy="1428750"/>
          </a:xfrm>
        </p:spPr>
        <p:txBody>
          <a:bodyPr/>
          <a:lstStyle/>
          <a:p>
            <a:r>
              <a:rPr lang="en-US" altLang="en-US" sz="3600"/>
              <a:t>Case Study:  </a:t>
            </a:r>
            <a:r>
              <a:rPr lang="en-US" altLang="en-US" sz="4000" i="1"/>
              <a:t>Converting Decimals to Hexadecimals</a:t>
            </a:r>
          </a:p>
        </p:txBody>
      </p:sp>
      <p:sp>
        <p:nvSpPr>
          <p:cNvPr id="49156" name="Text Box 3">
            <a:extLst>
              <a:ext uri="{FF2B5EF4-FFF2-40B4-BE49-F238E27FC236}">
                <a16:creationId xmlns:a16="http://schemas.microsoft.com/office/drawing/2014/main" id="{6109FA05-B861-2F1C-D23D-1E78F2DEDA59}"/>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49157" name="Text Box 4">
            <a:extLst>
              <a:ext uri="{FF2B5EF4-FFF2-40B4-BE49-F238E27FC236}">
                <a16:creationId xmlns:a16="http://schemas.microsoft.com/office/drawing/2014/main" id="{1F39553F-05A7-4706-19A7-64EACCBF755D}"/>
              </a:ext>
            </a:extLst>
          </p:cNvPr>
          <p:cNvSpPr txBox="1">
            <a:spLocks noChangeArrowheads="1"/>
          </p:cNvSpPr>
          <p:nvPr/>
        </p:nvSpPr>
        <p:spPr bwMode="auto">
          <a:xfrm>
            <a:off x="228600" y="1316038"/>
            <a:ext cx="8759825"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Hexadecimals are often used in computer systems programming (see Appendix F for an introduction to number systems). How do you convert a decimal number to a hexadecimal number? To convert a decimal number </a:t>
            </a:r>
            <a:r>
              <a:rPr lang="en-US" altLang="en-US" sz="2400" i="1"/>
              <a:t>d</a:t>
            </a:r>
            <a:r>
              <a:rPr lang="en-US" altLang="en-US" sz="2400"/>
              <a:t> to a hexadecimal number is to find the hexadecimal digits </a:t>
            </a:r>
            <a:r>
              <a:rPr lang="en-US" altLang="en-US" sz="2400" i="1"/>
              <a:t>h</a:t>
            </a:r>
            <a:r>
              <a:rPr lang="en-US" altLang="en-US" sz="2400" i="1" baseline="-25000"/>
              <a:t>n</a:t>
            </a:r>
            <a:r>
              <a:rPr lang="en-US" altLang="en-US" sz="2400"/>
              <a:t>, </a:t>
            </a:r>
            <a:r>
              <a:rPr lang="en-US" altLang="en-US" sz="2400" i="1"/>
              <a:t>h</a:t>
            </a:r>
            <a:r>
              <a:rPr lang="en-US" altLang="en-US" sz="2400" i="1" baseline="-25000"/>
              <a:t>n-1</a:t>
            </a:r>
            <a:r>
              <a:rPr lang="en-US" altLang="en-US" sz="2400"/>
              <a:t>, </a:t>
            </a:r>
            <a:r>
              <a:rPr lang="en-US" altLang="en-US" sz="2400" i="1"/>
              <a:t>h</a:t>
            </a:r>
            <a:r>
              <a:rPr lang="en-US" altLang="en-US" sz="2400" i="1" baseline="-25000"/>
              <a:t>n-2</a:t>
            </a:r>
            <a:r>
              <a:rPr lang="en-US" altLang="en-US" sz="2400"/>
              <a:t>,</a:t>
            </a:r>
            <a:r>
              <a:rPr lang="en-US" altLang="en-US" sz="2400" i="1"/>
              <a:t> ...</a:t>
            </a:r>
            <a:r>
              <a:rPr lang="en-US" altLang="en-US" sz="2400"/>
              <a:t> ,</a:t>
            </a:r>
            <a:r>
              <a:rPr lang="en-US" altLang="en-US" sz="2400" i="1"/>
              <a:t> h</a:t>
            </a:r>
            <a:r>
              <a:rPr lang="en-US" altLang="en-US" sz="2400" i="1" baseline="-25000"/>
              <a:t>2</a:t>
            </a:r>
            <a:r>
              <a:rPr lang="en-US" altLang="en-US" sz="2400"/>
              <a:t>, </a:t>
            </a:r>
            <a:r>
              <a:rPr lang="en-US" altLang="en-US" sz="2400" i="1"/>
              <a:t>h</a:t>
            </a:r>
            <a:r>
              <a:rPr lang="en-US" altLang="en-US" sz="2400" i="1" baseline="-25000"/>
              <a:t>1</a:t>
            </a:r>
            <a:r>
              <a:rPr lang="en-US" altLang="en-US" sz="2400"/>
              <a:t>, and </a:t>
            </a:r>
            <a:r>
              <a:rPr lang="en-US" altLang="en-US" sz="2400" i="1"/>
              <a:t>h</a:t>
            </a:r>
            <a:r>
              <a:rPr lang="en-US" altLang="en-US" sz="2400" i="1" baseline="-25000"/>
              <a:t>0 </a:t>
            </a:r>
            <a:r>
              <a:rPr lang="en-US" altLang="en-US" sz="2400"/>
              <a:t>such that</a:t>
            </a:r>
          </a:p>
        </p:txBody>
      </p:sp>
      <p:sp>
        <p:nvSpPr>
          <p:cNvPr id="49158" name="Rectangle 7">
            <a:extLst>
              <a:ext uri="{FF2B5EF4-FFF2-40B4-BE49-F238E27FC236}">
                <a16:creationId xmlns:a16="http://schemas.microsoft.com/office/drawing/2014/main" id="{D1298685-D855-01E5-CC6B-8867EE4D36F3}"/>
              </a:ext>
            </a:extLst>
          </p:cNvPr>
          <p:cNvSpPr>
            <a:spLocks noChangeArrowheads="1"/>
          </p:cNvSpPr>
          <p:nvPr/>
        </p:nvSpPr>
        <p:spPr bwMode="auto">
          <a:xfrm>
            <a:off x="0" y="2776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9159" name="Rectangle 9">
            <a:extLst>
              <a:ext uri="{FF2B5EF4-FFF2-40B4-BE49-F238E27FC236}">
                <a16:creationId xmlns:a16="http://schemas.microsoft.com/office/drawing/2014/main" id="{0F05D16F-CB8D-642A-C732-5B04450D8CE8}"/>
              </a:ext>
            </a:extLst>
          </p:cNvPr>
          <p:cNvSpPr>
            <a:spLocks noChangeArrowheads="1"/>
          </p:cNvSpPr>
          <p:nvPr/>
        </p:nvSpPr>
        <p:spPr bwMode="auto">
          <a:xfrm>
            <a:off x="0" y="4071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9160" name="Text Box 12">
            <a:extLst>
              <a:ext uri="{FF2B5EF4-FFF2-40B4-BE49-F238E27FC236}">
                <a16:creationId xmlns:a16="http://schemas.microsoft.com/office/drawing/2014/main" id="{19C8AD75-DE73-72C1-1105-21AF38FD14E4}"/>
              </a:ext>
            </a:extLst>
          </p:cNvPr>
          <p:cNvSpPr txBox="1">
            <a:spLocks noChangeArrowheads="1"/>
          </p:cNvSpPr>
          <p:nvPr/>
        </p:nvSpPr>
        <p:spPr bwMode="auto">
          <a:xfrm>
            <a:off x="384175" y="4081463"/>
            <a:ext cx="87598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These hexadecimal digits can be found by successively dividing </a:t>
            </a:r>
            <a:r>
              <a:rPr lang="en-US" altLang="en-US" sz="2400" i="1"/>
              <a:t>d</a:t>
            </a:r>
            <a:r>
              <a:rPr lang="en-US" altLang="en-US" sz="2400"/>
              <a:t> by 16 until the quotient is 0. The remainders are </a:t>
            </a:r>
            <a:r>
              <a:rPr lang="en-US" altLang="en-US" sz="2400" i="1"/>
              <a:t>h</a:t>
            </a:r>
            <a:r>
              <a:rPr lang="en-US" altLang="en-US" sz="2400" i="1" baseline="-25000"/>
              <a:t>0</a:t>
            </a:r>
            <a:r>
              <a:rPr lang="en-US" altLang="en-US" sz="2400"/>
              <a:t>, </a:t>
            </a:r>
            <a:r>
              <a:rPr lang="en-US" altLang="en-US" sz="2400" i="1"/>
              <a:t>h</a:t>
            </a:r>
            <a:r>
              <a:rPr lang="en-US" altLang="en-US" sz="2400" i="1" baseline="-25000"/>
              <a:t>1</a:t>
            </a:r>
            <a:r>
              <a:rPr lang="en-US" altLang="en-US" sz="2400"/>
              <a:t>, </a:t>
            </a:r>
            <a:r>
              <a:rPr lang="en-US" altLang="en-US" sz="2400" i="1"/>
              <a:t>h</a:t>
            </a:r>
            <a:r>
              <a:rPr lang="en-US" altLang="en-US" sz="2400" i="1" baseline="-25000"/>
              <a:t>2</a:t>
            </a:r>
            <a:r>
              <a:rPr lang="en-US" altLang="en-US" sz="2400"/>
              <a:t>,</a:t>
            </a:r>
            <a:r>
              <a:rPr lang="en-US" altLang="en-US" sz="2400" i="1"/>
              <a:t> ...</a:t>
            </a:r>
            <a:r>
              <a:rPr lang="en-US" altLang="en-US" sz="2400"/>
              <a:t> ,</a:t>
            </a:r>
            <a:r>
              <a:rPr lang="en-US" altLang="en-US" sz="2400" i="1"/>
              <a:t> h</a:t>
            </a:r>
            <a:r>
              <a:rPr lang="en-US" altLang="en-US" sz="2400" i="1" baseline="-25000"/>
              <a:t>n-2</a:t>
            </a:r>
            <a:r>
              <a:rPr lang="en-US" altLang="en-US" sz="2400"/>
              <a:t>, </a:t>
            </a:r>
            <a:r>
              <a:rPr lang="en-US" altLang="en-US" sz="2400" i="1"/>
              <a:t>h</a:t>
            </a:r>
            <a:r>
              <a:rPr lang="en-US" altLang="en-US" sz="2400" i="1" baseline="-25000"/>
              <a:t>n-1</a:t>
            </a:r>
            <a:r>
              <a:rPr lang="en-US" altLang="en-US" sz="2400"/>
              <a:t>, and </a:t>
            </a:r>
            <a:r>
              <a:rPr lang="en-US" altLang="en-US" sz="2400" i="1"/>
              <a:t>h</a:t>
            </a:r>
            <a:r>
              <a:rPr lang="en-US" altLang="en-US" sz="2400" i="1" baseline="-25000"/>
              <a:t>n</a:t>
            </a:r>
            <a:r>
              <a:rPr lang="en-US" altLang="en-US" sz="2400"/>
              <a:t>. </a:t>
            </a:r>
          </a:p>
        </p:txBody>
      </p:sp>
      <p:sp>
        <p:nvSpPr>
          <p:cNvPr id="49161" name="Rectangle 14">
            <a:extLst>
              <a:ext uri="{FF2B5EF4-FFF2-40B4-BE49-F238E27FC236}">
                <a16:creationId xmlns:a16="http://schemas.microsoft.com/office/drawing/2014/main" id="{97DDCC99-C805-3383-67C4-81BFB197D0D6}"/>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49162" name="Object 13">
            <a:extLst>
              <a:ext uri="{FF2B5EF4-FFF2-40B4-BE49-F238E27FC236}">
                <a16:creationId xmlns:a16="http://schemas.microsoft.com/office/drawing/2014/main" id="{74C67B92-2279-B5C7-B76B-A2BA02992058}"/>
              </a:ext>
            </a:extLst>
          </p:cNvPr>
          <p:cNvGraphicFramePr>
            <a:graphicFrameLocks noChangeAspect="1"/>
          </p:cNvGraphicFramePr>
          <p:nvPr/>
        </p:nvGraphicFramePr>
        <p:xfrm>
          <a:off x="385763" y="3467100"/>
          <a:ext cx="8526462" cy="430213"/>
        </p:xfrm>
        <a:graphic>
          <a:graphicData uri="http://schemas.openxmlformats.org/presentationml/2006/ole">
            <mc:AlternateContent xmlns:mc="http://schemas.openxmlformats.org/markup-compatibility/2006">
              <mc:Choice xmlns:v="urn:schemas-microsoft-com:vml" Requires="v">
                <p:oleObj name="Equation" r:id="rId2" imgW="99771200" imgH="4978400" progId="Equation.3">
                  <p:embed/>
                </p:oleObj>
              </mc:Choice>
              <mc:Fallback>
                <p:oleObj name="Equation" r:id="rId2" imgW="99771200" imgH="4978400" progId="Equation.3">
                  <p:embed/>
                  <p:pic>
                    <p:nvPicPr>
                      <p:cNvPr id="0" name="Object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3" y="3467100"/>
                        <a:ext cx="85264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63" name="Rectangle 13">
            <a:hlinkClick r:id="rId4"/>
            <a:extLst>
              <a:ext uri="{FF2B5EF4-FFF2-40B4-BE49-F238E27FC236}">
                <a16:creationId xmlns:a16="http://schemas.microsoft.com/office/drawing/2014/main" id="{1BDB482D-EF57-1910-6701-6D28B0A43536}"/>
              </a:ext>
            </a:extLst>
          </p:cNvPr>
          <p:cNvSpPr>
            <a:spLocks noChangeArrowheads="1"/>
          </p:cNvSpPr>
          <p:nvPr/>
        </p:nvSpPr>
        <p:spPr bwMode="auto">
          <a:xfrm>
            <a:off x="5427663" y="5505450"/>
            <a:ext cx="17430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Dec2Hex</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1D7D997E-8EFC-58AB-A292-200611F079F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886E6FD-F007-4A4C-A445-832A2B018CF2}" type="slidenum">
              <a:rPr lang="en-US" altLang="en-US" sz="1400"/>
              <a:pPr>
                <a:spcBef>
                  <a:spcPct val="0"/>
                </a:spcBef>
                <a:buClrTx/>
                <a:buSzTx/>
                <a:buFontTx/>
                <a:buNone/>
              </a:pPr>
              <a:t>45</a:t>
            </a:fld>
            <a:endParaRPr lang="en-US" altLang="en-US" sz="1400"/>
          </a:p>
        </p:txBody>
      </p:sp>
      <p:sp>
        <p:nvSpPr>
          <p:cNvPr id="50179" name="Rectangle 2">
            <a:extLst>
              <a:ext uri="{FF2B5EF4-FFF2-40B4-BE49-F238E27FC236}">
                <a16:creationId xmlns:a16="http://schemas.microsoft.com/office/drawing/2014/main" id="{0C9F6028-C8AF-17AD-0BD1-B6AD5D1255BB}"/>
              </a:ext>
            </a:extLst>
          </p:cNvPr>
          <p:cNvSpPr>
            <a:spLocks noGrp="1" noChangeArrowheads="1"/>
          </p:cNvSpPr>
          <p:nvPr>
            <p:ph type="title"/>
          </p:nvPr>
        </p:nvSpPr>
        <p:spPr>
          <a:xfrm>
            <a:off x="76200" y="0"/>
            <a:ext cx="8915400" cy="1428750"/>
          </a:xfrm>
        </p:spPr>
        <p:txBody>
          <a:bodyPr/>
          <a:lstStyle/>
          <a:p>
            <a:r>
              <a:rPr lang="en-US" altLang="en-US" sz="4000"/>
              <a:t>Problem:  </a:t>
            </a:r>
            <a:r>
              <a:rPr lang="en-US" altLang="en-US" i="1"/>
              <a:t>Monte Carlo Simulation</a:t>
            </a:r>
            <a:r>
              <a:rPr lang="en-US" altLang="en-US"/>
              <a:t> </a:t>
            </a:r>
          </a:p>
        </p:txBody>
      </p:sp>
      <p:sp>
        <p:nvSpPr>
          <p:cNvPr id="50180" name="Text Box 3">
            <a:extLst>
              <a:ext uri="{FF2B5EF4-FFF2-40B4-BE49-F238E27FC236}">
                <a16:creationId xmlns:a16="http://schemas.microsoft.com/office/drawing/2014/main" id="{83B16E10-2237-F4F0-0E3F-69D41F7F5706}"/>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50181" name="Text Box 4">
            <a:extLst>
              <a:ext uri="{FF2B5EF4-FFF2-40B4-BE49-F238E27FC236}">
                <a16:creationId xmlns:a16="http://schemas.microsoft.com/office/drawing/2014/main" id="{669451BE-3543-9F99-A261-9ECD6C54C05C}"/>
              </a:ext>
            </a:extLst>
          </p:cNvPr>
          <p:cNvSpPr txBox="1">
            <a:spLocks noChangeArrowheads="1"/>
          </p:cNvSpPr>
          <p:nvPr/>
        </p:nvSpPr>
        <p:spPr bwMode="auto">
          <a:xfrm>
            <a:off x="228600" y="1316038"/>
            <a:ext cx="87598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The Monte Carlo simulation refers to a technique that uses random numbers and probability to solve problems. This method has a wide range of applications in computational mathematics, physics, chemistry, and finance. This section gives an example of using the Monto Carlo simulation for estimating </a:t>
            </a:r>
            <a:r>
              <a:rPr lang="en-US" altLang="en-US" sz="2400">
                <a:sym typeface="Symbol" pitchFamily="2" charset="2"/>
              </a:rPr>
              <a:t></a:t>
            </a:r>
            <a:r>
              <a:rPr lang="en-US" altLang="en-US" sz="2400"/>
              <a:t>. </a:t>
            </a:r>
          </a:p>
        </p:txBody>
      </p:sp>
      <p:sp>
        <p:nvSpPr>
          <p:cNvPr id="50182" name="Rectangle 7">
            <a:extLst>
              <a:ext uri="{FF2B5EF4-FFF2-40B4-BE49-F238E27FC236}">
                <a16:creationId xmlns:a16="http://schemas.microsoft.com/office/drawing/2014/main" id="{A814938A-67E0-0343-9DC0-B282B716156E}"/>
              </a:ext>
            </a:extLst>
          </p:cNvPr>
          <p:cNvSpPr>
            <a:spLocks noChangeArrowheads="1"/>
          </p:cNvSpPr>
          <p:nvPr/>
        </p:nvSpPr>
        <p:spPr bwMode="auto">
          <a:xfrm>
            <a:off x="0" y="2784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50183" name="Object 8">
            <a:extLst>
              <a:ext uri="{FF2B5EF4-FFF2-40B4-BE49-F238E27FC236}">
                <a16:creationId xmlns:a16="http://schemas.microsoft.com/office/drawing/2014/main" id="{2BC2D906-9A04-1BE5-78B1-7BFD36E446E7}"/>
              </a:ext>
            </a:extLst>
          </p:cNvPr>
          <p:cNvGraphicFramePr>
            <a:graphicFrameLocks noChangeAspect="1"/>
          </p:cNvGraphicFramePr>
          <p:nvPr/>
        </p:nvGraphicFramePr>
        <p:xfrm>
          <a:off x="387350" y="3465513"/>
          <a:ext cx="3338513" cy="2786062"/>
        </p:xfrm>
        <a:graphic>
          <a:graphicData uri="http://schemas.openxmlformats.org/presentationml/2006/ole">
            <mc:AlternateContent xmlns:mc="http://schemas.openxmlformats.org/markup-compatibility/2006">
              <mc:Choice xmlns:v="urn:schemas-microsoft-com:vml" Requires="v">
                <p:oleObj name="Picture" r:id="rId2" imgW="1257300" imgH="1041400" progId="Word.Picture.8">
                  <p:embed/>
                </p:oleObj>
              </mc:Choice>
              <mc:Fallback>
                <p:oleObj name="Picture" r:id="rId2" imgW="1257300" imgH="1041400" progId="Word.Picture.8">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350" y="3465513"/>
                        <a:ext cx="3338513"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4" name="Rectangle 9">
            <a:extLst>
              <a:ext uri="{FF2B5EF4-FFF2-40B4-BE49-F238E27FC236}">
                <a16:creationId xmlns:a16="http://schemas.microsoft.com/office/drawing/2014/main" id="{3E662EA4-0759-2846-24AE-34F84949B359}"/>
              </a:ext>
            </a:extLst>
          </p:cNvPr>
          <p:cNvSpPr>
            <a:spLocks noChangeArrowheads="1"/>
          </p:cNvSpPr>
          <p:nvPr/>
        </p:nvSpPr>
        <p:spPr bwMode="auto">
          <a:xfrm>
            <a:off x="0" y="4071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0185" name="Text Box 10">
            <a:extLst>
              <a:ext uri="{FF2B5EF4-FFF2-40B4-BE49-F238E27FC236}">
                <a16:creationId xmlns:a16="http://schemas.microsoft.com/office/drawing/2014/main" id="{D7CF1128-7B16-C165-57E2-789082408ED4}"/>
              </a:ext>
            </a:extLst>
          </p:cNvPr>
          <p:cNvSpPr txBox="1">
            <a:spLocks noChangeArrowheads="1"/>
          </p:cNvSpPr>
          <p:nvPr/>
        </p:nvSpPr>
        <p:spPr bwMode="auto">
          <a:xfrm>
            <a:off x="4149725" y="3429000"/>
            <a:ext cx="430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circleArea / squareArea =  </a:t>
            </a:r>
            <a:r>
              <a:rPr lang="en-US" altLang="en-US" sz="2400">
                <a:sym typeface="Symbol" pitchFamily="2" charset="2"/>
              </a:rPr>
              <a:t></a:t>
            </a:r>
            <a:r>
              <a:rPr lang="en-US" altLang="en-US" sz="2400"/>
              <a:t> / 4. </a:t>
            </a:r>
          </a:p>
        </p:txBody>
      </p:sp>
      <p:sp>
        <p:nvSpPr>
          <p:cNvPr id="50186" name="Text Box 11">
            <a:extLst>
              <a:ext uri="{FF2B5EF4-FFF2-40B4-BE49-F238E27FC236}">
                <a16:creationId xmlns:a16="http://schemas.microsoft.com/office/drawing/2014/main" id="{40412594-C729-55E6-3E04-92E2B64CF79F}"/>
              </a:ext>
            </a:extLst>
          </p:cNvPr>
          <p:cNvSpPr txBox="1">
            <a:spLocks noChangeArrowheads="1"/>
          </p:cNvSpPr>
          <p:nvPr/>
        </p:nvSpPr>
        <p:spPr bwMode="auto">
          <a:xfrm>
            <a:off x="4111625" y="4465638"/>
            <a:ext cx="4722813"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sym typeface="Symbol" pitchFamily="2" charset="2"/>
              </a:rPr>
              <a:t></a:t>
            </a:r>
            <a:r>
              <a:rPr lang="en-US" altLang="en-US" sz="2400"/>
              <a:t> can be approximated as 4 * numberOfHits / numberOfTrials </a:t>
            </a:r>
          </a:p>
        </p:txBody>
      </p:sp>
      <p:sp>
        <p:nvSpPr>
          <p:cNvPr id="50187" name="Rectangle 7">
            <a:extLst>
              <a:ext uri="{FF2B5EF4-FFF2-40B4-BE49-F238E27FC236}">
                <a16:creationId xmlns:a16="http://schemas.microsoft.com/office/drawing/2014/main" id="{EC9A62D1-3389-2B24-FDCC-52A563E24DCF}"/>
              </a:ext>
            </a:extLst>
          </p:cNvPr>
          <p:cNvSpPr>
            <a:spLocks noChangeArrowheads="1"/>
          </p:cNvSpPr>
          <p:nvPr/>
        </p:nvSpPr>
        <p:spPr bwMode="auto">
          <a:xfrm>
            <a:off x="152400" y="152400"/>
            <a:ext cx="2154238" cy="3968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
        <p:nvSpPr>
          <p:cNvPr id="50188" name="Rectangle 14">
            <a:hlinkClick r:id="rId4"/>
            <a:extLst>
              <a:ext uri="{FF2B5EF4-FFF2-40B4-BE49-F238E27FC236}">
                <a16:creationId xmlns:a16="http://schemas.microsoft.com/office/drawing/2014/main" id="{53005F66-1CDC-C252-C9FC-AEFB8C226F84}"/>
              </a:ext>
            </a:extLst>
          </p:cNvPr>
          <p:cNvSpPr>
            <a:spLocks noChangeArrowheads="1"/>
          </p:cNvSpPr>
          <p:nvPr/>
        </p:nvSpPr>
        <p:spPr bwMode="auto">
          <a:xfrm>
            <a:off x="4360863" y="5618163"/>
            <a:ext cx="28289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MonteCarloSimulation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7B9E1369-9537-6827-69F4-BB80BBCF12F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6B9A5D1-F26F-4742-B95F-47026F859D5B}" type="slidenum">
              <a:rPr lang="en-US" altLang="en-US" sz="1400"/>
              <a:pPr>
                <a:spcBef>
                  <a:spcPct val="0"/>
                </a:spcBef>
                <a:buClrTx/>
                <a:buSzTx/>
                <a:buFontTx/>
                <a:buNone/>
              </a:pPr>
              <a:t>46</a:t>
            </a:fld>
            <a:endParaRPr lang="en-US" altLang="en-US" sz="1400"/>
          </a:p>
        </p:txBody>
      </p:sp>
      <p:sp>
        <p:nvSpPr>
          <p:cNvPr id="51203" name="Rectangle 2">
            <a:extLst>
              <a:ext uri="{FF2B5EF4-FFF2-40B4-BE49-F238E27FC236}">
                <a16:creationId xmlns:a16="http://schemas.microsoft.com/office/drawing/2014/main" id="{98392D33-C1AB-5698-B2B1-4FB751AA2494}"/>
              </a:ext>
            </a:extLst>
          </p:cNvPr>
          <p:cNvSpPr>
            <a:spLocks noGrp="1" noChangeArrowheads="1"/>
          </p:cNvSpPr>
          <p:nvPr>
            <p:ph type="title"/>
          </p:nvPr>
        </p:nvSpPr>
        <p:spPr>
          <a:xfrm>
            <a:off x="685800" y="0"/>
            <a:ext cx="7772400" cy="1428750"/>
          </a:xfrm>
        </p:spPr>
        <p:txBody>
          <a:bodyPr/>
          <a:lstStyle/>
          <a:p>
            <a:r>
              <a:rPr lang="en-US" altLang="en-US"/>
              <a:t>Using </a:t>
            </a:r>
            <a:r>
              <a:rPr lang="en-US" altLang="en-US" sz="4200">
                <a:latin typeface="Courier New" panose="02070309020205020404" pitchFamily="49" charset="0"/>
              </a:rPr>
              <a:t>break</a:t>
            </a:r>
            <a:r>
              <a:rPr lang="en-US" altLang="en-US"/>
              <a:t> and </a:t>
            </a:r>
            <a:r>
              <a:rPr lang="en-US" altLang="en-US" sz="4200">
                <a:latin typeface="Courier New" panose="02070309020205020404" pitchFamily="49" charset="0"/>
              </a:rPr>
              <a:t>continue</a:t>
            </a:r>
            <a:endParaRPr lang="en-US" altLang="en-US"/>
          </a:p>
        </p:txBody>
      </p:sp>
      <p:sp>
        <p:nvSpPr>
          <p:cNvPr id="51204" name="Text Box 14">
            <a:extLst>
              <a:ext uri="{FF2B5EF4-FFF2-40B4-BE49-F238E27FC236}">
                <a16:creationId xmlns:a16="http://schemas.microsoft.com/office/drawing/2014/main" id="{357DE4D3-C247-530E-75CB-7B382D6C6325}"/>
              </a:ext>
            </a:extLst>
          </p:cNvPr>
          <p:cNvSpPr txBox="1">
            <a:spLocks noChangeArrowheads="1"/>
          </p:cNvSpPr>
          <p:nvPr/>
        </p:nvSpPr>
        <p:spPr bwMode="auto">
          <a:xfrm>
            <a:off x="533400" y="1295400"/>
            <a:ext cx="8305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a:t>Examples for using the </a:t>
            </a:r>
            <a:r>
              <a:rPr lang="en-US" altLang="en-US" sz="3000">
                <a:latin typeface="Courier New" panose="02070309020205020404" pitchFamily="49" charset="0"/>
              </a:rPr>
              <a:t>break</a:t>
            </a:r>
            <a:r>
              <a:rPr lang="en-US" altLang="en-US"/>
              <a:t> and </a:t>
            </a:r>
            <a:r>
              <a:rPr lang="en-US" altLang="en-US" sz="3000">
                <a:latin typeface="Courier New" panose="02070309020205020404" pitchFamily="49" charset="0"/>
              </a:rPr>
              <a:t>continue</a:t>
            </a:r>
            <a:r>
              <a:rPr lang="en-US" altLang="en-US"/>
              <a:t> keywords:</a:t>
            </a:r>
            <a:endParaRPr lang="en-US" altLang="en-US" sz="2400"/>
          </a:p>
        </p:txBody>
      </p:sp>
      <p:sp>
        <p:nvSpPr>
          <p:cNvPr id="51205" name="Text Box 15">
            <a:extLst>
              <a:ext uri="{FF2B5EF4-FFF2-40B4-BE49-F238E27FC236}">
                <a16:creationId xmlns:a16="http://schemas.microsoft.com/office/drawing/2014/main" id="{82F70F7C-5860-5F6F-D1B0-EEEB76EB90C2}"/>
              </a:ext>
            </a:extLst>
          </p:cNvPr>
          <p:cNvSpPr txBox="1">
            <a:spLocks noChangeArrowheads="1"/>
          </p:cNvSpPr>
          <p:nvPr/>
        </p:nvSpPr>
        <p:spPr bwMode="auto">
          <a:xfrm>
            <a:off x="914400" y="2743200"/>
            <a:ext cx="685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8775" indent="-358775">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pPr>
            <a:r>
              <a:rPr lang="en-US" altLang="en-US" sz="2800"/>
              <a:t>TestBreak.java</a:t>
            </a:r>
          </a:p>
        </p:txBody>
      </p:sp>
      <p:sp>
        <p:nvSpPr>
          <p:cNvPr id="51206" name="Text Box 16">
            <a:extLst>
              <a:ext uri="{FF2B5EF4-FFF2-40B4-BE49-F238E27FC236}">
                <a16:creationId xmlns:a16="http://schemas.microsoft.com/office/drawing/2014/main" id="{11B34F8D-3208-489E-DA1A-24A3816BD509}"/>
              </a:ext>
            </a:extLst>
          </p:cNvPr>
          <p:cNvSpPr txBox="1">
            <a:spLocks noChangeArrowheads="1"/>
          </p:cNvSpPr>
          <p:nvPr/>
        </p:nvSpPr>
        <p:spPr bwMode="auto">
          <a:xfrm>
            <a:off x="914400" y="4648200"/>
            <a:ext cx="685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8775" indent="-358775">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pPr>
            <a:r>
              <a:rPr lang="en-US" altLang="en-US" sz="2800"/>
              <a:t>TestContinue.java</a:t>
            </a:r>
          </a:p>
        </p:txBody>
      </p:sp>
      <p:sp>
        <p:nvSpPr>
          <p:cNvPr id="51207" name="Rectangle 12">
            <a:hlinkClick r:id="rId2"/>
            <a:extLst>
              <a:ext uri="{FF2B5EF4-FFF2-40B4-BE49-F238E27FC236}">
                <a16:creationId xmlns:a16="http://schemas.microsoft.com/office/drawing/2014/main" id="{F5614943-5FEE-F7BF-11FD-90611A26404F}"/>
              </a:ext>
            </a:extLst>
          </p:cNvPr>
          <p:cNvSpPr>
            <a:spLocks noChangeArrowheads="1"/>
          </p:cNvSpPr>
          <p:nvPr/>
        </p:nvSpPr>
        <p:spPr bwMode="auto">
          <a:xfrm>
            <a:off x="1612900" y="3544888"/>
            <a:ext cx="1579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TestBreak</a:t>
            </a:r>
          </a:p>
        </p:txBody>
      </p:sp>
      <p:sp>
        <p:nvSpPr>
          <p:cNvPr id="51208" name="Rectangle 14">
            <a:hlinkClick r:id="rId3"/>
            <a:extLst>
              <a:ext uri="{FF2B5EF4-FFF2-40B4-BE49-F238E27FC236}">
                <a16:creationId xmlns:a16="http://schemas.microsoft.com/office/drawing/2014/main" id="{DEAEFC0C-881A-55D8-D3F8-E67C5A81C9FA}"/>
              </a:ext>
            </a:extLst>
          </p:cNvPr>
          <p:cNvSpPr>
            <a:spLocks noChangeArrowheads="1"/>
          </p:cNvSpPr>
          <p:nvPr/>
        </p:nvSpPr>
        <p:spPr bwMode="auto">
          <a:xfrm>
            <a:off x="1612900" y="5349875"/>
            <a:ext cx="1579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TestContinue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2B83DD0F-B6D8-0B9B-E1E0-64CF7F7B55E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720567B-3C67-7D4C-8AA5-B24DAD9737D6}" type="slidenum">
              <a:rPr lang="en-US" altLang="en-US" sz="1400"/>
              <a:pPr>
                <a:spcBef>
                  <a:spcPct val="0"/>
                </a:spcBef>
                <a:buClrTx/>
                <a:buSzTx/>
                <a:buFontTx/>
                <a:buNone/>
              </a:pPr>
              <a:t>47</a:t>
            </a:fld>
            <a:endParaRPr lang="en-US" altLang="en-US" sz="1400"/>
          </a:p>
        </p:txBody>
      </p:sp>
      <p:sp>
        <p:nvSpPr>
          <p:cNvPr id="52227" name="Rectangle 2">
            <a:extLst>
              <a:ext uri="{FF2B5EF4-FFF2-40B4-BE49-F238E27FC236}">
                <a16:creationId xmlns:a16="http://schemas.microsoft.com/office/drawing/2014/main" id="{6E89BD14-95C4-A706-75C4-77559AE916C6}"/>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break</a:t>
            </a:r>
            <a:endParaRPr lang="en-US" altLang="en-US"/>
          </a:p>
        </p:txBody>
      </p:sp>
      <p:sp>
        <p:nvSpPr>
          <p:cNvPr id="52228" name="Rectangle 11">
            <a:extLst>
              <a:ext uri="{FF2B5EF4-FFF2-40B4-BE49-F238E27FC236}">
                <a16:creationId xmlns:a16="http://schemas.microsoft.com/office/drawing/2014/main" id="{1C4E37C0-9657-09B9-EC89-F73B36D74C4F}"/>
              </a:ext>
            </a:extLst>
          </p:cNvPr>
          <p:cNvSpPr>
            <a:spLocks noChangeArrowheads="1"/>
          </p:cNvSpPr>
          <p:nvPr/>
        </p:nvSpPr>
        <p:spPr bwMode="auto">
          <a:xfrm>
            <a:off x="-76200" y="247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52229" name="Object 10">
            <a:extLst>
              <a:ext uri="{FF2B5EF4-FFF2-40B4-BE49-F238E27FC236}">
                <a16:creationId xmlns:a16="http://schemas.microsoft.com/office/drawing/2014/main" id="{785C4ABD-99BD-F9E5-C26E-AFE2353C1E75}"/>
              </a:ext>
            </a:extLst>
          </p:cNvPr>
          <p:cNvGraphicFramePr>
            <a:graphicFrameLocks noChangeAspect="1"/>
          </p:cNvGraphicFramePr>
          <p:nvPr/>
        </p:nvGraphicFramePr>
        <p:xfrm>
          <a:off x="315913" y="1162050"/>
          <a:ext cx="7627937" cy="4395788"/>
        </p:xfrm>
        <a:graphic>
          <a:graphicData uri="http://schemas.openxmlformats.org/presentationml/2006/ole">
            <mc:AlternateContent xmlns:mc="http://schemas.openxmlformats.org/markup-compatibility/2006">
              <mc:Choice xmlns:v="urn:schemas-microsoft-com:vml" Requires="v">
                <p:oleObj name="Picture" r:id="rId2" imgW="2463800" imgH="1422400" progId="Word.Picture.8">
                  <p:embed/>
                </p:oleObj>
              </mc:Choice>
              <mc:Fallback>
                <p:oleObj name="Picture" r:id="rId2" imgW="2463800" imgH="1422400" progId="Word.Picture.8">
                  <p:embed/>
                  <p:pic>
                    <p:nvPicPr>
                      <p:cNvPr id="0"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913" y="1162050"/>
                        <a:ext cx="7627937" cy="439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0" name="Rectangle 12">
            <a:extLst>
              <a:ext uri="{FF2B5EF4-FFF2-40B4-BE49-F238E27FC236}">
                <a16:creationId xmlns:a16="http://schemas.microsoft.com/office/drawing/2014/main" id="{364B27B9-41A8-781C-1AA9-E20A3B2D165F}"/>
              </a:ext>
            </a:extLst>
          </p:cNvPr>
          <p:cNvSpPr>
            <a:spLocks noChangeArrowheads="1"/>
          </p:cNvSpPr>
          <p:nvPr/>
        </p:nvSpPr>
        <p:spPr bwMode="auto">
          <a:xfrm>
            <a:off x="76200" y="4381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4E6D810D-F8F1-90E2-0867-6419AB856EA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98BD6CA-8CE6-DB46-96EF-3A9292C43610}" type="slidenum">
              <a:rPr lang="en-US" altLang="en-US" sz="1400"/>
              <a:pPr>
                <a:spcBef>
                  <a:spcPct val="0"/>
                </a:spcBef>
                <a:buClrTx/>
                <a:buSzTx/>
                <a:buFontTx/>
                <a:buNone/>
              </a:pPr>
              <a:t>48</a:t>
            </a:fld>
            <a:endParaRPr lang="en-US" altLang="en-US" sz="1400"/>
          </a:p>
        </p:txBody>
      </p:sp>
      <p:sp>
        <p:nvSpPr>
          <p:cNvPr id="53251" name="Rectangle 2">
            <a:extLst>
              <a:ext uri="{FF2B5EF4-FFF2-40B4-BE49-F238E27FC236}">
                <a16:creationId xmlns:a16="http://schemas.microsoft.com/office/drawing/2014/main" id="{149821D2-FBA6-B7C7-1607-61B222F4D05D}"/>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continue</a:t>
            </a:r>
            <a:endParaRPr lang="en-US" altLang="en-US"/>
          </a:p>
        </p:txBody>
      </p:sp>
      <p:sp>
        <p:nvSpPr>
          <p:cNvPr id="53252" name="Rectangle 3">
            <a:extLst>
              <a:ext uri="{FF2B5EF4-FFF2-40B4-BE49-F238E27FC236}">
                <a16:creationId xmlns:a16="http://schemas.microsoft.com/office/drawing/2014/main" id="{5D4C1F7A-2AEB-4947-A7D5-365F3C9E8D41}"/>
              </a:ext>
            </a:extLst>
          </p:cNvPr>
          <p:cNvSpPr>
            <a:spLocks noChangeArrowheads="1"/>
          </p:cNvSpPr>
          <p:nvPr/>
        </p:nvSpPr>
        <p:spPr bwMode="auto">
          <a:xfrm>
            <a:off x="-76200" y="247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3" name="Rectangle 5">
            <a:extLst>
              <a:ext uri="{FF2B5EF4-FFF2-40B4-BE49-F238E27FC236}">
                <a16:creationId xmlns:a16="http://schemas.microsoft.com/office/drawing/2014/main" id="{564682B4-63A2-0854-4707-A3FF578FE20D}"/>
              </a:ext>
            </a:extLst>
          </p:cNvPr>
          <p:cNvSpPr>
            <a:spLocks noChangeArrowheads="1"/>
          </p:cNvSpPr>
          <p:nvPr/>
        </p:nvSpPr>
        <p:spPr bwMode="auto">
          <a:xfrm>
            <a:off x="76200" y="4381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4" name="Rectangle 7">
            <a:extLst>
              <a:ext uri="{FF2B5EF4-FFF2-40B4-BE49-F238E27FC236}">
                <a16:creationId xmlns:a16="http://schemas.microsoft.com/office/drawing/2014/main" id="{F5A6DCB1-C952-9560-BE15-7E2386DA3FC2}"/>
              </a:ext>
            </a:extLst>
          </p:cNvPr>
          <p:cNvSpPr>
            <a:spLocks noChangeArrowheads="1"/>
          </p:cNvSpPr>
          <p:nvPr/>
        </p:nvSpPr>
        <p:spPr bwMode="auto">
          <a:xfrm>
            <a:off x="0" y="2524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5" name="Rectangle 9">
            <a:extLst>
              <a:ext uri="{FF2B5EF4-FFF2-40B4-BE49-F238E27FC236}">
                <a16:creationId xmlns:a16="http://schemas.microsoft.com/office/drawing/2014/main" id="{6447B12F-62B1-446F-3405-B44F10074AA3}"/>
              </a:ext>
            </a:extLst>
          </p:cNvPr>
          <p:cNvSpPr>
            <a:spLocks noChangeArrowheads="1"/>
          </p:cNvSpPr>
          <p:nvPr/>
        </p:nvSpPr>
        <p:spPr bwMode="auto">
          <a:xfrm>
            <a:off x="0" y="2524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53256" name="Object 8">
            <a:extLst>
              <a:ext uri="{FF2B5EF4-FFF2-40B4-BE49-F238E27FC236}">
                <a16:creationId xmlns:a16="http://schemas.microsoft.com/office/drawing/2014/main" id="{A6FF9DD2-C428-AF2B-D10C-2816659F2FBD}"/>
              </a:ext>
            </a:extLst>
          </p:cNvPr>
          <p:cNvGraphicFramePr>
            <a:graphicFrameLocks noChangeAspect="1"/>
          </p:cNvGraphicFramePr>
          <p:nvPr/>
        </p:nvGraphicFramePr>
        <p:xfrm>
          <a:off x="231775" y="1277938"/>
          <a:ext cx="8112125" cy="4859337"/>
        </p:xfrm>
        <a:graphic>
          <a:graphicData uri="http://schemas.openxmlformats.org/presentationml/2006/ole">
            <mc:AlternateContent xmlns:mc="http://schemas.openxmlformats.org/markup-compatibility/2006">
              <mc:Choice xmlns:v="urn:schemas-microsoft-com:vml" Requires="v">
                <p:oleObj name="Picture" r:id="rId2" imgW="2235200" imgH="1358900" progId="Word.Picture.8">
                  <p:embed/>
                </p:oleObj>
              </mc:Choice>
              <mc:Fallback>
                <p:oleObj name="Picture" r:id="rId2" imgW="2235200" imgH="1358900" progId="Word.Picture.8">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775" y="1277938"/>
                        <a:ext cx="8112125" cy="485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AF51830D-2A4D-FA75-A728-EEA85A726D0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6B0D5E5-90AB-3A49-9898-72B25A3DBE64}" type="slidenum">
              <a:rPr lang="en-US" altLang="en-US" sz="1400"/>
              <a:pPr>
                <a:spcBef>
                  <a:spcPct val="0"/>
                </a:spcBef>
                <a:buClrTx/>
                <a:buSzTx/>
                <a:buFontTx/>
                <a:buNone/>
              </a:pPr>
              <a:t>49</a:t>
            </a:fld>
            <a:endParaRPr lang="en-US" altLang="en-US" sz="1400"/>
          </a:p>
        </p:txBody>
      </p:sp>
      <p:sp>
        <p:nvSpPr>
          <p:cNvPr id="54275" name="Rectangle 2">
            <a:extLst>
              <a:ext uri="{FF2B5EF4-FFF2-40B4-BE49-F238E27FC236}">
                <a16:creationId xmlns:a16="http://schemas.microsoft.com/office/drawing/2014/main" id="{407825BE-46FB-A6D4-91E7-A41755E58BDE}"/>
              </a:ext>
            </a:extLst>
          </p:cNvPr>
          <p:cNvSpPr>
            <a:spLocks noGrp="1" noChangeArrowheads="1"/>
          </p:cNvSpPr>
          <p:nvPr>
            <p:ph type="title"/>
          </p:nvPr>
        </p:nvSpPr>
        <p:spPr>
          <a:xfrm>
            <a:off x="0" y="241300"/>
            <a:ext cx="9144000" cy="628650"/>
          </a:xfrm>
        </p:spPr>
        <p:txBody>
          <a:bodyPr/>
          <a:lstStyle/>
          <a:p>
            <a:r>
              <a:rPr lang="en-US" altLang="en-US" sz="3600"/>
              <a:t>Guessing Number Problem Revisited</a:t>
            </a:r>
            <a:r>
              <a:rPr lang="en-US" altLang="en-US" sz="4000"/>
              <a:t> </a:t>
            </a:r>
          </a:p>
        </p:txBody>
      </p:sp>
      <p:sp>
        <p:nvSpPr>
          <p:cNvPr id="54276" name="Rectangle 3">
            <a:extLst>
              <a:ext uri="{FF2B5EF4-FFF2-40B4-BE49-F238E27FC236}">
                <a16:creationId xmlns:a16="http://schemas.microsoft.com/office/drawing/2014/main" id="{300B8140-8A68-2D4A-1C11-EB712C71B57F}"/>
              </a:ext>
            </a:extLst>
          </p:cNvPr>
          <p:cNvSpPr>
            <a:spLocks noGrp="1" noChangeArrowheads="1"/>
          </p:cNvSpPr>
          <p:nvPr>
            <p:ph type="body" idx="1"/>
          </p:nvPr>
        </p:nvSpPr>
        <p:spPr>
          <a:xfrm>
            <a:off x="309563" y="1547813"/>
            <a:ext cx="8534400" cy="3648075"/>
          </a:xfrm>
        </p:spPr>
        <p:txBody>
          <a:bodyPr/>
          <a:lstStyle/>
          <a:p>
            <a:pPr marL="0" indent="0">
              <a:spcBef>
                <a:spcPct val="100000"/>
              </a:spcBef>
              <a:buFont typeface="Monotype Sorts" pitchFamily="2" charset="2"/>
              <a:buNone/>
            </a:pPr>
            <a:r>
              <a:rPr lang="en-US" altLang="en-US"/>
              <a:t>Here is a program for guessing a number. You can rewrite it using a </a:t>
            </a:r>
            <a:r>
              <a:rPr lang="en-US" altLang="en-US" u="sng"/>
              <a:t>break</a:t>
            </a:r>
            <a:r>
              <a:rPr lang="en-US" altLang="en-US"/>
              <a:t> statement. </a:t>
            </a:r>
          </a:p>
        </p:txBody>
      </p:sp>
      <p:sp>
        <p:nvSpPr>
          <p:cNvPr id="54277" name="Rectangle 7">
            <a:hlinkClick r:id="rId2"/>
            <a:extLst>
              <a:ext uri="{FF2B5EF4-FFF2-40B4-BE49-F238E27FC236}">
                <a16:creationId xmlns:a16="http://schemas.microsoft.com/office/drawing/2014/main" id="{8C5B9F84-85E7-13DC-233B-8A267D26E244}"/>
              </a:ext>
            </a:extLst>
          </p:cNvPr>
          <p:cNvSpPr>
            <a:spLocks noChangeArrowheads="1"/>
          </p:cNvSpPr>
          <p:nvPr/>
        </p:nvSpPr>
        <p:spPr bwMode="auto">
          <a:xfrm>
            <a:off x="3919538" y="4811713"/>
            <a:ext cx="32670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GuessNumberUsingBreak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6">
            <a:extLst>
              <a:ext uri="{FF2B5EF4-FFF2-40B4-BE49-F238E27FC236}">
                <a16:creationId xmlns:a16="http://schemas.microsoft.com/office/drawing/2014/main" id="{B22C0547-4709-C086-00DF-CEF867F5F9F3}"/>
              </a:ext>
            </a:extLst>
          </p:cNvPr>
          <p:cNvSpPr>
            <a:spLocks noGrp="1" noChangeArrowheads="1"/>
          </p:cNvSpPr>
          <p:nvPr>
            <p:ph type="sldNum" sz="quarter" idx="12"/>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1E1BD10-0ED0-AE46-9E7D-34A787002946}" type="slidenum">
              <a:rPr lang="en-US" altLang="en-US" sz="1400"/>
              <a:pPr>
                <a:spcBef>
                  <a:spcPct val="0"/>
                </a:spcBef>
                <a:buClrTx/>
                <a:buSzTx/>
                <a:buFontTx/>
                <a:buNone/>
              </a:pPr>
              <a:t>5</a:t>
            </a:fld>
            <a:endParaRPr lang="en-US" altLang="en-US" sz="1400"/>
          </a:p>
        </p:txBody>
      </p:sp>
      <p:sp>
        <p:nvSpPr>
          <p:cNvPr id="9219" name="Rectangle 2">
            <a:extLst>
              <a:ext uri="{FF2B5EF4-FFF2-40B4-BE49-F238E27FC236}">
                <a16:creationId xmlns:a16="http://schemas.microsoft.com/office/drawing/2014/main" id="{AF6857F4-6BF3-4624-B9ED-6034F85D4BCE}"/>
              </a:ext>
            </a:extLst>
          </p:cNvPr>
          <p:cNvSpPr>
            <a:spLocks noGrp="1" noChangeArrowheads="1"/>
          </p:cNvSpPr>
          <p:nvPr>
            <p:ph type="ctrTitle"/>
          </p:nvPr>
        </p:nvSpPr>
        <p:spPr>
          <a:xfrm>
            <a:off x="609600" y="228600"/>
            <a:ext cx="7772400" cy="473075"/>
          </a:xfrm>
        </p:spPr>
        <p:txBody>
          <a:bodyPr/>
          <a:lstStyle/>
          <a:p>
            <a:r>
              <a:rPr lang="en-US" altLang="en-US" sz="4000"/>
              <a:t>Objectives</a:t>
            </a:r>
          </a:p>
        </p:txBody>
      </p:sp>
      <p:sp>
        <p:nvSpPr>
          <p:cNvPr id="9220" name="Rectangle 3">
            <a:extLst>
              <a:ext uri="{FF2B5EF4-FFF2-40B4-BE49-F238E27FC236}">
                <a16:creationId xmlns:a16="http://schemas.microsoft.com/office/drawing/2014/main" id="{5AFC60DE-8201-E8B2-CB21-2FF8C7B33AAB}"/>
              </a:ext>
            </a:extLst>
          </p:cNvPr>
          <p:cNvSpPr>
            <a:spLocks noChangeArrowheads="1"/>
          </p:cNvSpPr>
          <p:nvPr/>
        </p:nvSpPr>
        <p:spPr bwMode="auto">
          <a:xfrm>
            <a:off x="231775" y="741363"/>
            <a:ext cx="8688388" cy="549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hangingPunct="1">
              <a:spcBef>
                <a:spcPct val="0"/>
              </a:spcBef>
              <a:buClrTx/>
              <a:buSzTx/>
              <a:buFont typeface="Wingdings" pitchFamily="2" charset="2"/>
              <a:buChar char="§"/>
            </a:pPr>
            <a:r>
              <a:rPr lang="en-US" altLang="en-US" sz="2100"/>
              <a:t>To write programs for executing statements repeatedly using a </a:t>
            </a:r>
            <a:r>
              <a:rPr lang="en-US" altLang="en-US" sz="2100" b="1"/>
              <a:t>while</a:t>
            </a:r>
            <a:r>
              <a:rPr lang="en-US" altLang="en-US" sz="2100"/>
              <a:t> loop (§5.2).</a:t>
            </a:r>
          </a:p>
          <a:p>
            <a:pPr hangingPunct="1">
              <a:spcBef>
                <a:spcPct val="0"/>
              </a:spcBef>
              <a:buClrTx/>
              <a:buSzTx/>
              <a:buFont typeface="Wingdings" pitchFamily="2" charset="2"/>
              <a:buChar char="§"/>
            </a:pPr>
            <a:r>
              <a:rPr lang="en-US" altLang="en-US" sz="2100"/>
              <a:t>To follow the loop design strategy to develop loops (§§5.2.1–5.2.3).</a:t>
            </a:r>
          </a:p>
          <a:p>
            <a:pPr hangingPunct="1">
              <a:spcBef>
                <a:spcPct val="0"/>
              </a:spcBef>
              <a:buClrTx/>
              <a:buSzTx/>
              <a:buFont typeface="Wingdings" pitchFamily="2" charset="2"/>
              <a:buChar char="§"/>
            </a:pPr>
            <a:r>
              <a:rPr lang="en-US" altLang="en-US" sz="2100"/>
              <a:t>To control a loop with a sentinel value (§5.2.4).</a:t>
            </a:r>
          </a:p>
          <a:p>
            <a:pPr hangingPunct="1">
              <a:spcBef>
                <a:spcPct val="0"/>
              </a:spcBef>
              <a:buClrTx/>
              <a:buSzTx/>
              <a:buFont typeface="Wingdings" pitchFamily="2" charset="2"/>
              <a:buChar char="§"/>
            </a:pPr>
            <a:r>
              <a:rPr lang="en-US" altLang="en-US" sz="2100"/>
              <a:t>To obtain large input from a file using input redirection rather than typing from the keyboard (§5.2.5).</a:t>
            </a:r>
          </a:p>
          <a:p>
            <a:pPr hangingPunct="1">
              <a:spcBef>
                <a:spcPct val="0"/>
              </a:spcBef>
              <a:buClrTx/>
              <a:buSzTx/>
              <a:buFont typeface="Wingdings" pitchFamily="2" charset="2"/>
              <a:buChar char="§"/>
            </a:pPr>
            <a:r>
              <a:rPr lang="en-US" altLang="en-US" sz="2100"/>
              <a:t>To write loops using </a:t>
            </a:r>
            <a:r>
              <a:rPr lang="en-US" altLang="en-US" sz="2100" b="1"/>
              <a:t>do-while</a:t>
            </a:r>
            <a:r>
              <a:rPr lang="en-US" altLang="en-US" sz="2100"/>
              <a:t> statements (§5.3).</a:t>
            </a:r>
          </a:p>
          <a:p>
            <a:pPr hangingPunct="1">
              <a:spcBef>
                <a:spcPct val="0"/>
              </a:spcBef>
              <a:buClrTx/>
              <a:buSzTx/>
              <a:buFont typeface="Wingdings" pitchFamily="2" charset="2"/>
              <a:buChar char="§"/>
            </a:pPr>
            <a:r>
              <a:rPr lang="en-US" altLang="en-US" sz="2100"/>
              <a:t>To write loops using </a:t>
            </a:r>
            <a:r>
              <a:rPr lang="en-US" altLang="en-US" sz="2100" b="1"/>
              <a:t>for</a:t>
            </a:r>
            <a:r>
              <a:rPr lang="en-US" altLang="en-US" sz="2100"/>
              <a:t> statements (§5.4).</a:t>
            </a:r>
          </a:p>
          <a:p>
            <a:pPr hangingPunct="1">
              <a:spcBef>
                <a:spcPct val="0"/>
              </a:spcBef>
              <a:buClrTx/>
              <a:buSzTx/>
              <a:buFont typeface="Wingdings" pitchFamily="2" charset="2"/>
              <a:buChar char="§"/>
            </a:pPr>
            <a:r>
              <a:rPr lang="en-US" altLang="en-US" sz="2100"/>
              <a:t>To discover the similarities and differences of three types of loop statements (§5.5).</a:t>
            </a:r>
          </a:p>
          <a:p>
            <a:pPr hangingPunct="1">
              <a:spcBef>
                <a:spcPct val="0"/>
              </a:spcBef>
              <a:buClrTx/>
              <a:buSzTx/>
              <a:buFont typeface="Wingdings" pitchFamily="2" charset="2"/>
              <a:buChar char="§"/>
            </a:pPr>
            <a:r>
              <a:rPr lang="en-US" altLang="en-US" sz="2100"/>
              <a:t>To write nested loops (§5.6).</a:t>
            </a:r>
          </a:p>
          <a:p>
            <a:pPr hangingPunct="1">
              <a:spcBef>
                <a:spcPct val="0"/>
              </a:spcBef>
              <a:buClrTx/>
              <a:buSzTx/>
              <a:buFont typeface="Wingdings" pitchFamily="2" charset="2"/>
              <a:buChar char="§"/>
            </a:pPr>
            <a:r>
              <a:rPr lang="en-US" altLang="en-US" sz="2100"/>
              <a:t>To learn the techniques for minimizing numerical errors (§5.7).</a:t>
            </a:r>
          </a:p>
          <a:p>
            <a:pPr hangingPunct="1">
              <a:spcBef>
                <a:spcPct val="0"/>
              </a:spcBef>
              <a:buClrTx/>
              <a:buSzTx/>
              <a:buFont typeface="Wingdings" pitchFamily="2" charset="2"/>
              <a:buChar char="§"/>
            </a:pPr>
            <a:r>
              <a:rPr lang="en-US" altLang="en-US" sz="2100"/>
              <a:t>To learn loops from a variety of examples (</a:t>
            </a:r>
            <a:r>
              <a:rPr lang="en-US" altLang="en-US" sz="2100" b="1"/>
              <a:t>GCD</a:t>
            </a:r>
            <a:r>
              <a:rPr lang="en-US" altLang="en-US" sz="2100"/>
              <a:t>, </a:t>
            </a:r>
            <a:r>
              <a:rPr lang="en-US" altLang="en-US" sz="2100" b="1"/>
              <a:t>FutureTuition</a:t>
            </a:r>
            <a:r>
              <a:rPr lang="en-US" altLang="en-US" sz="2100"/>
              <a:t>, </a:t>
            </a:r>
            <a:r>
              <a:rPr lang="en-US" altLang="en-US" sz="2100" b="1"/>
              <a:t>Dec2Hex</a:t>
            </a:r>
            <a:r>
              <a:rPr lang="en-US" altLang="en-US" sz="2100"/>
              <a:t>) (§5.8).</a:t>
            </a:r>
          </a:p>
          <a:p>
            <a:pPr hangingPunct="1">
              <a:spcBef>
                <a:spcPct val="0"/>
              </a:spcBef>
              <a:buClrTx/>
              <a:buSzTx/>
              <a:buFont typeface="Wingdings" pitchFamily="2" charset="2"/>
              <a:buChar char="§"/>
            </a:pPr>
            <a:r>
              <a:rPr lang="en-US" altLang="en-US" sz="2100"/>
              <a:t>To implement program control with </a:t>
            </a:r>
            <a:r>
              <a:rPr lang="en-US" altLang="en-US" sz="2100" b="1"/>
              <a:t>break</a:t>
            </a:r>
            <a:r>
              <a:rPr lang="en-US" altLang="en-US" sz="2100"/>
              <a:t> and </a:t>
            </a:r>
            <a:r>
              <a:rPr lang="en-US" altLang="en-US" sz="2100" b="1"/>
              <a:t>continue</a:t>
            </a:r>
            <a:r>
              <a:rPr lang="en-US" altLang="en-US" sz="2100"/>
              <a:t> (§5.9).</a:t>
            </a:r>
          </a:p>
          <a:p>
            <a:pPr hangingPunct="1">
              <a:spcBef>
                <a:spcPct val="0"/>
              </a:spcBef>
              <a:buClrTx/>
              <a:buSzTx/>
              <a:buFont typeface="Wingdings" pitchFamily="2" charset="2"/>
              <a:buChar char="§"/>
            </a:pPr>
            <a:r>
              <a:rPr lang="en-US" altLang="en-US" sz="2100"/>
              <a:t>To write a program that displays prime numbers (§5.11).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B74C51DE-C213-F0EB-AC07-DE9ED1F7911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E9B0326-3DA2-4846-8A58-0D05350D4491}" type="slidenum">
              <a:rPr lang="en-US" altLang="en-US" sz="1400"/>
              <a:pPr>
                <a:spcBef>
                  <a:spcPct val="0"/>
                </a:spcBef>
                <a:buClrTx/>
                <a:buSzTx/>
                <a:buFontTx/>
                <a:buNone/>
              </a:pPr>
              <a:t>50</a:t>
            </a:fld>
            <a:endParaRPr lang="en-US" altLang="en-US" sz="1400"/>
          </a:p>
        </p:txBody>
      </p:sp>
      <p:sp>
        <p:nvSpPr>
          <p:cNvPr id="55299" name="Rectangle 2">
            <a:extLst>
              <a:ext uri="{FF2B5EF4-FFF2-40B4-BE49-F238E27FC236}">
                <a16:creationId xmlns:a16="http://schemas.microsoft.com/office/drawing/2014/main" id="{A74D36D2-A6FD-8B58-501B-3E3A5360A191}"/>
              </a:ext>
            </a:extLst>
          </p:cNvPr>
          <p:cNvSpPr>
            <a:spLocks noGrp="1" noChangeArrowheads="1"/>
          </p:cNvSpPr>
          <p:nvPr>
            <p:ph type="title"/>
          </p:nvPr>
        </p:nvSpPr>
        <p:spPr>
          <a:xfrm>
            <a:off x="90488" y="87313"/>
            <a:ext cx="8915400" cy="762000"/>
          </a:xfrm>
        </p:spPr>
        <p:txBody>
          <a:bodyPr/>
          <a:lstStyle/>
          <a:p>
            <a:r>
              <a:rPr lang="en-US" altLang="en-US"/>
              <a:t>Problem: Checking Palindrome</a:t>
            </a:r>
            <a:endParaRPr lang="en-US" altLang="en-US" sz="5400"/>
          </a:p>
        </p:txBody>
      </p:sp>
      <p:sp>
        <p:nvSpPr>
          <p:cNvPr id="55300" name="Text Box 3">
            <a:extLst>
              <a:ext uri="{FF2B5EF4-FFF2-40B4-BE49-F238E27FC236}">
                <a16:creationId xmlns:a16="http://schemas.microsoft.com/office/drawing/2014/main" id="{A4A9DE42-FADA-36D5-AC7F-2E6FBEB20695}"/>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55301" name="Text Box 4">
            <a:extLst>
              <a:ext uri="{FF2B5EF4-FFF2-40B4-BE49-F238E27FC236}">
                <a16:creationId xmlns:a16="http://schemas.microsoft.com/office/drawing/2014/main" id="{D1E3EEC1-FA60-BDDF-03E8-7580AA8970F6}"/>
              </a:ext>
            </a:extLst>
          </p:cNvPr>
          <p:cNvSpPr txBox="1">
            <a:spLocks noChangeArrowheads="1"/>
          </p:cNvSpPr>
          <p:nvPr/>
        </p:nvSpPr>
        <p:spPr bwMode="auto">
          <a:xfrm>
            <a:off x="231775" y="933450"/>
            <a:ext cx="8756650" cy="385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a:t>A string is a palindrome if it reads the same forward and</a:t>
            </a:r>
            <a:r>
              <a:rPr lang="en-US" altLang="en-US" sz="2400" i="1"/>
              <a:t> </a:t>
            </a:r>
            <a:r>
              <a:rPr lang="en-US" altLang="en-US" sz="2400"/>
              <a:t>backward</a:t>
            </a:r>
            <a:r>
              <a:rPr lang="en-US" altLang="en-US" sz="2400" i="1"/>
              <a:t>. </a:t>
            </a:r>
            <a:r>
              <a:rPr lang="en-US" altLang="en-US" sz="2400"/>
              <a:t>The words “mom,” “dad,” and “noon,” for instance, are all palindromes.</a:t>
            </a:r>
          </a:p>
          <a:p>
            <a:pPr>
              <a:buFont typeface="Monotype Sorts" pitchFamily="2" charset="2"/>
              <a:buNone/>
            </a:pPr>
            <a:r>
              <a:rPr lang="en-US" altLang="en-US" sz="2400"/>
              <a:t>The problem is to write a program that prompts the user to enter a string and reports whether the string is a palindrome. One solution is to check whether the first character in the string is the same as the last character. If so, check whether the second character is the same as the second-to-last character. This process continues until a mismatch is found or all the characters in the string are checked, except for the middle character if the string has an odd number of characters.</a:t>
            </a:r>
          </a:p>
        </p:txBody>
      </p:sp>
      <p:sp>
        <p:nvSpPr>
          <p:cNvPr id="2" name="Rectangle 2">
            <a:extLst>
              <a:ext uri="{FF2B5EF4-FFF2-40B4-BE49-F238E27FC236}">
                <a16:creationId xmlns:a16="http://schemas.microsoft.com/office/drawing/2014/main" id="{732BC2BF-0B0D-403F-9E3E-A1CDFDDBC946}"/>
              </a:ext>
            </a:extLst>
          </p:cNvPr>
          <p:cNvSpPr>
            <a:spLocks noChangeArrowheads="1"/>
          </p:cNvSpPr>
          <p:nvPr/>
        </p:nvSpPr>
        <p:spPr bwMode="auto">
          <a:xfrm>
            <a:off x="0" y="0"/>
            <a:ext cx="9144000" cy="4572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graphicFrame>
        <p:nvGraphicFramePr>
          <p:cNvPr id="55303" name="Object 2">
            <a:extLst>
              <a:ext uri="{FF2B5EF4-FFF2-40B4-BE49-F238E27FC236}">
                <a16:creationId xmlns:a16="http://schemas.microsoft.com/office/drawing/2014/main" id="{759390F4-25AD-AA9E-1005-4C92DA72C876}"/>
              </a:ext>
            </a:extLst>
          </p:cNvPr>
          <p:cNvGraphicFramePr>
            <a:graphicFrameLocks noChangeAspect="1"/>
          </p:cNvGraphicFramePr>
          <p:nvPr/>
        </p:nvGraphicFramePr>
        <p:xfrm>
          <a:off x="625475" y="4806950"/>
          <a:ext cx="5130800" cy="927100"/>
        </p:xfrm>
        <a:graphic>
          <a:graphicData uri="http://schemas.openxmlformats.org/presentationml/2006/ole">
            <mc:AlternateContent xmlns:mc="http://schemas.openxmlformats.org/markup-compatibility/2006">
              <mc:Choice xmlns:v="urn:schemas-microsoft-com:vml" Requires="v">
                <p:oleObj name="Picture" r:id="rId2" imgW="4432300" imgH="800100" progId="Word.Picture.8">
                  <p:embed/>
                </p:oleObj>
              </mc:Choice>
              <mc:Fallback>
                <p:oleObj name="Picture" r:id="rId2" imgW="4432300" imgH="800100" progId="Word.Picture.8">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 y="4806950"/>
                        <a:ext cx="51308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5304" name="Rectangle 10">
            <a:hlinkClick r:id="rId4"/>
            <a:extLst>
              <a:ext uri="{FF2B5EF4-FFF2-40B4-BE49-F238E27FC236}">
                <a16:creationId xmlns:a16="http://schemas.microsoft.com/office/drawing/2014/main" id="{90A0119C-429B-D90C-B093-7429D2CC36F5}"/>
              </a:ext>
            </a:extLst>
          </p:cNvPr>
          <p:cNvSpPr>
            <a:spLocks noChangeArrowheads="1"/>
          </p:cNvSpPr>
          <p:nvPr/>
        </p:nvSpPr>
        <p:spPr bwMode="auto">
          <a:xfrm>
            <a:off x="5838825" y="5810250"/>
            <a:ext cx="15017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Palindrome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D76A54BE-B4A6-6BC8-53D7-64A0FD4C3A5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4F793E7-E64B-E540-B30C-590BE9141348}" type="slidenum">
              <a:rPr lang="en-US" altLang="en-US" sz="1400"/>
              <a:pPr>
                <a:spcBef>
                  <a:spcPct val="0"/>
                </a:spcBef>
                <a:buClrTx/>
                <a:buSzTx/>
                <a:buFontTx/>
                <a:buNone/>
              </a:pPr>
              <a:t>51</a:t>
            </a:fld>
            <a:endParaRPr lang="en-US" altLang="en-US" sz="1400"/>
          </a:p>
        </p:txBody>
      </p:sp>
      <p:sp>
        <p:nvSpPr>
          <p:cNvPr id="56323" name="Rectangle 2">
            <a:extLst>
              <a:ext uri="{FF2B5EF4-FFF2-40B4-BE49-F238E27FC236}">
                <a16:creationId xmlns:a16="http://schemas.microsoft.com/office/drawing/2014/main" id="{AFC1A8CF-B75E-BAE8-CE2C-2DA5C45E4F79}"/>
              </a:ext>
            </a:extLst>
          </p:cNvPr>
          <p:cNvSpPr>
            <a:spLocks noGrp="1" noChangeArrowheads="1"/>
          </p:cNvSpPr>
          <p:nvPr>
            <p:ph type="title"/>
          </p:nvPr>
        </p:nvSpPr>
        <p:spPr>
          <a:xfrm>
            <a:off x="76200" y="381000"/>
            <a:ext cx="8915400" cy="762000"/>
          </a:xfrm>
        </p:spPr>
        <p:txBody>
          <a:bodyPr/>
          <a:lstStyle/>
          <a:p>
            <a:r>
              <a:rPr lang="en-US" altLang="en-US"/>
              <a:t>Problem: Displaying Prime Numbers</a:t>
            </a:r>
            <a:endParaRPr lang="en-US" altLang="en-US" sz="5400"/>
          </a:p>
        </p:txBody>
      </p:sp>
      <p:sp>
        <p:nvSpPr>
          <p:cNvPr id="56324" name="Text Box 3">
            <a:extLst>
              <a:ext uri="{FF2B5EF4-FFF2-40B4-BE49-F238E27FC236}">
                <a16:creationId xmlns:a16="http://schemas.microsoft.com/office/drawing/2014/main" id="{43816072-9663-CCC9-ECD0-7DE99E4271AD}"/>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56325" name="Text Box 4">
            <a:extLst>
              <a:ext uri="{FF2B5EF4-FFF2-40B4-BE49-F238E27FC236}">
                <a16:creationId xmlns:a16="http://schemas.microsoft.com/office/drawing/2014/main" id="{96110D4D-EB6C-2660-FA70-A145681D3569}"/>
              </a:ext>
            </a:extLst>
          </p:cNvPr>
          <p:cNvSpPr txBox="1">
            <a:spLocks noChangeArrowheads="1"/>
          </p:cNvSpPr>
          <p:nvPr/>
        </p:nvSpPr>
        <p:spPr bwMode="auto">
          <a:xfrm>
            <a:off x="193675" y="1508125"/>
            <a:ext cx="8721725"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cs typeface="Times New Roman" panose="02020603050405020304" pitchFamily="18" charset="0"/>
              </a:rPr>
              <a:t>Problem: Write a program that displays the first 50 prime numbers in five lines, each of which contains 10 numbers. An integer greater than 1 is </a:t>
            </a:r>
            <a:r>
              <a:rPr lang="en-US" altLang="en-US" sz="2400" i="1">
                <a:cs typeface="Times New Roman" panose="02020603050405020304" pitchFamily="18" charset="0"/>
              </a:rPr>
              <a:t>prime</a:t>
            </a:r>
            <a:r>
              <a:rPr lang="en-US" altLang="en-US" sz="2400">
                <a:cs typeface="Times New Roman" panose="02020603050405020304" pitchFamily="18" charset="0"/>
              </a:rPr>
              <a:t> if its only positive divisor is 1 or itself. For example, 2, 3, 5, and 7 are prime numbers, but 4, 6, 8, and 9 are not.</a:t>
            </a:r>
          </a:p>
          <a:p>
            <a:pPr>
              <a:spcBef>
                <a:spcPct val="50000"/>
              </a:spcBef>
              <a:buClrTx/>
              <a:buSzTx/>
              <a:buFontTx/>
              <a:buNone/>
            </a:pPr>
            <a:r>
              <a:rPr lang="en-US" altLang="en-US" sz="2400">
                <a:cs typeface="Times New Roman" panose="02020603050405020304" pitchFamily="18" charset="0"/>
              </a:rPr>
              <a:t>Solution: The problem can be broken into the following tasks:</a:t>
            </a:r>
          </a:p>
          <a:p>
            <a:pPr lvl="1">
              <a:spcBef>
                <a:spcPct val="0"/>
              </a:spcBef>
              <a:buClrTx/>
              <a:buFontTx/>
              <a:buChar char="•"/>
            </a:pPr>
            <a:r>
              <a:rPr lang="en-US" altLang="en-US" sz="2400">
                <a:cs typeface="Times New Roman" panose="02020603050405020304" pitchFamily="18" charset="0"/>
              </a:rPr>
              <a:t>For number = 2, 3, 4, 5, 6, ..., test whether the number is prime.</a:t>
            </a:r>
          </a:p>
          <a:p>
            <a:pPr lvl="1">
              <a:spcBef>
                <a:spcPct val="0"/>
              </a:spcBef>
              <a:buClrTx/>
              <a:buFontTx/>
              <a:buChar char="•"/>
            </a:pPr>
            <a:r>
              <a:rPr lang="en-US" altLang="en-US" sz="2400">
                <a:cs typeface="Times New Roman" panose="02020603050405020304" pitchFamily="18" charset="0"/>
              </a:rPr>
              <a:t>Determine whether a given number is prime.</a:t>
            </a:r>
          </a:p>
          <a:p>
            <a:pPr lvl="1">
              <a:spcBef>
                <a:spcPct val="0"/>
              </a:spcBef>
              <a:buClrTx/>
              <a:buFontTx/>
              <a:buChar char="•"/>
            </a:pPr>
            <a:r>
              <a:rPr lang="en-US" altLang="en-US" sz="2400">
                <a:cs typeface="Times New Roman" panose="02020603050405020304" pitchFamily="18" charset="0"/>
              </a:rPr>
              <a:t>Count the prime numbers.</a:t>
            </a:r>
          </a:p>
          <a:p>
            <a:pPr lvl="1">
              <a:spcBef>
                <a:spcPct val="0"/>
              </a:spcBef>
              <a:buClrTx/>
              <a:buFontTx/>
              <a:buChar char="•"/>
            </a:pPr>
            <a:r>
              <a:rPr lang="en-US" altLang="en-US" sz="2400">
                <a:cs typeface="Times New Roman" panose="02020603050405020304" pitchFamily="18" charset="0"/>
              </a:rPr>
              <a:t>Print each prime number, and print 10 numbers per line. </a:t>
            </a:r>
          </a:p>
        </p:txBody>
      </p:sp>
      <p:sp>
        <p:nvSpPr>
          <p:cNvPr id="56326" name="Rectangle 8">
            <a:hlinkClick r:id="rId2"/>
            <a:extLst>
              <a:ext uri="{FF2B5EF4-FFF2-40B4-BE49-F238E27FC236}">
                <a16:creationId xmlns:a16="http://schemas.microsoft.com/office/drawing/2014/main" id="{772F74C3-DD81-E09A-2B10-A78F3F0EF045}"/>
              </a:ext>
            </a:extLst>
          </p:cNvPr>
          <p:cNvSpPr>
            <a:spLocks noChangeArrowheads="1"/>
          </p:cNvSpPr>
          <p:nvPr/>
        </p:nvSpPr>
        <p:spPr bwMode="auto">
          <a:xfrm>
            <a:off x="4724400" y="5618163"/>
            <a:ext cx="20018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PrimeNumber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a:extLst>
              <a:ext uri="{FF2B5EF4-FFF2-40B4-BE49-F238E27FC236}">
                <a16:creationId xmlns:a16="http://schemas.microsoft.com/office/drawing/2014/main" id="{E590336D-8EEF-369E-E711-D9ADED93C8E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32E133B-8C0B-FC46-A915-508810688BF8}" type="slidenum">
              <a:rPr lang="en-US" altLang="en-US" sz="1400"/>
              <a:pPr>
                <a:spcBef>
                  <a:spcPct val="0"/>
                </a:spcBef>
                <a:buClrTx/>
                <a:buSzTx/>
                <a:buFontTx/>
                <a:buNone/>
              </a:pPr>
              <a:t>52</a:t>
            </a:fld>
            <a:endParaRPr lang="en-US" altLang="en-US" sz="1400"/>
          </a:p>
        </p:txBody>
      </p:sp>
      <p:sp>
        <p:nvSpPr>
          <p:cNvPr id="57347" name="Rectangle 2">
            <a:extLst>
              <a:ext uri="{FF2B5EF4-FFF2-40B4-BE49-F238E27FC236}">
                <a16:creationId xmlns:a16="http://schemas.microsoft.com/office/drawing/2014/main" id="{7E77C9F4-6EE5-3D83-3671-8208E99703E2}"/>
              </a:ext>
            </a:extLst>
          </p:cNvPr>
          <p:cNvSpPr>
            <a:spLocks noGrp="1" noChangeArrowheads="1"/>
          </p:cNvSpPr>
          <p:nvPr>
            <p:ph type="title"/>
          </p:nvPr>
        </p:nvSpPr>
        <p:spPr>
          <a:xfrm>
            <a:off x="685800" y="152400"/>
            <a:ext cx="7772400" cy="533400"/>
          </a:xfrm>
        </p:spPr>
        <p:txBody>
          <a:bodyPr/>
          <a:lstStyle/>
          <a:p>
            <a:r>
              <a:rPr lang="en-US" altLang="en-US" sz="3200">
                <a:cs typeface="Times New Roman" panose="02020603050405020304" pitchFamily="18" charset="0"/>
              </a:rPr>
              <a:t>Debugging Loops in IDE Tools</a:t>
            </a:r>
            <a:endParaRPr lang="en-US" altLang="en-US" sz="3200">
              <a:latin typeface="Courier" pitchFamily="2" charset="0"/>
              <a:cs typeface="Times New Roman" panose="02020603050405020304" pitchFamily="18" charset="0"/>
            </a:endParaRPr>
          </a:p>
        </p:txBody>
      </p:sp>
      <p:sp>
        <p:nvSpPr>
          <p:cNvPr id="57348" name="Rectangle 7">
            <a:extLst>
              <a:ext uri="{FF2B5EF4-FFF2-40B4-BE49-F238E27FC236}">
                <a16:creationId xmlns:a16="http://schemas.microsoft.com/office/drawing/2014/main" id="{3356CD2C-E392-608A-B945-0D9E7C148952}"/>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
        <p:nvSpPr>
          <p:cNvPr id="57349" name="Rectangle 8">
            <a:extLst>
              <a:ext uri="{FF2B5EF4-FFF2-40B4-BE49-F238E27FC236}">
                <a16:creationId xmlns:a16="http://schemas.microsoft.com/office/drawing/2014/main" id="{1E533A1E-F624-597A-D545-735505D11C91}"/>
              </a:ext>
            </a:extLst>
          </p:cNvPr>
          <p:cNvSpPr>
            <a:spLocks noChangeArrowheads="1"/>
          </p:cNvSpPr>
          <p:nvPr/>
        </p:nvSpPr>
        <p:spPr bwMode="auto">
          <a:xfrm>
            <a:off x="461963" y="1239838"/>
            <a:ext cx="569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t>Supplements II.C, II.E, and II.G.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C4489B37-F5F4-04D7-53A3-7E7053E34C7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4408726-6998-334B-A2AC-BBC3429E61B1}" type="slidenum">
              <a:rPr lang="en-US" altLang="en-US" sz="1400"/>
              <a:pPr>
                <a:spcBef>
                  <a:spcPct val="0"/>
                </a:spcBef>
                <a:buClrTx/>
                <a:buSzTx/>
                <a:buFontTx/>
                <a:buNone/>
              </a:pPr>
              <a:t>6</a:t>
            </a:fld>
            <a:endParaRPr lang="en-US" altLang="en-US" sz="1400"/>
          </a:p>
        </p:txBody>
      </p:sp>
      <p:sp>
        <p:nvSpPr>
          <p:cNvPr id="10243" name="Rectangle 2">
            <a:extLst>
              <a:ext uri="{FF2B5EF4-FFF2-40B4-BE49-F238E27FC236}">
                <a16:creationId xmlns:a16="http://schemas.microsoft.com/office/drawing/2014/main" id="{1B224670-CBA5-CD80-C3B4-5F9180F33C86}"/>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while</a:t>
            </a:r>
            <a:r>
              <a:rPr lang="en-US" altLang="en-US"/>
              <a:t> Loop Flow Chart</a:t>
            </a:r>
          </a:p>
        </p:txBody>
      </p:sp>
      <p:sp>
        <p:nvSpPr>
          <p:cNvPr id="10244" name="Rectangle 9">
            <a:extLst>
              <a:ext uri="{FF2B5EF4-FFF2-40B4-BE49-F238E27FC236}">
                <a16:creationId xmlns:a16="http://schemas.microsoft.com/office/drawing/2014/main" id="{C727A74A-0B94-9732-CE5A-851A3B577D5E}"/>
              </a:ext>
            </a:extLst>
          </p:cNvPr>
          <p:cNvSpPr>
            <a:spLocks noChangeArrowheads="1"/>
          </p:cNvSpPr>
          <p:nvPr/>
        </p:nvSpPr>
        <p:spPr bwMode="auto">
          <a:xfrm>
            <a:off x="228600" y="1447800"/>
            <a:ext cx="419100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Font typeface="Monotype Sorts" pitchFamily="2" charset="2"/>
              <a:buNone/>
            </a:pPr>
            <a:r>
              <a:rPr lang="en-US" altLang="en-US" sz="2000"/>
              <a:t>while (loop-continuation-condition) {</a:t>
            </a:r>
          </a:p>
          <a:p>
            <a:pPr>
              <a:lnSpc>
                <a:spcPct val="90000"/>
              </a:lnSpc>
              <a:spcBef>
                <a:spcPct val="50000"/>
              </a:spcBef>
              <a:buFont typeface="Monotype Sorts" pitchFamily="2" charset="2"/>
              <a:buNone/>
            </a:pPr>
            <a:r>
              <a:rPr lang="en-US" altLang="en-US" sz="2000"/>
              <a:t>  // loop-body;</a:t>
            </a:r>
          </a:p>
          <a:p>
            <a:pPr>
              <a:lnSpc>
                <a:spcPct val="90000"/>
              </a:lnSpc>
              <a:spcBef>
                <a:spcPct val="50000"/>
              </a:spcBef>
              <a:buFont typeface="Monotype Sorts" pitchFamily="2" charset="2"/>
              <a:buNone/>
            </a:pPr>
            <a:r>
              <a:rPr lang="en-US" altLang="en-US" sz="2000"/>
              <a:t>  Statement(s);</a:t>
            </a:r>
          </a:p>
          <a:p>
            <a:pPr>
              <a:lnSpc>
                <a:spcPct val="90000"/>
              </a:lnSpc>
              <a:spcBef>
                <a:spcPct val="50000"/>
              </a:spcBef>
              <a:buFont typeface="Monotype Sorts" pitchFamily="2" charset="2"/>
              <a:buNone/>
            </a:pPr>
            <a:r>
              <a:rPr lang="en-US" altLang="en-US" sz="2000"/>
              <a:t>}</a:t>
            </a:r>
          </a:p>
        </p:txBody>
      </p:sp>
      <p:sp>
        <p:nvSpPr>
          <p:cNvPr id="10245" name="Rectangle 11">
            <a:extLst>
              <a:ext uri="{FF2B5EF4-FFF2-40B4-BE49-F238E27FC236}">
                <a16:creationId xmlns:a16="http://schemas.microsoft.com/office/drawing/2014/main" id="{E1662376-07C0-6510-E7F5-E13A2E23D5F3}"/>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0246" name="Rectangle 12">
            <a:extLst>
              <a:ext uri="{FF2B5EF4-FFF2-40B4-BE49-F238E27FC236}">
                <a16:creationId xmlns:a16="http://schemas.microsoft.com/office/drawing/2014/main" id="{75B4E5B8-EE3C-1E17-E926-DB524BE02EAB}"/>
              </a:ext>
            </a:extLst>
          </p:cNvPr>
          <p:cNvSpPr>
            <a:spLocks noChangeArrowheads="1"/>
          </p:cNvSpPr>
          <p:nvPr/>
        </p:nvSpPr>
        <p:spPr bwMode="auto">
          <a:xfrm>
            <a:off x="4876800" y="1295400"/>
            <a:ext cx="4419600" cy="188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Font typeface="Monotype Sorts" pitchFamily="2" charset="2"/>
              <a:buNone/>
            </a:pPr>
            <a:r>
              <a:rPr lang="en-US" altLang="en-US" sz="1800">
                <a:cs typeface="Courier New" panose="02070309020205020404" pitchFamily="49" charset="0"/>
              </a:rPr>
              <a:t>int count = 0;</a:t>
            </a:r>
            <a:endParaRPr lang="en-US" altLang="en-US" sz="1800">
              <a:cs typeface="Times New Roman" panose="02020603050405020304" pitchFamily="18" charset="0"/>
            </a:endParaRPr>
          </a:p>
          <a:p>
            <a:pPr>
              <a:lnSpc>
                <a:spcPct val="90000"/>
              </a:lnSpc>
              <a:spcBef>
                <a:spcPct val="50000"/>
              </a:spcBef>
              <a:buFont typeface="Monotype Sorts" pitchFamily="2" charset="2"/>
              <a:buNone/>
            </a:pPr>
            <a:r>
              <a:rPr lang="en-US" altLang="en-US" sz="1800">
                <a:cs typeface="Courier New" panose="02070309020205020404" pitchFamily="49" charset="0"/>
              </a:rPr>
              <a:t>while (count &lt; 100) {</a:t>
            </a:r>
            <a:endParaRPr lang="en-US" altLang="en-US" sz="1800">
              <a:cs typeface="Times New Roman" panose="02020603050405020304" pitchFamily="18" charset="0"/>
            </a:endParaRPr>
          </a:p>
          <a:p>
            <a:pPr>
              <a:lnSpc>
                <a:spcPct val="90000"/>
              </a:lnSpc>
              <a:spcBef>
                <a:spcPct val="50000"/>
              </a:spcBef>
              <a:buFont typeface="Monotype Sorts" pitchFamily="2" charset="2"/>
              <a:buNone/>
            </a:pPr>
            <a:r>
              <a:rPr lang="en-US" altLang="en-US" sz="1800">
                <a:cs typeface="Courier New" panose="02070309020205020404" pitchFamily="49" charset="0"/>
              </a:rPr>
              <a:t>  System.out.println("Welcome to Java!");</a:t>
            </a:r>
            <a:endParaRPr lang="en-US" altLang="en-US" sz="1800">
              <a:cs typeface="Times New Roman" panose="02020603050405020304" pitchFamily="18" charset="0"/>
            </a:endParaRPr>
          </a:p>
          <a:p>
            <a:pPr>
              <a:lnSpc>
                <a:spcPct val="90000"/>
              </a:lnSpc>
              <a:spcBef>
                <a:spcPct val="50000"/>
              </a:spcBef>
              <a:buFont typeface="Monotype Sorts" pitchFamily="2" charset="2"/>
              <a:buNone/>
            </a:pPr>
            <a:r>
              <a:rPr lang="en-US" altLang="en-US" sz="1800">
                <a:cs typeface="Courier New" panose="02070309020205020404" pitchFamily="49" charset="0"/>
              </a:rPr>
              <a:t>  count++;</a:t>
            </a:r>
            <a:endParaRPr lang="en-US" altLang="en-US" sz="1800">
              <a:cs typeface="Times New Roman" panose="02020603050405020304" pitchFamily="18" charset="0"/>
            </a:endParaRPr>
          </a:p>
          <a:p>
            <a:pPr>
              <a:lnSpc>
                <a:spcPct val="90000"/>
              </a:lnSpc>
              <a:spcBef>
                <a:spcPct val="50000"/>
              </a:spcBef>
              <a:buFont typeface="Monotype Sorts" pitchFamily="2" charset="2"/>
              <a:buNone/>
            </a:pPr>
            <a:r>
              <a:rPr lang="en-US" altLang="en-US" sz="1800">
                <a:cs typeface="Courier New" panose="02070309020205020404" pitchFamily="49" charset="0"/>
              </a:rPr>
              <a:t>}</a:t>
            </a:r>
          </a:p>
        </p:txBody>
      </p:sp>
      <p:sp>
        <p:nvSpPr>
          <p:cNvPr id="10247" name="Rectangle 16">
            <a:extLst>
              <a:ext uri="{FF2B5EF4-FFF2-40B4-BE49-F238E27FC236}">
                <a16:creationId xmlns:a16="http://schemas.microsoft.com/office/drawing/2014/main" id="{FC78C3CD-2A03-CC4E-2520-D83FC97698F2}"/>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10248" name="Picture 11">
            <a:extLst>
              <a:ext uri="{FF2B5EF4-FFF2-40B4-BE49-F238E27FC236}">
                <a16:creationId xmlns:a16="http://schemas.microsoft.com/office/drawing/2014/main" id="{50DA3880-EE04-99B7-2390-3ADF134A4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338" y="3084513"/>
            <a:ext cx="2879725" cy="3109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10249" name="Line 13">
            <a:extLst>
              <a:ext uri="{FF2B5EF4-FFF2-40B4-BE49-F238E27FC236}">
                <a16:creationId xmlns:a16="http://schemas.microsoft.com/office/drawing/2014/main" id="{44B86BE8-8C0A-0A41-2838-ECA3634360AB}"/>
              </a:ext>
            </a:extLst>
          </p:cNvPr>
          <p:cNvSpPr>
            <a:spLocks noChangeShapeType="1"/>
          </p:cNvSpPr>
          <p:nvPr/>
        </p:nvSpPr>
        <p:spPr bwMode="auto">
          <a:xfrm>
            <a:off x="1981200" y="2514600"/>
            <a:ext cx="95250" cy="7620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pic>
        <p:nvPicPr>
          <p:cNvPr id="10250" name="Picture 12">
            <a:extLst>
              <a:ext uri="{FF2B5EF4-FFF2-40B4-BE49-F238E27FC236}">
                <a16:creationId xmlns:a16="http://schemas.microsoft.com/office/drawing/2014/main" id="{DA8E4B2C-D874-ACC0-C088-720181BD9D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084513"/>
            <a:ext cx="4411663" cy="3328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10251" name="Line 14">
            <a:extLst>
              <a:ext uri="{FF2B5EF4-FFF2-40B4-BE49-F238E27FC236}">
                <a16:creationId xmlns:a16="http://schemas.microsoft.com/office/drawing/2014/main" id="{1B9380B3-0FAE-ABEF-D08E-7396D7B0B90F}"/>
              </a:ext>
            </a:extLst>
          </p:cNvPr>
          <p:cNvSpPr>
            <a:spLocks noChangeShapeType="1"/>
          </p:cNvSpPr>
          <p:nvPr/>
        </p:nvSpPr>
        <p:spPr bwMode="auto">
          <a:xfrm flipH="1">
            <a:off x="6108700" y="2514600"/>
            <a:ext cx="520700" cy="663575"/>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266EE79A-6F53-139C-AE05-EACE5AB88DA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8B56453-B847-A24A-9BFB-0039AE849DE7}" type="slidenum">
              <a:rPr lang="en-US" altLang="en-US" sz="1400"/>
              <a:pPr>
                <a:spcBef>
                  <a:spcPct val="0"/>
                </a:spcBef>
                <a:buClrTx/>
                <a:buSzTx/>
                <a:buFontTx/>
                <a:buNone/>
              </a:pPr>
              <a:t>7</a:t>
            </a:fld>
            <a:endParaRPr lang="en-US" altLang="en-US" sz="1400"/>
          </a:p>
        </p:txBody>
      </p:sp>
      <p:sp>
        <p:nvSpPr>
          <p:cNvPr id="11267" name="Rectangle 2">
            <a:extLst>
              <a:ext uri="{FF2B5EF4-FFF2-40B4-BE49-F238E27FC236}">
                <a16:creationId xmlns:a16="http://schemas.microsoft.com/office/drawing/2014/main" id="{23FE178A-5390-3281-2CEE-3E46E67DF18B}"/>
              </a:ext>
            </a:extLst>
          </p:cNvPr>
          <p:cNvSpPr>
            <a:spLocks noGrp="1" noChangeArrowheads="1"/>
          </p:cNvSpPr>
          <p:nvPr>
            <p:ph type="title"/>
          </p:nvPr>
        </p:nvSpPr>
        <p:spPr>
          <a:xfrm>
            <a:off x="685800" y="228600"/>
            <a:ext cx="7772400" cy="762000"/>
          </a:xfrm>
        </p:spPr>
        <p:txBody>
          <a:bodyPr/>
          <a:lstStyle/>
          <a:p>
            <a:r>
              <a:rPr lang="en-US" altLang="en-US"/>
              <a:t>Trace while Loop</a:t>
            </a:r>
          </a:p>
        </p:txBody>
      </p:sp>
      <p:sp>
        <p:nvSpPr>
          <p:cNvPr id="11268" name="Rectangle 4">
            <a:extLst>
              <a:ext uri="{FF2B5EF4-FFF2-40B4-BE49-F238E27FC236}">
                <a16:creationId xmlns:a16="http://schemas.microsoft.com/office/drawing/2014/main" id="{5CB3938C-C8B0-F0F4-08BF-AB68961166FE}"/>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269" name="Rectangle 5">
            <a:extLst>
              <a:ext uri="{FF2B5EF4-FFF2-40B4-BE49-F238E27FC236}">
                <a16:creationId xmlns:a16="http://schemas.microsoft.com/office/drawing/2014/main" id="{DDAADB7D-B6D6-46D7-9AE8-41FE644BF092}"/>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1270" name="Rectangle 8">
            <a:extLst>
              <a:ext uri="{FF2B5EF4-FFF2-40B4-BE49-F238E27FC236}">
                <a16:creationId xmlns:a16="http://schemas.microsoft.com/office/drawing/2014/main" id="{32A24F96-D3A9-159A-8CED-D8F18E023A55}"/>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271" name="Rectangle 10">
            <a:extLst>
              <a:ext uri="{FF2B5EF4-FFF2-40B4-BE49-F238E27FC236}">
                <a16:creationId xmlns:a16="http://schemas.microsoft.com/office/drawing/2014/main" id="{664723CA-DAC6-D213-7A65-452E62E65117}"/>
              </a:ext>
            </a:extLst>
          </p:cNvPr>
          <p:cNvSpPr>
            <a:spLocks noChangeArrowheads="1"/>
          </p:cNvSpPr>
          <p:nvPr/>
        </p:nvSpPr>
        <p:spPr bwMode="auto">
          <a:xfrm>
            <a:off x="304800" y="1470025"/>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272" name="AutoShape 11">
            <a:extLst>
              <a:ext uri="{FF2B5EF4-FFF2-40B4-BE49-F238E27FC236}">
                <a16:creationId xmlns:a16="http://schemas.microsoft.com/office/drawing/2014/main" id="{591B0471-25CB-44EB-F470-A7904D42A27B}"/>
              </a:ext>
            </a:extLst>
          </p:cNvPr>
          <p:cNvSpPr>
            <a:spLocks noChangeArrowheads="1"/>
          </p:cNvSpPr>
          <p:nvPr/>
        </p:nvSpPr>
        <p:spPr bwMode="auto">
          <a:xfrm>
            <a:off x="5257800" y="1219200"/>
            <a:ext cx="3533775" cy="384175"/>
          </a:xfrm>
          <a:prstGeom prst="wedgeRoundRectCallout">
            <a:avLst>
              <a:gd name="adj1" fmla="val -114556"/>
              <a:gd name="adj2" fmla="val 71074"/>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Initialize count</a:t>
            </a:r>
          </a:p>
        </p:txBody>
      </p:sp>
      <p:sp>
        <p:nvSpPr>
          <p:cNvPr id="11273" name="Rectangle 12">
            <a:extLst>
              <a:ext uri="{FF2B5EF4-FFF2-40B4-BE49-F238E27FC236}">
                <a16:creationId xmlns:a16="http://schemas.microsoft.com/office/drawing/2014/main" id="{C98DC63E-D91B-06B5-8C7E-5815D8FF8DB9}"/>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EF20792B-6B33-B7AA-E884-3311AB71A65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2436F47-484C-6544-B3B8-821D9EA7F9E2}" type="slidenum">
              <a:rPr lang="en-US" altLang="en-US" sz="1400"/>
              <a:pPr>
                <a:spcBef>
                  <a:spcPct val="0"/>
                </a:spcBef>
                <a:buClrTx/>
                <a:buSzTx/>
                <a:buFontTx/>
                <a:buNone/>
              </a:pPr>
              <a:t>8</a:t>
            </a:fld>
            <a:endParaRPr lang="en-US" altLang="en-US" sz="1400"/>
          </a:p>
        </p:txBody>
      </p:sp>
      <p:sp>
        <p:nvSpPr>
          <p:cNvPr id="12291" name="Rectangle 2">
            <a:extLst>
              <a:ext uri="{FF2B5EF4-FFF2-40B4-BE49-F238E27FC236}">
                <a16:creationId xmlns:a16="http://schemas.microsoft.com/office/drawing/2014/main" id="{CDD37D9C-7BA6-274F-686B-FF6CA68A06BC}"/>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2292" name="Rectangle 3">
            <a:extLst>
              <a:ext uri="{FF2B5EF4-FFF2-40B4-BE49-F238E27FC236}">
                <a16:creationId xmlns:a16="http://schemas.microsoft.com/office/drawing/2014/main" id="{64E56603-D487-FB55-9E74-238972B0E91D}"/>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2293" name="Rectangle 4">
            <a:extLst>
              <a:ext uri="{FF2B5EF4-FFF2-40B4-BE49-F238E27FC236}">
                <a16:creationId xmlns:a16="http://schemas.microsoft.com/office/drawing/2014/main" id="{BA8D7F7B-07C1-42F9-A011-AE975C4C18E8}"/>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2294" name="Rectangle 5">
            <a:extLst>
              <a:ext uri="{FF2B5EF4-FFF2-40B4-BE49-F238E27FC236}">
                <a16:creationId xmlns:a16="http://schemas.microsoft.com/office/drawing/2014/main" id="{70FD5AC8-F058-CB1B-F222-F20C7AE5B138}"/>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2295" name="AutoShape 7">
            <a:extLst>
              <a:ext uri="{FF2B5EF4-FFF2-40B4-BE49-F238E27FC236}">
                <a16:creationId xmlns:a16="http://schemas.microsoft.com/office/drawing/2014/main" id="{BD67444F-243E-636E-B784-DCBC732BB0F6}"/>
              </a:ext>
            </a:extLst>
          </p:cNvPr>
          <p:cNvSpPr>
            <a:spLocks noChangeArrowheads="1"/>
          </p:cNvSpPr>
          <p:nvPr/>
        </p:nvSpPr>
        <p:spPr bwMode="auto">
          <a:xfrm>
            <a:off x="5257800" y="1219200"/>
            <a:ext cx="3533775" cy="384175"/>
          </a:xfrm>
          <a:prstGeom prst="wedgeRoundRectCallout">
            <a:avLst>
              <a:gd name="adj1" fmla="val -114556"/>
              <a:gd name="adj2" fmla="val 208264"/>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(count &lt; 2) is true</a:t>
            </a:r>
          </a:p>
        </p:txBody>
      </p:sp>
      <p:sp>
        <p:nvSpPr>
          <p:cNvPr id="12296" name="Rectangle 8">
            <a:extLst>
              <a:ext uri="{FF2B5EF4-FFF2-40B4-BE49-F238E27FC236}">
                <a16:creationId xmlns:a16="http://schemas.microsoft.com/office/drawing/2014/main" id="{AC69E2A6-21AA-D35D-EAF6-B025937244CD}"/>
              </a:ext>
            </a:extLst>
          </p:cNvPr>
          <p:cNvSpPr>
            <a:spLocks noChangeArrowheads="1"/>
          </p:cNvSpPr>
          <p:nvPr/>
        </p:nvSpPr>
        <p:spPr bwMode="auto">
          <a:xfrm>
            <a:off x="309563" y="2008188"/>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2297" name="Rectangle 9">
            <a:extLst>
              <a:ext uri="{FF2B5EF4-FFF2-40B4-BE49-F238E27FC236}">
                <a16:creationId xmlns:a16="http://schemas.microsoft.com/office/drawing/2014/main" id="{144A2EB9-EEAB-94FD-52C4-BBFD36E64010}"/>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E07C46B5-695A-A632-8FD4-578E4457F2C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1295B01-D655-7240-926D-F57BB668617D}" type="slidenum">
              <a:rPr lang="en-US" altLang="en-US" sz="1400"/>
              <a:pPr>
                <a:spcBef>
                  <a:spcPct val="0"/>
                </a:spcBef>
                <a:buClrTx/>
                <a:buSzTx/>
                <a:buFontTx/>
                <a:buNone/>
              </a:pPr>
              <a:t>9</a:t>
            </a:fld>
            <a:endParaRPr lang="en-US" altLang="en-US" sz="1400"/>
          </a:p>
        </p:txBody>
      </p:sp>
      <p:sp>
        <p:nvSpPr>
          <p:cNvPr id="13315" name="Rectangle 2">
            <a:extLst>
              <a:ext uri="{FF2B5EF4-FFF2-40B4-BE49-F238E27FC236}">
                <a16:creationId xmlns:a16="http://schemas.microsoft.com/office/drawing/2014/main" id="{F0A28938-54E3-FAD2-BE6B-96F470B0A66E}"/>
              </a:ext>
            </a:extLst>
          </p:cNvPr>
          <p:cNvSpPr>
            <a:spLocks noGrp="1" noChangeArrowheads="1"/>
          </p:cNvSpPr>
          <p:nvPr>
            <p:ph type="title"/>
          </p:nvPr>
        </p:nvSpPr>
        <p:spPr>
          <a:xfrm>
            <a:off x="685800" y="228600"/>
            <a:ext cx="7772400" cy="762000"/>
          </a:xfrm>
        </p:spPr>
        <p:txBody>
          <a:bodyPr/>
          <a:lstStyle/>
          <a:p>
            <a:r>
              <a:rPr lang="en-US" altLang="en-US"/>
              <a:t>Trace while Loop, cont.</a:t>
            </a:r>
          </a:p>
        </p:txBody>
      </p:sp>
      <p:sp>
        <p:nvSpPr>
          <p:cNvPr id="13316" name="Rectangle 3">
            <a:extLst>
              <a:ext uri="{FF2B5EF4-FFF2-40B4-BE49-F238E27FC236}">
                <a16:creationId xmlns:a16="http://schemas.microsoft.com/office/drawing/2014/main" id="{B128048E-24BA-0455-A345-471D68F2969F}"/>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3317" name="Rectangle 4">
            <a:extLst>
              <a:ext uri="{FF2B5EF4-FFF2-40B4-BE49-F238E27FC236}">
                <a16:creationId xmlns:a16="http://schemas.microsoft.com/office/drawing/2014/main" id="{76D3DD33-9201-4E57-85DC-A654AB8A1413}"/>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3318" name="Rectangle 5">
            <a:extLst>
              <a:ext uri="{FF2B5EF4-FFF2-40B4-BE49-F238E27FC236}">
                <a16:creationId xmlns:a16="http://schemas.microsoft.com/office/drawing/2014/main" id="{ABB318CA-574E-03EC-3A98-F92FB52342DF}"/>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3319" name="AutoShape 6">
            <a:extLst>
              <a:ext uri="{FF2B5EF4-FFF2-40B4-BE49-F238E27FC236}">
                <a16:creationId xmlns:a16="http://schemas.microsoft.com/office/drawing/2014/main" id="{9C0D6A24-0E7D-D9E9-6501-553E30C6DF05}"/>
              </a:ext>
            </a:extLst>
          </p:cNvPr>
          <p:cNvSpPr>
            <a:spLocks noChangeArrowheads="1"/>
          </p:cNvSpPr>
          <p:nvPr/>
        </p:nvSpPr>
        <p:spPr bwMode="auto">
          <a:xfrm>
            <a:off x="5257800" y="1219200"/>
            <a:ext cx="3533775" cy="384175"/>
          </a:xfrm>
          <a:prstGeom prst="wedgeRoundRectCallout">
            <a:avLst>
              <a:gd name="adj1" fmla="val -46676"/>
              <a:gd name="adj2" fmla="val 29008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Print Welcome to Java</a:t>
            </a:r>
          </a:p>
        </p:txBody>
      </p:sp>
      <p:sp>
        <p:nvSpPr>
          <p:cNvPr id="13320" name="Rectangle 8">
            <a:extLst>
              <a:ext uri="{FF2B5EF4-FFF2-40B4-BE49-F238E27FC236}">
                <a16:creationId xmlns:a16="http://schemas.microsoft.com/office/drawing/2014/main" id="{4BD1FEFE-3E28-765E-F888-D99667B7F559}"/>
              </a:ext>
            </a:extLst>
          </p:cNvPr>
          <p:cNvSpPr>
            <a:spLocks noChangeArrowheads="1"/>
          </p:cNvSpPr>
          <p:nvPr/>
        </p:nvSpPr>
        <p:spPr bwMode="auto">
          <a:xfrm>
            <a:off x="309563" y="2506663"/>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3321" name="Rectangle 9">
            <a:extLst>
              <a:ext uri="{FF2B5EF4-FFF2-40B4-BE49-F238E27FC236}">
                <a16:creationId xmlns:a16="http://schemas.microsoft.com/office/drawing/2014/main" id="{2D392DD8-D490-E9CD-09AD-2775CDF45663}"/>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19398</TotalTime>
  <Words>3012</Words>
  <Application>Microsoft Macintosh PowerPoint</Application>
  <PresentationFormat>On-screen Show (4:3)</PresentationFormat>
  <Paragraphs>387</Paragraphs>
  <Slides>52</Slides>
  <Notes>2</Notes>
  <HiddenSlides>0</HiddenSlides>
  <MMClips>0</MMClips>
  <ScaleCrop>false</ScaleCrop>
  <HeadingPairs>
    <vt:vector size="10"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52</vt:i4>
      </vt:variant>
      <vt:variant>
        <vt:lpstr>Custom Shows</vt:lpstr>
      </vt:variant>
      <vt:variant>
        <vt:i4>1</vt:i4>
      </vt:variant>
    </vt:vector>
  </HeadingPairs>
  <TitlesOfParts>
    <vt:vector size="65" baseType="lpstr">
      <vt:lpstr>Times New Roman</vt:lpstr>
      <vt:lpstr>Arial</vt:lpstr>
      <vt:lpstr>Monotype Sorts</vt:lpstr>
      <vt:lpstr>Courier New</vt:lpstr>
      <vt:lpstr>Wingdings</vt:lpstr>
      <vt:lpstr>Forte</vt:lpstr>
      <vt:lpstr>Book Antiqua</vt:lpstr>
      <vt:lpstr>Symbol</vt:lpstr>
      <vt:lpstr>Courier</vt:lpstr>
      <vt:lpstr>International</vt:lpstr>
      <vt:lpstr>Picture</vt:lpstr>
      <vt:lpstr>Equation</vt:lpstr>
      <vt:lpstr>Chapter 5 Loops</vt:lpstr>
      <vt:lpstr>Motivations</vt:lpstr>
      <vt:lpstr>Opening Problem</vt:lpstr>
      <vt:lpstr>Introducing while Loops</vt:lpstr>
      <vt:lpstr>Objectives</vt:lpstr>
      <vt:lpstr>while Loop Flow Chart</vt:lpstr>
      <vt:lpstr>Trace while Loop</vt:lpstr>
      <vt:lpstr>Trace while Loop, cont.</vt:lpstr>
      <vt:lpstr>Trace while Loop, cont.</vt:lpstr>
      <vt:lpstr>Trace while Loop, cont.</vt:lpstr>
      <vt:lpstr>Trace while Loop, cont.</vt:lpstr>
      <vt:lpstr>Trace while Loop, cont.</vt:lpstr>
      <vt:lpstr>Trace while Loop, cont.</vt:lpstr>
      <vt:lpstr>Trace while Loop, cont.</vt:lpstr>
      <vt:lpstr>Trace while Loop</vt:lpstr>
      <vt:lpstr>Problem: Repeat Addition Until Correct</vt:lpstr>
      <vt:lpstr>Problem: Guessing Numbers </vt:lpstr>
      <vt:lpstr>Problem: An Advanced Math Learning Tool </vt:lpstr>
      <vt:lpstr>Ending a Loop with a Sentinel Value </vt:lpstr>
      <vt:lpstr>Caution</vt:lpstr>
      <vt:lpstr>do-while Loop</vt:lpstr>
      <vt:lpstr>for Loops</vt:lpstr>
      <vt:lpstr>Trace for Loop</vt:lpstr>
      <vt:lpstr>Trace for Loop, cont.</vt:lpstr>
      <vt:lpstr>Trace for Loop, cont.</vt:lpstr>
      <vt:lpstr>Trace for Loop, cont.</vt:lpstr>
      <vt:lpstr>Trace for Loop, cont.</vt:lpstr>
      <vt:lpstr>Trace for Loop, cont.</vt:lpstr>
      <vt:lpstr>Trace for Loop, cont.</vt:lpstr>
      <vt:lpstr>Trace for Loop, cont.</vt:lpstr>
      <vt:lpstr>Trace for Loop, cont.</vt:lpstr>
      <vt:lpstr>Trace for Loop, cont.</vt:lpstr>
      <vt:lpstr>Note</vt:lpstr>
      <vt:lpstr>Note</vt:lpstr>
      <vt:lpstr>Caution</vt:lpstr>
      <vt:lpstr>Caution, cont.</vt:lpstr>
      <vt:lpstr>Which Loop to Use?</vt:lpstr>
      <vt:lpstr>Recommendations</vt:lpstr>
      <vt:lpstr>Nested Loops </vt:lpstr>
      <vt:lpstr>Minimizing Numerical Errors </vt:lpstr>
      <vt:lpstr>Problem: Finding the Greatest Common Divisor </vt:lpstr>
      <vt:lpstr>Problem:  Predicting the Future Tuition </vt:lpstr>
      <vt:lpstr>Problem:  Predicating the Future Tuition </vt:lpstr>
      <vt:lpstr>Case Study:  Converting Decimals to Hexadecimals</vt:lpstr>
      <vt:lpstr>Problem:  Monte Carlo Simulation </vt:lpstr>
      <vt:lpstr>Using break and continue</vt:lpstr>
      <vt:lpstr>break</vt:lpstr>
      <vt:lpstr>continue</vt:lpstr>
      <vt:lpstr>Guessing Number Problem Revisited </vt:lpstr>
      <vt:lpstr>Problem: Checking Palindrome</vt:lpstr>
      <vt:lpstr>Problem: Displaying Prime Numbers</vt:lpstr>
      <vt:lpstr>Debugging Loops in IDE Tools</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Control Methods</dc:title>
  <dc:creator>Y. Daniel Liang</dc:creator>
  <cp:lastModifiedBy>anas arram</cp:lastModifiedBy>
  <cp:revision>247</cp:revision>
  <cp:lastPrinted>1998-02-04T21:16:15Z</cp:lastPrinted>
  <dcterms:created xsi:type="dcterms:W3CDTF">1995-06-10T17:31:50Z</dcterms:created>
  <dcterms:modified xsi:type="dcterms:W3CDTF">2022-11-09T08:58:17Z</dcterms:modified>
</cp:coreProperties>
</file>