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58B4AFCD-E999-493F-A348-287C2DD3BE2C}">
  <a:tblStyle styleId="{58B4AFCD-E999-493F-A348-287C2DD3BE2C}"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20" Type="http://schemas.openxmlformats.org/officeDocument/2006/relationships/slide" Target="slides/slide14.xml"/><Relationship Id="rId42" Type="http://schemas.openxmlformats.org/officeDocument/2006/relationships/slide" Target="slides/slide36.xml"/><Relationship Id="rId41" Type="http://schemas.openxmlformats.org/officeDocument/2006/relationships/slide" Target="slides/slide35.xml"/><Relationship Id="rId22" Type="http://schemas.openxmlformats.org/officeDocument/2006/relationships/slide" Target="slides/slide16.xml"/><Relationship Id="rId21" Type="http://schemas.openxmlformats.org/officeDocument/2006/relationships/slide" Target="slides/slide15.xml"/><Relationship Id="rId43" Type="http://schemas.openxmlformats.org/officeDocument/2006/relationships/slide" Target="slides/slide37.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37" Type="http://schemas.openxmlformats.org/officeDocument/2006/relationships/slide" Target="slides/slide31.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39" Type="http://schemas.openxmlformats.org/officeDocument/2006/relationships/slide" Target="slides/slide33.xml"/><Relationship Id="rId16" Type="http://schemas.openxmlformats.org/officeDocument/2006/relationships/slide" Target="slides/slide10.xml"/><Relationship Id="rId38" Type="http://schemas.openxmlformats.org/officeDocument/2006/relationships/slide" Target="slides/slide32.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7" name="Google Shape;97;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7" name="Shape 1147"/>
        <p:cNvGrpSpPr/>
        <p:nvPr/>
      </p:nvGrpSpPr>
      <p:grpSpPr>
        <a:xfrm>
          <a:off x="0" y="0"/>
          <a:ext cx="0" cy="0"/>
          <a:chOff x="0" y="0"/>
          <a:chExt cx="0" cy="0"/>
        </a:xfrm>
      </p:grpSpPr>
      <p:sp>
        <p:nvSpPr>
          <p:cNvPr id="1148" name="Google Shape;114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9" name="Google Shape;114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3" name="Shape 1153"/>
        <p:cNvGrpSpPr/>
        <p:nvPr/>
      </p:nvGrpSpPr>
      <p:grpSpPr>
        <a:xfrm>
          <a:off x="0" y="0"/>
          <a:ext cx="0" cy="0"/>
          <a:chOff x="0" y="0"/>
          <a:chExt cx="0" cy="0"/>
        </a:xfrm>
      </p:grpSpPr>
      <p:sp>
        <p:nvSpPr>
          <p:cNvPr id="1154" name="Google Shape;1154;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55" name="Google Shape;1155;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7" name="Shape 1187"/>
        <p:cNvGrpSpPr/>
        <p:nvPr/>
      </p:nvGrpSpPr>
      <p:grpSpPr>
        <a:xfrm>
          <a:off x="0" y="0"/>
          <a:ext cx="0" cy="0"/>
          <a:chOff x="0" y="0"/>
          <a:chExt cx="0" cy="0"/>
        </a:xfrm>
      </p:grpSpPr>
      <p:sp>
        <p:nvSpPr>
          <p:cNvPr id="1188" name="Google Shape;118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89" name="Google Shape;118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4" name="Shape 1194"/>
        <p:cNvGrpSpPr/>
        <p:nvPr/>
      </p:nvGrpSpPr>
      <p:grpSpPr>
        <a:xfrm>
          <a:off x="0" y="0"/>
          <a:ext cx="0" cy="0"/>
          <a:chOff x="0" y="0"/>
          <a:chExt cx="0" cy="0"/>
        </a:xfrm>
      </p:grpSpPr>
      <p:sp>
        <p:nvSpPr>
          <p:cNvPr id="1195" name="Google Shape;1195;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96" name="Google Shape;1196;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0" name="Shape 1200"/>
        <p:cNvGrpSpPr/>
        <p:nvPr/>
      </p:nvGrpSpPr>
      <p:grpSpPr>
        <a:xfrm>
          <a:off x="0" y="0"/>
          <a:ext cx="0" cy="0"/>
          <a:chOff x="0" y="0"/>
          <a:chExt cx="0" cy="0"/>
        </a:xfrm>
      </p:grpSpPr>
      <p:sp>
        <p:nvSpPr>
          <p:cNvPr id="1201" name="Google Shape;1201;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2" name="Google Shape;1202;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6" name="Shape 1206"/>
        <p:cNvGrpSpPr/>
        <p:nvPr/>
      </p:nvGrpSpPr>
      <p:grpSpPr>
        <a:xfrm>
          <a:off x="0" y="0"/>
          <a:ext cx="0" cy="0"/>
          <a:chOff x="0" y="0"/>
          <a:chExt cx="0" cy="0"/>
        </a:xfrm>
      </p:grpSpPr>
      <p:sp>
        <p:nvSpPr>
          <p:cNvPr id="1207" name="Google Shape;1207;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8" name="Google Shape;1208;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8" name="Shape 1218"/>
        <p:cNvGrpSpPr/>
        <p:nvPr/>
      </p:nvGrpSpPr>
      <p:grpSpPr>
        <a:xfrm>
          <a:off x="0" y="0"/>
          <a:ext cx="0" cy="0"/>
          <a:chOff x="0" y="0"/>
          <a:chExt cx="0" cy="0"/>
        </a:xfrm>
      </p:grpSpPr>
      <p:sp>
        <p:nvSpPr>
          <p:cNvPr id="1219" name="Google Shape;1219;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0" name="Google Shape;1220;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7" name="Shape 1227"/>
        <p:cNvGrpSpPr/>
        <p:nvPr/>
      </p:nvGrpSpPr>
      <p:grpSpPr>
        <a:xfrm>
          <a:off x="0" y="0"/>
          <a:ext cx="0" cy="0"/>
          <a:chOff x="0" y="0"/>
          <a:chExt cx="0" cy="0"/>
        </a:xfrm>
      </p:grpSpPr>
      <p:sp>
        <p:nvSpPr>
          <p:cNvPr id="1228" name="Google Shape;1228;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29" name="Google Shape;122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6" name="Shape 1236"/>
        <p:cNvGrpSpPr/>
        <p:nvPr/>
      </p:nvGrpSpPr>
      <p:grpSpPr>
        <a:xfrm>
          <a:off x="0" y="0"/>
          <a:ext cx="0" cy="0"/>
          <a:chOff x="0" y="0"/>
          <a:chExt cx="0" cy="0"/>
        </a:xfrm>
      </p:grpSpPr>
      <p:sp>
        <p:nvSpPr>
          <p:cNvPr id="1237" name="Google Shape;1237;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8" name="Google Shape;1238;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5" name="Shape 1245"/>
        <p:cNvGrpSpPr/>
        <p:nvPr/>
      </p:nvGrpSpPr>
      <p:grpSpPr>
        <a:xfrm>
          <a:off x="0" y="0"/>
          <a:ext cx="0" cy="0"/>
          <a:chOff x="0" y="0"/>
          <a:chExt cx="0" cy="0"/>
        </a:xfrm>
      </p:grpSpPr>
      <p:sp>
        <p:nvSpPr>
          <p:cNvPr id="1246" name="Google Shape;1246;p19: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247" name="Google Shape;1247;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48" name="Google Shape;1248;p1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3" name="Google Shape;10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3" name="Shape 1253"/>
        <p:cNvGrpSpPr/>
        <p:nvPr/>
      </p:nvGrpSpPr>
      <p:grpSpPr>
        <a:xfrm>
          <a:off x="0" y="0"/>
          <a:ext cx="0" cy="0"/>
          <a:chOff x="0" y="0"/>
          <a:chExt cx="0" cy="0"/>
        </a:xfrm>
      </p:grpSpPr>
      <p:sp>
        <p:nvSpPr>
          <p:cNvPr id="1254" name="Google Shape;1254;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55" name="Google Shape;1255;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2" name="Shape 1262"/>
        <p:cNvGrpSpPr/>
        <p:nvPr/>
      </p:nvGrpSpPr>
      <p:grpSpPr>
        <a:xfrm>
          <a:off x="0" y="0"/>
          <a:ext cx="0" cy="0"/>
          <a:chOff x="0" y="0"/>
          <a:chExt cx="0" cy="0"/>
        </a:xfrm>
      </p:grpSpPr>
      <p:sp>
        <p:nvSpPr>
          <p:cNvPr id="1263" name="Google Shape;1263;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4" name="Google Shape;1264;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5" name="Shape 1275"/>
        <p:cNvGrpSpPr/>
        <p:nvPr/>
      </p:nvGrpSpPr>
      <p:grpSpPr>
        <a:xfrm>
          <a:off x="0" y="0"/>
          <a:ext cx="0" cy="0"/>
          <a:chOff x="0" y="0"/>
          <a:chExt cx="0" cy="0"/>
        </a:xfrm>
      </p:grpSpPr>
      <p:sp>
        <p:nvSpPr>
          <p:cNvPr id="1276" name="Google Shape;1276;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7" name="Google Shape;1277;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0" name="Shape 1280"/>
        <p:cNvGrpSpPr/>
        <p:nvPr/>
      </p:nvGrpSpPr>
      <p:grpSpPr>
        <a:xfrm>
          <a:off x="0" y="0"/>
          <a:ext cx="0" cy="0"/>
          <a:chOff x="0" y="0"/>
          <a:chExt cx="0" cy="0"/>
        </a:xfrm>
      </p:grpSpPr>
      <p:sp>
        <p:nvSpPr>
          <p:cNvPr id="1281" name="Google Shape;1281;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2" name="Google Shape;1282;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5" name="Shape 1285"/>
        <p:cNvGrpSpPr/>
        <p:nvPr/>
      </p:nvGrpSpPr>
      <p:grpSpPr>
        <a:xfrm>
          <a:off x="0" y="0"/>
          <a:ext cx="0" cy="0"/>
          <a:chOff x="0" y="0"/>
          <a:chExt cx="0" cy="0"/>
        </a:xfrm>
      </p:grpSpPr>
      <p:sp>
        <p:nvSpPr>
          <p:cNvPr id="1286" name="Google Shape;1286;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87" name="Google Shape;1287;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4" name="Shape 1294"/>
        <p:cNvGrpSpPr/>
        <p:nvPr/>
      </p:nvGrpSpPr>
      <p:grpSpPr>
        <a:xfrm>
          <a:off x="0" y="0"/>
          <a:ext cx="0" cy="0"/>
          <a:chOff x="0" y="0"/>
          <a:chExt cx="0" cy="0"/>
        </a:xfrm>
      </p:grpSpPr>
      <p:sp>
        <p:nvSpPr>
          <p:cNvPr id="1295" name="Google Shape;1295;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96" name="Google Shape;129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2" name="Shape 1302"/>
        <p:cNvGrpSpPr/>
        <p:nvPr/>
      </p:nvGrpSpPr>
      <p:grpSpPr>
        <a:xfrm>
          <a:off x="0" y="0"/>
          <a:ext cx="0" cy="0"/>
          <a:chOff x="0" y="0"/>
          <a:chExt cx="0" cy="0"/>
        </a:xfrm>
      </p:grpSpPr>
      <p:sp>
        <p:nvSpPr>
          <p:cNvPr id="1303" name="Google Shape;1303;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04" name="Google Shape;1304;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2" name="Shape 1312"/>
        <p:cNvGrpSpPr/>
        <p:nvPr/>
      </p:nvGrpSpPr>
      <p:grpSpPr>
        <a:xfrm>
          <a:off x="0" y="0"/>
          <a:ext cx="0" cy="0"/>
          <a:chOff x="0" y="0"/>
          <a:chExt cx="0" cy="0"/>
        </a:xfrm>
      </p:grpSpPr>
      <p:sp>
        <p:nvSpPr>
          <p:cNvPr id="1313" name="Google Shape;1313;p27: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314" name="Google Shape;1314;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15" name="Google Shape;1315;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6" name="Shape 1326"/>
        <p:cNvGrpSpPr/>
        <p:nvPr/>
      </p:nvGrpSpPr>
      <p:grpSpPr>
        <a:xfrm>
          <a:off x="0" y="0"/>
          <a:ext cx="0" cy="0"/>
          <a:chOff x="0" y="0"/>
          <a:chExt cx="0" cy="0"/>
        </a:xfrm>
      </p:grpSpPr>
      <p:sp>
        <p:nvSpPr>
          <p:cNvPr id="1327" name="Google Shape;1327;p28: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1328" name="Google Shape;1328;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29" name="Google Shape;1329;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7" name="Shape 1347"/>
        <p:cNvGrpSpPr/>
        <p:nvPr/>
      </p:nvGrpSpPr>
      <p:grpSpPr>
        <a:xfrm>
          <a:off x="0" y="0"/>
          <a:ext cx="0" cy="0"/>
          <a:chOff x="0" y="0"/>
          <a:chExt cx="0" cy="0"/>
        </a:xfrm>
      </p:grpSpPr>
      <p:sp>
        <p:nvSpPr>
          <p:cNvPr id="1348" name="Google Shape;1348;p2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9" name="Google Shape;1349;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3" name="Shape 1353"/>
        <p:cNvGrpSpPr/>
        <p:nvPr/>
      </p:nvGrpSpPr>
      <p:grpSpPr>
        <a:xfrm>
          <a:off x="0" y="0"/>
          <a:ext cx="0" cy="0"/>
          <a:chOff x="0" y="0"/>
          <a:chExt cx="0" cy="0"/>
        </a:xfrm>
      </p:grpSpPr>
      <p:sp>
        <p:nvSpPr>
          <p:cNvPr id="1354" name="Google Shape;1354;p3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55" name="Google Shape;1355;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9" name="Shape 1359"/>
        <p:cNvGrpSpPr/>
        <p:nvPr/>
      </p:nvGrpSpPr>
      <p:grpSpPr>
        <a:xfrm>
          <a:off x="0" y="0"/>
          <a:ext cx="0" cy="0"/>
          <a:chOff x="0" y="0"/>
          <a:chExt cx="0" cy="0"/>
        </a:xfrm>
      </p:grpSpPr>
      <p:sp>
        <p:nvSpPr>
          <p:cNvPr id="1360" name="Google Shape;1360;p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1" name="Google Shape;1361;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6" name="Shape 1366"/>
        <p:cNvGrpSpPr/>
        <p:nvPr/>
      </p:nvGrpSpPr>
      <p:grpSpPr>
        <a:xfrm>
          <a:off x="0" y="0"/>
          <a:ext cx="0" cy="0"/>
          <a:chOff x="0" y="0"/>
          <a:chExt cx="0" cy="0"/>
        </a:xfrm>
      </p:grpSpPr>
      <p:sp>
        <p:nvSpPr>
          <p:cNvPr id="1367" name="Google Shape;1367;p3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8" name="Google Shape;1368;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2" name="Shape 1372"/>
        <p:cNvGrpSpPr/>
        <p:nvPr/>
      </p:nvGrpSpPr>
      <p:grpSpPr>
        <a:xfrm>
          <a:off x="0" y="0"/>
          <a:ext cx="0" cy="0"/>
          <a:chOff x="0" y="0"/>
          <a:chExt cx="0" cy="0"/>
        </a:xfrm>
      </p:grpSpPr>
      <p:sp>
        <p:nvSpPr>
          <p:cNvPr id="1373" name="Google Shape;1373;p3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74" name="Google Shape;1374;p3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8" name="Shape 1378"/>
        <p:cNvGrpSpPr/>
        <p:nvPr/>
      </p:nvGrpSpPr>
      <p:grpSpPr>
        <a:xfrm>
          <a:off x="0" y="0"/>
          <a:ext cx="0" cy="0"/>
          <a:chOff x="0" y="0"/>
          <a:chExt cx="0" cy="0"/>
        </a:xfrm>
      </p:grpSpPr>
      <p:sp>
        <p:nvSpPr>
          <p:cNvPr id="1379" name="Google Shape;1379;p3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80" name="Google Shape;1380;p3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9" name="Shape 1389"/>
        <p:cNvGrpSpPr/>
        <p:nvPr/>
      </p:nvGrpSpPr>
      <p:grpSpPr>
        <a:xfrm>
          <a:off x="0" y="0"/>
          <a:ext cx="0" cy="0"/>
          <a:chOff x="0" y="0"/>
          <a:chExt cx="0" cy="0"/>
        </a:xfrm>
      </p:grpSpPr>
      <p:sp>
        <p:nvSpPr>
          <p:cNvPr id="1390" name="Google Shape;1390;p3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1" name="Google Shape;1391;p3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6" name="Shape 1396"/>
        <p:cNvGrpSpPr/>
        <p:nvPr/>
      </p:nvGrpSpPr>
      <p:grpSpPr>
        <a:xfrm>
          <a:off x="0" y="0"/>
          <a:ext cx="0" cy="0"/>
          <a:chOff x="0" y="0"/>
          <a:chExt cx="0" cy="0"/>
        </a:xfrm>
      </p:grpSpPr>
      <p:sp>
        <p:nvSpPr>
          <p:cNvPr id="1397" name="Google Shape;1397;p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8" name="Google Shape;1398;p3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3" name="Shape 1403"/>
        <p:cNvGrpSpPr/>
        <p:nvPr/>
      </p:nvGrpSpPr>
      <p:grpSpPr>
        <a:xfrm>
          <a:off x="0" y="0"/>
          <a:ext cx="0" cy="0"/>
          <a:chOff x="0" y="0"/>
          <a:chExt cx="0" cy="0"/>
        </a:xfrm>
      </p:grpSpPr>
      <p:sp>
        <p:nvSpPr>
          <p:cNvPr id="1404" name="Google Shape;1404;p3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5" name="Google Shape;1405;p3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2" name="Shape 1092"/>
        <p:cNvGrpSpPr/>
        <p:nvPr/>
      </p:nvGrpSpPr>
      <p:grpSpPr>
        <a:xfrm>
          <a:off x="0" y="0"/>
          <a:ext cx="0" cy="0"/>
          <a:chOff x="0" y="0"/>
          <a:chExt cx="0" cy="0"/>
        </a:xfrm>
      </p:grpSpPr>
      <p:sp>
        <p:nvSpPr>
          <p:cNvPr id="1093" name="Google Shape;1093;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94" name="Google Shape;1094;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9" name="Shape 1119"/>
        <p:cNvGrpSpPr/>
        <p:nvPr/>
      </p:nvGrpSpPr>
      <p:grpSpPr>
        <a:xfrm>
          <a:off x="0" y="0"/>
          <a:ext cx="0" cy="0"/>
          <a:chOff x="0" y="0"/>
          <a:chExt cx="0" cy="0"/>
        </a:xfrm>
      </p:grpSpPr>
      <p:sp>
        <p:nvSpPr>
          <p:cNvPr id="1120" name="Google Shape;1120;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1" name="Google Shape;1121;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5" name="Shape 1125"/>
        <p:cNvGrpSpPr/>
        <p:nvPr/>
      </p:nvGrpSpPr>
      <p:grpSpPr>
        <a:xfrm>
          <a:off x="0" y="0"/>
          <a:ext cx="0" cy="0"/>
          <a:chOff x="0" y="0"/>
          <a:chExt cx="0" cy="0"/>
        </a:xfrm>
      </p:grpSpPr>
      <p:sp>
        <p:nvSpPr>
          <p:cNvPr id="1126" name="Google Shape;1126;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27" name="Google Shape;112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1" name="Shape 1131"/>
        <p:cNvGrpSpPr/>
        <p:nvPr/>
      </p:nvGrpSpPr>
      <p:grpSpPr>
        <a:xfrm>
          <a:off x="0" y="0"/>
          <a:ext cx="0" cy="0"/>
          <a:chOff x="0" y="0"/>
          <a:chExt cx="0" cy="0"/>
        </a:xfrm>
      </p:grpSpPr>
      <p:sp>
        <p:nvSpPr>
          <p:cNvPr id="1132" name="Google Shape;1132;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33" name="Google Shape;1133;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9" name="Shape 1139"/>
        <p:cNvGrpSpPr/>
        <p:nvPr/>
      </p:nvGrpSpPr>
      <p:grpSpPr>
        <a:xfrm>
          <a:off x="0" y="0"/>
          <a:ext cx="0" cy="0"/>
          <a:chOff x="0" y="0"/>
          <a:chExt cx="0" cy="0"/>
        </a:xfrm>
      </p:grpSpPr>
      <p:sp>
        <p:nvSpPr>
          <p:cNvPr id="1140" name="Google Shape;1140;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1" name="Google Shape;1141;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8" name="Google Shape;18;p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6" name="Shape 66"/>
        <p:cNvGrpSpPr/>
        <p:nvPr/>
      </p:nvGrpSpPr>
      <p:grpSpPr>
        <a:xfrm>
          <a:off x="0" y="0"/>
          <a:ext cx="0" cy="0"/>
          <a:chOff x="0" y="0"/>
          <a:chExt cx="0" cy="0"/>
        </a:xfrm>
      </p:grpSpPr>
      <p:sp>
        <p:nvSpPr>
          <p:cNvPr id="67" name="Google Shape;67;p11"/>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8" name="Google Shape;68;p11"/>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69" name="Google Shape;69;p11"/>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70" name="Google Shape;70;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3" name="Shape 73"/>
        <p:cNvGrpSpPr/>
        <p:nvPr/>
      </p:nvGrpSpPr>
      <p:grpSpPr>
        <a:xfrm>
          <a:off x="0" y="0"/>
          <a:ext cx="0" cy="0"/>
          <a:chOff x="0" y="0"/>
          <a:chExt cx="0" cy="0"/>
        </a:xfrm>
      </p:grpSpPr>
      <p:sp>
        <p:nvSpPr>
          <p:cNvPr id="74" name="Google Shape;74;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5" name="Google Shape;75;p12"/>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6" name="Google Shape;76;p12"/>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7" name="Google Shape;77;p12"/>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78" name="Google Shape;78;p12"/>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79" name="Google Shape;79;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2" name="Shape 82"/>
        <p:cNvGrpSpPr/>
        <p:nvPr/>
      </p:nvGrpSpPr>
      <p:grpSpPr>
        <a:xfrm>
          <a:off x="0" y="0"/>
          <a:ext cx="0" cy="0"/>
          <a:chOff x="0" y="0"/>
          <a:chExt cx="0" cy="0"/>
        </a:xfrm>
      </p:grpSpPr>
      <p:sp>
        <p:nvSpPr>
          <p:cNvPr id="83" name="Google Shape;83;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4" name="Google Shape;84;p13"/>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5" name="Google Shape;85;p13"/>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86" name="Google Shape;86;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9" name="Shape 89"/>
        <p:cNvGrpSpPr/>
        <p:nvPr/>
      </p:nvGrpSpPr>
      <p:grpSpPr>
        <a:xfrm>
          <a:off x="0" y="0"/>
          <a:ext cx="0" cy="0"/>
          <a:chOff x="0" y="0"/>
          <a:chExt cx="0" cy="0"/>
        </a:xfrm>
      </p:grpSpPr>
      <p:sp>
        <p:nvSpPr>
          <p:cNvPr id="90" name="Google Shape;90;p1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91" name="Google Shape;91;p1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92" name="Google Shape;92;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1" name="Shape 21"/>
        <p:cNvGrpSpPr/>
        <p:nvPr/>
      </p:nvGrpSpPr>
      <p:grpSpPr>
        <a:xfrm>
          <a:off x="0" y="0"/>
          <a:ext cx="0" cy="0"/>
          <a:chOff x="0" y="0"/>
          <a:chExt cx="0" cy="0"/>
        </a:xfrm>
      </p:grpSpPr>
      <p:sp>
        <p:nvSpPr>
          <p:cNvPr id="22" name="Google Shape;22;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6" name="Shape 26"/>
        <p:cNvGrpSpPr/>
        <p:nvPr/>
      </p:nvGrpSpPr>
      <p:grpSpPr>
        <a:xfrm>
          <a:off x="0" y="0"/>
          <a:ext cx="0" cy="0"/>
          <a:chOff x="0" y="0"/>
          <a:chExt cx="0" cy="0"/>
        </a:xfrm>
      </p:grpSpPr>
      <p:sp>
        <p:nvSpPr>
          <p:cNvPr id="27" name="Google Shape;27;p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0" name="Shape 30"/>
        <p:cNvGrpSpPr/>
        <p:nvPr/>
      </p:nvGrpSpPr>
      <p:grpSpPr>
        <a:xfrm>
          <a:off x="0" y="0"/>
          <a:ext cx="0" cy="0"/>
          <a:chOff x="0" y="0"/>
          <a:chExt cx="0" cy="0"/>
        </a:xfrm>
      </p:grpSpPr>
      <p:sp>
        <p:nvSpPr>
          <p:cNvPr id="31" name="Google Shape;31;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hart" type="chart">
  <p:cSld name="CHART">
    <p:spTree>
      <p:nvGrpSpPr>
        <p:cNvPr id="41" name="Shape 41"/>
        <p:cNvGrpSpPr/>
        <p:nvPr/>
      </p:nvGrpSpPr>
      <p:grpSpPr>
        <a:xfrm>
          <a:off x="0" y="0"/>
          <a:ext cx="0" cy="0"/>
          <a:chOff x="0" y="0"/>
          <a:chExt cx="0" cy="0"/>
        </a:xfrm>
      </p:grpSpPr>
      <p:sp>
        <p:nvSpPr>
          <p:cNvPr id="42" name="Google Shape;42;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3" name="Google Shape;43;p7"/>
          <p:cNvSpPr/>
          <p:nvPr>
            <p:ph idx="2" type="chart"/>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44" name="Google Shape;44;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7" name="Shape 47"/>
        <p:cNvGrpSpPr/>
        <p:nvPr/>
      </p:nvGrpSpPr>
      <p:grpSpPr>
        <a:xfrm>
          <a:off x="0" y="0"/>
          <a:ext cx="0" cy="0"/>
          <a:chOff x="0" y="0"/>
          <a:chExt cx="0" cy="0"/>
        </a:xfrm>
      </p:grpSpPr>
      <p:sp>
        <p:nvSpPr>
          <p:cNvPr id="48" name="Google Shape;48;p8"/>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9" name="Google Shape;49;p8"/>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0" name="Google Shape;50;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3" name="Shape 53"/>
        <p:cNvGrpSpPr/>
        <p:nvPr/>
      </p:nvGrpSpPr>
      <p:grpSpPr>
        <a:xfrm>
          <a:off x="0" y="0"/>
          <a:ext cx="0" cy="0"/>
          <a:chOff x="0" y="0"/>
          <a:chExt cx="0" cy="0"/>
        </a:xfrm>
      </p:grpSpPr>
      <p:sp>
        <p:nvSpPr>
          <p:cNvPr id="54" name="Google Shape;54;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5" name="Google Shape;55;p9"/>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6" name="Google Shape;56;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1" name="Google Shape;61;p10"/>
          <p:cNvSpPr/>
          <p:nvPr>
            <p:ph idx="2" type="pic"/>
          </p:nvPr>
        </p:nvSpPr>
        <p:spPr>
          <a:xfrm>
            <a:off x="1792288" y="612775"/>
            <a:ext cx="5486400" cy="4114800"/>
          </a:xfrm>
          <a:prstGeom prst="rect">
            <a:avLst/>
          </a:prstGeom>
          <a:noFill/>
          <a:ln>
            <a:noFill/>
          </a:ln>
        </p:spPr>
      </p:sp>
      <p:sp>
        <p:nvSpPr>
          <p:cNvPr id="62" name="Google Shape;62;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63" name="Google Shape;63;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hlink"/>
            </a:gs>
            <a:gs pos="100000">
              <a:srgbClr val="004747"/>
            </a:gs>
          </a:gsLst>
          <a:lin ang="2700000" scaled="0"/>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9.png"/><Relationship Id="rId4" Type="http://schemas.openxmlformats.org/officeDocument/2006/relationships/image" Target="../media/image5.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10.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3.xml"/><Relationship Id="rId3" Type="http://schemas.openxmlformats.org/officeDocument/2006/relationships/image" Target="../media/image7.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5"/>
          <p:cNvSpPr txBox="1"/>
          <p:nvPr>
            <p:ph type="ctrTitle"/>
          </p:nvPr>
        </p:nvSpPr>
        <p:spPr>
          <a:xfrm>
            <a:off x="685800" y="2130425"/>
            <a:ext cx="8153400" cy="1470025"/>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Epidemiology-an introduction</a:t>
            </a:r>
            <a:endParaRPr/>
          </a:p>
        </p:txBody>
      </p:sp>
      <p:sp>
        <p:nvSpPr>
          <p:cNvPr id="100" name="Google Shape;100;p15"/>
          <p:cNvSpPr txBox="1"/>
          <p:nvPr/>
        </p:nvSpPr>
        <p:spPr>
          <a:xfrm>
            <a:off x="4114800" y="5943600"/>
            <a:ext cx="4724400" cy="4572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lt1"/>
              </a:buClr>
              <a:buSzPts val="2400"/>
              <a:buFont typeface="Arial"/>
              <a:buNone/>
            </a:pPr>
            <a:r>
              <a:rPr b="1" i="0" lang="en-US" sz="2400" u="none" cap="none" strike="noStrike">
                <a:solidFill>
                  <a:schemeClr val="lt1"/>
                </a:solidFill>
                <a:latin typeface="Arial"/>
                <a:ea typeface="Arial"/>
                <a:cs typeface="Arial"/>
                <a:sym typeface="Arial"/>
              </a:rPr>
              <a:t>Lecture 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0" name="Shape 1150"/>
        <p:cNvGrpSpPr/>
        <p:nvPr/>
      </p:nvGrpSpPr>
      <p:grpSpPr>
        <a:xfrm>
          <a:off x="0" y="0"/>
          <a:ext cx="0" cy="0"/>
          <a:chOff x="0" y="0"/>
          <a:chExt cx="0" cy="0"/>
        </a:xfrm>
      </p:grpSpPr>
      <p:sp>
        <p:nvSpPr>
          <p:cNvPr id="1151" name="Google Shape;1151;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Definitions</a:t>
            </a:r>
            <a:endParaRPr/>
          </a:p>
        </p:txBody>
      </p:sp>
      <p:sp>
        <p:nvSpPr>
          <p:cNvPr id="1152" name="Google Shape;1152;p24"/>
          <p:cNvSpPr txBox="1"/>
          <p:nvPr/>
        </p:nvSpPr>
        <p:spPr>
          <a:xfrm>
            <a:off x="228600" y="2057400"/>
            <a:ext cx="8686800" cy="2016125"/>
          </a:xfrm>
          <a:prstGeom prst="rect">
            <a:avLst/>
          </a:prstGeom>
          <a:noFill/>
          <a:ln>
            <a:noFill/>
          </a:ln>
        </p:spPr>
        <p:txBody>
          <a:bodyPr anchorCtr="0" anchor="t" bIns="45700" lIns="91425" spcFirstLastPara="1" rIns="91425" wrap="square" tIns="45700">
            <a:spAutoFit/>
          </a:bodyPr>
          <a:lstStyle/>
          <a:p>
            <a:pPr indent="-177800" lvl="0" marL="0" marR="0" rtl="0" algn="l">
              <a:lnSpc>
                <a:spcPct val="150000"/>
              </a:lnSpc>
              <a:spcBef>
                <a:spcPts val="0"/>
              </a:spcBef>
              <a:spcAft>
                <a:spcPts val="0"/>
              </a:spcAft>
              <a:buClr>
                <a:schemeClr val="lt1"/>
              </a:buClr>
              <a:buSzPts val="2800"/>
              <a:buFont typeface="Arial"/>
              <a:buChar char="•"/>
            </a:pPr>
            <a:r>
              <a:rPr b="1" i="0" lang="en-US" sz="2800" u="none">
                <a:solidFill>
                  <a:schemeClr val="lt1"/>
                </a:solidFill>
                <a:latin typeface="Arial"/>
                <a:ea typeface="Arial"/>
                <a:cs typeface="Arial"/>
                <a:sym typeface="Arial"/>
              </a:rPr>
              <a:t> The study of the </a:t>
            </a:r>
            <a:r>
              <a:rPr b="1" i="0" lang="en-US" sz="2800" u="none">
                <a:solidFill>
                  <a:srgbClr val="FFCC00"/>
                </a:solidFill>
                <a:latin typeface="Arial"/>
                <a:ea typeface="Arial"/>
                <a:cs typeface="Arial"/>
                <a:sym typeface="Arial"/>
              </a:rPr>
              <a:t>distribution</a:t>
            </a:r>
            <a:r>
              <a:rPr b="1" i="0" lang="en-US" sz="2800" u="none">
                <a:solidFill>
                  <a:schemeClr val="lt1"/>
                </a:solidFill>
                <a:latin typeface="Arial"/>
                <a:ea typeface="Arial"/>
                <a:cs typeface="Arial"/>
                <a:sym typeface="Arial"/>
              </a:rPr>
              <a:t> and </a:t>
            </a:r>
            <a:r>
              <a:rPr b="1" i="0" lang="en-US" sz="2800" u="none">
                <a:solidFill>
                  <a:srgbClr val="FFCC00"/>
                </a:solidFill>
                <a:latin typeface="Arial"/>
                <a:ea typeface="Arial"/>
                <a:cs typeface="Arial"/>
                <a:sym typeface="Arial"/>
              </a:rPr>
              <a:t>determinants </a:t>
            </a:r>
            <a:r>
              <a:rPr b="1" i="0" lang="en-US" sz="2800" u="none">
                <a:solidFill>
                  <a:schemeClr val="lt1"/>
                </a:solidFill>
                <a:latin typeface="Arial"/>
                <a:ea typeface="Arial"/>
                <a:cs typeface="Arial"/>
                <a:sym typeface="Arial"/>
              </a:rPr>
              <a:t>of disease </a:t>
            </a:r>
            <a:r>
              <a:rPr b="1" i="0" lang="en-US" sz="2800" u="none">
                <a:solidFill>
                  <a:srgbClr val="FFCC00"/>
                </a:solidFill>
                <a:latin typeface="Arial"/>
                <a:ea typeface="Arial"/>
                <a:cs typeface="Arial"/>
                <a:sym typeface="Arial"/>
              </a:rPr>
              <a:t>frequency</a:t>
            </a:r>
            <a:r>
              <a:rPr b="1" i="0" lang="en-US" sz="2800" u="none">
                <a:solidFill>
                  <a:schemeClr val="lt1"/>
                </a:solidFill>
                <a:latin typeface="Arial"/>
                <a:ea typeface="Arial"/>
                <a:cs typeface="Arial"/>
                <a:sym typeface="Arial"/>
              </a:rPr>
              <a:t> in man. (MacMahon and Pugh, 1970)</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1"/>
                                        </p:tgtEl>
                                        <p:attrNameLst>
                                          <p:attrName>style.visibility</p:attrName>
                                        </p:attrNameLst>
                                      </p:cBhvr>
                                      <p:to>
                                        <p:strVal val="visible"/>
                                      </p:to>
                                    </p:set>
                                    <p:animEffect filter="fade" transition="in">
                                      <p:cBhvr>
                                        <p:cTn dur="500"/>
                                        <p:tgtEl>
                                          <p:spTgt spid="1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2"/>
                                        </p:tgtEl>
                                        <p:attrNameLst>
                                          <p:attrName>style.visibility</p:attrName>
                                        </p:attrNameLst>
                                      </p:cBhvr>
                                      <p:to>
                                        <p:strVal val="visible"/>
                                      </p:to>
                                    </p:set>
                                    <p:animEffect filter="fade" transition="in">
                                      <p:cBhvr>
                                        <p:cTn dur="80"/>
                                        <p:tgtEl>
                                          <p:spTgt spid="1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6" name="Shape 1156"/>
        <p:cNvGrpSpPr/>
        <p:nvPr/>
      </p:nvGrpSpPr>
      <p:grpSpPr>
        <a:xfrm>
          <a:off x="0" y="0"/>
          <a:ext cx="0" cy="0"/>
          <a:chOff x="0" y="0"/>
          <a:chExt cx="0" cy="0"/>
        </a:xfrm>
      </p:grpSpPr>
      <p:sp>
        <p:nvSpPr>
          <p:cNvPr id="1157" name="Google Shape;1157;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Arial"/>
              <a:buNone/>
            </a:pPr>
            <a:r>
              <a:rPr b="1" i="1" lang="en-US" sz="4400" u="none">
                <a:solidFill>
                  <a:schemeClr val="lt1"/>
                </a:solidFill>
                <a:latin typeface="Arial"/>
                <a:ea typeface="Arial"/>
                <a:cs typeface="Arial"/>
                <a:sym typeface="Arial"/>
              </a:rPr>
              <a:t>EPIDEMIOLOGY</a:t>
            </a:r>
            <a:endParaRPr/>
          </a:p>
        </p:txBody>
      </p:sp>
      <p:sp>
        <p:nvSpPr>
          <p:cNvPr id="1158" name="Google Shape;1158;p25"/>
          <p:cNvSpPr txBox="1"/>
          <p:nvPr/>
        </p:nvSpPr>
        <p:spPr>
          <a:xfrm>
            <a:off x="685800" y="1447800"/>
            <a:ext cx="6934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FREQUENCY </a:t>
            </a:r>
            <a:r>
              <a:rPr b="1" i="0" lang="en-US" sz="2000" u="none">
                <a:solidFill>
                  <a:schemeClr val="lt1"/>
                </a:solidFill>
                <a:latin typeface="Arial"/>
                <a:ea typeface="Arial"/>
                <a:cs typeface="Arial"/>
                <a:sym typeface="Arial"/>
              </a:rPr>
              <a:t>PREVALENCE   INCIDENCE</a:t>
            </a:r>
            <a:r>
              <a:rPr b="0" i="0" lang="en-US" sz="1800" u="none">
                <a:solidFill>
                  <a:schemeClr val="dk1"/>
                </a:solidFill>
                <a:latin typeface="Arial"/>
                <a:ea typeface="Arial"/>
                <a:cs typeface="Arial"/>
                <a:sym typeface="Arial"/>
              </a:rPr>
              <a:t> </a:t>
            </a:r>
            <a:endParaRPr/>
          </a:p>
        </p:txBody>
      </p:sp>
      <p:sp>
        <p:nvSpPr>
          <p:cNvPr id="1159" name="Google Shape;1159;p25"/>
          <p:cNvSpPr txBox="1"/>
          <p:nvPr/>
        </p:nvSpPr>
        <p:spPr>
          <a:xfrm>
            <a:off x="533400" y="1905000"/>
            <a:ext cx="7239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DISTRIBUTION  </a:t>
            </a:r>
            <a:r>
              <a:rPr b="1" i="0" lang="en-US" sz="2000" u="none">
                <a:solidFill>
                  <a:schemeClr val="lt1"/>
                </a:solidFill>
                <a:latin typeface="Arial"/>
                <a:ea typeface="Arial"/>
                <a:cs typeface="Arial"/>
                <a:sym typeface="Arial"/>
              </a:rPr>
              <a:t>WHO?  WHERE? WHEN?</a:t>
            </a:r>
            <a:endParaRPr/>
          </a:p>
        </p:txBody>
      </p:sp>
      <p:sp>
        <p:nvSpPr>
          <p:cNvPr id="1160" name="Google Shape;1160;p25"/>
          <p:cNvSpPr txBox="1"/>
          <p:nvPr/>
        </p:nvSpPr>
        <p:spPr>
          <a:xfrm>
            <a:off x="457200" y="2590800"/>
            <a:ext cx="7696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DETERMINANTS    </a:t>
            </a:r>
            <a:r>
              <a:rPr b="1" i="0" lang="en-US" sz="2400" u="none">
                <a:solidFill>
                  <a:schemeClr val="lt1"/>
                </a:solidFill>
                <a:latin typeface="Arial"/>
                <a:ea typeface="Arial"/>
                <a:cs typeface="Arial"/>
                <a:sym typeface="Arial"/>
              </a:rPr>
              <a:t>WHY??</a:t>
            </a:r>
            <a:r>
              <a:rPr b="1" i="0" lang="en-US" sz="2400" u="none">
                <a:solidFill>
                  <a:srgbClr val="FFCC00"/>
                </a:solidFill>
                <a:latin typeface="Arial"/>
                <a:ea typeface="Arial"/>
                <a:cs typeface="Arial"/>
                <a:sym typeface="Arial"/>
              </a:rPr>
              <a:t>  </a:t>
            </a:r>
            <a:r>
              <a:rPr b="1" i="0" lang="en-US" sz="2000" u="none">
                <a:solidFill>
                  <a:schemeClr val="lt1"/>
                </a:solidFill>
                <a:latin typeface="Arial"/>
                <a:ea typeface="Arial"/>
                <a:cs typeface="Arial"/>
                <a:sym typeface="Arial"/>
              </a:rPr>
              <a:t>CAUSES OF DISEASE</a:t>
            </a:r>
            <a:endParaRPr/>
          </a:p>
        </p:txBody>
      </p:sp>
      <p:grpSp>
        <p:nvGrpSpPr>
          <p:cNvPr id="1161" name="Google Shape;1161;p25"/>
          <p:cNvGrpSpPr/>
          <p:nvPr/>
        </p:nvGrpSpPr>
        <p:grpSpPr>
          <a:xfrm>
            <a:off x="1447800" y="3279775"/>
            <a:ext cx="5786437" cy="3578225"/>
            <a:chOff x="2074" y="2047"/>
            <a:chExt cx="3645" cy="2254"/>
          </a:xfrm>
        </p:grpSpPr>
        <p:grpSp>
          <p:nvGrpSpPr>
            <p:cNvPr id="1162" name="Google Shape;1162;p25"/>
            <p:cNvGrpSpPr/>
            <p:nvPr/>
          </p:nvGrpSpPr>
          <p:grpSpPr>
            <a:xfrm>
              <a:off x="2074" y="3116"/>
              <a:ext cx="1318" cy="1185"/>
              <a:chOff x="2074" y="3116"/>
              <a:chExt cx="1318" cy="1185"/>
            </a:xfrm>
          </p:grpSpPr>
          <p:sp>
            <p:nvSpPr>
              <p:cNvPr id="1163" name="Google Shape;1163;p25"/>
              <p:cNvSpPr txBox="1"/>
              <p:nvPr/>
            </p:nvSpPr>
            <p:spPr>
              <a:xfrm>
                <a:off x="2074" y="3278"/>
                <a:ext cx="1024" cy="1023"/>
              </a:xfrm>
              <a:prstGeom prst="rect">
                <a:avLst/>
              </a:prstGeom>
              <a:solidFill>
                <a:srgbClr val="FFFF00"/>
              </a:solidFill>
              <a:ln cap="flat" cmpd="sng" w="1427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4" name="Google Shape;1164;p25"/>
              <p:cNvSpPr/>
              <p:nvPr/>
            </p:nvSpPr>
            <p:spPr>
              <a:xfrm>
                <a:off x="3098" y="3120"/>
                <a:ext cx="289" cy="1181"/>
              </a:xfrm>
              <a:custGeom>
                <a:rect b="b" l="l" r="r" t="t"/>
                <a:pathLst>
                  <a:path extrusionOk="0" h="1181" w="289">
                    <a:moveTo>
                      <a:pt x="0" y="160"/>
                    </a:moveTo>
                    <a:lnTo>
                      <a:pt x="0" y="1181"/>
                    </a:lnTo>
                    <a:lnTo>
                      <a:pt x="289" y="980"/>
                    </a:lnTo>
                    <a:lnTo>
                      <a:pt x="289" y="0"/>
                    </a:lnTo>
                    <a:lnTo>
                      <a:pt x="0" y="160"/>
                    </a:lnTo>
                    <a:close/>
                  </a:path>
                </a:pathLst>
              </a:custGeom>
              <a:solidFill>
                <a:srgbClr val="80800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5" name="Google Shape;1165;p25"/>
              <p:cNvSpPr/>
              <p:nvPr/>
            </p:nvSpPr>
            <p:spPr>
              <a:xfrm>
                <a:off x="2077" y="3116"/>
                <a:ext cx="1315" cy="164"/>
              </a:xfrm>
              <a:custGeom>
                <a:rect b="b" l="l" r="r" t="t"/>
                <a:pathLst>
                  <a:path extrusionOk="0" h="164" w="1315">
                    <a:moveTo>
                      <a:pt x="0" y="164"/>
                    </a:moveTo>
                    <a:lnTo>
                      <a:pt x="1021" y="164"/>
                    </a:lnTo>
                    <a:lnTo>
                      <a:pt x="1315" y="0"/>
                    </a:lnTo>
                    <a:lnTo>
                      <a:pt x="330" y="0"/>
                    </a:lnTo>
                    <a:lnTo>
                      <a:pt x="0" y="164"/>
                    </a:lnTo>
                    <a:close/>
                  </a:path>
                </a:pathLst>
              </a:custGeom>
              <a:solidFill>
                <a:srgbClr val="FFFF8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166" name="Google Shape;1166;p25"/>
            <p:cNvGrpSpPr/>
            <p:nvPr/>
          </p:nvGrpSpPr>
          <p:grpSpPr>
            <a:xfrm>
              <a:off x="3215" y="3088"/>
              <a:ext cx="1318" cy="1186"/>
              <a:chOff x="3215" y="3088"/>
              <a:chExt cx="1318" cy="1186"/>
            </a:xfrm>
          </p:grpSpPr>
          <p:sp>
            <p:nvSpPr>
              <p:cNvPr id="1167" name="Google Shape;1167;p25"/>
              <p:cNvSpPr txBox="1"/>
              <p:nvPr/>
            </p:nvSpPr>
            <p:spPr>
              <a:xfrm>
                <a:off x="3215" y="3251"/>
                <a:ext cx="1024" cy="1023"/>
              </a:xfrm>
              <a:prstGeom prst="rect">
                <a:avLst/>
              </a:prstGeom>
              <a:solidFill>
                <a:srgbClr val="00C0C0"/>
              </a:solidFill>
              <a:ln cap="flat" cmpd="sng" w="1427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8" name="Google Shape;1168;p25"/>
              <p:cNvSpPr/>
              <p:nvPr/>
            </p:nvSpPr>
            <p:spPr>
              <a:xfrm>
                <a:off x="4239" y="3093"/>
                <a:ext cx="289" cy="1180"/>
              </a:xfrm>
              <a:custGeom>
                <a:rect b="b" l="l" r="r" t="t"/>
                <a:pathLst>
                  <a:path extrusionOk="0" h="1180" w="289">
                    <a:moveTo>
                      <a:pt x="0" y="159"/>
                    </a:moveTo>
                    <a:lnTo>
                      <a:pt x="0" y="1180"/>
                    </a:lnTo>
                    <a:lnTo>
                      <a:pt x="289" y="980"/>
                    </a:lnTo>
                    <a:lnTo>
                      <a:pt x="289" y="0"/>
                    </a:lnTo>
                    <a:lnTo>
                      <a:pt x="0" y="159"/>
                    </a:lnTo>
                    <a:close/>
                  </a:path>
                </a:pathLst>
              </a:custGeom>
              <a:solidFill>
                <a:srgbClr val="00606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69" name="Google Shape;1169;p25"/>
              <p:cNvSpPr/>
              <p:nvPr/>
            </p:nvSpPr>
            <p:spPr>
              <a:xfrm>
                <a:off x="3217" y="3088"/>
                <a:ext cx="1316" cy="164"/>
              </a:xfrm>
              <a:custGeom>
                <a:rect b="b" l="l" r="r" t="t"/>
                <a:pathLst>
                  <a:path extrusionOk="0" h="164" w="1316">
                    <a:moveTo>
                      <a:pt x="0" y="164"/>
                    </a:moveTo>
                    <a:lnTo>
                      <a:pt x="1022" y="164"/>
                    </a:lnTo>
                    <a:lnTo>
                      <a:pt x="1316" y="0"/>
                    </a:lnTo>
                    <a:lnTo>
                      <a:pt x="331" y="0"/>
                    </a:lnTo>
                    <a:lnTo>
                      <a:pt x="0" y="164"/>
                    </a:lnTo>
                    <a:close/>
                  </a:path>
                </a:pathLst>
              </a:custGeom>
              <a:solidFill>
                <a:srgbClr val="40FFFF"/>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170" name="Google Shape;1170;p25"/>
            <p:cNvGrpSpPr/>
            <p:nvPr/>
          </p:nvGrpSpPr>
          <p:grpSpPr>
            <a:xfrm>
              <a:off x="4401" y="2997"/>
              <a:ext cx="1318" cy="1186"/>
              <a:chOff x="4401" y="2997"/>
              <a:chExt cx="1318" cy="1186"/>
            </a:xfrm>
          </p:grpSpPr>
          <p:sp>
            <p:nvSpPr>
              <p:cNvPr id="1171" name="Google Shape;1171;p25"/>
              <p:cNvSpPr txBox="1"/>
              <p:nvPr/>
            </p:nvSpPr>
            <p:spPr>
              <a:xfrm>
                <a:off x="4401" y="3158"/>
                <a:ext cx="1025" cy="1025"/>
              </a:xfrm>
              <a:prstGeom prst="rect">
                <a:avLst/>
              </a:prstGeom>
              <a:solidFill>
                <a:srgbClr val="FF00FF"/>
              </a:solidFill>
              <a:ln cap="flat" cmpd="sng" w="1427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2" name="Google Shape;1172;p25"/>
              <p:cNvSpPr/>
              <p:nvPr/>
            </p:nvSpPr>
            <p:spPr>
              <a:xfrm>
                <a:off x="5425" y="3002"/>
                <a:ext cx="290" cy="1180"/>
              </a:xfrm>
              <a:custGeom>
                <a:rect b="b" l="l" r="r" t="t"/>
                <a:pathLst>
                  <a:path extrusionOk="0" h="1180" w="290">
                    <a:moveTo>
                      <a:pt x="0" y="159"/>
                    </a:moveTo>
                    <a:lnTo>
                      <a:pt x="0" y="1180"/>
                    </a:lnTo>
                    <a:lnTo>
                      <a:pt x="290" y="980"/>
                    </a:lnTo>
                    <a:lnTo>
                      <a:pt x="290" y="0"/>
                    </a:lnTo>
                    <a:lnTo>
                      <a:pt x="0" y="159"/>
                    </a:lnTo>
                    <a:close/>
                  </a:path>
                </a:pathLst>
              </a:custGeom>
              <a:solidFill>
                <a:srgbClr val="80008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3" name="Google Shape;1173;p25"/>
              <p:cNvSpPr/>
              <p:nvPr/>
            </p:nvSpPr>
            <p:spPr>
              <a:xfrm>
                <a:off x="4404" y="2997"/>
                <a:ext cx="1315" cy="164"/>
              </a:xfrm>
              <a:custGeom>
                <a:rect b="b" l="l" r="r" t="t"/>
                <a:pathLst>
                  <a:path extrusionOk="0" h="164" w="1315">
                    <a:moveTo>
                      <a:pt x="0" y="164"/>
                    </a:moveTo>
                    <a:lnTo>
                      <a:pt x="1021" y="164"/>
                    </a:lnTo>
                    <a:lnTo>
                      <a:pt x="1315" y="0"/>
                    </a:lnTo>
                    <a:lnTo>
                      <a:pt x="330" y="0"/>
                    </a:lnTo>
                    <a:lnTo>
                      <a:pt x="0" y="164"/>
                    </a:lnTo>
                    <a:close/>
                  </a:path>
                </a:pathLst>
              </a:custGeom>
              <a:solidFill>
                <a:srgbClr val="FF40FF"/>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174" name="Google Shape;1174;p25"/>
            <p:cNvGrpSpPr/>
            <p:nvPr/>
          </p:nvGrpSpPr>
          <p:grpSpPr>
            <a:xfrm>
              <a:off x="2321" y="2065"/>
              <a:ext cx="1318" cy="1151"/>
              <a:chOff x="2321" y="2065"/>
              <a:chExt cx="1318" cy="1151"/>
            </a:xfrm>
          </p:grpSpPr>
          <p:sp>
            <p:nvSpPr>
              <p:cNvPr id="1175" name="Google Shape;1175;p25"/>
              <p:cNvSpPr txBox="1"/>
              <p:nvPr/>
            </p:nvSpPr>
            <p:spPr>
              <a:xfrm>
                <a:off x="2321" y="2192"/>
                <a:ext cx="1023" cy="1023"/>
              </a:xfrm>
              <a:prstGeom prst="rect">
                <a:avLst/>
              </a:prstGeom>
              <a:solidFill>
                <a:srgbClr val="FF8000"/>
              </a:solidFill>
              <a:ln cap="flat" cmpd="sng" w="1427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6" name="Google Shape;1176;p25"/>
              <p:cNvSpPr/>
              <p:nvPr/>
            </p:nvSpPr>
            <p:spPr>
              <a:xfrm>
                <a:off x="3345" y="2065"/>
                <a:ext cx="289" cy="1151"/>
              </a:xfrm>
              <a:custGeom>
                <a:rect b="b" l="l" r="r" t="t"/>
                <a:pathLst>
                  <a:path extrusionOk="0" h="1151" w="289">
                    <a:moveTo>
                      <a:pt x="0" y="130"/>
                    </a:moveTo>
                    <a:lnTo>
                      <a:pt x="0" y="1151"/>
                    </a:lnTo>
                    <a:lnTo>
                      <a:pt x="289" y="980"/>
                    </a:lnTo>
                    <a:lnTo>
                      <a:pt x="289" y="0"/>
                    </a:lnTo>
                    <a:lnTo>
                      <a:pt x="0" y="130"/>
                    </a:lnTo>
                    <a:close/>
                  </a:path>
                </a:pathLst>
              </a:custGeom>
              <a:solidFill>
                <a:srgbClr val="80400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77" name="Google Shape;1177;p25"/>
              <p:cNvSpPr/>
              <p:nvPr/>
            </p:nvSpPr>
            <p:spPr>
              <a:xfrm>
                <a:off x="2322" y="2065"/>
                <a:ext cx="1317" cy="130"/>
              </a:xfrm>
              <a:custGeom>
                <a:rect b="b" l="l" r="r" t="t"/>
                <a:pathLst>
                  <a:path extrusionOk="0" h="130" w="1317">
                    <a:moveTo>
                      <a:pt x="0" y="130"/>
                    </a:moveTo>
                    <a:lnTo>
                      <a:pt x="1023" y="130"/>
                    </a:lnTo>
                    <a:lnTo>
                      <a:pt x="1317" y="0"/>
                    </a:lnTo>
                    <a:lnTo>
                      <a:pt x="331" y="0"/>
                    </a:lnTo>
                    <a:lnTo>
                      <a:pt x="0" y="130"/>
                    </a:lnTo>
                    <a:close/>
                  </a:path>
                </a:pathLst>
              </a:custGeom>
              <a:solidFill>
                <a:srgbClr val="FFA04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178" name="Google Shape;1178;p25"/>
            <p:cNvGrpSpPr/>
            <p:nvPr/>
          </p:nvGrpSpPr>
          <p:grpSpPr>
            <a:xfrm>
              <a:off x="3580" y="2047"/>
              <a:ext cx="1318" cy="1151"/>
              <a:chOff x="3580" y="2047"/>
              <a:chExt cx="1318" cy="1151"/>
            </a:xfrm>
          </p:grpSpPr>
          <p:sp>
            <p:nvSpPr>
              <p:cNvPr id="1179" name="Google Shape;1179;p25"/>
              <p:cNvSpPr txBox="1"/>
              <p:nvPr/>
            </p:nvSpPr>
            <p:spPr>
              <a:xfrm>
                <a:off x="3580" y="2174"/>
                <a:ext cx="1024" cy="1023"/>
              </a:xfrm>
              <a:prstGeom prst="rect">
                <a:avLst/>
              </a:prstGeom>
              <a:solidFill>
                <a:srgbClr val="00E000"/>
              </a:solidFill>
              <a:ln cap="flat" cmpd="sng" w="14275">
                <a:solidFill>
                  <a:srgbClr val="000000"/>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0" name="Google Shape;1180;p25"/>
              <p:cNvSpPr/>
              <p:nvPr/>
            </p:nvSpPr>
            <p:spPr>
              <a:xfrm>
                <a:off x="4604" y="2047"/>
                <a:ext cx="290" cy="1151"/>
              </a:xfrm>
              <a:custGeom>
                <a:rect b="b" l="l" r="r" t="t"/>
                <a:pathLst>
                  <a:path extrusionOk="0" h="1151" w="290">
                    <a:moveTo>
                      <a:pt x="0" y="129"/>
                    </a:moveTo>
                    <a:lnTo>
                      <a:pt x="0" y="1151"/>
                    </a:lnTo>
                    <a:lnTo>
                      <a:pt x="290" y="980"/>
                    </a:lnTo>
                    <a:lnTo>
                      <a:pt x="290" y="0"/>
                    </a:lnTo>
                    <a:lnTo>
                      <a:pt x="0" y="129"/>
                    </a:lnTo>
                    <a:close/>
                  </a:path>
                </a:pathLst>
              </a:custGeom>
              <a:solidFill>
                <a:srgbClr val="00600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81" name="Google Shape;1181;p25"/>
              <p:cNvSpPr/>
              <p:nvPr/>
            </p:nvSpPr>
            <p:spPr>
              <a:xfrm>
                <a:off x="3582" y="2047"/>
                <a:ext cx="1316" cy="129"/>
              </a:xfrm>
              <a:custGeom>
                <a:rect b="b" l="l" r="r" t="t"/>
                <a:pathLst>
                  <a:path extrusionOk="0" h="129" w="1316">
                    <a:moveTo>
                      <a:pt x="0" y="129"/>
                    </a:moveTo>
                    <a:lnTo>
                      <a:pt x="1022" y="129"/>
                    </a:lnTo>
                    <a:lnTo>
                      <a:pt x="1316" y="0"/>
                    </a:lnTo>
                    <a:lnTo>
                      <a:pt x="330" y="0"/>
                    </a:lnTo>
                    <a:lnTo>
                      <a:pt x="0" y="129"/>
                    </a:lnTo>
                    <a:close/>
                  </a:path>
                </a:pathLst>
              </a:custGeom>
              <a:solidFill>
                <a:srgbClr val="80FF80"/>
              </a:solidFill>
              <a:ln cap="flat" cmpd="sng" w="1427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182" name="Google Shape;1182;p25"/>
            <p:cNvSpPr txBox="1"/>
            <p:nvPr/>
          </p:nvSpPr>
          <p:spPr>
            <a:xfrm>
              <a:off x="2381" y="2387"/>
              <a:ext cx="953" cy="59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HOW MANY?</a:t>
              </a:r>
              <a:endParaRPr/>
            </a:p>
          </p:txBody>
        </p:sp>
        <p:sp>
          <p:nvSpPr>
            <p:cNvPr id="1183" name="Google Shape;1183;p25"/>
            <p:cNvSpPr txBox="1"/>
            <p:nvPr/>
          </p:nvSpPr>
          <p:spPr>
            <a:xfrm>
              <a:off x="3560" y="2523"/>
              <a:ext cx="1088" cy="32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WHERE?</a:t>
              </a:r>
              <a:endParaRPr/>
            </a:p>
          </p:txBody>
        </p:sp>
        <p:sp>
          <p:nvSpPr>
            <p:cNvPr id="1184" name="Google Shape;1184;p25"/>
            <p:cNvSpPr txBox="1"/>
            <p:nvPr/>
          </p:nvSpPr>
          <p:spPr>
            <a:xfrm>
              <a:off x="2109" y="3602"/>
              <a:ext cx="953" cy="32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WHY?</a:t>
              </a:r>
              <a:endParaRPr/>
            </a:p>
          </p:txBody>
        </p:sp>
        <p:sp>
          <p:nvSpPr>
            <p:cNvPr id="1185" name="Google Shape;1185;p25"/>
            <p:cNvSpPr txBox="1"/>
            <p:nvPr/>
          </p:nvSpPr>
          <p:spPr>
            <a:xfrm>
              <a:off x="3242" y="3566"/>
              <a:ext cx="953" cy="32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HOW?</a:t>
              </a:r>
              <a:endParaRPr/>
            </a:p>
          </p:txBody>
        </p:sp>
        <p:sp>
          <p:nvSpPr>
            <p:cNvPr id="1186" name="Google Shape;1186;p25"/>
            <p:cNvSpPr txBox="1"/>
            <p:nvPr/>
          </p:nvSpPr>
          <p:spPr>
            <a:xfrm>
              <a:off x="4467" y="3339"/>
              <a:ext cx="953" cy="59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WHAT NOW?</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0" name="Shape 1190"/>
        <p:cNvGrpSpPr/>
        <p:nvPr/>
      </p:nvGrpSpPr>
      <p:grpSpPr>
        <a:xfrm>
          <a:off x="0" y="0"/>
          <a:ext cx="0" cy="0"/>
          <a:chOff x="0" y="0"/>
          <a:chExt cx="0" cy="0"/>
        </a:xfrm>
      </p:grpSpPr>
      <p:sp>
        <p:nvSpPr>
          <p:cNvPr id="1191" name="Google Shape;1191;p26"/>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Frequency</a:t>
            </a:r>
            <a:endParaRPr/>
          </a:p>
        </p:txBody>
      </p:sp>
      <p:sp>
        <p:nvSpPr>
          <p:cNvPr id="1192" name="Google Shape;1192;p26"/>
          <p:cNvSpPr txBox="1"/>
          <p:nvPr/>
        </p:nvSpPr>
        <p:spPr>
          <a:xfrm>
            <a:off x="228600" y="1981200"/>
            <a:ext cx="8686800" cy="9461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Amount of disease- risk, incidence rate and prevalence.</a:t>
            </a:r>
            <a:endParaRPr/>
          </a:p>
        </p:txBody>
      </p:sp>
      <p:sp>
        <p:nvSpPr>
          <p:cNvPr id="1193" name="Google Shape;1193;p26"/>
          <p:cNvSpPr txBox="1"/>
          <p:nvPr/>
        </p:nvSpPr>
        <p:spPr>
          <a:xfrm>
            <a:off x="0" y="3581400"/>
            <a:ext cx="8839200" cy="946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These measurements give an idea about the burden of disease in a population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7" name="Shape 1197"/>
        <p:cNvGrpSpPr/>
        <p:nvPr/>
      </p:nvGrpSpPr>
      <p:grpSpPr>
        <a:xfrm>
          <a:off x="0" y="0"/>
          <a:ext cx="0" cy="0"/>
          <a:chOff x="0" y="0"/>
          <a:chExt cx="0" cy="0"/>
        </a:xfrm>
      </p:grpSpPr>
      <p:sp>
        <p:nvSpPr>
          <p:cNvPr id="1198" name="Google Shape;1198;p27"/>
          <p:cNvSpPr txBox="1"/>
          <p:nvPr/>
        </p:nvSpPr>
        <p:spPr>
          <a:xfrm>
            <a:off x="914400" y="1295400"/>
            <a:ext cx="7086600" cy="2133600"/>
          </a:xfrm>
          <a:prstGeom prst="rect">
            <a:avLst/>
          </a:prstGeom>
          <a:solidFill>
            <a:srgbClr val="FF99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00000"/>
              </a:buClr>
              <a:buSzPts val="4400"/>
              <a:buFont typeface="Comic Sans MS"/>
              <a:buNone/>
            </a:pPr>
            <a:r>
              <a:rPr b="1" i="0" lang="en-US" sz="4400" u="none">
                <a:solidFill>
                  <a:srgbClr val="800000"/>
                </a:solidFill>
                <a:latin typeface="Comic Sans MS"/>
                <a:ea typeface="Comic Sans MS"/>
                <a:cs typeface="Comic Sans MS"/>
                <a:sym typeface="Comic Sans MS"/>
              </a:rPr>
              <a:t>“When we measure, </a:t>
            </a:r>
            <a:br>
              <a:rPr b="1" i="0" lang="en-US" sz="4400" u="none">
                <a:solidFill>
                  <a:srgbClr val="800000"/>
                </a:solidFill>
                <a:latin typeface="Comic Sans MS"/>
                <a:ea typeface="Comic Sans MS"/>
                <a:cs typeface="Comic Sans MS"/>
                <a:sym typeface="Comic Sans MS"/>
              </a:rPr>
            </a:br>
            <a:r>
              <a:rPr b="1" i="0" lang="en-US" sz="4400" u="none">
                <a:solidFill>
                  <a:srgbClr val="800000"/>
                </a:solidFill>
                <a:latin typeface="Comic Sans MS"/>
                <a:ea typeface="Comic Sans MS"/>
                <a:cs typeface="Comic Sans MS"/>
                <a:sym typeface="Comic Sans MS"/>
              </a:rPr>
              <a:t>we know better”</a:t>
            </a:r>
            <a:endParaRPr/>
          </a:p>
        </p:txBody>
      </p:sp>
      <p:sp>
        <p:nvSpPr>
          <p:cNvPr id="1199" name="Google Shape;1199;p27"/>
          <p:cNvSpPr txBox="1"/>
          <p:nvPr/>
        </p:nvSpPr>
        <p:spPr>
          <a:xfrm>
            <a:off x="1171575" y="3629025"/>
            <a:ext cx="6629400" cy="1143000"/>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 Center for Disease Control (CDC), Atlanta, Georgia,USA</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3" name="Shape 1203"/>
        <p:cNvGrpSpPr/>
        <p:nvPr/>
      </p:nvGrpSpPr>
      <p:grpSpPr>
        <a:xfrm>
          <a:off x="0" y="0"/>
          <a:ext cx="0" cy="0"/>
          <a:chOff x="0" y="0"/>
          <a:chExt cx="0" cy="0"/>
        </a:xfrm>
      </p:grpSpPr>
      <p:sp>
        <p:nvSpPr>
          <p:cNvPr id="1204" name="Google Shape;1204;p28"/>
          <p:cNvSpPr txBox="1"/>
          <p:nvPr/>
        </p:nvSpPr>
        <p:spPr>
          <a:xfrm>
            <a:off x="685800" y="1295400"/>
            <a:ext cx="7772400" cy="2895600"/>
          </a:xfrm>
          <a:prstGeom prst="rect">
            <a:avLst/>
          </a:prstGeom>
          <a:solidFill>
            <a:srgbClr val="FF99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800000"/>
              </a:buClr>
              <a:buSzPts val="4400"/>
              <a:buFont typeface="Comic Sans MS"/>
              <a:buNone/>
            </a:pPr>
            <a:r>
              <a:rPr b="1" i="0" lang="en-US" sz="4400" u="none">
                <a:solidFill>
                  <a:srgbClr val="800000"/>
                </a:solidFill>
                <a:latin typeface="Comic Sans MS"/>
                <a:ea typeface="Comic Sans MS"/>
                <a:cs typeface="Comic Sans MS"/>
                <a:sym typeface="Comic Sans MS"/>
              </a:rPr>
              <a:t>“Not everything that can be counted counts, and not everything that counts can be counted”</a:t>
            </a:r>
            <a:endParaRPr/>
          </a:p>
        </p:txBody>
      </p:sp>
      <p:sp>
        <p:nvSpPr>
          <p:cNvPr id="1205" name="Google Shape;1205;p28"/>
          <p:cNvSpPr txBox="1"/>
          <p:nvPr/>
        </p:nvSpPr>
        <p:spPr>
          <a:xfrm>
            <a:off x="1371600" y="4267200"/>
            <a:ext cx="6400800" cy="609600"/>
          </a:xfrm>
          <a:prstGeom prst="rect">
            <a:avLst/>
          </a:prstGeom>
          <a:noFill/>
          <a:ln>
            <a:noFill/>
          </a:ln>
        </p:spPr>
        <p:txBody>
          <a:bodyPr anchorCtr="0" anchor="t" bIns="45700" lIns="91425" spcFirstLastPara="1" rIns="91425" wrap="square" tIns="45700">
            <a:noAutofit/>
          </a:bodyPr>
          <a:lstStyle/>
          <a:p>
            <a:pPr indent="-457200" lvl="0" marL="457200" marR="0" rtl="0" algn="ctr">
              <a:lnSpc>
                <a:spcPct val="100000"/>
              </a:lnSpc>
              <a:spcBef>
                <a:spcPts val="0"/>
              </a:spcBef>
              <a:spcAft>
                <a:spcPts val="0"/>
              </a:spcAft>
              <a:buClr>
                <a:schemeClr val="dk1"/>
              </a:buClr>
              <a:buSzPts val="3200"/>
              <a:buFont typeface="Comic Sans MS"/>
              <a:buChar char="-"/>
            </a:pPr>
            <a:r>
              <a:rPr b="0" i="0" lang="en-US" sz="3200" u="none">
                <a:solidFill>
                  <a:schemeClr val="dk1"/>
                </a:solidFill>
                <a:latin typeface="Comic Sans MS"/>
                <a:ea typeface="Comic Sans MS"/>
                <a:cs typeface="Comic Sans MS"/>
                <a:sym typeface="Comic Sans MS"/>
              </a:rPr>
              <a:t>Albert Einstein</a:t>
            </a:r>
            <a:br>
              <a:rPr b="0" i="0" lang="en-US" sz="3200" u="none">
                <a:solidFill>
                  <a:schemeClr val="dk1"/>
                </a:solidFill>
                <a:latin typeface="Comic Sans MS"/>
                <a:ea typeface="Comic Sans MS"/>
                <a:cs typeface="Comic Sans MS"/>
                <a:sym typeface="Comic Sans MS"/>
              </a:rPr>
            </a:br>
            <a:r>
              <a:rPr b="0" i="0" lang="en-US" sz="3200" u="none">
                <a:solidFill>
                  <a:schemeClr val="dk1"/>
                </a:solidFill>
                <a:latin typeface="Comic Sans MS"/>
                <a:ea typeface="Comic Sans MS"/>
                <a:cs typeface="Comic Sans MS"/>
                <a:sym typeface="Comic Sans MS"/>
              </a:rPr>
              <a:t>هناك شك انها ليست لآلبيرت، اما لِ وليام بروس كاميرون حسب بعض الاثباتات</a:t>
            </a:r>
            <a:br>
              <a:rPr b="0" i="0" lang="en-US" sz="3200" u="none">
                <a:solidFill>
                  <a:schemeClr val="dk1"/>
                </a:solidFill>
                <a:latin typeface="Comic Sans MS"/>
                <a:ea typeface="Comic Sans MS"/>
                <a:cs typeface="Comic Sans MS"/>
                <a:sym typeface="Comic Sans MS"/>
              </a:rPr>
            </a:br>
            <a:r>
              <a:rPr b="0" i="0" lang="en-US" sz="3200" u="none">
                <a:solidFill>
                  <a:schemeClr val="dk1"/>
                </a:solidFill>
                <a:latin typeface="Comic Sans MS"/>
                <a:ea typeface="Comic Sans MS"/>
                <a:cs typeface="Comic Sans MS"/>
                <a:sym typeface="Comic Sans MS"/>
              </a:rPr>
              <a:t>محمد مصلح 2019-9-9</a:t>
            </a:r>
            <a:endParaRPr b="0" i="0" sz="3200" u="none">
              <a:solidFill>
                <a:schemeClr val="dk1"/>
              </a:solidFill>
              <a:latin typeface="Comic Sans MS"/>
              <a:ea typeface="Comic Sans MS"/>
              <a:cs typeface="Comic Sans MS"/>
              <a:sym typeface="Comic Sans MS"/>
            </a:endParaRPr>
          </a:p>
          <a:p>
            <a:pPr indent="0" lvl="0" marL="0" marR="0" rtl="0" algn="l">
              <a:lnSpc>
                <a:spcPct val="100000"/>
              </a:lnSpc>
              <a:spcBef>
                <a:spcPts val="0"/>
              </a:spcBef>
              <a:spcAft>
                <a:spcPts val="0"/>
              </a:spcAft>
              <a:buNone/>
            </a:pPr>
            <a:r>
              <a:t/>
            </a:r>
            <a:endParaRPr b="0" i="0" sz="3200" u="none">
              <a:solidFill>
                <a:schemeClr val="dk1"/>
              </a:solidFill>
              <a:latin typeface="Comic Sans MS"/>
              <a:ea typeface="Comic Sans MS"/>
              <a:cs typeface="Comic Sans MS"/>
              <a:sym typeface="Comic Sans MS"/>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9" name="Shape 1209"/>
        <p:cNvGrpSpPr/>
        <p:nvPr/>
      </p:nvGrpSpPr>
      <p:grpSpPr>
        <a:xfrm>
          <a:off x="0" y="0"/>
          <a:ext cx="0" cy="0"/>
          <a:chOff x="0" y="0"/>
          <a:chExt cx="0" cy="0"/>
        </a:xfrm>
      </p:grpSpPr>
      <p:sp>
        <p:nvSpPr>
          <p:cNvPr id="1210" name="Google Shape;1210;p29"/>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Distribution</a:t>
            </a:r>
            <a:endParaRPr/>
          </a:p>
        </p:txBody>
      </p:sp>
      <p:sp>
        <p:nvSpPr>
          <p:cNvPr id="1211" name="Google Shape;1211;p29"/>
          <p:cNvSpPr txBox="1"/>
          <p:nvPr/>
        </p:nvSpPr>
        <p:spPr>
          <a:xfrm>
            <a:off x="3581400" y="1066800"/>
            <a:ext cx="19621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3600"/>
              <a:buFont typeface="Arial"/>
              <a:buNone/>
            </a:pPr>
            <a:r>
              <a:rPr b="1" i="1" lang="en-US" sz="3600" u="none">
                <a:solidFill>
                  <a:schemeClr val="lt1"/>
                </a:solidFill>
                <a:latin typeface="Arial"/>
                <a:ea typeface="Arial"/>
                <a:cs typeface="Arial"/>
                <a:sym typeface="Arial"/>
              </a:rPr>
              <a:t>By time </a:t>
            </a:r>
            <a:endParaRPr/>
          </a:p>
        </p:txBody>
      </p:sp>
      <p:sp>
        <p:nvSpPr>
          <p:cNvPr id="1212" name="Google Shape;1212;p29"/>
          <p:cNvSpPr txBox="1"/>
          <p:nvPr/>
        </p:nvSpPr>
        <p:spPr>
          <a:xfrm>
            <a:off x="457200" y="1905000"/>
            <a:ext cx="7391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Studying time trends for certain diseases. </a:t>
            </a:r>
            <a:endParaRPr/>
          </a:p>
        </p:txBody>
      </p:sp>
      <p:sp>
        <p:nvSpPr>
          <p:cNvPr id="1213" name="Google Shape;1213;p29"/>
          <p:cNvSpPr txBox="1"/>
          <p:nvPr/>
        </p:nvSpPr>
        <p:spPr>
          <a:xfrm>
            <a:off x="228600" y="2514600"/>
            <a:ext cx="8610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Three basic types of time trend are described-</a:t>
            </a:r>
            <a:endParaRPr/>
          </a:p>
        </p:txBody>
      </p:sp>
      <p:sp>
        <p:nvSpPr>
          <p:cNvPr id="1214" name="Google Shape;1214;p29"/>
          <p:cNvSpPr txBox="1"/>
          <p:nvPr/>
        </p:nvSpPr>
        <p:spPr>
          <a:xfrm>
            <a:off x="304800" y="3124200"/>
            <a:ext cx="8534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Epidemic: </a:t>
            </a:r>
            <a:r>
              <a:rPr b="1" i="0" lang="en-US" sz="2400" u="none">
                <a:solidFill>
                  <a:srgbClr val="FFCC00"/>
                </a:solidFill>
                <a:latin typeface="Arial"/>
                <a:ea typeface="Arial"/>
                <a:cs typeface="Arial"/>
                <a:sym typeface="Arial"/>
              </a:rPr>
              <a:t>a temporary increase in the incidence of a disease in a population.</a:t>
            </a:r>
            <a:endParaRPr/>
          </a:p>
        </p:txBody>
      </p:sp>
      <p:sp>
        <p:nvSpPr>
          <p:cNvPr id="1215" name="Google Shape;1215;p29"/>
          <p:cNvSpPr txBox="1"/>
          <p:nvPr/>
        </p:nvSpPr>
        <p:spPr>
          <a:xfrm>
            <a:off x="304800" y="4114800"/>
            <a:ext cx="84582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Periodic:</a:t>
            </a:r>
            <a:r>
              <a:rPr b="1" i="0" lang="en-US" sz="2400" u="none">
                <a:solidFill>
                  <a:srgbClr val="FFCC00"/>
                </a:solidFill>
                <a:latin typeface="Arial"/>
                <a:ea typeface="Arial"/>
                <a:cs typeface="Arial"/>
                <a:sym typeface="Arial"/>
              </a:rPr>
              <a:t> referes to the pattern of more or less regular changes in incidence (e.g whooping cough tends to peak every 3 years or so.</a:t>
            </a:r>
            <a:endParaRPr/>
          </a:p>
        </p:txBody>
      </p:sp>
      <p:sp>
        <p:nvSpPr>
          <p:cNvPr id="1216" name="Google Shape;1216;p29"/>
          <p:cNvSpPr txBox="1"/>
          <p:nvPr/>
        </p:nvSpPr>
        <p:spPr>
          <a:xfrm>
            <a:off x="304800" y="5410200"/>
            <a:ext cx="84582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Secular trends:</a:t>
            </a:r>
            <a:r>
              <a:rPr b="1" i="0" lang="en-US" sz="2400" u="none">
                <a:solidFill>
                  <a:schemeClr val="dk1"/>
                </a:solidFill>
                <a:latin typeface="Arial"/>
                <a:ea typeface="Arial"/>
                <a:cs typeface="Arial"/>
                <a:sym typeface="Arial"/>
              </a:rPr>
              <a:t> </a:t>
            </a:r>
            <a:r>
              <a:rPr b="1" i="0" lang="en-US" sz="2400" u="none">
                <a:solidFill>
                  <a:srgbClr val="FFCC00"/>
                </a:solidFill>
                <a:latin typeface="Arial"/>
                <a:ea typeface="Arial"/>
                <a:cs typeface="Arial"/>
                <a:sym typeface="Arial"/>
              </a:rPr>
              <a:t>secular or long –term  trends, refer to non-periodic changes in disease statistics over a number of years. </a:t>
            </a:r>
            <a:endParaRPr/>
          </a:p>
        </p:txBody>
      </p:sp>
      <p:pic>
        <p:nvPicPr>
          <p:cNvPr descr="MCj04315330000[1]" id="1217" name="Google Shape;1217;p29"/>
          <p:cNvPicPr preferRelativeResize="0"/>
          <p:nvPr/>
        </p:nvPicPr>
        <p:blipFill rotWithShape="1">
          <a:blip r:embed="rId3">
            <a:alphaModFix/>
          </a:blip>
          <a:srcRect b="0" l="0" r="0" t="0"/>
          <a:stretch/>
        </p:blipFill>
        <p:spPr>
          <a:xfrm>
            <a:off x="7162800" y="457200"/>
            <a:ext cx="981075" cy="141287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1" name="Shape 1221"/>
        <p:cNvGrpSpPr/>
        <p:nvPr/>
      </p:nvGrpSpPr>
      <p:grpSpPr>
        <a:xfrm>
          <a:off x="0" y="0"/>
          <a:ext cx="0" cy="0"/>
          <a:chOff x="0" y="0"/>
          <a:chExt cx="0" cy="0"/>
        </a:xfrm>
      </p:grpSpPr>
      <p:sp>
        <p:nvSpPr>
          <p:cNvPr id="1222" name="Google Shape;1222;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Distribution</a:t>
            </a:r>
            <a:endParaRPr/>
          </a:p>
        </p:txBody>
      </p:sp>
      <p:sp>
        <p:nvSpPr>
          <p:cNvPr id="1223" name="Google Shape;1223;p30"/>
          <p:cNvSpPr txBox="1"/>
          <p:nvPr/>
        </p:nvSpPr>
        <p:spPr>
          <a:xfrm>
            <a:off x="2362200" y="1752600"/>
            <a:ext cx="4343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By person</a:t>
            </a:r>
            <a:endParaRPr/>
          </a:p>
        </p:txBody>
      </p:sp>
      <p:sp>
        <p:nvSpPr>
          <p:cNvPr id="1224" name="Google Shape;1224;p30"/>
          <p:cNvSpPr txBox="1"/>
          <p:nvPr/>
        </p:nvSpPr>
        <p:spPr>
          <a:xfrm>
            <a:off x="95250" y="2794000"/>
            <a:ext cx="8613775" cy="1006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Characteristics of person which affect the likelihood of occurrence of </a:t>
            </a:r>
            <a:endParaRPr/>
          </a:p>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particular Diseases include age, sex, ethnicity, occupation,</a:t>
            </a:r>
            <a:endParaRPr/>
          </a:p>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socio-economic status, marital status</a:t>
            </a:r>
            <a:endParaRPr/>
          </a:p>
        </p:txBody>
      </p:sp>
      <p:sp>
        <p:nvSpPr>
          <p:cNvPr id="1225" name="Google Shape;1225;p30"/>
          <p:cNvSpPr txBox="1"/>
          <p:nvPr/>
        </p:nvSpPr>
        <p:spPr>
          <a:xfrm>
            <a:off x="304800" y="4114800"/>
            <a:ext cx="7391400" cy="11874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Disease rates can be calculated for subsets of the population , therefore helping  to identify priorities for preventive action.</a:t>
            </a:r>
            <a:endParaRPr/>
          </a:p>
        </p:txBody>
      </p:sp>
      <p:pic>
        <p:nvPicPr>
          <p:cNvPr descr="Figure" id="1226" name="Google Shape;1226;p30"/>
          <p:cNvPicPr preferRelativeResize="0"/>
          <p:nvPr/>
        </p:nvPicPr>
        <p:blipFill rotWithShape="1">
          <a:blip r:embed="rId3">
            <a:alphaModFix/>
          </a:blip>
          <a:srcRect b="0" l="0" r="0" t="0"/>
          <a:stretch/>
        </p:blipFill>
        <p:spPr>
          <a:xfrm>
            <a:off x="6629400" y="1295400"/>
            <a:ext cx="876300" cy="1428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0" name="Shape 1230"/>
        <p:cNvGrpSpPr/>
        <p:nvPr/>
      </p:nvGrpSpPr>
      <p:grpSpPr>
        <a:xfrm>
          <a:off x="0" y="0"/>
          <a:ext cx="0" cy="0"/>
          <a:chOff x="0" y="0"/>
          <a:chExt cx="0" cy="0"/>
        </a:xfrm>
      </p:grpSpPr>
      <p:sp>
        <p:nvSpPr>
          <p:cNvPr id="1231" name="Google Shape;1231;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Distribution</a:t>
            </a:r>
            <a:endParaRPr/>
          </a:p>
        </p:txBody>
      </p:sp>
      <p:sp>
        <p:nvSpPr>
          <p:cNvPr id="1232" name="Google Shape;1232;p31"/>
          <p:cNvSpPr txBox="1"/>
          <p:nvPr/>
        </p:nvSpPr>
        <p:spPr>
          <a:xfrm>
            <a:off x="2209800" y="1447800"/>
            <a:ext cx="45720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4000"/>
              <a:buFont typeface="Arial"/>
              <a:buNone/>
            </a:pPr>
            <a:r>
              <a:rPr b="1" i="1" lang="en-US" sz="4000" u="none">
                <a:solidFill>
                  <a:schemeClr val="lt1"/>
                </a:solidFill>
                <a:latin typeface="Arial"/>
                <a:ea typeface="Arial"/>
                <a:cs typeface="Arial"/>
                <a:sym typeface="Arial"/>
              </a:rPr>
              <a:t>By place</a:t>
            </a:r>
            <a:endParaRPr/>
          </a:p>
        </p:txBody>
      </p:sp>
      <p:sp>
        <p:nvSpPr>
          <p:cNvPr id="1233" name="Google Shape;1233;p31"/>
          <p:cNvSpPr txBox="1"/>
          <p:nvPr/>
        </p:nvSpPr>
        <p:spPr>
          <a:xfrm>
            <a:off x="304800" y="2743200"/>
            <a:ext cx="8153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International, regional, and small area comparisons of disease distribution may be made.</a:t>
            </a:r>
            <a:endParaRPr/>
          </a:p>
        </p:txBody>
      </p:sp>
      <p:sp>
        <p:nvSpPr>
          <p:cNvPr id="1234" name="Google Shape;1234;p31"/>
          <p:cNvSpPr txBox="1"/>
          <p:nvPr/>
        </p:nvSpPr>
        <p:spPr>
          <a:xfrm>
            <a:off x="228600" y="3886200"/>
            <a:ext cx="83820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Standardization is required to allow for important differences in population structure!</a:t>
            </a:r>
            <a:endParaRPr/>
          </a:p>
        </p:txBody>
      </p:sp>
      <p:pic>
        <p:nvPicPr>
          <p:cNvPr descr="israel_lebanon_map" id="1235" name="Google Shape;1235;p31"/>
          <p:cNvPicPr preferRelativeResize="0"/>
          <p:nvPr/>
        </p:nvPicPr>
        <p:blipFill rotWithShape="1">
          <a:blip r:embed="rId3">
            <a:alphaModFix/>
          </a:blip>
          <a:srcRect b="0" l="0" r="0" t="0"/>
          <a:stretch/>
        </p:blipFill>
        <p:spPr>
          <a:xfrm>
            <a:off x="6629400" y="1143000"/>
            <a:ext cx="1544637" cy="1420812"/>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9" name="Shape 1239"/>
        <p:cNvGrpSpPr/>
        <p:nvPr/>
      </p:nvGrpSpPr>
      <p:grpSpPr>
        <a:xfrm>
          <a:off x="0" y="0"/>
          <a:ext cx="0" cy="0"/>
          <a:chOff x="0" y="0"/>
          <a:chExt cx="0" cy="0"/>
        </a:xfrm>
      </p:grpSpPr>
      <p:sp>
        <p:nvSpPr>
          <p:cNvPr id="1240" name="Google Shape;1240;p32"/>
          <p:cNvSpPr txBox="1"/>
          <p:nvPr>
            <p:ph type="title"/>
          </p:nvPr>
        </p:nvSpPr>
        <p:spPr>
          <a:xfrm>
            <a:off x="5334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1" i="1" lang="en-US" sz="3600" u="none">
                <a:solidFill>
                  <a:srgbClr val="FFCC00"/>
                </a:solidFill>
                <a:latin typeface="Arial"/>
                <a:ea typeface="Arial"/>
                <a:cs typeface="Arial"/>
                <a:sym typeface="Arial"/>
              </a:rPr>
              <a:t>Epidemiology</a:t>
            </a:r>
            <a:endParaRPr/>
          </a:p>
        </p:txBody>
      </p:sp>
      <p:sp>
        <p:nvSpPr>
          <p:cNvPr id="1241" name="Google Shape;1241;p32"/>
          <p:cNvSpPr txBox="1"/>
          <p:nvPr/>
        </p:nvSpPr>
        <p:spPr>
          <a:xfrm>
            <a:off x="457200" y="1371600"/>
            <a:ext cx="83058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 ILLNESS CENTERED</a:t>
            </a:r>
            <a:endParaRPr/>
          </a:p>
        </p:txBody>
      </p:sp>
      <p:sp>
        <p:nvSpPr>
          <p:cNvPr id="1242" name="Google Shape;1242;p32"/>
          <p:cNvSpPr txBox="1"/>
          <p:nvPr/>
        </p:nvSpPr>
        <p:spPr>
          <a:xfrm>
            <a:off x="762000" y="1828800"/>
            <a:ext cx="7010400" cy="1768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Cardiovascular epidemiology</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Cancer epidemiology</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Respiratory disease epidemiology</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Infectious disease epidemiology</a:t>
            </a:r>
            <a:endParaRPr/>
          </a:p>
        </p:txBody>
      </p:sp>
      <p:sp>
        <p:nvSpPr>
          <p:cNvPr id="1243" name="Google Shape;1243;p32"/>
          <p:cNvSpPr txBox="1"/>
          <p:nvPr/>
        </p:nvSpPr>
        <p:spPr>
          <a:xfrm>
            <a:off x="457200" y="3810000"/>
            <a:ext cx="53340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 DETERMINANT CENTERED</a:t>
            </a:r>
            <a:endParaRPr/>
          </a:p>
        </p:txBody>
      </p:sp>
      <p:sp>
        <p:nvSpPr>
          <p:cNvPr id="1244" name="Google Shape;1244;p32"/>
          <p:cNvSpPr txBox="1"/>
          <p:nvPr/>
        </p:nvSpPr>
        <p:spPr>
          <a:xfrm>
            <a:off x="838200" y="4419600"/>
            <a:ext cx="4648200" cy="13112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 </a:t>
            </a:r>
            <a:r>
              <a:rPr b="1" i="0" lang="en-US" sz="2000" u="none">
                <a:solidFill>
                  <a:srgbClr val="FFCC00"/>
                </a:solidFill>
                <a:latin typeface="Arial"/>
                <a:ea typeface="Arial"/>
                <a:cs typeface="Arial"/>
                <a:sym typeface="Arial"/>
              </a:rPr>
              <a:t>Nutritional epidemiology</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Occupational epidemiology</a:t>
            </a:r>
            <a:endParaRPr/>
          </a:p>
          <a:p>
            <a:pPr indent="0" lvl="0" marL="0" marR="0" rtl="0" algn="l">
              <a:lnSpc>
                <a:spcPct val="100000"/>
              </a:lnSpc>
              <a:spcBef>
                <a:spcPts val="1000"/>
              </a:spcBef>
              <a:spcAft>
                <a:spcPts val="0"/>
              </a:spcAft>
              <a:buClr>
                <a:srgbClr val="FFCC00"/>
              </a:buClr>
              <a:buSzPts val="2000"/>
              <a:buFont typeface="Arial"/>
              <a:buNone/>
            </a:pPr>
            <a:r>
              <a:rPr b="1" i="0" lang="en-US" sz="2000" u="none">
                <a:solidFill>
                  <a:srgbClr val="FFCC00"/>
                </a:solidFill>
                <a:latin typeface="Arial"/>
                <a:ea typeface="Arial"/>
                <a:cs typeface="Arial"/>
                <a:sym typeface="Arial"/>
              </a:rPr>
              <a:t>- Behavioural epidemiology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4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9" name="Shape 1249"/>
        <p:cNvGrpSpPr/>
        <p:nvPr/>
      </p:nvGrpSpPr>
      <p:grpSpPr>
        <a:xfrm>
          <a:off x="0" y="0"/>
          <a:ext cx="0" cy="0"/>
          <a:chOff x="0" y="0"/>
          <a:chExt cx="0" cy="0"/>
        </a:xfrm>
      </p:grpSpPr>
      <p:sp>
        <p:nvSpPr>
          <p:cNvPr id="1250" name="Google Shape;1250;p33"/>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3600"/>
              <a:buFont typeface="Arial"/>
              <a:buNone/>
            </a:pPr>
            <a:r>
              <a:rPr b="1" i="1" lang="en-US" sz="3600" u="none">
                <a:solidFill>
                  <a:srgbClr val="FFCC00"/>
                </a:solidFill>
                <a:latin typeface="Arial"/>
                <a:ea typeface="Arial"/>
                <a:cs typeface="Arial"/>
                <a:sym typeface="Arial"/>
              </a:rPr>
              <a:t>Epidemiology</a:t>
            </a:r>
            <a:endParaRPr/>
          </a:p>
        </p:txBody>
      </p:sp>
      <p:sp>
        <p:nvSpPr>
          <p:cNvPr id="1251" name="Google Shape;1251;p33"/>
          <p:cNvSpPr txBox="1"/>
          <p:nvPr/>
        </p:nvSpPr>
        <p:spPr>
          <a:xfrm>
            <a:off x="685800" y="1447800"/>
            <a:ext cx="50292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 CLINICAL EPIDEMIOLOGY</a:t>
            </a:r>
            <a:endParaRPr/>
          </a:p>
        </p:txBody>
      </p:sp>
      <p:sp>
        <p:nvSpPr>
          <p:cNvPr id="1252" name="Google Shape;1252;p33"/>
          <p:cNvSpPr txBox="1"/>
          <p:nvPr/>
        </p:nvSpPr>
        <p:spPr>
          <a:xfrm>
            <a:off x="990600" y="2209800"/>
            <a:ext cx="5029200" cy="8540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Study of disease outcome</a:t>
            </a:r>
            <a:endParaRPr/>
          </a:p>
          <a:p>
            <a:pPr indent="-127000" lvl="0" marL="0" marR="0" rtl="0" algn="l">
              <a:lnSpc>
                <a:spcPct val="100000"/>
              </a:lnSpc>
              <a:spcBef>
                <a:spcPts val="1000"/>
              </a:spcBef>
              <a:spcAft>
                <a:spcPts val="0"/>
              </a:spcAft>
              <a:buClr>
                <a:srgbClr val="FFCC00"/>
              </a:buClr>
              <a:buSzPts val="2000"/>
              <a:buFont typeface="Arial"/>
              <a:buChar char="-"/>
            </a:pPr>
            <a:r>
              <a:rPr b="1" i="0" lang="en-US" sz="2000" u="none">
                <a:solidFill>
                  <a:srgbClr val="FFCC00"/>
                </a:solidFill>
                <a:latin typeface="Arial"/>
                <a:ea typeface="Arial"/>
                <a:cs typeface="Arial"/>
                <a:sym typeface="Arial"/>
              </a:rPr>
              <a:t>Clinical trials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Epidemiology</a:t>
            </a:r>
            <a:endParaRPr/>
          </a:p>
        </p:txBody>
      </p:sp>
      <p:sp>
        <p:nvSpPr>
          <p:cNvPr id="106" name="Google Shape;106;p16"/>
          <p:cNvSpPr txBox="1"/>
          <p:nvPr/>
        </p:nvSpPr>
        <p:spPr>
          <a:xfrm>
            <a:off x="990600" y="2286000"/>
            <a:ext cx="7086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cap="none" strike="noStrike">
                <a:solidFill>
                  <a:srgbClr val="FFCC00"/>
                </a:solidFill>
                <a:latin typeface="Arial"/>
                <a:ea typeface="Arial"/>
                <a:cs typeface="Arial"/>
                <a:sym typeface="Arial"/>
              </a:rPr>
              <a:t>EPI:</a:t>
            </a:r>
            <a:r>
              <a:rPr b="0" i="0" lang="en-US" sz="2400" u="none" cap="none" strike="noStrike">
                <a:solidFill>
                  <a:schemeClr val="dk1"/>
                </a:solidFill>
                <a:latin typeface="Arial"/>
                <a:ea typeface="Arial"/>
                <a:cs typeface="Arial"/>
                <a:sym typeface="Arial"/>
              </a:rPr>
              <a:t>                </a:t>
            </a:r>
            <a:r>
              <a:rPr b="0" i="0" lang="en-US" sz="2400" u="none" cap="none" strike="noStrike">
                <a:solidFill>
                  <a:schemeClr val="lt1"/>
                </a:solidFill>
                <a:latin typeface="Arial"/>
                <a:ea typeface="Arial"/>
                <a:cs typeface="Arial"/>
                <a:sym typeface="Arial"/>
              </a:rPr>
              <a:t>UPON, AMONG</a:t>
            </a:r>
            <a:endParaRPr/>
          </a:p>
        </p:txBody>
      </p:sp>
      <p:sp>
        <p:nvSpPr>
          <p:cNvPr id="107" name="Google Shape;107;p16"/>
          <p:cNvSpPr txBox="1"/>
          <p:nvPr/>
        </p:nvSpPr>
        <p:spPr>
          <a:xfrm>
            <a:off x="914400" y="3124200"/>
            <a:ext cx="7239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cap="none" strike="noStrike">
                <a:solidFill>
                  <a:srgbClr val="FFCC00"/>
                </a:solidFill>
                <a:latin typeface="Arial"/>
                <a:ea typeface="Arial"/>
                <a:cs typeface="Arial"/>
                <a:sym typeface="Arial"/>
              </a:rPr>
              <a:t>DEMOS:</a:t>
            </a:r>
            <a:r>
              <a:rPr b="0" i="0" lang="en-US" sz="2400" u="none" cap="none" strike="noStrike">
                <a:solidFill>
                  <a:schemeClr val="dk1"/>
                </a:solidFill>
                <a:latin typeface="Arial"/>
                <a:ea typeface="Arial"/>
                <a:cs typeface="Arial"/>
                <a:sym typeface="Arial"/>
              </a:rPr>
              <a:t>          </a:t>
            </a:r>
            <a:r>
              <a:rPr b="0" i="0" lang="en-US" sz="2400" u="none" cap="none" strike="noStrike">
                <a:solidFill>
                  <a:schemeClr val="lt1"/>
                </a:solidFill>
                <a:latin typeface="Arial"/>
                <a:ea typeface="Arial"/>
                <a:cs typeface="Arial"/>
                <a:sym typeface="Arial"/>
              </a:rPr>
              <a:t>PEOPLE</a:t>
            </a:r>
            <a:endParaRPr/>
          </a:p>
        </p:txBody>
      </p:sp>
      <p:sp>
        <p:nvSpPr>
          <p:cNvPr id="108" name="Google Shape;108;p16"/>
          <p:cNvSpPr txBox="1"/>
          <p:nvPr/>
        </p:nvSpPr>
        <p:spPr>
          <a:xfrm>
            <a:off x="838200" y="4038600"/>
            <a:ext cx="7620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cap="none" strike="noStrike">
                <a:solidFill>
                  <a:srgbClr val="FFCC00"/>
                </a:solidFill>
                <a:latin typeface="Arial"/>
                <a:ea typeface="Arial"/>
                <a:cs typeface="Arial"/>
                <a:sym typeface="Arial"/>
              </a:rPr>
              <a:t>LOGOS:</a:t>
            </a:r>
            <a:r>
              <a:rPr b="1" i="0" lang="en-US" sz="2400" u="none" cap="none" strike="noStrike">
                <a:solidFill>
                  <a:schemeClr val="dk1"/>
                </a:solidFill>
                <a:latin typeface="Arial"/>
                <a:ea typeface="Arial"/>
                <a:cs typeface="Arial"/>
                <a:sym typeface="Arial"/>
              </a:rPr>
              <a:t>         </a:t>
            </a:r>
            <a:r>
              <a:rPr b="0" i="0" lang="en-US" sz="2400" u="none" cap="none" strike="noStrike">
                <a:solidFill>
                  <a:schemeClr val="dk1"/>
                </a:solidFill>
                <a:latin typeface="Arial"/>
                <a:ea typeface="Arial"/>
                <a:cs typeface="Arial"/>
                <a:sym typeface="Arial"/>
              </a:rPr>
              <a:t> </a:t>
            </a:r>
            <a:r>
              <a:rPr b="0" i="0" lang="en-US" sz="2400" u="none" cap="none" strike="noStrike">
                <a:solidFill>
                  <a:schemeClr val="lt1"/>
                </a:solidFill>
                <a:latin typeface="Arial"/>
                <a:ea typeface="Arial"/>
                <a:cs typeface="Arial"/>
                <a:sym typeface="Arial"/>
              </a:rPr>
              <a:t>WORD, REASON, DOCTRINE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6" name="Shape 1256"/>
        <p:cNvGrpSpPr/>
        <p:nvPr/>
      </p:nvGrpSpPr>
      <p:grpSpPr>
        <a:xfrm>
          <a:off x="0" y="0"/>
          <a:ext cx="0" cy="0"/>
          <a:chOff x="0" y="0"/>
          <a:chExt cx="0" cy="0"/>
        </a:xfrm>
      </p:grpSpPr>
      <p:sp>
        <p:nvSpPr>
          <p:cNvPr id="1257" name="Google Shape;1257;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History of epidemiology</a:t>
            </a:r>
            <a:endParaRPr/>
          </a:p>
        </p:txBody>
      </p:sp>
      <p:sp>
        <p:nvSpPr>
          <p:cNvPr id="1258" name="Google Shape;1258;p34"/>
          <p:cNvSpPr txBox="1"/>
          <p:nvPr/>
        </p:nvSpPr>
        <p:spPr>
          <a:xfrm>
            <a:off x="0" y="1571625"/>
            <a:ext cx="8686800" cy="1371600"/>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 </a:t>
            </a:r>
            <a:r>
              <a:rPr b="1" i="0" lang="en-US" sz="2400" u="none">
                <a:solidFill>
                  <a:schemeClr val="lt1"/>
                </a:solidFill>
                <a:latin typeface="Arial"/>
                <a:ea typeface="Arial"/>
                <a:cs typeface="Arial"/>
                <a:sym typeface="Arial"/>
              </a:rPr>
              <a:t>Epidemiology is as old as medicine itself-</a:t>
            </a:r>
            <a:endParaRPr/>
          </a:p>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a:t>
            </a:r>
            <a:endParaRPr/>
          </a:p>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   Hippocrates first suggested in the fifth century B.C. that    </a:t>
            </a:r>
            <a:endParaRPr/>
          </a:p>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environmental factors influence disease occurence.</a:t>
            </a:r>
            <a:endParaRPr/>
          </a:p>
        </p:txBody>
      </p:sp>
      <p:sp>
        <p:nvSpPr>
          <p:cNvPr id="1259" name="Google Shape;1259;p34"/>
          <p:cNvSpPr txBox="1"/>
          <p:nvPr/>
        </p:nvSpPr>
        <p:spPr>
          <a:xfrm>
            <a:off x="212725" y="2932112"/>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0" name="Google Shape;1260;p34"/>
          <p:cNvSpPr txBox="1"/>
          <p:nvPr/>
        </p:nvSpPr>
        <p:spPr>
          <a:xfrm>
            <a:off x="304800" y="3657600"/>
            <a:ext cx="769620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1" name="Google Shape;1261;p34"/>
          <p:cNvSpPr txBox="1"/>
          <p:nvPr/>
        </p:nvSpPr>
        <p:spPr>
          <a:xfrm>
            <a:off x="381000" y="3505200"/>
            <a:ext cx="7239000" cy="2378075"/>
          </a:xfrm>
          <a:prstGeom prst="rect">
            <a:avLst/>
          </a:prstGeom>
          <a:noFill/>
          <a:ln>
            <a:noFill/>
          </a:ln>
        </p:spPr>
        <p:txBody>
          <a:bodyPr anchorCtr="0" anchor="t" bIns="45700" lIns="91425" spcFirstLastPara="1" rIns="91425" wrap="square" tIns="45700">
            <a:spAutoFit/>
          </a:bodyPr>
          <a:lstStyle/>
          <a:p>
            <a:pPr indent="-127000" lvl="0" marL="0" marR="0" rtl="0" algn="l">
              <a:lnSpc>
                <a:spcPct val="100000"/>
              </a:lnSpc>
              <a:spcBef>
                <a:spcPts val="0"/>
              </a:spcBef>
              <a:spcAft>
                <a:spcPts val="0"/>
              </a:spcAft>
              <a:buClr>
                <a:schemeClr val="lt1"/>
              </a:buClr>
              <a:buSzPts val="2000"/>
              <a:buFont typeface="Arial"/>
              <a:buChar char="•"/>
            </a:pPr>
            <a:r>
              <a:rPr b="1" i="0" lang="en-US" sz="2000" u="none">
                <a:solidFill>
                  <a:schemeClr val="lt1"/>
                </a:solidFill>
                <a:latin typeface="Arial"/>
                <a:ea typeface="Arial"/>
                <a:cs typeface="Arial"/>
                <a:sym typeface="Arial"/>
              </a:rPr>
              <a:t> William Farr- a physician-set up a system for routine compilation of the numbers and causes of deaths in England. </a:t>
            </a:r>
            <a:endParaRPr/>
          </a:p>
          <a:p>
            <a:pPr indent="0" lvl="0" marL="0" marR="0" rtl="0" algn="l">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 compared mortality patterns of </a:t>
            </a:r>
            <a:endParaRPr/>
          </a:p>
          <a:p>
            <a:pPr indent="0" lvl="0" marL="0" marR="0" rtl="0" algn="l">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married and single persons.</a:t>
            </a:r>
            <a:endParaRPr/>
          </a:p>
          <a:p>
            <a:pPr indent="0" lvl="0" marL="0" marR="0" rtl="0" algn="l">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     workers in different occupations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6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5" name="Shape 1265"/>
        <p:cNvGrpSpPr/>
        <p:nvPr/>
      </p:nvGrpSpPr>
      <p:grpSpPr>
        <a:xfrm>
          <a:off x="0" y="0"/>
          <a:ext cx="0" cy="0"/>
          <a:chOff x="0" y="0"/>
          <a:chExt cx="0" cy="0"/>
        </a:xfrm>
      </p:grpSpPr>
      <p:sp>
        <p:nvSpPr>
          <p:cNvPr id="1266" name="Google Shape;1266;p35"/>
          <p:cNvSpPr txBox="1"/>
          <p:nvPr>
            <p:ph type="title"/>
          </p:nvPr>
        </p:nvSpPr>
        <p:spPr>
          <a:xfrm>
            <a:off x="457200" y="427037"/>
            <a:ext cx="8229600" cy="1249362"/>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r>
              <a:rPr b="0" i="0" lang="en-US" sz="4000" u="none">
                <a:solidFill>
                  <a:schemeClr val="dk2"/>
                </a:solidFill>
                <a:latin typeface="Arial"/>
                <a:ea typeface="Arial"/>
                <a:cs typeface="Arial"/>
                <a:sym typeface="Arial"/>
              </a:rPr>
              <a:t>The Founding Father </a:t>
            </a:r>
            <a:br>
              <a:rPr b="0" i="0" lang="en-US" sz="4000" u="none">
                <a:solidFill>
                  <a:schemeClr val="dk2"/>
                </a:solidFill>
                <a:latin typeface="Arial"/>
                <a:ea typeface="Arial"/>
                <a:cs typeface="Arial"/>
                <a:sym typeface="Arial"/>
              </a:rPr>
            </a:br>
            <a:r>
              <a:rPr b="0" i="0" lang="en-US" sz="4000" u="none">
                <a:solidFill>
                  <a:schemeClr val="dk2"/>
                </a:solidFill>
                <a:latin typeface="Arial"/>
                <a:ea typeface="Arial"/>
                <a:cs typeface="Arial"/>
                <a:sym typeface="Arial"/>
              </a:rPr>
              <a:t>of Modern Epidemiology</a:t>
            </a:r>
            <a:endParaRPr/>
          </a:p>
        </p:txBody>
      </p:sp>
      <p:sp>
        <p:nvSpPr>
          <p:cNvPr id="1267" name="Google Shape;1267;p35"/>
          <p:cNvSpPr txBox="1"/>
          <p:nvPr>
            <p:ph idx="1" type="body"/>
          </p:nvPr>
        </p:nvSpPr>
        <p:spPr>
          <a:xfrm>
            <a:off x="762000" y="5715000"/>
            <a:ext cx="2667000" cy="8382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William Farr </a:t>
            </a:r>
            <a:endParaRPr/>
          </a:p>
          <a:p>
            <a:pPr indent="-342900" lvl="0" marL="34290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1807-1883</a:t>
            </a:r>
            <a:endParaRPr/>
          </a:p>
        </p:txBody>
      </p:sp>
      <p:pic>
        <p:nvPicPr>
          <p:cNvPr descr="farr" id="1268" name="Google Shape;1268;p35"/>
          <p:cNvPicPr preferRelativeResize="0"/>
          <p:nvPr/>
        </p:nvPicPr>
        <p:blipFill rotWithShape="1">
          <a:blip r:embed="rId3">
            <a:alphaModFix/>
          </a:blip>
          <a:srcRect b="0" l="0" r="0" t="0"/>
          <a:stretch/>
        </p:blipFill>
        <p:spPr>
          <a:xfrm>
            <a:off x="533400" y="1828800"/>
            <a:ext cx="3136900" cy="3671887"/>
          </a:xfrm>
          <a:prstGeom prst="rect">
            <a:avLst/>
          </a:prstGeom>
          <a:noFill/>
          <a:ln>
            <a:noFill/>
          </a:ln>
        </p:spPr>
      </p:pic>
      <p:pic>
        <p:nvPicPr>
          <p:cNvPr id="1269" name="Google Shape;1269;p35"/>
          <p:cNvPicPr preferRelativeResize="0"/>
          <p:nvPr/>
        </p:nvPicPr>
        <p:blipFill rotWithShape="1">
          <a:blip r:embed="rId4">
            <a:alphaModFix/>
          </a:blip>
          <a:srcRect b="0" l="0" r="0" t="0"/>
          <a:stretch/>
        </p:blipFill>
        <p:spPr>
          <a:xfrm>
            <a:off x="5459412" y="1828800"/>
            <a:ext cx="2846387" cy="3657600"/>
          </a:xfrm>
          <a:prstGeom prst="rect">
            <a:avLst/>
          </a:prstGeom>
          <a:noFill/>
          <a:ln>
            <a:noFill/>
          </a:ln>
        </p:spPr>
      </p:pic>
      <p:sp>
        <p:nvSpPr>
          <p:cNvPr id="1270" name="Google Shape;1270;p35"/>
          <p:cNvSpPr/>
          <p:nvPr/>
        </p:nvSpPr>
        <p:spPr>
          <a:xfrm>
            <a:off x="533400" y="5562600"/>
            <a:ext cx="3200400" cy="1219200"/>
          </a:xfrm>
          <a:prstGeom prst="bevel">
            <a:avLst>
              <a:gd fmla="val 12500" name="adj"/>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nvGrpSpPr>
          <p:cNvPr id="1271" name="Google Shape;1271;p35"/>
          <p:cNvGrpSpPr/>
          <p:nvPr/>
        </p:nvGrpSpPr>
        <p:grpSpPr>
          <a:xfrm>
            <a:off x="5410200" y="5562600"/>
            <a:ext cx="3048000" cy="1219200"/>
            <a:chOff x="1296" y="3360"/>
            <a:chExt cx="2256" cy="768"/>
          </a:xfrm>
        </p:grpSpPr>
        <p:sp>
          <p:nvSpPr>
            <p:cNvPr id="1272" name="Google Shape;1272;p35"/>
            <p:cNvSpPr txBox="1"/>
            <p:nvPr/>
          </p:nvSpPr>
          <p:spPr>
            <a:xfrm>
              <a:off x="1440" y="3456"/>
              <a:ext cx="2016" cy="528"/>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John Snow </a:t>
              </a:r>
              <a:endParaRPr/>
            </a:p>
            <a:p>
              <a:pPr indent="-342900" lvl="0" marL="342900" marR="0" rtl="0" algn="ctr">
                <a:lnSpc>
                  <a:spcPct val="100000"/>
                </a:lnSpc>
                <a:spcBef>
                  <a:spcPts val="0"/>
                </a:spcBef>
                <a:spcAft>
                  <a:spcPts val="0"/>
                </a:spcAft>
                <a:buClr>
                  <a:schemeClr val="dk1"/>
                </a:buClr>
                <a:buSzPts val="2800"/>
                <a:buFont typeface="Arial"/>
                <a:buNone/>
              </a:pPr>
              <a:r>
                <a:rPr b="0" i="0" lang="en-US" sz="2800" u="none">
                  <a:solidFill>
                    <a:schemeClr val="dk1"/>
                  </a:solidFill>
                  <a:latin typeface="Arial"/>
                  <a:ea typeface="Arial"/>
                  <a:cs typeface="Arial"/>
                  <a:sym typeface="Arial"/>
                </a:rPr>
                <a:t>1813-1858</a:t>
              </a:r>
              <a:endParaRPr/>
            </a:p>
          </p:txBody>
        </p:sp>
        <p:sp>
          <p:nvSpPr>
            <p:cNvPr id="1273" name="Google Shape;1273;p35"/>
            <p:cNvSpPr/>
            <p:nvPr/>
          </p:nvSpPr>
          <p:spPr>
            <a:xfrm>
              <a:off x="1296" y="3360"/>
              <a:ext cx="2256" cy="768"/>
            </a:xfrm>
            <a:prstGeom prst="bevel">
              <a:avLst>
                <a:gd fmla="val 12500" name="adj"/>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274" name="Google Shape;1274;p35"/>
          <p:cNvSpPr txBox="1"/>
          <p:nvPr/>
        </p:nvSpPr>
        <p:spPr>
          <a:xfrm>
            <a:off x="3962400" y="3048000"/>
            <a:ext cx="1143000" cy="10064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6000"/>
              <a:buFont typeface="Arial"/>
              <a:buNone/>
            </a:pPr>
            <a:r>
              <a:rPr b="1" i="0" lang="en-US" sz="6000" u="none">
                <a:solidFill>
                  <a:schemeClr val="dk1"/>
                </a:solidFill>
                <a:latin typeface="Arial"/>
                <a:ea typeface="Arial"/>
                <a:cs typeface="Arial"/>
                <a:sym typeface="Arial"/>
              </a:rPr>
              <a:t>?</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8"/>
                                        </p:tgtEl>
                                        <p:attrNameLst>
                                          <p:attrName>style.visibility</p:attrName>
                                        </p:attrNameLst>
                                      </p:cBhvr>
                                      <p:to>
                                        <p:strVal val="visible"/>
                                      </p:to>
                                    </p:set>
                                    <p:animEffect filter="fade" transition="in">
                                      <p:cBhvr>
                                        <p:cTn dur="2000"/>
                                        <p:tgtEl>
                                          <p:spTgt spid="1268"/>
                                        </p:tgtEl>
                                      </p:cBhvr>
                                    </p:animEffect>
                                  </p:childTnLst>
                                </p:cTn>
                              </p:par>
                              <p:par>
                                <p:cTn fill="hold" nodeType="withEffect" presetClass="entr" presetID="10" presetSubtype="0">
                                  <p:stCondLst>
                                    <p:cond delay="0"/>
                                  </p:stCondLst>
                                  <p:childTnLst>
                                    <p:set>
                                      <p:cBhvr>
                                        <p:cTn dur="1" fill="hold">
                                          <p:stCondLst>
                                            <p:cond delay="0"/>
                                          </p:stCondLst>
                                        </p:cTn>
                                        <p:tgtEl>
                                          <p:spTgt spid="1269"/>
                                        </p:tgtEl>
                                        <p:attrNameLst>
                                          <p:attrName>style.visibility</p:attrName>
                                        </p:attrNameLst>
                                      </p:cBhvr>
                                      <p:to>
                                        <p:strVal val="visible"/>
                                      </p:to>
                                    </p:set>
                                    <p:animEffect filter="fade" transition="in">
                                      <p:cBhvr>
                                        <p:cTn dur="2000"/>
                                        <p:tgtEl>
                                          <p:spTgt spid="1269"/>
                                        </p:tgtEl>
                                      </p:cBhvr>
                                    </p:animEffect>
                                  </p:childTnLst>
                                </p:cTn>
                              </p:par>
                              <p:par>
                                <p:cTn fill="hold" nodeType="withEffect" presetClass="entr" presetID="10" presetSubtype="0">
                                  <p:stCondLst>
                                    <p:cond delay="0"/>
                                  </p:stCondLst>
                                  <p:childTnLst>
                                    <p:set>
                                      <p:cBhvr>
                                        <p:cTn dur="1" fill="hold">
                                          <p:stCondLst>
                                            <p:cond delay="0"/>
                                          </p:stCondLst>
                                        </p:cTn>
                                        <p:tgtEl>
                                          <p:spTgt spid="1269"/>
                                        </p:tgtEl>
                                        <p:attrNameLst>
                                          <p:attrName>style.visibility</p:attrName>
                                        </p:attrNameLst>
                                      </p:cBhvr>
                                      <p:to>
                                        <p:strVal val="visible"/>
                                      </p:to>
                                    </p:set>
                                    <p:animEffect filter="fade" transition="in">
                                      <p:cBhvr>
                                        <p:cTn dur="1000"/>
                                        <p:tgtEl>
                                          <p:spTgt spid="1269"/>
                                        </p:tgtEl>
                                      </p:cBhvr>
                                    </p:animEffect>
                                  </p:childTnLst>
                                </p:cTn>
                              </p:par>
                            </p:childTnLst>
                          </p:cTn>
                        </p:par>
                        <p:par>
                          <p:cTn fill="hold">
                            <p:stCondLst>
                              <p:cond delay="2000"/>
                            </p:stCondLst>
                            <p:childTnLst>
                              <p:par>
                                <p:cTn fill="hold" nodeType="afterEffect" presetClass="entr" presetID="1" presetSubtype="0">
                                  <p:stCondLst>
                                    <p:cond delay="0"/>
                                  </p:stCondLst>
                                  <p:childTnLst>
                                    <p:set>
                                      <p:cBhvr>
                                        <p:cTn dur="1" fill="hold">
                                          <p:stCondLst>
                                            <p:cond delay="0"/>
                                          </p:stCondLst>
                                        </p:cTn>
                                        <p:tgtEl>
                                          <p:spTgt spid="1267">
                                            <p:txEl>
                                              <p:pRg end="0" st="0"/>
                                            </p:txEl>
                                          </p:spTgt>
                                        </p:tgtEl>
                                        <p:attrNameLst>
                                          <p:attrName>style.visibility</p:attrName>
                                        </p:attrNameLst>
                                      </p:cBhvr>
                                      <p:to>
                                        <p:strVal val="visible"/>
                                      </p:to>
                                    </p:set>
                                  </p:childTnLst>
                                </p:cTn>
                              </p:par>
                            </p:childTnLst>
                          </p:cTn>
                        </p:par>
                        <p:par>
                          <p:cTn fill="hold">
                            <p:stCondLst>
                              <p:cond delay="2001"/>
                            </p:stCondLst>
                            <p:childTnLst>
                              <p:par>
                                <p:cTn fill="hold" nodeType="afterEffect" presetClass="entr" presetID="1" presetSubtype="0">
                                  <p:stCondLst>
                                    <p:cond delay="0"/>
                                  </p:stCondLst>
                                  <p:childTnLst>
                                    <p:set>
                                      <p:cBhvr>
                                        <p:cTn dur="1" fill="hold">
                                          <p:stCondLst>
                                            <p:cond delay="0"/>
                                          </p:stCondLst>
                                        </p:cTn>
                                        <p:tgtEl>
                                          <p:spTgt spid="1267">
                                            <p:txEl>
                                              <p:pRg end="1" st="1"/>
                                            </p:txEl>
                                          </p:spTgt>
                                        </p:tgtEl>
                                        <p:attrNameLst>
                                          <p:attrName>style.visibility</p:attrName>
                                        </p:attrNameLst>
                                      </p:cBhvr>
                                      <p:to>
                                        <p:strVal val="visible"/>
                                      </p:to>
                                    </p:set>
                                  </p:childTnLst>
                                </p:cTn>
                              </p:par>
                            </p:childTnLst>
                          </p:cTn>
                        </p:par>
                        <p:par>
                          <p:cTn fill="hold">
                            <p:stCondLst>
                              <p:cond delay="2002"/>
                            </p:stCondLst>
                            <p:childTnLst>
                              <p:par>
                                <p:cTn fill="hold" nodeType="afterEffect" presetClass="entr" presetID="1" presetSubtype="0">
                                  <p:stCondLst>
                                    <p:cond delay="0"/>
                                  </p:stCondLst>
                                  <p:childTnLst>
                                    <p:set>
                                      <p:cBhvr>
                                        <p:cTn dur="1" fill="hold">
                                          <p:stCondLst>
                                            <p:cond delay="0"/>
                                          </p:stCondLst>
                                        </p:cTn>
                                        <p:tgtEl>
                                          <p:spTgt spid="1270"/>
                                        </p:tgtEl>
                                        <p:attrNameLst>
                                          <p:attrName>style.visibility</p:attrName>
                                        </p:attrNameLst>
                                      </p:cBhvr>
                                      <p:to>
                                        <p:strVal val="visible"/>
                                      </p:to>
                                    </p:set>
                                  </p:childTnLst>
                                </p:cTn>
                              </p:par>
                            </p:childTnLst>
                          </p:cTn>
                        </p:par>
                        <p:par>
                          <p:cTn fill="hold">
                            <p:stCondLst>
                              <p:cond delay="2003"/>
                            </p:stCondLst>
                            <p:childTnLst>
                              <p:par>
                                <p:cTn fill="hold" nodeType="afterEffect" presetClass="entr" presetID="1" presetSubtype="0">
                                  <p:stCondLst>
                                    <p:cond delay="1000"/>
                                  </p:stCondLst>
                                  <p:childTnLst>
                                    <p:set>
                                      <p:cBhvr>
                                        <p:cTn dur="1" fill="hold">
                                          <p:stCondLst>
                                            <p:cond delay="0"/>
                                          </p:stCondLst>
                                        </p:cTn>
                                        <p:tgtEl>
                                          <p:spTgt spid="127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8" name="Shape 1278"/>
        <p:cNvGrpSpPr/>
        <p:nvPr/>
      </p:nvGrpSpPr>
      <p:grpSpPr>
        <a:xfrm>
          <a:off x="0" y="0"/>
          <a:ext cx="0" cy="0"/>
          <a:chOff x="0" y="0"/>
          <a:chExt cx="0" cy="0"/>
        </a:xfrm>
      </p:grpSpPr>
      <p:sp>
        <p:nvSpPr>
          <p:cNvPr id="1279" name="Google Shape;1279;p36"/>
          <p:cNvSpPr txBox="1"/>
          <p:nvPr>
            <p:ph idx="1" type="body"/>
          </p:nvPr>
        </p:nvSpPr>
        <p:spPr>
          <a:xfrm>
            <a:off x="228600" y="381000"/>
            <a:ext cx="8686800" cy="52578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Farr was the official “Compiler of Statistics” in the UK General Register Office and is known as the “Father of Vital Statistics”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He was aware of deficiencies in the birth and death registries, but was determined to make the best use of the available data while fully considering the possible implications of the deficiencies; worked to promote accuracy and completeness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3" name="Shape 1283"/>
        <p:cNvGrpSpPr/>
        <p:nvPr/>
      </p:nvGrpSpPr>
      <p:grpSpPr>
        <a:xfrm>
          <a:off x="0" y="0"/>
          <a:ext cx="0" cy="0"/>
          <a:chOff x="0" y="0"/>
          <a:chExt cx="0" cy="0"/>
        </a:xfrm>
      </p:grpSpPr>
      <p:sp>
        <p:nvSpPr>
          <p:cNvPr id="1284" name="Google Shape;1284;p37"/>
          <p:cNvSpPr txBox="1"/>
          <p:nvPr>
            <p:ph idx="1" type="body"/>
          </p:nvPr>
        </p:nvSpPr>
        <p:spPr>
          <a:xfrm>
            <a:off x="228600" y="762000"/>
            <a:ext cx="8458200" cy="5257800"/>
          </a:xfrm>
          <a:prstGeom prst="rect">
            <a:avLst/>
          </a:prstGeom>
          <a:noFill/>
          <a:ln>
            <a:noFill/>
          </a:ln>
        </p:spPr>
        <p:txBody>
          <a:bodyPr anchorCtr="0" anchor="t" bIns="45700" lIns="91425" spcFirstLastPara="1" rIns="91425" wrap="square" tIns="45700">
            <a:noAutofit/>
          </a:bodyPr>
          <a:lstStyle/>
          <a:p>
            <a:pPr indent="-342900" lvl="0" marL="342900" rtl="0" algn="just">
              <a:lnSpc>
                <a:spcPct val="90000"/>
              </a:lnSpc>
              <a:spcBef>
                <a:spcPts val="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Farr used solid quantitative methods (not merely impressions) to study how disease and mortality were influenced by characteristics such as social position, occupation, and physical environment</a:t>
            </a:r>
            <a:endParaRPr/>
          </a:p>
          <a:p>
            <a:pPr indent="-342900" lvl="0" marL="342900" rtl="0" algn="just">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Was first to produce estimates of annual rates of death from specific causes by analyzing England’s birth and death registries </a:t>
            </a:r>
            <a:endParaRPr/>
          </a:p>
          <a:p>
            <a:pPr indent="-342900" lvl="0" marL="342900" rtl="0" algn="just">
              <a:lnSpc>
                <a:spcPct val="90000"/>
              </a:lnSpc>
              <a:spcBef>
                <a:spcPts val="640"/>
              </a:spcBef>
              <a:spcAft>
                <a:spcPts val="0"/>
              </a:spcAft>
              <a:buClr>
                <a:schemeClr val="lt1"/>
              </a:buClr>
              <a:buSzPts val="3200"/>
              <a:buFont typeface="Arial"/>
              <a:buChar char="•"/>
            </a:pPr>
            <a:r>
              <a:rPr b="0" i="0" lang="en-US" sz="3200" u="none">
                <a:solidFill>
                  <a:schemeClr val="lt1"/>
                </a:solidFill>
                <a:latin typeface="Arial"/>
                <a:ea typeface="Arial"/>
                <a:cs typeface="Arial"/>
                <a:sym typeface="Arial"/>
              </a:rPr>
              <a:t>Among the first to estimate death rates from suicide in different population groups</a:t>
            </a:r>
            <a:endParaRPr/>
          </a:p>
          <a:p>
            <a:pPr indent="-139700" lvl="0" marL="342900" rtl="0" algn="l">
              <a:spcBef>
                <a:spcPts val="640"/>
              </a:spcBef>
              <a:spcAft>
                <a:spcPts val="0"/>
              </a:spcAft>
              <a:buClr>
                <a:schemeClr val="dk1"/>
              </a:buClr>
              <a:buSzPts val="3200"/>
              <a:buFont typeface="Arial"/>
              <a:buNone/>
            </a:pPr>
            <a:r>
              <a:t/>
            </a:r>
            <a:endParaRPr b="0" i="0" sz="3200" u="none">
              <a:solidFill>
                <a:schemeClr val="lt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8" name="Shape 1288"/>
        <p:cNvGrpSpPr/>
        <p:nvPr/>
      </p:nvGrpSpPr>
      <p:grpSpPr>
        <a:xfrm>
          <a:off x="0" y="0"/>
          <a:ext cx="0" cy="0"/>
          <a:chOff x="0" y="0"/>
          <a:chExt cx="0" cy="0"/>
        </a:xfrm>
      </p:grpSpPr>
      <p:sp>
        <p:nvSpPr>
          <p:cNvPr id="1289" name="Google Shape;1289;p38"/>
          <p:cNvSpPr txBox="1"/>
          <p:nvPr/>
        </p:nvSpPr>
        <p:spPr>
          <a:xfrm>
            <a:off x="304800" y="1524000"/>
            <a:ext cx="69342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 Cholera epidemic- John Snow -1854</a:t>
            </a:r>
            <a:endParaRPr/>
          </a:p>
        </p:txBody>
      </p:sp>
      <p:sp>
        <p:nvSpPr>
          <p:cNvPr id="1290" name="Google Shape;1290;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History of epidemiology</a:t>
            </a:r>
            <a:endParaRPr/>
          </a:p>
        </p:txBody>
      </p:sp>
      <p:graphicFrame>
        <p:nvGraphicFramePr>
          <p:cNvPr id="1291" name="Google Shape;1291;p38"/>
          <p:cNvGraphicFramePr/>
          <p:nvPr/>
        </p:nvGraphicFramePr>
        <p:xfrm>
          <a:off x="533400" y="3048000"/>
          <a:ext cx="3000000" cy="3000000"/>
        </p:xfrm>
        <a:graphic>
          <a:graphicData uri="http://schemas.openxmlformats.org/drawingml/2006/table">
            <a:tbl>
              <a:tblPr>
                <a:noFill/>
                <a:tableStyleId>{58B4AFCD-E999-493F-A348-287C2DD3BE2C}</a:tableStyleId>
              </a:tblPr>
              <a:tblGrid>
                <a:gridCol w="2895600"/>
                <a:gridCol w="1676400"/>
                <a:gridCol w="1524000"/>
                <a:gridCol w="2057400"/>
              </a:tblGrid>
              <a:tr h="1189025">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Water company</a:t>
                      </a:r>
                      <a:endParaRPr/>
                    </a:p>
                  </a:txBody>
                  <a:tcPr marT="45675" marB="45675" marR="91450" marL="91450">
                    <a:lnL cap="flat" cmpd="sng" w="28575">
                      <a:solidFill>
                        <a:schemeClr val="dk1"/>
                      </a:solidFill>
                      <a:prstDash val="solid"/>
                      <a:round/>
                      <a:headEnd len="sm" w="sm" type="none"/>
                      <a:tailEnd len="sm" w="sm" type="none"/>
                    </a:lnL>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Population in 1851</a:t>
                      </a:r>
                      <a:endParaRPr/>
                    </a:p>
                  </a:txBody>
                  <a:tcPr marT="45675" marB="45675" marR="91450" marL="91450">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Cholera deaths</a:t>
                      </a:r>
                      <a:endParaRPr/>
                    </a:p>
                  </a:txBody>
                  <a:tcPr marT="45675" marB="45675" marR="91450" marL="91450">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Deaths per 100,000 living</a:t>
                      </a:r>
                      <a:endParaRPr/>
                    </a:p>
                  </a:txBody>
                  <a:tcPr marT="45675" marB="45675" marR="91450" marL="91450">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541450">
                <a:tc>
                  <a:txBody>
                    <a:bodyPr/>
                    <a:lstStyle/>
                    <a:p>
                      <a:pPr indent="0" lvl="0" marL="0" marR="0" rtl="0" algn="l">
                        <a:lnSpc>
                          <a:spcPct val="100000"/>
                        </a:lnSpc>
                        <a:spcBef>
                          <a:spcPts val="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Southwake </a:t>
                      </a:r>
                      <a:endParaRPr/>
                    </a:p>
                    <a:p>
                      <a:pPr indent="0" lvl="0" marL="0" marR="0" rtl="0" algn="l">
                        <a:lnSpc>
                          <a:spcPct val="100000"/>
                        </a:lnSpc>
                        <a:spcBef>
                          <a:spcPts val="56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Both companies</a:t>
                      </a:r>
                      <a:endParaRPr/>
                    </a:p>
                    <a:p>
                      <a:pPr indent="0" lvl="0" marL="0" marR="0" rtl="0" algn="l">
                        <a:lnSpc>
                          <a:spcPct val="100000"/>
                        </a:lnSpc>
                        <a:spcBef>
                          <a:spcPts val="56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Lambeth</a:t>
                      </a:r>
                      <a:endParaRPr/>
                    </a:p>
                  </a:txBody>
                  <a:tcPr marT="45675" marB="45675" marR="91450" marL="91450">
                    <a:lnL cap="flat" cmpd="sng" w="28575">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167,654</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301,149</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14,632</a:t>
                      </a:r>
                      <a:endParaRPr/>
                    </a:p>
                  </a:txBody>
                  <a:tcPr marT="45675" marB="45675" marR="91450" marL="91450">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192</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182</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0</a:t>
                      </a:r>
                      <a:endParaRPr/>
                    </a:p>
                  </a:txBody>
                  <a:tcPr marT="45675" marB="45675" marR="91450" marL="91450">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114</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60</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0</a:t>
                      </a:r>
                      <a:endParaRPr/>
                    </a:p>
                  </a:txBody>
                  <a:tcPr marT="45675" marB="45675" marR="91450" marL="91450">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1292" name="Google Shape;1292;p38"/>
          <p:cNvSpPr txBox="1"/>
          <p:nvPr/>
        </p:nvSpPr>
        <p:spPr>
          <a:xfrm>
            <a:off x="4403725" y="1600200"/>
            <a:ext cx="184150" cy="3667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3" name="Google Shape;1293;p38"/>
          <p:cNvSpPr txBox="1"/>
          <p:nvPr/>
        </p:nvSpPr>
        <p:spPr>
          <a:xfrm>
            <a:off x="457200" y="2057400"/>
            <a:ext cx="83058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 Death rates from cholera, 1853-1854, according to water company supplying subdistrict of London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7" name="Shape 1297"/>
        <p:cNvGrpSpPr/>
        <p:nvPr/>
      </p:nvGrpSpPr>
      <p:grpSpPr>
        <a:xfrm>
          <a:off x="0" y="0"/>
          <a:ext cx="0" cy="0"/>
          <a:chOff x="0" y="0"/>
          <a:chExt cx="0" cy="0"/>
        </a:xfrm>
      </p:grpSpPr>
      <p:sp>
        <p:nvSpPr>
          <p:cNvPr id="1298" name="Google Shape;1298;p3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History of epidemiology</a:t>
            </a:r>
            <a:endParaRPr/>
          </a:p>
        </p:txBody>
      </p:sp>
      <p:sp>
        <p:nvSpPr>
          <p:cNvPr id="1299" name="Google Shape;1299;p39"/>
          <p:cNvSpPr txBox="1"/>
          <p:nvPr/>
        </p:nvSpPr>
        <p:spPr>
          <a:xfrm>
            <a:off x="304800" y="1524000"/>
            <a:ext cx="6934200" cy="457200"/>
          </a:xfrm>
          <a:prstGeom prst="rect">
            <a:avLst/>
          </a:prstGeom>
          <a:noFill/>
          <a:ln>
            <a:noFill/>
          </a:ln>
        </p:spPr>
        <p:txBody>
          <a:bodyPr anchorCtr="0" anchor="t" bIns="45700" lIns="91425" spcFirstLastPara="1" rIns="91425" wrap="square" tIns="45700">
            <a:spAutoFit/>
          </a:bodyPr>
          <a:lstStyle/>
          <a:p>
            <a:pPr indent="-152400" lvl="0" marL="0" marR="0" rtl="0" algn="l">
              <a:lnSpc>
                <a:spcPct val="100000"/>
              </a:lnSpc>
              <a:spcBef>
                <a:spcPts val="0"/>
              </a:spcBef>
              <a:spcAft>
                <a:spcPts val="0"/>
              </a:spcAft>
              <a:buClr>
                <a:schemeClr val="lt1"/>
              </a:buClr>
              <a:buSzPts val="2400"/>
              <a:buFont typeface="Arial"/>
              <a:buChar char="•"/>
            </a:pPr>
            <a:r>
              <a:rPr b="1" i="0" lang="en-US" sz="2400" u="none">
                <a:solidFill>
                  <a:schemeClr val="lt1"/>
                </a:solidFill>
                <a:latin typeface="Arial"/>
                <a:ea typeface="Arial"/>
                <a:cs typeface="Arial"/>
                <a:sym typeface="Arial"/>
              </a:rPr>
              <a:t> Cholera epidemic- John Snow -1854</a:t>
            </a:r>
            <a:endParaRPr/>
          </a:p>
        </p:txBody>
      </p:sp>
      <p:sp>
        <p:nvSpPr>
          <p:cNvPr id="1300" name="Google Shape;1300;p39"/>
          <p:cNvSpPr txBox="1"/>
          <p:nvPr/>
        </p:nvSpPr>
        <p:spPr>
          <a:xfrm>
            <a:off x="304800" y="2362200"/>
            <a:ext cx="8153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0" i="0" lang="en-US" sz="2400" u="none">
                <a:solidFill>
                  <a:srgbClr val="FFCC00"/>
                </a:solidFill>
                <a:latin typeface="Arial"/>
                <a:ea typeface="Arial"/>
                <a:cs typeface="Arial"/>
                <a:sym typeface="Arial"/>
              </a:rPr>
              <a:t>Death rates from cholera in London, 1853-1854, according to water company supplying actual house</a:t>
            </a:r>
            <a:endParaRPr/>
          </a:p>
        </p:txBody>
      </p:sp>
      <p:graphicFrame>
        <p:nvGraphicFramePr>
          <p:cNvPr id="1301" name="Google Shape;1301;p39"/>
          <p:cNvGraphicFramePr/>
          <p:nvPr/>
        </p:nvGraphicFramePr>
        <p:xfrm>
          <a:off x="381000" y="3429000"/>
          <a:ext cx="3000000" cy="3000000"/>
        </p:xfrm>
        <a:graphic>
          <a:graphicData uri="http://schemas.openxmlformats.org/drawingml/2006/table">
            <a:tbl>
              <a:tblPr>
                <a:noFill/>
                <a:tableStyleId>{58B4AFCD-E999-493F-A348-287C2DD3BE2C}</a:tableStyleId>
              </a:tblPr>
              <a:tblGrid>
                <a:gridCol w="2971800"/>
                <a:gridCol w="1676400"/>
                <a:gridCol w="1524000"/>
                <a:gridCol w="2057400"/>
              </a:tblGrid>
              <a:tr h="1189025">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Water company</a:t>
                      </a:r>
                      <a:endParaRPr/>
                    </a:p>
                  </a:txBody>
                  <a:tcPr marT="45675" marB="45675" marR="91450" marL="91450">
                    <a:lnL cap="flat" cmpd="sng" w="28575">
                      <a:solidFill>
                        <a:schemeClr val="dk1"/>
                      </a:solidFill>
                      <a:prstDash val="solid"/>
                      <a:round/>
                      <a:headEnd len="sm" w="sm" type="none"/>
                      <a:tailEnd len="sm" w="sm" type="none"/>
                    </a:lnL>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Number of houses</a:t>
                      </a:r>
                      <a:endParaRPr/>
                    </a:p>
                  </a:txBody>
                  <a:tcPr marT="45675" marB="45675" marR="91450" marL="91450">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Cholera deaths</a:t>
                      </a:r>
                      <a:endParaRPr/>
                    </a:p>
                  </a:txBody>
                  <a:tcPr marT="45675" marB="45675" marR="91450" marL="91450">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lt1"/>
                        </a:buClr>
                        <a:buSzPts val="2400"/>
                        <a:buFont typeface="Arial"/>
                        <a:buNone/>
                      </a:pPr>
                      <a:r>
                        <a:rPr b="0" i="0" lang="en-US" sz="2400" u="none" cap="none" strike="noStrike">
                          <a:solidFill>
                            <a:schemeClr val="lt1"/>
                          </a:solidFill>
                          <a:latin typeface="Arial"/>
                          <a:ea typeface="Arial"/>
                          <a:cs typeface="Arial"/>
                          <a:sym typeface="Arial"/>
                        </a:rPr>
                        <a:t>Deaths per 100,000 houses</a:t>
                      </a:r>
                      <a:endParaRPr/>
                    </a:p>
                  </a:txBody>
                  <a:tcPr marT="45675" marB="45675" marR="91450" marL="91450">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541450">
                <a:tc>
                  <a:txBody>
                    <a:bodyPr/>
                    <a:lstStyle/>
                    <a:p>
                      <a:pPr indent="0" lvl="0" marL="0" marR="0" rtl="0" algn="l">
                        <a:lnSpc>
                          <a:spcPct val="100000"/>
                        </a:lnSpc>
                        <a:spcBef>
                          <a:spcPts val="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Southwake </a:t>
                      </a:r>
                      <a:endParaRPr/>
                    </a:p>
                    <a:p>
                      <a:pPr indent="0" lvl="0" marL="0" marR="0" rtl="0" algn="l">
                        <a:lnSpc>
                          <a:spcPct val="100000"/>
                        </a:lnSpc>
                        <a:spcBef>
                          <a:spcPts val="560"/>
                        </a:spcBef>
                        <a:spcAft>
                          <a:spcPts val="0"/>
                        </a:spcAft>
                        <a:buClr>
                          <a:schemeClr val="lt1"/>
                        </a:buClr>
                        <a:buSzPts val="2800"/>
                        <a:buFont typeface="Arial"/>
                        <a:buNone/>
                      </a:pPr>
                      <a:r>
                        <a:rPr b="0" i="0" lang="en-US" sz="2800" u="none" cap="none" strike="noStrike">
                          <a:solidFill>
                            <a:schemeClr val="lt1"/>
                          </a:solidFill>
                          <a:latin typeface="Arial"/>
                          <a:ea typeface="Arial"/>
                          <a:cs typeface="Arial"/>
                          <a:sym typeface="Arial"/>
                        </a:rPr>
                        <a:t>Lambeth</a:t>
                      </a:r>
                      <a:endParaRPr/>
                    </a:p>
                  </a:txBody>
                  <a:tcPr marT="45675" marB="45675" marR="91450" marL="91450">
                    <a:lnL cap="flat" cmpd="sng" w="28575">
                      <a:solidFill>
                        <a:schemeClr val="dk1"/>
                      </a:solidFill>
                      <a:prstDash val="solid"/>
                      <a:round/>
                      <a:headEnd len="sm" w="sm" type="none"/>
                      <a:tailEnd len="sm" w="sm" type="none"/>
                    </a:lnL>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40,046</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26,107</a:t>
                      </a:r>
                      <a:endParaRPr/>
                    </a:p>
                  </a:txBody>
                  <a:tcPr marT="45675" marB="45675" marR="91450" marL="91450">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1263</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98</a:t>
                      </a:r>
                      <a:endParaRPr/>
                    </a:p>
                  </a:txBody>
                  <a:tcPr marT="45675" marB="45675" marR="91450" marL="91450">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315</a:t>
                      </a:r>
                      <a:endParaRPr/>
                    </a:p>
                    <a:p>
                      <a:pPr indent="0" lvl="0" marL="0" marR="0" rtl="0" algn="l">
                        <a:lnSpc>
                          <a:spcPct val="100000"/>
                        </a:lnSpc>
                        <a:spcBef>
                          <a:spcPts val="560"/>
                        </a:spcBef>
                        <a:spcAft>
                          <a:spcPts val="0"/>
                        </a:spcAft>
                        <a:buClr>
                          <a:srgbClr val="FFCC00"/>
                        </a:buClr>
                        <a:buSzPts val="2800"/>
                        <a:buFont typeface="Arial"/>
                        <a:buNone/>
                      </a:pPr>
                      <a:r>
                        <a:rPr b="0" i="0" lang="en-US" sz="2800" u="none" cap="none" strike="noStrike">
                          <a:solidFill>
                            <a:srgbClr val="FFCC00"/>
                          </a:solidFill>
                          <a:latin typeface="Arial"/>
                          <a:ea typeface="Arial"/>
                          <a:cs typeface="Arial"/>
                          <a:sym typeface="Arial"/>
                        </a:rPr>
                        <a:t>37</a:t>
                      </a:r>
                      <a:endParaRPr/>
                    </a:p>
                    <a:p>
                      <a:pPr indent="0" lvl="0" marL="0" marR="0" rtl="0" algn="l">
                        <a:spcBef>
                          <a:spcPts val="0"/>
                        </a:spcBef>
                        <a:spcAft>
                          <a:spcPts val="0"/>
                        </a:spcAft>
                        <a:buNone/>
                      </a:pPr>
                      <a:r>
                        <a:t/>
                      </a:r>
                      <a:endParaRPr b="0" i="0" sz="2800" u="none">
                        <a:solidFill>
                          <a:srgbClr val="FFCC00"/>
                        </a:solidFill>
                        <a:latin typeface="Arial"/>
                        <a:ea typeface="Arial"/>
                        <a:cs typeface="Arial"/>
                        <a:sym typeface="Arial"/>
                      </a:endParaRPr>
                    </a:p>
                  </a:txBody>
                  <a:tcPr marT="45675" marB="45675" marR="91450" marL="91450">
                    <a:lnR cap="flat" cmpd="sng" w="28575">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0"/>
                                        </p:tgtEl>
                                        <p:attrNameLst>
                                          <p:attrName>style.visibility</p:attrName>
                                        </p:attrNameLst>
                                      </p:cBhvr>
                                      <p:to>
                                        <p:strVal val="visible"/>
                                      </p:to>
                                    </p:set>
                                    <p:animEffect filter="fade" transition="in">
                                      <p:cBhvr>
                                        <p:cTn dur="80"/>
                                        <p:tgtEl>
                                          <p:spTgt spid="13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5" name="Shape 1305"/>
        <p:cNvGrpSpPr/>
        <p:nvPr/>
      </p:nvGrpSpPr>
      <p:grpSpPr>
        <a:xfrm>
          <a:off x="0" y="0"/>
          <a:ext cx="0" cy="0"/>
          <a:chOff x="0" y="0"/>
          <a:chExt cx="0" cy="0"/>
        </a:xfrm>
      </p:grpSpPr>
      <p:sp>
        <p:nvSpPr>
          <p:cNvPr id="1306" name="Google Shape;1306;p40"/>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History of epidemiology</a:t>
            </a:r>
            <a:br>
              <a:rPr b="1" i="1" lang="en-US" sz="4000" u="none">
                <a:solidFill>
                  <a:srgbClr val="FFCC00"/>
                </a:solidFill>
                <a:latin typeface="Arial"/>
                <a:ea typeface="Arial"/>
                <a:cs typeface="Arial"/>
                <a:sym typeface="Arial"/>
              </a:rPr>
            </a:br>
            <a:r>
              <a:rPr b="1" i="1" lang="en-US" sz="3200" u="none">
                <a:solidFill>
                  <a:srgbClr val="FFCC00"/>
                </a:solidFill>
                <a:latin typeface="Arial"/>
                <a:ea typeface="Arial"/>
                <a:cs typeface="Arial"/>
                <a:sym typeface="Arial"/>
              </a:rPr>
              <a:t>JOHN SNOW (1813-1858)</a:t>
            </a:r>
            <a:endParaRPr/>
          </a:p>
        </p:txBody>
      </p:sp>
      <p:sp>
        <p:nvSpPr>
          <p:cNvPr id="1307" name="Google Shape;1307;p40"/>
          <p:cNvSpPr txBox="1"/>
          <p:nvPr/>
        </p:nvSpPr>
        <p:spPr>
          <a:xfrm>
            <a:off x="0" y="1524000"/>
            <a:ext cx="8839200" cy="1187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Snow  the first investigator to draw together all 3 components of the definition of </a:t>
            </a:r>
            <a:endParaRPr/>
          </a:p>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Epidemiology!!</a:t>
            </a:r>
            <a:endParaRPr/>
          </a:p>
        </p:txBody>
      </p:sp>
      <p:sp>
        <p:nvSpPr>
          <p:cNvPr id="1308" name="Google Shape;1308;p40"/>
          <p:cNvSpPr txBox="1"/>
          <p:nvPr/>
        </p:nvSpPr>
        <p:spPr>
          <a:xfrm>
            <a:off x="212725" y="2859087"/>
            <a:ext cx="3608387" cy="457200"/>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CC00"/>
              </a:buClr>
              <a:buSzPts val="2400"/>
              <a:buFont typeface="Arial"/>
              <a:buAutoNum type="arabicPeriod"/>
            </a:pPr>
            <a:r>
              <a:rPr b="1" i="0" lang="en-US" sz="2400" u="none">
                <a:solidFill>
                  <a:srgbClr val="FFCC00"/>
                </a:solidFill>
                <a:latin typeface="Arial"/>
                <a:ea typeface="Arial"/>
                <a:cs typeface="Arial"/>
                <a:sym typeface="Arial"/>
              </a:rPr>
              <a:t>Frequency of cholera</a:t>
            </a:r>
            <a:endParaRPr/>
          </a:p>
        </p:txBody>
      </p:sp>
      <p:sp>
        <p:nvSpPr>
          <p:cNvPr id="1309" name="Google Shape;1309;p40"/>
          <p:cNvSpPr txBox="1"/>
          <p:nvPr/>
        </p:nvSpPr>
        <p:spPr>
          <a:xfrm>
            <a:off x="0" y="4419600"/>
            <a:ext cx="8991600" cy="1158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Diseases can be prevented without complete knowledge of specific causal factors!</a:t>
            </a:r>
            <a:endParaRPr/>
          </a:p>
          <a:p>
            <a:pPr indent="0" lvl="0" marL="0" marR="0" rtl="0" algn="l">
              <a:lnSpc>
                <a:spcPct val="100000"/>
              </a:lnSpc>
              <a:spcBef>
                <a:spcPts val="100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(the bacteria </a:t>
            </a:r>
            <a:r>
              <a:rPr b="1" i="1" lang="en-US" sz="2000" u="none">
                <a:solidFill>
                  <a:schemeClr val="lt1"/>
                </a:solidFill>
                <a:latin typeface="Arial"/>
                <a:ea typeface="Arial"/>
                <a:cs typeface="Arial"/>
                <a:sym typeface="Arial"/>
              </a:rPr>
              <a:t>Vibrio cholerae</a:t>
            </a:r>
            <a:r>
              <a:rPr b="1" i="0" lang="en-US" sz="2000" u="none">
                <a:solidFill>
                  <a:schemeClr val="lt1"/>
                </a:solidFill>
                <a:latin typeface="Arial"/>
                <a:ea typeface="Arial"/>
                <a:cs typeface="Arial"/>
                <a:sym typeface="Arial"/>
              </a:rPr>
              <a:t> was discovered in 1883 by Robert Koch)</a:t>
            </a:r>
            <a:endParaRPr/>
          </a:p>
        </p:txBody>
      </p:sp>
      <p:sp>
        <p:nvSpPr>
          <p:cNvPr id="1310" name="Google Shape;1310;p40"/>
          <p:cNvSpPr txBox="1"/>
          <p:nvPr/>
        </p:nvSpPr>
        <p:spPr>
          <a:xfrm>
            <a:off x="228600" y="3276600"/>
            <a:ext cx="41148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2. Distribution of cholera</a:t>
            </a:r>
            <a:endParaRPr/>
          </a:p>
        </p:txBody>
      </p:sp>
      <p:sp>
        <p:nvSpPr>
          <p:cNvPr id="1311" name="Google Shape;1311;p40"/>
          <p:cNvSpPr txBox="1"/>
          <p:nvPr/>
        </p:nvSpPr>
        <p:spPr>
          <a:xfrm>
            <a:off x="228600" y="3733800"/>
            <a:ext cx="6629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3. A cause or determinant of the outbreak</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08"/>
                                        </p:tgtEl>
                                        <p:attrNameLst>
                                          <p:attrName>style.visibility</p:attrName>
                                        </p:attrNameLst>
                                      </p:cBhvr>
                                      <p:to>
                                        <p:strVal val="visible"/>
                                      </p:to>
                                    </p:set>
                                    <p:animEffect filter="fade" transition="in">
                                      <p:cBhvr>
                                        <p:cTn dur="80"/>
                                        <p:tgtEl>
                                          <p:spTgt spid="130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0"/>
                                        </p:tgtEl>
                                        <p:attrNameLst>
                                          <p:attrName>style.visibility</p:attrName>
                                        </p:attrNameLst>
                                      </p:cBhvr>
                                      <p:to>
                                        <p:strVal val="visible"/>
                                      </p:to>
                                    </p:set>
                                    <p:animEffect filter="fade" transition="in">
                                      <p:cBhvr>
                                        <p:cTn dur="80"/>
                                        <p:tgtEl>
                                          <p:spTgt spid="13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11"/>
                                        </p:tgtEl>
                                        <p:attrNameLst>
                                          <p:attrName>style.visibility</p:attrName>
                                        </p:attrNameLst>
                                      </p:cBhvr>
                                      <p:to>
                                        <p:strVal val="visible"/>
                                      </p:to>
                                    </p:set>
                                    <p:animEffect filter="fade" transition="in">
                                      <p:cBhvr>
                                        <p:cTn dur="80"/>
                                        <p:tgtEl>
                                          <p:spTgt spid="131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0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6" name="Shape 1316"/>
        <p:cNvGrpSpPr/>
        <p:nvPr/>
      </p:nvGrpSpPr>
      <p:grpSpPr>
        <a:xfrm>
          <a:off x="0" y="0"/>
          <a:ext cx="0" cy="0"/>
          <a:chOff x="0" y="0"/>
          <a:chExt cx="0" cy="0"/>
        </a:xfrm>
      </p:grpSpPr>
      <p:sp>
        <p:nvSpPr>
          <p:cNvPr id="1317" name="Google Shape;1317;p41"/>
          <p:cNvSpPr txBox="1"/>
          <p:nvPr>
            <p:ph type="title"/>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Epidemiologic transition</a:t>
            </a:r>
            <a:endParaRPr/>
          </a:p>
        </p:txBody>
      </p:sp>
      <p:sp>
        <p:nvSpPr>
          <p:cNvPr id="1318" name="Google Shape;1318;p41"/>
          <p:cNvSpPr txBox="1"/>
          <p:nvPr/>
        </p:nvSpPr>
        <p:spPr>
          <a:xfrm>
            <a:off x="0" y="2362200"/>
            <a:ext cx="2438400"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Past</a:t>
            </a:r>
            <a:endParaRPr/>
          </a:p>
        </p:txBody>
      </p:sp>
      <p:sp>
        <p:nvSpPr>
          <p:cNvPr id="1319" name="Google Shape;1319;p41"/>
          <p:cNvSpPr txBox="1"/>
          <p:nvPr/>
        </p:nvSpPr>
        <p:spPr>
          <a:xfrm>
            <a:off x="0" y="2895600"/>
            <a:ext cx="32766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Deficiency diseases</a:t>
            </a:r>
            <a:endParaRPr/>
          </a:p>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Infectious diseases</a:t>
            </a:r>
            <a:endParaRPr/>
          </a:p>
        </p:txBody>
      </p:sp>
      <p:sp>
        <p:nvSpPr>
          <p:cNvPr id="1320" name="Google Shape;1320;p41"/>
          <p:cNvSpPr txBox="1"/>
          <p:nvPr/>
        </p:nvSpPr>
        <p:spPr>
          <a:xfrm>
            <a:off x="0" y="3733800"/>
            <a:ext cx="33528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0" i="1" lang="en-US" sz="2400" u="none">
                <a:solidFill>
                  <a:srgbClr val="FFCC00"/>
                </a:solidFill>
                <a:latin typeface="Arial"/>
                <a:ea typeface="Arial"/>
                <a:cs typeface="Arial"/>
                <a:sym typeface="Arial"/>
              </a:rPr>
              <a:t>Short latent period,single cause</a:t>
            </a:r>
            <a:endParaRPr/>
          </a:p>
        </p:txBody>
      </p:sp>
      <p:cxnSp>
        <p:nvCxnSpPr>
          <p:cNvPr id="1321" name="Google Shape;1321;p41"/>
          <p:cNvCxnSpPr/>
          <p:nvPr/>
        </p:nvCxnSpPr>
        <p:spPr>
          <a:xfrm>
            <a:off x="3276600" y="3124200"/>
            <a:ext cx="2362200" cy="0"/>
          </a:xfrm>
          <a:prstGeom prst="straightConnector1">
            <a:avLst/>
          </a:prstGeom>
          <a:noFill/>
          <a:ln cap="flat" cmpd="sng" w="57150">
            <a:solidFill>
              <a:srgbClr val="FF0000"/>
            </a:solidFill>
            <a:prstDash val="solid"/>
            <a:miter lim="800000"/>
            <a:headEnd len="med" w="med" type="none"/>
            <a:tailEnd len="med" w="med" type="triangle"/>
          </a:ln>
        </p:spPr>
      </p:cxnSp>
      <p:sp>
        <p:nvSpPr>
          <p:cNvPr id="1322" name="Google Shape;1322;p41"/>
          <p:cNvSpPr txBox="1"/>
          <p:nvPr/>
        </p:nvSpPr>
        <p:spPr>
          <a:xfrm>
            <a:off x="6172200" y="2286000"/>
            <a:ext cx="1673225" cy="5794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Present</a:t>
            </a:r>
            <a:endParaRPr/>
          </a:p>
        </p:txBody>
      </p:sp>
      <p:sp>
        <p:nvSpPr>
          <p:cNvPr id="1323" name="Google Shape;1323;p41"/>
          <p:cNvSpPr txBox="1"/>
          <p:nvPr/>
        </p:nvSpPr>
        <p:spPr>
          <a:xfrm>
            <a:off x="5715000" y="2743200"/>
            <a:ext cx="321945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Chronic diseases</a:t>
            </a:r>
            <a:endParaRPr/>
          </a:p>
          <a:p>
            <a:pPr indent="0" lvl="0" marL="0" marR="0" rtl="0" algn="l">
              <a:lnSpc>
                <a:spcPct val="100000"/>
              </a:lnSpc>
              <a:spcBef>
                <a:spcPts val="0"/>
              </a:spcBef>
              <a:spcAft>
                <a:spcPts val="0"/>
              </a:spcAft>
              <a:buClr>
                <a:schemeClr val="lt1"/>
              </a:buClr>
              <a:buSzPts val="2400"/>
              <a:buFont typeface="Arial"/>
              <a:buNone/>
            </a:pPr>
            <a:r>
              <a:rPr b="0" i="0" lang="en-US" sz="2400" u="none">
                <a:solidFill>
                  <a:schemeClr val="lt1"/>
                </a:solidFill>
                <a:latin typeface="Arial"/>
                <a:ea typeface="Arial"/>
                <a:cs typeface="Arial"/>
                <a:sym typeface="Arial"/>
              </a:rPr>
              <a:t>Cancer, CVD,diabetes</a:t>
            </a:r>
            <a:endParaRPr/>
          </a:p>
        </p:txBody>
      </p:sp>
      <p:sp>
        <p:nvSpPr>
          <p:cNvPr id="1324" name="Google Shape;1324;p41"/>
          <p:cNvSpPr txBox="1"/>
          <p:nvPr/>
        </p:nvSpPr>
        <p:spPr>
          <a:xfrm>
            <a:off x="6096000" y="3505200"/>
            <a:ext cx="30480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0" i="1" lang="en-US" sz="2400" u="none">
                <a:solidFill>
                  <a:srgbClr val="FFCC00"/>
                </a:solidFill>
                <a:latin typeface="Arial"/>
                <a:ea typeface="Arial"/>
                <a:cs typeface="Arial"/>
                <a:sym typeface="Arial"/>
              </a:rPr>
              <a:t>long latent period, </a:t>
            </a:r>
            <a:endParaRPr/>
          </a:p>
          <a:p>
            <a:pPr indent="0" lvl="0" marL="0" marR="0" rtl="0" algn="l">
              <a:lnSpc>
                <a:spcPct val="100000"/>
              </a:lnSpc>
              <a:spcBef>
                <a:spcPts val="0"/>
              </a:spcBef>
              <a:spcAft>
                <a:spcPts val="0"/>
              </a:spcAft>
              <a:buClr>
                <a:srgbClr val="FFCC00"/>
              </a:buClr>
              <a:buSzPts val="2400"/>
              <a:buFont typeface="Arial"/>
              <a:buNone/>
            </a:pPr>
            <a:r>
              <a:rPr b="0" i="1" lang="en-US" sz="2400" u="none">
                <a:solidFill>
                  <a:srgbClr val="FFCC00"/>
                </a:solidFill>
                <a:latin typeface="Arial"/>
                <a:ea typeface="Arial"/>
                <a:cs typeface="Arial"/>
                <a:sym typeface="Arial"/>
              </a:rPr>
              <a:t>multiple causes</a:t>
            </a:r>
            <a:endParaRPr/>
          </a:p>
        </p:txBody>
      </p:sp>
      <p:sp>
        <p:nvSpPr>
          <p:cNvPr id="1325" name="Google Shape;1325;p41"/>
          <p:cNvSpPr txBox="1"/>
          <p:nvPr/>
        </p:nvSpPr>
        <p:spPr>
          <a:xfrm>
            <a:off x="3124200" y="1905000"/>
            <a:ext cx="2362200" cy="82232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1" lang="en-US" sz="2400" u="none">
                <a:solidFill>
                  <a:schemeClr val="lt1"/>
                </a:solidFill>
                <a:latin typeface="Arial"/>
                <a:ea typeface="Arial"/>
                <a:cs typeface="Arial"/>
                <a:sym typeface="Arial"/>
              </a:rPr>
              <a:t>Epidemiologic transition</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1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1"/>
                                        </p:tgtEl>
                                        <p:attrNameLst>
                                          <p:attrName>style.visibility</p:attrName>
                                        </p:attrNameLst>
                                      </p:cBhvr>
                                      <p:to>
                                        <p:strVal val="visible"/>
                                      </p:to>
                                    </p:set>
                                    <p:animEffect filter="fade" transition="in">
                                      <p:cBhvr>
                                        <p:cTn dur="500"/>
                                        <p:tgtEl>
                                          <p:spTgt spid="13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2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0" name="Shape 1330"/>
        <p:cNvGrpSpPr/>
        <p:nvPr/>
      </p:nvGrpSpPr>
      <p:grpSpPr>
        <a:xfrm>
          <a:off x="0" y="0"/>
          <a:ext cx="0" cy="0"/>
          <a:chOff x="0" y="0"/>
          <a:chExt cx="0" cy="0"/>
        </a:xfrm>
      </p:grpSpPr>
      <p:sp>
        <p:nvSpPr>
          <p:cNvPr id="1331" name="Google Shape;1331;p4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000"/>
              <a:buFont typeface="Arial"/>
              <a:buNone/>
            </a:pPr>
            <a:r>
              <a:rPr b="1" i="1" lang="en-US" sz="4000" u="none">
                <a:solidFill>
                  <a:srgbClr val="FFCC00"/>
                </a:solidFill>
                <a:latin typeface="Arial"/>
                <a:ea typeface="Arial"/>
                <a:cs typeface="Arial"/>
                <a:sym typeface="Arial"/>
              </a:rPr>
              <a:t>Noncommunicable diseases</a:t>
            </a:r>
            <a:br>
              <a:rPr b="1" i="1" lang="en-US" sz="4000" u="none">
                <a:solidFill>
                  <a:srgbClr val="FFCC00"/>
                </a:solidFill>
                <a:latin typeface="Arial"/>
                <a:ea typeface="Arial"/>
                <a:cs typeface="Arial"/>
                <a:sym typeface="Arial"/>
              </a:rPr>
            </a:br>
            <a:r>
              <a:rPr b="1" i="1" lang="en-US" sz="4000" u="none">
                <a:solidFill>
                  <a:srgbClr val="FFCC00"/>
                </a:solidFill>
                <a:latin typeface="Arial"/>
                <a:ea typeface="Arial"/>
                <a:cs typeface="Arial"/>
                <a:sym typeface="Arial"/>
              </a:rPr>
              <a:t>Global mortality</a:t>
            </a:r>
            <a:endParaRPr/>
          </a:p>
        </p:txBody>
      </p:sp>
      <p:sp>
        <p:nvSpPr>
          <p:cNvPr id="1332" name="Google Shape;1332;p42"/>
          <p:cNvSpPr/>
          <p:nvPr/>
        </p:nvSpPr>
        <p:spPr>
          <a:xfrm>
            <a:off x="1525587" y="1830387"/>
            <a:ext cx="6091237" cy="4064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3" name="Google Shape;1333;p42"/>
          <p:cNvSpPr/>
          <p:nvPr/>
        </p:nvSpPr>
        <p:spPr>
          <a:xfrm>
            <a:off x="5819775" y="3546475"/>
            <a:ext cx="2894012" cy="3311525"/>
          </a:xfrm>
          <a:custGeom>
            <a:rect b="b" l="l" r="r" t="t"/>
            <a:pathLst>
              <a:path extrusionOk="0" h="348" w="304">
                <a:moveTo>
                  <a:pt x="0" y="290"/>
                </a:moveTo>
                <a:cubicBezTo>
                  <a:pt x="33" y="327"/>
                  <a:pt x="80" y="347"/>
                  <a:pt x="130" y="347"/>
                </a:cubicBezTo>
                <a:cubicBezTo>
                  <a:pt x="226" y="348"/>
                  <a:pt x="304" y="270"/>
                  <a:pt x="304" y="174"/>
                </a:cubicBezTo>
                <a:cubicBezTo>
                  <a:pt x="304" y="77"/>
                  <a:pt x="226" y="0"/>
                  <a:pt x="130" y="0"/>
                </a:cubicBezTo>
                <a:lnTo>
                  <a:pt x="130" y="174"/>
                </a:lnTo>
                <a:lnTo>
                  <a:pt x="0" y="290"/>
                </a:lnTo>
                <a:close/>
              </a:path>
            </a:pathLst>
          </a:custGeom>
          <a:solidFill>
            <a:srgbClr val="BBE0E3"/>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4" name="Google Shape;1334;p42"/>
          <p:cNvSpPr/>
          <p:nvPr/>
        </p:nvSpPr>
        <p:spPr>
          <a:xfrm>
            <a:off x="5392737" y="3879850"/>
            <a:ext cx="1665287" cy="2425700"/>
          </a:xfrm>
          <a:custGeom>
            <a:rect b="b" l="l" r="r" t="t"/>
            <a:pathLst>
              <a:path extrusionOk="0" h="255" w="175">
                <a:moveTo>
                  <a:pt x="70" y="0"/>
                </a:moveTo>
                <a:cubicBezTo>
                  <a:pt x="26" y="33"/>
                  <a:pt x="1" y="84"/>
                  <a:pt x="1" y="138"/>
                </a:cubicBezTo>
                <a:cubicBezTo>
                  <a:pt x="0" y="181"/>
                  <a:pt x="16" y="223"/>
                  <a:pt x="45" y="255"/>
                </a:cubicBezTo>
                <a:lnTo>
                  <a:pt x="175" y="139"/>
                </a:lnTo>
                <a:lnTo>
                  <a:pt x="70" y="0"/>
                </a:lnTo>
                <a:close/>
              </a:path>
            </a:pathLst>
          </a:custGeom>
          <a:solidFill>
            <a:srgbClr val="333399"/>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5" name="Google Shape;1335;p42"/>
          <p:cNvSpPr/>
          <p:nvPr/>
        </p:nvSpPr>
        <p:spPr>
          <a:xfrm>
            <a:off x="6057900" y="3746500"/>
            <a:ext cx="1000125" cy="1455737"/>
          </a:xfrm>
          <a:custGeom>
            <a:rect b="b" l="l" r="r" t="t"/>
            <a:pathLst>
              <a:path extrusionOk="0" h="153" w="105">
                <a:moveTo>
                  <a:pt x="20" y="0"/>
                </a:moveTo>
                <a:cubicBezTo>
                  <a:pt x="13" y="4"/>
                  <a:pt x="6" y="9"/>
                  <a:pt x="0" y="14"/>
                </a:cubicBezTo>
                <a:lnTo>
                  <a:pt x="105" y="153"/>
                </a:lnTo>
                <a:lnTo>
                  <a:pt x="20" y="0"/>
                </a:lnTo>
                <a:close/>
              </a:path>
            </a:pathLst>
          </a:custGeom>
          <a:solidFill>
            <a:srgbClr val="009999"/>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6" name="Google Shape;1336;p42"/>
          <p:cNvSpPr/>
          <p:nvPr/>
        </p:nvSpPr>
        <p:spPr>
          <a:xfrm>
            <a:off x="6248400" y="3546475"/>
            <a:ext cx="809625" cy="1655762"/>
          </a:xfrm>
          <a:custGeom>
            <a:rect b="b" l="l" r="r" t="t"/>
            <a:pathLst>
              <a:path extrusionOk="0" h="174" w="85">
                <a:moveTo>
                  <a:pt x="84" y="0"/>
                </a:moveTo>
                <a:cubicBezTo>
                  <a:pt x="55" y="0"/>
                  <a:pt x="26" y="7"/>
                  <a:pt x="0" y="21"/>
                </a:cubicBezTo>
                <a:lnTo>
                  <a:pt x="85" y="174"/>
                </a:lnTo>
                <a:lnTo>
                  <a:pt x="84" y="0"/>
                </a:lnTo>
                <a:close/>
              </a:path>
            </a:pathLst>
          </a:custGeom>
          <a:solidFill>
            <a:srgbClr val="FF6600"/>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7" name="Google Shape;1337;p42"/>
          <p:cNvSpPr/>
          <p:nvPr/>
        </p:nvSpPr>
        <p:spPr>
          <a:xfrm>
            <a:off x="1295400" y="1828800"/>
            <a:ext cx="2532062" cy="3311525"/>
          </a:xfrm>
          <a:custGeom>
            <a:rect b="b" l="l" r="r" t="t"/>
            <a:pathLst>
              <a:path extrusionOk="0" h="348" w="266">
                <a:moveTo>
                  <a:pt x="0" y="321"/>
                </a:moveTo>
                <a:cubicBezTo>
                  <a:pt x="27" y="338"/>
                  <a:pt x="59" y="347"/>
                  <a:pt x="92" y="347"/>
                </a:cubicBezTo>
                <a:cubicBezTo>
                  <a:pt x="188" y="348"/>
                  <a:pt x="266" y="270"/>
                  <a:pt x="266" y="174"/>
                </a:cubicBezTo>
                <a:cubicBezTo>
                  <a:pt x="266" y="77"/>
                  <a:pt x="188" y="0"/>
                  <a:pt x="92" y="0"/>
                </a:cubicBezTo>
                <a:lnTo>
                  <a:pt x="92" y="174"/>
                </a:lnTo>
                <a:lnTo>
                  <a:pt x="0" y="321"/>
                </a:lnTo>
                <a:close/>
              </a:path>
            </a:pathLst>
          </a:custGeom>
          <a:solidFill>
            <a:srgbClr val="BBE0E3"/>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8" name="Google Shape;1338;p42"/>
          <p:cNvSpPr/>
          <p:nvPr/>
        </p:nvSpPr>
        <p:spPr>
          <a:xfrm>
            <a:off x="304800" y="1828800"/>
            <a:ext cx="1665287" cy="3054350"/>
          </a:xfrm>
          <a:custGeom>
            <a:rect b="b" l="l" r="r" t="t"/>
            <a:pathLst>
              <a:path extrusionOk="0" h="321" w="175">
                <a:moveTo>
                  <a:pt x="174" y="0"/>
                </a:moveTo>
                <a:cubicBezTo>
                  <a:pt x="78" y="0"/>
                  <a:pt x="1" y="77"/>
                  <a:pt x="1" y="173"/>
                </a:cubicBezTo>
                <a:cubicBezTo>
                  <a:pt x="0" y="234"/>
                  <a:pt x="32" y="290"/>
                  <a:pt x="83" y="321"/>
                </a:cubicBezTo>
                <a:lnTo>
                  <a:pt x="175" y="174"/>
                </a:lnTo>
                <a:lnTo>
                  <a:pt x="174" y="0"/>
                </a:lnTo>
                <a:close/>
              </a:path>
            </a:pathLst>
          </a:custGeom>
          <a:solidFill>
            <a:srgbClr val="333399"/>
          </a:solidFill>
          <a:ln cap="flat" cmpd="sng" w="9525">
            <a:solidFill>
              <a:srgbClr val="000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9" name="Google Shape;1339;p42"/>
          <p:cNvSpPr txBox="1"/>
          <p:nvPr/>
        </p:nvSpPr>
        <p:spPr>
          <a:xfrm>
            <a:off x="2133600" y="2971800"/>
            <a:ext cx="2057400" cy="13287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Non communicable diseases</a:t>
            </a:r>
            <a:endParaRPr/>
          </a:p>
          <a:p>
            <a:pPr indent="0" lvl="0" marL="0" marR="0" rtl="0" algn="l">
              <a:lnSpc>
                <a:spcPct val="100000"/>
              </a:lnSpc>
              <a:spcBef>
                <a:spcPts val="90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58.8%</a:t>
            </a:r>
            <a:endParaRPr/>
          </a:p>
        </p:txBody>
      </p:sp>
      <p:sp>
        <p:nvSpPr>
          <p:cNvPr id="1340" name="Google Shape;1340;p42"/>
          <p:cNvSpPr txBox="1"/>
          <p:nvPr/>
        </p:nvSpPr>
        <p:spPr>
          <a:xfrm>
            <a:off x="457200" y="2971800"/>
            <a:ext cx="1828800" cy="9159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Communicable diseases</a:t>
            </a:r>
            <a:endParaRPr/>
          </a:p>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41%</a:t>
            </a:r>
            <a:endParaRPr/>
          </a:p>
        </p:txBody>
      </p:sp>
      <p:sp>
        <p:nvSpPr>
          <p:cNvPr id="1341" name="Google Shape;1341;p42"/>
          <p:cNvSpPr txBox="1"/>
          <p:nvPr/>
        </p:nvSpPr>
        <p:spPr>
          <a:xfrm>
            <a:off x="7527925" y="5065712"/>
            <a:ext cx="8318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CVD</a:t>
            </a:r>
            <a:endParaRPr/>
          </a:p>
          <a:p>
            <a:pPr indent="0" lvl="0" marL="0" marR="0" rtl="0" algn="l">
              <a:lnSpc>
                <a:spcPct val="100000"/>
              </a:lnSpc>
              <a:spcBef>
                <a:spcPts val="0"/>
              </a:spcBef>
              <a:spcAft>
                <a:spcPts val="0"/>
              </a:spcAft>
              <a:buClr>
                <a:schemeClr val="dk1"/>
              </a:buClr>
              <a:buSzPts val="1800"/>
              <a:buFont typeface="Arial"/>
              <a:buNone/>
            </a:pPr>
            <a:r>
              <a:rPr b="1" i="0" lang="en-US" sz="1800" u="none">
                <a:solidFill>
                  <a:schemeClr val="dk1"/>
                </a:solidFill>
                <a:latin typeface="Arial"/>
                <a:ea typeface="Arial"/>
                <a:cs typeface="Arial"/>
                <a:sym typeface="Arial"/>
              </a:rPr>
              <a:t>30.9%</a:t>
            </a:r>
            <a:endParaRPr/>
          </a:p>
        </p:txBody>
      </p:sp>
      <p:sp>
        <p:nvSpPr>
          <p:cNvPr id="1342" name="Google Shape;1342;p42"/>
          <p:cNvSpPr txBox="1"/>
          <p:nvPr/>
        </p:nvSpPr>
        <p:spPr>
          <a:xfrm>
            <a:off x="5486400" y="4724400"/>
            <a:ext cx="95885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Cancer</a:t>
            </a:r>
            <a:endParaRPr/>
          </a:p>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 13.4%</a:t>
            </a:r>
            <a:endParaRPr/>
          </a:p>
        </p:txBody>
      </p:sp>
      <p:sp>
        <p:nvSpPr>
          <p:cNvPr id="1343" name="Google Shape;1343;p42"/>
          <p:cNvSpPr txBox="1"/>
          <p:nvPr/>
        </p:nvSpPr>
        <p:spPr>
          <a:xfrm>
            <a:off x="5105400" y="3352800"/>
            <a:ext cx="1143000" cy="6413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Diabetes1.1%</a:t>
            </a:r>
            <a:endParaRPr/>
          </a:p>
        </p:txBody>
      </p:sp>
      <p:sp>
        <p:nvSpPr>
          <p:cNvPr id="1344" name="Google Shape;1344;p42"/>
          <p:cNvSpPr txBox="1"/>
          <p:nvPr/>
        </p:nvSpPr>
        <p:spPr>
          <a:xfrm>
            <a:off x="6477000" y="2133600"/>
            <a:ext cx="2057400" cy="1465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Chronic obstructive pulmonary disease</a:t>
            </a:r>
            <a:endParaRPr/>
          </a:p>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4.2%</a:t>
            </a:r>
            <a:endParaRPr/>
          </a:p>
        </p:txBody>
      </p:sp>
      <p:cxnSp>
        <p:nvCxnSpPr>
          <p:cNvPr id="1345" name="Google Shape;1345;p42"/>
          <p:cNvCxnSpPr/>
          <p:nvPr/>
        </p:nvCxnSpPr>
        <p:spPr>
          <a:xfrm>
            <a:off x="3733800" y="4343400"/>
            <a:ext cx="1600200" cy="685800"/>
          </a:xfrm>
          <a:prstGeom prst="straightConnector1">
            <a:avLst/>
          </a:prstGeom>
          <a:noFill/>
          <a:ln cap="flat" cmpd="sng" w="76200">
            <a:solidFill>
              <a:srgbClr val="FFCC00"/>
            </a:solidFill>
            <a:prstDash val="solid"/>
            <a:miter lim="800000"/>
            <a:headEnd len="med" w="med" type="none"/>
            <a:tailEnd len="med" w="med" type="triangle"/>
          </a:ln>
        </p:spPr>
      </p:cxnSp>
      <p:sp>
        <p:nvSpPr>
          <p:cNvPr id="1346" name="Google Shape;1346;p42"/>
          <p:cNvSpPr txBox="1"/>
          <p:nvPr/>
        </p:nvSpPr>
        <p:spPr>
          <a:xfrm>
            <a:off x="517525" y="5526087"/>
            <a:ext cx="3976687"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1" lang="en-US" sz="2400" u="none">
                <a:solidFill>
                  <a:srgbClr val="FFCC00"/>
                </a:solidFill>
                <a:latin typeface="Arial"/>
                <a:ea typeface="Arial"/>
                <a:cs typeface="Arial"/>
                <a:sym typeface="Arial"/>
              </a:rPr>
              <a:t>World Health Report  1999</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0" name="Shape 1350"/>
        <p:cNvGrpSpPr/>
        <p:nvPr/>
      </p:nvGrpSpPr>
      <p:grpSpPr>
        <a:xfrm>
          <a:off x="0" y="0"/>
          <a:ext cx="0" cy="0"/>
          <a:chOff x="0" y="0"/>
          <a:chExt cx="0" cy="0"/>
        </a:xfrm>
      </p:grpSpPr>
      <p:sp>
        <p:nvSpPr>
          <p:cNvPr id="1351" name="Google Shape;1351;p43"/>
          <p:cNvSpPr txBox="1"/>
          <p:nvPr/>
        </p:nvSpPr>
        <p:spPr>
          <a:xfrm>
            <a:off x="533400" y="228600"/>
            <a:ext cx="7772400" cy="12954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omic Sans MS"/>
              <a:buNone/>
            </a:pPr>
            <a:r>
              <a:rPr b="1" i="0" lang="en-US" sz="4000" u="none">
                <a:solidFill>
                  <a:schemeClr val="lt1"/>
                </a:solidFill>
                <a:latin typeface="Comic Sans MS"/>
                <a:ea typeface="Comic Sans MS"/>
                <a:cs typeface="Comic Sans MS"/>
                <a:sym typeface="Comic Sans MS"/>
              </a:rPr>
              <a:t>What are the objectives of epidemiology?</a:t>
            </a:r>
            <a:endParaRPr/>
          </a:p>
        </p:txBody>
      </p:sp>
      <p:sp>
        <p:nvSpPr>
          <p:cNvPr id="1352" name="Google Shape;1352;p43"/>
          <p:cNvSpPr txBox="1"/>
          <p:nvPr/>
        </p:nvSpPr>
        <p:spPr>
          <a:xfrm>
            <a:off x="214312" y="1738312"/>
            <a:ext cx="8763000" cy="5029200"/>
          </a:xfrm>
          <a:prstGeom prst="rect">
            <a:avLst/>
          </a:prstGeom>
          <a:solidFill>
            <a:schemeClr val="lt1"/>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1. To determine the </a:t>
            </a:r>
            <a:r>
              <a:rPr b="1" i="0" lang="en-US" sz="3200" u="sng">
                <a:solidFill>
                  <a:schemeClr val="dk1"/>
                </a:solidFill>
                <a:latin typeface="Comic Sans MS"/>
                <a:ea typeface="Comic Sans MS"/>
                <a:cs typeface="Comic Sans MS"/>
                <a:sym typeface="Comic Sans MS"/>
              </a:rPr>
              <a:t>extent</a:t>
            </a:r>
            <a:r>
              <a:rPr b="1" i="0" lang="en-US" sz="3200" u="none">
                <a:solidFill>
                  <a:schemeClr val="dk1"/>
                </a:solidFill>
                <a:latin typeface="Comic Sans MS"/>
                <a:ea typeface="Comic Sans MS"/>
                <a:cs typeface="Comic Sans MS"/>
                <a:sym typeface="Comic Sans MS"/>
              </a:rPr>
              <a:t>/</a:t>
            </a:r>
            <a:r>
              <a:rPr b="1" i="0" lang="en-US" sz="3200" u="sng">
                <a:solidFill>
                  <a:schemeClr val="dk1"/>
                </a:solidFill>
                <a:latin typeface="Comic Sans MS"/>
                <a:ea typeface="Comic Sans MS"/>
                <a:cs typeface="Comic Sans MS"/>
                <a:sym typeface="Comic Sans MS"/>
              </a:rPr>
              <a:t>frequency</a:t>
            </a:r>
            <a:r>
              <a:rPr b="1" i="0" lang="en-US" sz="3200" u="none">
                <a:solidFill>
                  <a:schemeClr val="dk1"/>
                </a:solidFill>
                <a:latin typeface="Comic Sans MS"/>
                <a:ea typeface="Comic Sans MS"/>
                <a:cs typeface="Comic Sans MS"/>
                <a:sym typeface="Comic Sans MS"/>
              </a:rPr>
              <a:t> of disease (states of health) and/or behaviors in a community.</a:t>
            </a:r>
            <a:endParaRPr/>
          </a:p>
          <a:p>
            <a:pPr indent="-342900" lvl="0" marL="342900" marR="0" rtl="0" algn="l">
              <a:lnSpc>
                <a:spcPct val="100000"/>
              </a:lnSpc>
              <a:spcBef>
                <a:spcPts val="160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2. To identify the </a:t>
            </a:r>
            <a:r>
              <a:rPr b="1" i="0" lang="en-US" sz="3200" u="sng">
                <a:solidFill>
                  <a:schemeClr val="dk1"/>
                </a:solidFill>
                <a:latin typeface="Comic Sans MS"/>
                <a:ea typeface="Comic Sans MS"/>
                <a:cs typeface="Comic Sans MS"/>
                <a:sym typeface="Comic Sans MS"/>
              </a:rPr>
              <a:t>etiology</a:t>
            </a:r>
            <a:r>
              <a:rPr b="1" i="0" lang="en-US" sz="3200" u="none">
                <a:solidFill>
                  <a:schemeClr val="dk1"/>
                </a:solidFill>
                <a:latin typeface="Comic Sans MS"/>
                <a:ea typeface="Comic Sans MS"/>
                <a:cs typeface="Comic Sans MS"/>
                <a:sym typeface="Comic Sans MS"/>
              </a:rPr>
              <a:t> or the cause/s of a disease and the factors that impact upon a person’s risk for a disease.</a:t>
            </a:r>
            <a:endParaRPr/>
          </a:p>
          <a:p>
            <a:pPr indent="-342900" lvl="0" marL="342900" marR="0" rtl="0" algn="l">
              <a:lnSpc>
                <a:spcPct val="100000"/>
              </a:lnSpc>
              <a:spcBef>
                <a:spcPts val="160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3. To study the </a:t>
            </a:r>
            <a:r>
              <a:rPr b="1" i="0" lang="en-US" sz="3200" u="sng">
                <a:solidFill>
                  <a:schemeClr val="dk1"/>
                </a:solidFill>
                <a:latin typeface="Comic Sans MS"/>
                <a:ea typeface="Comic Sans MS"/>
                <a:cs typeface="Comic Sans MS"/>
                <a:sym typeface="Comic Sans MS"/>
              </a:rPr>
              <a:t>natural history</a:t>
            </a:r>
            <a:r>
              <a:rPr b="1" i="0" lang="en-US" sz="3200" u="none">
                <a:solidFill>
                  <a:schemeClr val="dk1"/>
                </a:solidFill>
                <a:latin typeface="Comic Sans MS"/>
                <a:ea typeface="Comic Sans MS"/>
                <a:cs typeface="Comic Sans MS"/>
                <a:sym typeface="Comic Sans MS"/>
              </a:rPr>
              <a:t> and prognosis of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2">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2">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2">
                                            <p:txEl>
                                              <p:pRg end="2" st="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7"/>
          <p:cNvSpPr txBox="1"/>
          <p:nvPr/>
        </p:nvSpPr>
        <p:spPr>
          <a:xfrm>
            <a:off x="4572000" y="3429000"/>
            <a:ext cx="2667000" cy="5334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4" name="Google Shape;114;p17"/>
          <p:cNvSpPr txBox="1"/>
          <p:nvPr/>
        </p:nvSpPr>
        <p:spPr>
          <a:xfrm>
            <a:off x="381000" y="3429000"/>
            <a:ext cx="2057400" cy="609600"/>
          </a:xfrm>
          <a:prstGeom prst="rect">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5" name="Google Shape;115;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What is epidemiology?</a:t>
            </a:r>
            <a:endParaRPr/>
          </a:p>
        </p:txBody>
      </p:sp>
      <p:sp>
        <p:nvSpPr>
          <p:cNvPr id="116" name="Google Shape;116;p17"/>
          <p:cNvSpPr txBox="1"/>
          <p:nvPr/>
        </p:nvSpPr>
        <p:spPr>
          <a:xfrm>
            <a:off x="533400" y="1600200"/>
            <a:ext cx="8305800" cy="13731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Epidemiology is the study of how often diseases occur in different groups of people and why.</a:t>
            </a:r>
            <a:endParaRPr/>
          </a:p>
        </p:txBody>
      </p:sp>
      <p:sp>
        <p:nvSpPr>
          <p:cNvPr id="117" name="Google Shape;117;p17"/>
          <p:cNvSpPr txBox="1"/>
          <p:nvPr/>
        </p:nvSpPr>
        <p:spPr>
          <a:xfrm>
            <a:off x="457200" y="3505200"/>
            <a:ext cx="3429000" cy="28305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Arial"/>
              <a:buNone/>
            </a:pPr>
            <a:r>
              <a:rPr b="1" i="0" lang="en-US" sz="2400" u="none">
                <a:solidFill>
                  <a:srgbClr val="FF0000"/>
                </a:solidFill>
                <a:latin typeface="Arial"/>
                <a:ea typeface="Arial"/>
                <a:cs typeface="Arial"/>
                <a:sym typeface="Arial"/>
              </a:rPr>
              <a:t>In medicine</a:t>
            </a:r>
            <a:endParaRPr/>
          </a:p>
          <a:p>
            <a:pPr indent="0" lvl="0" marL="0" marR="0" rtl="0" algn="l">
              <a:lnSpc>
                <a:spcPct val="100000"/>
              </a:lnSpc>
              <a:spcBef>
                <a:spcPts val="1200"/>
              </a:spcBef>
              <a:spcAft>
                <a:spcPts val="0"/>
              </a:spcAft>
              <a:buClr>
                <a:schemeClr val="dk1"/>
              </a:buClr>
              <a:buSzPts val="2400"/>
              <a:buFont typeface="Arial"/>
              <a:buNone/>
            </a:pPr>
            <a:r>
              <a:t/>
            </a:r>
            <a:endParaRPr b="1" i="0" sz="2400" u="none">
              <a:solidFill>
                <a:srgbClr val="FF0000"/>
              </a:solidFill>
              <a:latin typeface="Arial"/>
              <a:ea typeface="Arial"/>
              <a:cs typeface="Arial"/>
              <a:sym typeface="Arial"/>
            </a:endParaRPr>
          </a:p>
          <a:p>
            <a:pPr indent="0" lvl="0" marL="0" marR="0" rtl="0" algn="l">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Why has this person got this disease?</a:t>
            </a:r>
            <a:endParaRPr/>
          </a:p>
          <a:p>
            <a:pPr indent="0" lvl="0" marL="0" marR="0" rtl="0" algn="l">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What is the best way of treating them?</a:t>
            </a:r>
            <a:endParaRPr/>
          </a:p>
        </p:txBody>
      </p:sp>
      <p:sp>
        <p:nvSpPr>
          <p:cNvPr id="118" name="Google Shape;118;p17"/>
          <p:cNvSpPr txBox="1"/>
          <p:nvPr/>
        </p:nvSpPr>
        <p:spPr>
          <a:xfrm>
            <a:off x="4572000" y="3479800"/>
            <a:ext cx="4572000" cy="3378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0000"/>
              </a:buClr>
              <a:buSzPts val="2400"/>
              <a:buFont typeface="Arial"/>
              <a:buNone/>
            </a:pPr>
            <a:r>
              <a:rPr b="1" i="0" lang="en-US" sz="2400" u="none">
                <a:solidFill>
                  <a:srgbClr val="FF0000"/>
                </a:solidFill>
                <a:latin typeface="Arial"/>
                <a:ea typeface="Arial"/>
                <a:cs typeface="Arial"/>
                <a:sym typeface="Arial"/>
              </a:rPr>
              <a:t>In epidemiology</a:t>
            </a:r>
            <a:endParaRPr/>
          </a:p>
          <a:p>
            <a:pPr indent="0" lvl="0" marL="0" marR="0" rtl="0" algn="l">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What kind of people get this disaese? Why do they get it when others don’t?</a:t>
            </a:r>
            <a:endParaRPr/>
          </a:p>
          <a:p>
            <a:pPr indent="0" lvl="0" marL="0" marR="0" rtl="0" algn="l">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How can we find out  what is generally the best way of treating people with this disease???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6"/>
                                        </p:tgtEl>
                                        <p:attrNameLst>
                                          <p:attrName>style.visibility</p:attrName>
                                        </p:attrNameLst>
                                      </p:cBhvr>
                                      <p:to>
                                        <p:strVal val="visible"/>
                                      </p:to>
                                    </p:set>
                                    <p:animEffect filter="fade" transition="in">
                                      <p:cBhvr>
                                        <p:cTn dur="1000"/>
                                        <p:tgtEl>
                                          <p:spTgt spid="1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2000"/>
                                        <p:tgtEl>
                                          <p:spTgt spid="114"/>
                                        </p:tgtEl>
                                      </p:cBhvr>
                                    </p:animEffect>
                                  </p:childTnLst>
                                </p:cTn>
                              </p:par>
                              <p:par>
                                <p:cTn fill="hold" nodeType="withEffect" presetClass="entr" presetID="10" presetSubtype="0">
                                  <p:stCondLst>
                                    <p:cond delay="0"/>
                                  </p:stCondLst>
                                  <p:childTnLst>
                                    <p:set>
                                      <p:cBhvr>
                                        <p:cTn dur="1" fill="hold">
                                          <p:stCondLst>
                                            <p:cond delay="0"/>
                                          </p:stCondLst>
                                        </p:cTn>
                                        <p:tgtEl>
                                          <p:spTgt spid="117"/>
                                        </p:tgtEl>
                                        <p:attrNameLst>
                                          <p:attrName>style.visibility</p:attrName>
                                        </p:attrNameLst>
                                      </p:cBhvr>
                                      <p:to>
                                        <p:strVal val="visible"/>
                                      </p:to>
                                    </p:set>
                                    <p:animEffect filter="fade" transition="in">
                                      <p:cBhvr>
                                        <p:cTn dur="2000"/>
                                        <p:tgtEl>
                                          <p:spTgt spid="1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2000"/>
                                        <p:tgtEl>
                                          <p:spTgt spid="113"/>
                                        </p:tgtEl>
                                      </p:cBhvr>
                                    </p:animEffect>
                                  </p:childTnLst>
                                </p:cTn>
                              </p:par>
                              <p:par>
                                <p:cTn fill="hold" nodeType="withEffect" presetClass="entr" presetID="10" presetSubtype="0">
                                  <p:stCondLst>
                                    <p:cond delay="0"/>
                                  </p:stCondLst>
                                  <p:childTnLst>
                                    <p:set>
                                      <p:cBhvr>
                                        <p:cTn dur="1" fill="hold">
                                          <p:stCondLst>
                                            <p:cond delay="0"/>
                                          </p:stCondLst>
                                        </p:cTn>
                                        <p:tgtEl>
                                          <p:spTgt spid="118"/>
                                        </p:tgtEl>
                                        <p:attrNameLst>
                                          <p:attrName>style.visibility</p:attrName>
                                        </p:attrNameLst>
                                      </p:cBhvr>
                                      <p:to>
                                        <p:strVal val="visible"/>
                                      </p:to>
                                    </p:set>
                                    <p:animEffect filter="fade" transition="in">
                                      <p:cBhvr>
                                        <p:cTn dur="2000"/>
                                        <p:tgtEl>
                                          <p:spTgt spid="11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6" name="Shape 1356"/>
        <p:cNvGrpSpPr/>
        <p:nvPr/>
      </p:nvGrpSpPr>
      <p:grpSpPr>
        <a:xfrm>
          <a:off x="0" y="0"/>
          <a:ext cx="0" cy="0"/>
          <a:chOff x="0" y="0"/>
          <a:chExt cx="0" cy="0"/>
        </a:xfrm>
      </p:grpSpPr>
      <p:sp>
        <p:nvSpPr>
          <p:cNvPr id="1357" name="Google Shape;1357;p44"/>
          <p:cNvSpPr txBox="1"/>
          <p:nvPr/>
        </p:nvSpPr>
        <p:spPr>
          <a:xfrm>
            <a:off x="533400" y="228600"/>
            <a:ext cx="7772400" cy="1295400"/>
          </a:xfrm>
          <a:prstGeom prst="rect">
            <a:avLst/>
          </a:prstGeom>
          <a:solidFill>
            <a:schemeClr val="dk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4000"/>
              <a:buFont typeface="Comic Sans MS"/>
              <a:buNone/>
            </a:pPr>
            <a:r>
              <a:rPr b="1" i="0" lang="en-US" sz="4000" u="none">
                <a:solidFill>
                  <a:schemeClr val="lt1"/>
                </a:solidFill>
                <a:latin typeface="Comic Sans MS"/>
                <a:ea typeface="Comic Sans MS"/>
                <a:cs typeface="Comic Sans MS"/>
                <a:sym typeface="Comic Sans MS"/>
              </a:rPr>
              <a:t>What are the objectives of epidemiology?</a:t>
            </a:r>
            <a:endParaRPr/>
          </a:p>
        </p:txBody>
      </p:sp>
      <p:sp>
        <p:nvSpPr>
          <p:cNvPr id="1358" name="Google Shape;1358;p44"/>
          <p:cNvSpPr txBox="1"/>
          <p:nvPr/>
        </p:nvSpPr>
        <p:spPr>
          <a:xfrm>
            <a:off x="214312" y="1738312"/>
            <a:ext cx="8763000" cy="3900487"/>
          </a:xfrm>
          <a:prstGeom prst="rect">
            <a:avLst/>
          </a:prstGeom>
          <a:solidFill>
            <a:schemeClr val="lt1"/>
          </a:solid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4. To </a:t>
            </a:r>
            <a:r>
              <a:rPr b="1" i="0" lang="en-US" sz="3200" u="sng">
                <a:solidFill>
                  <a:schemeClr val="dk1"/>
                </a:solidFill>
                <a:latin typeface="Comic Sans MS"/>
                <a:ea typeface="Comic Sans MS"/>
                <a:cs typeface="Comic Sans MS"/>
                <a:sym typeface="Comic Sans MS"/>
              </a:rPr>
              <a:t>evaluate</a:t>
            </a:r>
            <a:r>
              <a:rPr b="1" i="0" lang="en-US" sz="3200" u="none">
                <a:solidFill>
                  <a:schemeClr val="dk1"/>
                </a:solidFill>
                <a:latin typeface="Comic Sans MS"/>
                <a:ea typeface="Comic Sans MS"/>
                <a:cs typeface="Comic Sans MS"/>
                <a:sym typeface="Comic Sans MS"/>
              </a:rPr>
              <a:t> new preventive and therapeutic measures and new modes of health care delivery.</a:t>
            </a:r>
            <a:endParaRPr/>
          </a:p>
          <a:p>
            <a:pPr indent="-342900" lvl="0" marL="342900" marR="0" rtl="0" algn="l">
              <a:lnSpc>
                <a:spcPct val="100000"/>
              </a:lnSpc>
              <a:spcBef>
                <a:spcPts val="1600"/>
              </a:spcBef>
              <a:spcAft>
                <a:spcPts val="0"/>
              </a:spcAft>
              <a:buClr>
                <a:schemeClr val="dk1"/>
              </a:buClr>
              <a:buSzPts val="3200"/>
              <a:buFont typeface="Comic Sans MS"/>
              <a:buNone/>
            </a:pPr>
            <a:r>
              <a:rPr b="1" i="0" lang="en-US" sz="3200" u="none">
                <a:solidFill>
                  <a:schemeClr val="dk1"/>
                </a:solidFill>
                <a:latin typeface="Comic Sans MS"/>
                <a:ea typeface="Comic Sans MS"/>
                <a:cs typeface="Comic Sans MS"/>
                <a:sym typeface="Comic Sans MS"/>
              </a:rPr>
              <a:t>5. To provide the foundation for developing public </a:t>
            </a:r>
            <a:r>
              <a:rPr b="1" i="0" lang="en-US" sz="3200" u="sng">
                <a:solidFill>
                  <a:schemeClr val="dk1"/>
                </a:solidFill>
                <a:latin typeface="Comic Sans MS"/>
                <a:ea typeface="Comic Sans MS"/>
                <a:cs typeface="Comic Sans MS"/>
                <a:sym typeface="Comic Sans MS"/>
              </a:rPr>
              <a:t>policy</a:t>
            </a:r>
            <a:r>
              <a:rPr b="1" i="0" lang="en-US" sz="3200" u="none">
                <a:solidFill>
                  <a:schemeClr val="dk1"/>
                </a:solidFill>
                <a:latin typeface="Comic Sans MS"/>
                <a:ea typeface="Comic Sans MS"/>
                <a:cs typeface="Comic Sans MS"/>
                <a:sym typeface="Comic Sans MS"/>
              </a:rPr>
              <a:t> and regulatory decisions relating to public health problems.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8">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58">
                                            <p:txEl>
                                              <p:pRg end="1" st="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2" name="Shape 1362"/>
        <p:cNvGrpSpPr/>
        <p:nvPr/>
      </p:nvGrpSpPr>
      <p:grpSpPr>
        <a:xfrm>
          <a:off x="0" y="0"/>
          <a:ext cx="0" cy="0"/>
          <a:chOff x="0" y="0"/>
          <a:chExt cx="0" cy="0"/>
        </a:xfrm>
      </p:grpSpPr>
      <p:sp>
        <p:nvSpPr>
          <p:cNvPr id="1363" name="Google Shape;1363;p45"/>
          <p:cNvSpPr txBox="1"/>
          <p:nvPr/>
        </p:nvSpPr>
        <p:spPr>
          <a:xfrm>
            <a:off x="381000" y="260350"/>
            <a:ext cx="8382000" cy="2227262"/>
          </a:xfrm>
          <a:prstGeom prst="rect">
            <a:avLst/>
          </a:prstGeom>
          <a:solidFill>
            <a:schemeClr val="dk1"/>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3600"/>
              <a:buFont typeface="Comic Sans MS"/>
              <a:buNone/>
            </a:pPr>
            <a:r>
              <a:rPr b="1" i="0" lang="en-US" sz="3600" u="none">
                <a:solidFill>
                  <a:schemeClr val="lt1"/>
                </a:solidFill>
                <a:latin typeface="Comic Sans MS"/>
                <a:ea typeface="Comic Sans MS"/>
                <a:cs typeface="Comic Sans MS"/>
                <a:sym typeface="Comic Sans MS"/>
              </a:rPr>
              <a:t>“Science is but a perversion of itself unless it has as its ultimate goal the betterment of humanity”</a:t>
            </a:r>
            <a:br>
              <a:rPr b="1" i="0" lang="en-US" sz="3200" u="none">
                <a:solidFill>
                  <a:schemeClr val="lt1"/>
                </a:solidFill>
                <a:latin typeface="Comic Sans MS"/>
                <a:ea typeface="Comic Sans MS"/>
                <a:cs typeface="Comic Sans MS"/>
                <a:sym typeface="Comic Sans MS"/>
              </a:rPr>
            </a:br>
            <a:r>
              <a:rPr b="0" i="0" lang="en-US" sz="3200" u="none">
                <a:solidFill>
                  <a:schemeClr val="lt1"/>
                </a:solidFill>
                <a:latin typeface="Arial"/>
                <a:ea typeface="Arial"/>
                <a:cs typeface="Arial"/>
                <a:sym typeface="Arial"/>
              </a:rPr>
              <a:t>- Nikola Tesla, Inventor, 1856-1943</a:t>
            </a:r>
            <a:endParaRPr/>
          </a:p>
        </p:txBody>
      </p:sp>
      <p:pic>
        <p:nvPicPr>
          <p:cNvPr descr="nikolatesla" id="1364" name="Google Shape;1364;p45"/>
          <p:cNvPicPr preferRelativeResize="0"/>
          <p:nvPr/>
        </p:nvPicPr>
        <p:blipFill rotWithShape="1">
          <a:blip r:embed="rId3">
            <a:alphaModFix/>
          </a:blip>
          <a:srcRect b="0" l="0" r="0" t="0"/>
          <a:stretch/>
        </p:blipFill>
        <p:spPr>
          <a:xfrm>
            <a:off x="5795962" y="2997200"/>
            <a:ext cx="2865437" cy="3527425"/>
          </a:xfrm>
          <a:prstGeom prst="rect">
            <a:avLst/>
          </a:prstGeom>
          <a:noFill/>
          <a:ln>
            <a:noFill/>
          </a:ln>
        </p:spPr>
      </p:pic>
      <p:sp>
        <p:nvSpPr>
          <p:cNvPr id="1365" name="Google Shape;1365;p45"/>
          <p:cNvSpPr txBox="1"/>
          <p:nvPr/>
        </p:nvSpPr>
        <p:spPr>
          <a:xfrm>
            <a:off x="395287" y="3284537"/>
            <a:ext cx="4897437" cy="301783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“The Father of Physics" </a:t>
            </a:r>
            <a:endParaRPr/>
          </a:p>
          <a:p>
            <a:pPr indent="0" lvl="0" marL="0" marR="0" rtl="0" algn="l">
              <a:lnSpc>
                <a:spcPct val="100000"/>
              </a:lnSpc>
              <a:spcBef>
                <a:spcPts val="160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"The man who invented the 20</a:t>
            </a:r>
            <a:r>
              <a:rPr b="0" baseline="30000" i="0" lang="en-US" sz="3200" u="none">
                <a:solidFill>
                  <a:schemeClr val="dk1"/>
                </a:solidFill>
                <a:latin typeface="Comic Sans MS"/>
                <a:ea typeface="Comic Sans MS"/>
                <a:cs typeface="Comic Sans MS"/>
                <a:sym typeface="Comic Sans MS"/>
              </a:rPr>
              <a:t>th</a:t>
            </a:r>
            <a:r>
              <a:rPr b="0" i="0" lang="en-US" sz="3200" u="none">
                <a:solidFill>
                  <a:schemeClr val="dk1"/>
                </a:solidFill>
                <a:latin typeface="Comic Sans MS"/>
                <a:ea typeface="Comic Sans MS"/>
                <a:cs typeface="Comic Sans MS"/>
                <a:sym typeface="Comic Sans MS"/>
              </a:rPr>
              <a:t> century“ </a:t>
            </a:r>
            <a:endParaRPr/>
          </a:p>
          <a:p>
            <a:pPr indent="0" lvl="0" marL="0" marR="0" rtl="0" algn="l">
              <a:lnSpc>
                <a:spcPct val="100000"/>
              </a:lnSpc>
              <a:spcBef>
                <a:spcPts val="1600"/>
              </a:spcBef>
              <a:spcAft>
                <a:spcPts val="0"/>
              </a:spcAft>
              <a:buClr>
                <a:schemeClr val="dk1"/>
              </a:buClr>
              <a:buSzPts val="3200"/>
              <a:buFont typeface="Comic Sans MS"/>
              <a:buNone/>
            </a:pPr>
            <a:r>
              <a:rPr b="0" i="0" lang="en-US" sz="3200" u="none">
                <a:solidFill>
                  <a:schemeClr val="dk1"/>
                </a:solidFill>
                <a:latin typeface="Comic Sans MS"/>
                <a:ea typeface="Comic Sans MS"/>
                <a:cs typeface="Comic Sans MS"/>
                <a:sym typeface="Comic Sans MS"/>
              </a:rPr>
              <a:t>"the patron saint of modern electricity"</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9" name="Shape 1369"/>
        <p:cNvGrpSpPr/>
        <p:nvPr/>
      </p:nvGrpSpPr>
      <p:grpSpPr>
        <a:xfrm>
          <a:off x="0" y="0"/>
          <a:ext cx="0" cy="0"/>
          <a:chOff x="0" y="0"/>
          <a:chExt cx="0" cy="0"/>
        </a:xfrm>
      </p:grpSpPr>
      <p:sp>
        <p:nvSpPr>
          <p:cNvPr id="1370" name="Google Shape;1370;p46"/>
          <p:cNvSpPr txBox="1"/>
          <p:nvPr>
            <p:ph type="ctrTitle"/>
          </p:nvPr>
        </p:nvSpPr>
        <p:spPr>
          <a:xfrm>
            <a:off x="138112" y="228600"/>
            <a:ext cx="8915400" cy="54864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3600"/>
              <a:buFont typeface="Comic Sans MS"/>
              <a:buNone/>
            </a:pPr>
            <a:r>
              <a:rPr b="1" i="0" lang="en-US" sz="3600" u="none">
                <a:solidFill>
                  <a:schemeClr val="lt1"/>
                </a:solidFill>
                <a:latin typeface="Comic Sans MS"/>
                <a:ea typeface="Comic Sans MS"/>
                <a:cs typeface="Comic Sans MS"/>
                <a:sym typeface="Comic Sans MS"/>
              </a:rPr>
              <a:t>“</a:t>
            </a:r>
            <a:r>
              <a:rPr b="1" i="0" lang="en-US" sz="3200" u="none">
                <a:solidFill>
                  <a:schemeClr val="lt1"/>
                </a:solidFill>
                <a:latin typeface="Comic Sans MS"/>
                <a:ea typeface="Comic Sans MS"/>
                <a:cs typeface="Comic Sans MS"/>
                <a:sym typeface="Comic Sans MS"/>
              </a:rPr>
              <a:t>A MAJOR CHALLENGE FOR EPIDEMIOLOGY today is to become an effective instrument in the SHAPING AND EVALUATION OF HEALTH POLICIES AND PRACTICES… Epidemiologists must OBTAIN AND ANALYSE THE INFORMATION NEEDED and PRESENT IT to health planners IN SUCH A WAY THAT THIS INFORMATION CAN BE USED in policy, planning and evaluation.</a:t>
            </a:r>
            <a:r>
              <a:rPr b="1" i="0" lang="en-US" sz="3600" u="none">
                <a:solidFill>
                  <a:schemeClr val="lt1"/>
                </a:solidFill>
                <a:latin typeface="Comic Sans MS"/>
                <a:ea typeface="Comic Sans MS"/>
                <a:cs typeface="Comic Sans MS"/>
                <a:sym typeface="Comic Sans MS"/>
              </a:rPr>
              <a:t> </a:t>
            </a:r>
            <a:endParaRPr/>
          </a:p>
        </p:txBody>
      </p:sp>
      <p:sp>
        <p:nvSpPr>
          <p:cNvPr id="1371" name="Google Shape;1371;p46"/>
          <p:cNvSpPr txBox="1"/>
          <p:nvPr>
            <p:ph idx="1" type="subTitle"/>
          </p:nvPr>
        </p:nvSpPr>
        <p:spPr>
          <a:xfrm>
            <a:off x="228600" y="5867400"/>
            <a:ext cx="8763000" cy="914400"/>
          </a:xfrm>
          <a:prstGeom prst="rect">
            <a:avLst/>
          </a:prstGeom>
          <a:solidFill>
            <a:schemeClr val="lt1"/>
          </a:solid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Michel Thuriaux, Epidemiology and Statistics Unit, WHO Regional Office for Europe, 1992</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5" name="Shape 1375"/>
        <p:cNvGrpSpPr/>
        <p:nvPr/>
      </p:nvGrpSpPr>
      <p:grpSpPr>
        <a:xfrm>
          <a:off x="0" y="0"/>
          <a:ext cx="0" cy="0"/>
          <a:chOff x="0" y="0"/>
          <a:chExt cx="0" cy="0"/>
        </a:xfrm>
      </p:grpSpPr>
      <p:sp>
        <p:nvSpPr>
          <p:cNvPr id="1376" name="Google Shape;1376;p47"/>
          <p:cNvSpPr txBox="1"/>
          <p:nvPr>
            <p:ph idx="1" type="body"/>
          </p:nvPr>
        </p:nvSpPr>
        <p:spPr>
          <a:xfrm>
            <a:off x="539750" y="836612"/>
            <a:ext cx="8062912" cy="3032125"/>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lt1"/>
              </a:buClr>
              <a:buSzPts val="3600"/>
              <a:buFont typeface="Comic Sans MS"/>
              <a:buNone/>
            </a:pPr>
            <a:r>
              <a:rPr b="1" i="0" lang="en-US" sz="3600" u="none">
                <a:solidFill>
                  <a:schemeClr val="lt1"/>
                </a:solidFill>
                <a:latin typeface="Comic Sans MS"/>
                <a:ea typeface="Comic Sans MS"/>
                <a:cs typeface="Comic Sans MS"/>
                <a:sym typeface="Comic Sans MS"/>
              </a:rPr>
              <a:t>However, as epidemiologist/public health practitioners we most often need to act/intervene under conditions of uncertainty based on the available evidence</a:t>
            </a:r>
            <a:endParaRPr/>
          </a:p>
        </p:txBody>
      </p:sp>
      <p:pic>
        <p:nvPicPr>
          <p:cNvPr descr="SCALES2" id="1377" name="Google Shape;1377;p47"/>
          <p:cNvPicPr preferRelativeResize="0"/>
          <p:nvPr/>
        </p:nvPicPr>
        <p:blipFill rotWithShape="1">
          <a:blip r:embed="rId3">
            <a:alphaModFix/>
          </a:blip>
          <a:srcRect b="0" l="0" r="0" t="0"/>
          <a:stretch/>
        </p:blipFill>
        <p:spPr>
          <a:xfrm>
            <a:off x="2987675" y="4005262"/>
            <a:ext cx="3384550" cy="24892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1" name="Shape 1381"/>
        <p:cNvGrpSpPr/>
        <p:nvPr/>
      </p:nvGrpSpPr>
      <p:grpSpPr>
        <a:xfrm>
          <a:off x="0" y="0"/>
          <a:ext cx="0" cy="0"/>
          <a:chOff x="0" y="0"/>
          <a:chExt cx="0" cy="0"/>
        </a:xfrm>
      </p:grpSpPr>
      <p:sp>
        <p:nvSpPr>
          <p:cNvPr id="1382" name="Google Shape;1382;p48"/>
          <p:cNvSpPr txBox="1"/>
          <p:nvPr>
            <p:ph type="title"/>
          </p:nvPr>
        </p:nvSpPr>
        <p:spPr>
          <a:xfrm>
            <a:off x="457200" y="6096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Arial"/>
              <a:buNone/>
            </a:pPr>
            <a:r>
              <a:rPr b="1" i="1" lang="en-US" sz="4400" u="none">
                <a:solidFill>
                  <a:schemeClr val="lt1"/>
                </a:solidFill>
                <a:latin typeface="Arial"/>
                <a:ea typeface="Arial"/>
                <a:cs typeface="Arial"/>
                <a:sym typeface="Arial"/>
              </a:rPr>
              <a:t>CAUSATION</a:t>
            </a:r>
            <a:endParaRPr/>
          </a:p>
        </p:txBody>
      </p:sp>
      <p:sp>
        <p:nvSpPr>
          <p:cNvPr id="1383" name="Google Shape;1383;p48"/>
          <p:cNvSpPr txBox="1"/>
          <p:nvPr/>
        </p:nvSpPr>
        <p:spPr>
          <a:xfrm>
            <a:off x="228600" y="1752600"/>
            <a:ext cx="8534400" cy="7016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8E6E8"/>
              </a:buClr>
              <a:buSzPts val="2000"/>
              <a:buFont typeface="Arial"/>
              <a:buNone/>
            </a:pPr>
            <a:r>
              <a:rPr b="1" i="0" lang="en-US" sz="2000" u="none">
                <a:solidFill>
                  <a:srgbClr val="C8E6E8"/>
                </a:solidFill>
                <a:latin typeface="Arial"/>
                <a:ea typeface="Arial"/>
                <a:cs typeface="Arial"/>
                <a:sym typeface="Arial"/>
              </a:rPr>
              <a:t>Epidemiology is a good tool to study association between disease and different factors.</a:t>
            </a:r>
            <a:endParaRPr/>
          </a:p>
        </p:txBody>
      </p:sp>
      <p:sp>
        <p:nvSpPr>
          <p:cNvPr id="1384" name="Google Shape;1384;p48"/>
          <p:cNvSpPr txBox="1"/>
          <p:nvPr/>
        </p:nvSpPr>
        <p:spPr>
          <a:xfrm>
            <a:off x="304800" y="2819400"/>
            <a:ext cx="8153400" cy="10064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000"/>
              <a:buFont typeface="Arial"/>
              <a:buNone/>
            </a:pPr>
            <a:r>
              <a:rPr b="1" i="0" lang="en-US" sz="2000" u="none">
                <a:solidFill>
                  <a:schemeClr val="lt1"/>
                </a:solidFill>
                <a:latin typeface="Arial"/>
                <a:ea typeface="Arial"/>
                <a:cs typeface="Arial"/>
                <a:sym typeface="Arial"/>
              </a:rPr>
              <a:t>A cause in epidemiology –is a factor –when its intensity or fequency increases the incidence of disease increases (the probability of disease increases)</a:t>
            </a:r>
            <a:endParaRPr/>
          </a:p>
        </p:txBody>
      </p:sp>
      <p:sp>
        <p:nvSpPr>
          <p:cNvPr id="1385" name="Google Shape;1385;p48"/>
          <p:cNvSpPr txBox="1"/>
          <p:nvPr/>
        </p:nvSpPr>
        <p:spPr>
          <a:xfrm>
            <a:off x="304800" y="3810000"/>
            <a:ext cx="7696200" cy="3968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C8E6E8"/>
              </a:buClr>
              <a:buSzPts val="2000"/>
              <a:buFont typeface="Arial"/>
              <a:buNone/>
            </a:pPr>
            <a:r>
              <a:rPr b="1" i="0" lang="en-US" sz="2000" u="none">
                <a:solidFill>
                  <a:srgbClr val="C8E6E8"/>
                </a:solidFill>
                <a:latin typeface="Arial"/>
                <a:ea typeface="Arial"/>
                <a:cs typeface="Arial"/>
                <a:sym typeface="Arial"/>
              </a:rPr>
              <a:t>A cause does not have to be necessary or sufficient. ..........</a:t>
            </a:r>
            <a:endParaRPr/>
          </a:p>
        </p:txBody>
      </p:sp>
      <p:sp>
        <p:nvSpPr>
          <p:cNvPr id="1386" name="Google Shape;1386;p48"/>
          <p:cNvSpPr txBox="1"/>
          <p:nvPr/>
        </p:nvSpPr>
        <p:spPr>
          <a:xfrm>
            <a:off x="381000" y="4191000"/>
            <a:ext cx="5578475" cy="9159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1800"/>
              <a:buFont typeface="Arial"/>
              <a:buNone/>
            </a:pPr>
            <a:r>
              <a:rPr b="1" i="0" lang="en-US" sz="1800" u="none">
                <a:solidFill>
                  <a:srgbClr val="FFCC00"/>
                </a:solidFill>
                <a:latin typeface="Arial"/>
                <a:ea typeface="Arial"/>
                <a:cs typeface="Arial"/>
                <a:sym typeface="Arial"/>
              </a:rPr>
              <a:t>e.g if you smoke have a higher probability of developing lung cancer. (interaction between smoking and genetic polymorphism)</a:t>
            </a:r>
            <a:endParaRPr/>
          </a:p>
        </p:txBody>
      </p:sp>
      <p:sp>
        <p:nvSpPr>
          <p:cNvPr id="1387" name="Google Shape;1387;p48"/>
          <p:cNvSpPr txBox="1"/>
          <p:nvPr/>
        </p:nvSpPr>
        <p:spPr>
          <a:xfrm>
            <a:off x="304800" y="5410200"/>
            <a:ext cx="6629400" cy="3968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C8E6E8"/>
              </a:buClr>
              <a:buSzPts val="2000"/>
              <a:buFont typeface="Arial"/>
              <a:buNone/>
            </a:pPr>
            <a:r>
              <a:rPr b="1" i="0" lang="en-US" sz="2000" u="none">
                <a:solidFill>
                  <a:srgbClr val="C8E6E8"/>
                </a:solidFill>
                <a:latin typeface="Arial"/>
                <a:ea typeface="Arial"/>
                <a:cs typeface="Arial"/>
                <a:sym typeface="Arial"/>
              </a:rPr>
              <a:t>Most causes act in interactive ways</a:t>
            </a:r>
            <a:r>
              <a:rPr b="1" i="0" lang="en-US" sz="2000" u="none">
                <a:solidFill>
                  <a:schemeClr val="dk1"/>
                </a:solidFill>
                <a:latin typeface="Arial"/>
                <a:ea typeface="Arial"/>
                <a:cs typeface="Arial"/>
                <a:sym typeface="Arial"/>
              </a:rPr>
              <a:t> </a:t>
            </a:r>
            <a:endParaRPr/>
          </a:p>
        </p:txBody>
      </p:sp>
      <p:sp>
        <p:nvSpPr>
          <p:cNvPr id="1388" name="Google Shape;1388;p48"/>
          <p:cNvSpPr txBox="1"/>
          <p:nvPr/>
        </p:nvSpPr>
        <p:spPr>
          <a:xfrm>
            <a:off x="457200" y="0"/>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CC00"/>
              </a:buClr>
              <a:buSzPts val="3200"/>
              <a:buFont typeface="Arial"/>
              <a:buNone/>
            </a:pPr>
            <a:r>
              <a:rPr b="1" i="1" lang="en-US" sz="3200" u="none">
                <a:solidFill>
                  <a:srgbClr val="FFCC00"/>
                </a:solidFill>
                <a:latin typeface="Arial"/>
                <a:ea typeface="Arial"/>
                <a:cs typeface="Arial"/>
                <a:sym typeface="Arial"/>
              </a:rPr>
              <a:t>Uses of Epidemiology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2" name="Shape 1392"/>
        <p:cNvGrpSpPr/>
        <p:nvPr/>
      </p:nvGrpSpPr>
      <p:grpSpPr>
        <a:xfrm>
          <a:off x="0" y="0"/>
          <a:ext cx="0" cy="0"/>
          <a:chOff x="0" y="0"/>
          <a:chExt cx="0" cy="0"/>
        </a:xfrm>
      </p:grpSpPr>
      <p:sp>
        <p:nvSpPr>
          <p:cNvPr id="1393" name="Google Shape;1393;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Arial"/>
              <a:buNone/>
            </a:pPr>
            <a:r>
              <a:rPr b="1" i="1" lang="en-US" sz="4400" u="none">
                <a:solidFill>
                  <a:schemeClr val="lt1"/>
                </a:solidFill>
                <a:latin typeface="Arial"/>
                <a:ea typeface="Arial"/>
                <a:cs typeface="Arial"/>
                <a:sym typeface="Arial"/>
              </a:rPr>
              <a:t>Causation</a:t>
            </a:r>
            <a:endParaRPr/>
          </a:p>
        </p:txBody>
      </p:sp>
      <p:sp>
        <p:nvSpPr>
          <p:cNvPr id="1394" name="Google Shape;1394;p49"/>
          <p:cNvSpPr txBox="1"/>
          <p:nvPr/>
        </p:nvSpPr>
        <p:spPr>
          <a:xfrm>
            <a:off x="2590800" y="3276600"/>
            <a:ext cx="4114800" cy="15525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HIV- AIDS</a:t>
            </a:r>
            <a:endParaRPr/>
          </a:p>
          <a:p>
            <a:pPr indent="0" lvl="0" marL="0" marR="0" rtl="0" algn="ctr">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Virus-measles</a:t>
            </a:r>
            <a:endParaRPr/>
          </a:p>
          <a:p>
            <a:pPr indent="0" lvl="0" marL="0" marR="0" rtl="0" algn="ctr">
              <a:lnSpc>
                <a:spcPct val="100000"/>
              </a:lnSpc>
              <a:spcBef>
                <a:spcPts val="120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Lead- lead poisoning</a:t>
            </a:r>
            <a:endParaRPr/>
          </a:p>
        </p:txBody>
      </p:sp>
      <p:sp>
        <p:nvSpPr>
          <p:cNvPr id="1395" name="Google Shape;1395;p49"/>
          <p:cNvSpPr txBox="1"/>
          <p:nvPr/>
        </p:nvSpPr>
        <p:spPr>
          <a:xfrm>
            <a:off x="533400" y="1447800"/>
            <a:ext cx="7010400" cy="8223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unless we define a disease according to exposure.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3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9" name="Shape 1399"/>
        <p:cNvGrpSpPr/>
        <p:nvPr/>
      </p:nvGrpSpPr>
      <p:grpSpPr>
        <a:xfrm>
          <a:off x="0" y="0"/>
          <a:ext cx="0" cy="0"/>
          <a:chOff x="0" y="0"/>
          <a:chExt cx="0" cy="0"/>
        </a:xfrm>
      </p:grpSpPr>
      <p:sp>
        <p:nvSpPr>
          <p:cNvPr id="1400" name="Google Shape;1400;p50"/>
          <p:cNvSpPr txBox="1"/>
          <p:nvPr>
            <p:ph type="title"/>
          </p:nvPr>
        </p:nvSpPr>
        <p:spPr>
          <a:xfrm>
            <a:off x="457200" y="30480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Examples from the literature</a:t>
            </a:r>
            <a:endParaRPr/>
          </a:p>
        </p:txBody>
      </p:sp>
      <p:sp>
        <p:nvSpPr>
          <p:cNvPr id="1401" name="Google Shape;1401;p50"/>
          <p:cNvSpPr txBox="1"/>
          <p:nvPr/>
        </p:nvSpPr>
        <p:spPr>
          <a:xfrm>
            <a:off x="1828800" y="1752600"/>
            <a:ext cx="5334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SMOKING AND LUNG CANCER</a:t>
            </a:r>
            <a:endParaRPr/>
          </a:p>
        </p:txBody>
      </p:sp>
      <p:sp>
        <p:nvSpPr>
          <p:cNvPr id="1402" name="Google Shape;1402;p50"/>
          <p:cNvSpPr txBox="1"/>
          <p:nvPr/>
        </p:nvSpPr>
        <p:spPr>
          <a:xfrm>
            <a:off x="685800" y="2667000"/>
            <a:ext cx="74676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AIDS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6" name="Shape 1406"/>
        <p:cNvGrpSpPr/>
        <p:nvPr/>
      </p:nvGrpSpPr>
      <p:grpSpPr>
        <a:xfrm>
          <a:off x="0" y="0"/>
          <a:ext cx="0" cy="0"/>
          <a:chOff x="0" y="0"/>
          <a:chExt cx="0" cy="0"/>
        </a:xfrm>
      </p:grpSpPr>
      <p:sp>
        <p:nvSpPr>
          <p:cNvPr id="1407" name="Google Shape;1407;p5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4400"/>
              <a:buFont typeface="Arial"/>
              <a:buNone/>
            </a:pPr>
            <a:r>
              <a:rPr b="1" i="1" lang="en-US" sz="4400" u="none">
                <a:solidFill>
                  <a:schemeClr val="lt1"/>
                </a:solidFill>
                <a:latin typeface="Arial"/>
                <a:ea typeface="Arial"/>
                <a:cs typeface="Arial"/>
                <a:sym typeface="Arial"/>
              </a:rPr>
              <a:t>EPIDEMIOLOGY</a:t>
            </a:r>
            <a:endParaRPr/>
          </a:p>
        </p:txBody>
      </p:sp>
      <p:sp>
        <p:nvSpPr>
          <p:cNvPr id="1408" name="Google Shape;1408;p51"/>
          <p:cNvSpPr txBox="1"/>
          <p:nvPr/>
        </p:nvSpPr>
        <p:spPr>
          <a:xfrm>
            <a:off x="228600" y="1447800"/>
            <a:ext cx="69342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FREQUENCY </a:t>
            </a:r>
            <a:r>
              <a:rPr b="1" i="0" lang="en-US" sz="2000" u="none">
                <a:solidFill>
                  <a:schemeClr val="lt1"/>
                </a:solidFill>
                <a:latin typeface="Arial"/>
                <a:ea typeface="Arial"/>
                <a:cs typeface="Arial"/>
                <a:sym typeface="Arial"/>
              </a:rPr>
              <a:t>PREVALENCE   INCIDENCE</a:t>
            </a:r>
            <a:r>
              <a:rPr b="0" i="0" lang="en-US" sz="1800" u="none">
                <a:solidFill>
                  <a:schemeClr val="dk1"/>
                </a:solidFill>
                <a:latin typeface="Arial"/>
                <a:ea typeface="Arial"/>
                <a:cs typeface="Arial"/>
                <a:sym typeface="Arial"/>
              </a:rPr>
              <a:t> </a:t>
            </a:r>
            <a:endParaRPr/>
          </a:p>
        </p:txBody>
      </p:sp>
      <p:sp>
        <p:nvSpPr>
          <p:cNvPr id="1409" name="Google Shape;1409;p51"/>
          <p:cNvSpPr txBox="1"/>
          <p:nvPr/>
        </p:nvSpPr>
        <p:spPr>
          <a:xfrm>
            <a:off x="0" y="1828800"/>
            <a:ext cx="7239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DISTRIBUTION  </a:t>
            </a:r>
            <a:r>
              <a:rPr b="1" i="0" lang="en-US" sz="2000" u="none">
                <a:solidFill>
                  <a:schemeClr val="lt1"/>
                </a:solidFill>
                <a:latin typeface="Arial"/>
                <a:ea typeface="Arial"/>
                <a:cs typeface="Arial"/>
                <a:sym typeface="Arial"/>
              </a:rPr>
              <a:t>WHO?  WHERE? WHEN?</a:t>
            </a:r>
            <a:endParaRPr/>
          </a:p>
        </p:txBody>
      </p:sp>
      <p:sp>
        <p:nvSpPr>
          <p:cNvPr id="1410" name="Google Shape;1410;p51"/>
          <p:cNvSpPr txBox="1"/>
          <p:nvPr/>
        </p:nvSpPr>
        <p:spPr>
          <a:xfrm>
            <a:off x="152400" y="2438400"/>
            <a:ext cx="6858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DETERMINANTS  </a:t>
            </a:r>
            <a:r>
              <a:rPr b="1" i="0" lang="en-US" sz="2000" u="none">
                <a:solidFill>
                  <a:schemeClr val="lt1"/>
                </a:solidFill>
                <a:latin typeface="Arial"/>
                <a:ea typeface="Arial"/>
                <a:cs typeface="Arial"/>
                <a:sym typeface="Arial"/>
              </a:rPr>
              <a:t>CAUSES OF DISEASE</a:t>
            </a:r>
            <a:endParaRPr/>
          </a:p>
        </p:txBody>
      </p:sp>
      <p:grpSp>
        <p:nvGrpSpPr>
          <p:cNvPr id="1411" name="Google Shape;1411;p51"/>
          <p:cNvGrpSpPr/>
          <p:nvPr/>
        </p:nvGrpSpPr>
        <p:grpSpPr>
          <a:xfrm>
            <a:off x="228600" y="3352800"/>
            <a:ext cx="7924800" cy="533400"/>
            <a:chOff x="144" y="2112"/>
            <a:chExt cx="4992" cy="336"/>
          </a:xfrm>
        </p:grpSpPr>
        <p:sp>
          <p:nvSpPr>
            <p:cNvPr id="1412" name="Google Shape;1412;p51"/>
            <p:cNvSpPr txBox="1"/>
            <p:nvPr/>
          </p:nvSpPr>
          <p:spPr>
            <a:xfrm>
              <a:off x="144" y="2160"/>
              <a:ext cx="1632"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RISK FACTOR</a:t>
              </a:r>
              <a:endParaRPr/>
            </a:p>
          </p:txBody>
        </p:sp>
        <p:cxnSp>
          <p:nvCxnSpPr>
            <p:cNvPr id="1413" name="Google Shape;1413;p51"/>
            <p:cNvCxnSpPr/>
            <p:nvPr/>
          </p:nvCxnSpPr>
          <p:spPr>
            <a:xfrm>
              <a:off x="1968" y="2304"/>
              <a:ext cx="1248" cy="0"/>
            </a:xfrm>
            <a:prstGeom prst="straightConnector1">
              <a:avLst/>
            </a:prstGeom>
            <a:noFill/>
            <a:ln cap="flat" cmpd="sng" w="9525">
              <a:solidFill>
                <a:schemeClr val="dk1"/>
              </a:solidFill>
              <a:prstDash val="solid"/>
              <a:miter lim="800000"/>
              <a:headEnd len="med" w="med" type="none"/>
              <a:tailEnd len="med" w="med" type="triangle"/>
            </a:ln>
          </p:spPr>
        </p:cxnSp>
        <p:sp>
          <p:nvSpPr>
            <p:cNvPr id="1414" name="Google Shape;1414;p51"/>
            <p:cNvSpPr txBox="1"/>
            <p:nvPr/>
          </p:nvSpPr>
          <p:spPr>
            <a:xfrm>
              <a:off x="3648" y="2112"/>
              <a:ext cx="1488" cy="288"/>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DISEASE</a:t>
              </a:r>
              <a:endParaRPr/>
            </a:p>
          </p:txBody>
        </p:sp>
      </p:grpSp>
      <p:sp>
        <p:nvSpPr>
          <p:cNvPr id="1415" name="Google Shape;1415;p51"/>
          <p:cNvSpPr txBox="1"/>
          <p:nvPr/>
        </p:nvSpPr>
        <p:spPr>
          <a:xfrm>
            <a:off x="2362200" y="5029200"/>
            <a:ext cx="5181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BIAS AND CONFOUNDING?</a:t>
            </a:r>
            <a:endParaRPr/>
          </a:p>
        </p:txBody>
      </p:sp>
      <p:sp>
        <p:nvSpPr>
          <p:cNvPr id="1416" name="Google Shape;1416;p51"/>
          <p:cNvSpPr txBox="1"/>
          <p:nvPr/>
        </p:nvSpPr>
        <p:spPr>
          <a:xfrm>
            <a:off x="609600" y="3733800"/>
            <a:ext cx="76962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STUDY DESIGN</a:t>
            </a:r>
            <a:endParaRPr/>
          </a:p>
        </p:txBody>
      </p:sp>
      <p:sp>
        <p:nvSpPr>
          <p:cNvPr id="1417" name="Google Shape;1417;p51"/>
          <p:cNvSpPr txBox="1"/>
          <p:nvPr/>
        </p:nvSpPr>
        <p:spPr>
          <a:xfrm>
            <a:off x="2057400" y="4495800"/>
            <a:ext cx="4572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2400"/>
              <a:buFont typeface="Arial"/>
              <a:buNone/>
            </a:pPr>
            <a:r>
              <a:rPr b="1" i="0" lang="en-US" sz="2400" u="none">
                <a:solidFill>
                  <a:schemeClr val="lt1"/>
                </a:solidFill>
                <a:latin typeface="Arial"/>
                <a:ea typeface="Arial"/>
                <a:cs typeface="Arial"/>
                <a:sym typeface="Arial"/>
              </a:rPr>
              <a:t>CHANCE?-statistical testing</a:t>
            </a:r>
            <a:endParaRPr/>
          </a:p>
        </p:txBody>
      </p:sp>
      <p:sp>
        <p:nvSpPr>
          <p:cNvPr id="1418" name="Google Shape;1418;p51"/>
          <p:cNvSpPr txBox="1"/>
          <p:nvPr/>
        </p:nvSpPr>
        <p:spPr>
          <a:xfrm>
            <a:off x="3429000" y="5562600"/>
            <a:ext cx="37338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800"/>
              <a:buFont typeface="Arial"/>
              <a:buNone/>
            </a:pPr>
            <a:r>
              <a:rPr b="1" i="0" lang="en-US" sz="2800" u="none">
                <a:solidFill>
                  <a:srgbClr val="FFCC00"/>
                </a:solidFill>
                <a:latin typeface="Arial"/>
                <a:ea typeface="Arial"/>
                <a:cs typeface="Arial"/>
                <a:sym typeface="Arial"/>
              </a:rPr>
              <a:t>IS IT A CAUSE??</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1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id="123" name="Google Shape;123;p18"/>
          <p:cNvPicPr preferRelativeResize="0"/>
          <p:nvPr/>
        </p:nvPicPr>
        <p:blipFill rotWithShape="1">
          <a:blip r:embed="rId3">
            <a:alphaModFix/>
          </a:blip>
          <a:srcRect b="0" l="0" r="0" t="0"/>
          <a:stretch/>
        </p:blipFill>
        <p:spPr>
          <a:xfrm>
            <a:off x="1409700" y="152400"/>
            <a:ext cx="2057400" cy="1322387"/>
          </a:xfrm>
          <a:prstGeom prst="rect">
            <a:avLst/>
          </a:prstGeom>
          <a:noFill/>
          <a:ln>
            <a:noFill/>
          </a:ln>
        </p:spPr>
      </p:pic>
      <p:grpSp>
        <p:nvGrpSpPr>
          <p:cNvPr id="124" name="Google Shape;124;p18"/>
          <p:cNvGrpSpPr/>
          <p:nvPr/>
        </p:nvGrpSpPr>
        <p:grpSpPr>
          <a:xfrm>
            <a:off x="6248400" y="533400"/>
            <a:ext cx="855662" cy="2357437"/>
            <a:chOff x="1067" y="660"/>
            <a:chExt cx="539" cy="1485"/>
          </a:xfrm>
        </p:grpSpPr>
        <p:sp>
          <p:nvSpPr>
            <p:cNvPr id="125" name="Google Shape;125;p18"/>
            <p:cNvSpPr/>
            <p:nvPr/>
          </p:nvSpPr>
          <p:spPr>
            <a:xfrm>
              <a:off x="1135" y="1241"/>
              <a:ext cx="346" cy="271"/>
            </a:xfrm>
            <a:custGeom>
              <a:rect b="b" l="l" r="r" t="t"/>
              <a:pathLst>
                <a:path extrusionOk="0" h="811" w="1039">
                  <a:moveTo>
                    <a:pt x="225" y="31"/>
                  </a:moveTo>
                  <a:lnTo>
                    <a:pt x="230" y="30"/>
                  </a:lnTo>
                  <a:lnTo>
                    <a:pt x="236" y="28"/>
                  </a:lnTo>
                  <a:lnTo>
                    <a:pt x="242" y="25"/>
                  </a:lnTo>
                  <a:lnTo>
                    <a:pt x="249" y="24"/>
                  </a:lnTo>
                  <a:lnTo>
                    <a:pt x="258" y="23"/>
                  </a:lnTo>
                  <a:lnTo>
                    <a:pt x="268" y="20"/>
                  </a:lnTo>
                  <a:lnTo>
                    <a:pt x="278" y="18"/>
                  </a:lnTo>
                  <a:lnTo>
                    <a:pt x="289" y="17"/>
                  </a:lnTo>
                  <a:lnTo>
                    <a:pt x="313" y="13"/>
                  </a:lnTo>
                  <a:lnTo>
                    <a:pt x="341" y="9"/>
                  </a:lnTo>
                  <a:lnTo>
                    <a:pt x="369" y="6"/>
                  </a:lnTo>
                  <a:lnTo>
                    <a:pt x="396" y="3"/>
                  </a:lnTo>
                  <a:lnTo>
                    <a:pt x="423" y="2"/>
                  </a:lnTo>
                  <a:lnTo>
                    <a:pt x="447" y="0"/>
                  </a:lnTo>
                  <a:lnTo>
                    <a:pt x="469" y="0"/>
                  </a:lnTo>
                  <a:lnTo>
                    <a:pt x="490" y="2"/>
                  </a:lnTo>
                  <a:lnTo>
                    <a:pt x="503" y="3"/>
                  </a:lnTo>
                  <a:lnTo>
                    <a:pt x="517" y="4"/>
                  </a:lnTo>
                  <a:lnTo>
                    <a:pt x="533" y="7"/>
                  </a:lnTo>
                  <a:lnTo>
                    <a:pt x="551" y="10"/>
                  </a:lnTo>
                  <a:lnTo>
                    <a:pt x="568" y="14"/>
                  </a:lnTo>
                  <a:lnTo>
                    <a:pt x="586" y="17"/>
                  </a:lnTo>
                  <a:lnTo>
                    <a:pt x="603" y="21"/>
                  </a:lnTo>
                  <a:lnTo>
                    <a:pt x="622" y="25"/>
                  </a:lnTo>
                  <a:lnTo>
                    <a:pt x="638" y="28"/>
                  </a:lnTo>
                  <a:lnTo>
                    <a:pt x="656" y="32"/>
                  </a:lnTo>
                  <a:lnTo>
                    <a:pt x="672" y="35"/>
                  </a:lnTo>
                  <a:lnTo>
                    <a:pt x="685" y="39"/>
                  </a:lnTo>
                  <a:lnTo>
                    <a:pt x="698" y="41"/>
                  </a:lnTo>
                  <a:lnTo>
                    <a:pt x="710" y="44"/>
                  </a:lnTo>
                  <a:lnTo>
                    <a:pt x="718" y="45"/>
                  </a:lnTo>
                  <a:lnTo>
                    <a:pt x="724" y="45"/>
                  </a:lnTo>
                  <a:lnTo>
                    <a:pt x="737" y="45"/>
                  </a:lnTo>
                  <a:lnTo>
                    <a:pt x="758" y="47"/>
                  </a:lnTo>
                  <a:lnTo>
                    <a:pt x="781" y="48"/>
                  </a:lnTo>
                  <a:lnTo>
                    <a:pt x="807" y="49"/>
                  </a:lnTo>
                  <a:lnTo>
                    <a:pt x="834" y="52"/>
                  </a:lnTo>
                  <a:lnTo>
                    <a:pt x="858" y="54"/>
                  </a:lnTo>
                  <a:lnTo>
                    <a:pt x="877" y="56"/>
                  </a:lnTo>
                  <a:lnTo>
                    <a:pt x="892" y="59"/>
                  </a:lnTo>
                  <a:lnTo>
                    <a:pt x="903" y="62"/>
                  </a:lnTo>
                  <a:lnTo>
                    <a:pt x="915" y="63"/>
                  </a:lnTo>
                  <a:lnTo>
                    <a:pt x="925" y="66"/>
                  </a:lnTo>
                  <a:lnTo>
                    <a:pt x="937" y="68"/>
                  </a:lnTo>
                  <a:lnTo>
                    <a:pt x="947" y="69"/>
                  </a:lnTo>
                  <a:lnTo>
                    <a:pt x="956" y="69"/>
                  </a:lnTo>
                  <a:lnTo>
                    <a:pt x="963" y="70"/>
                  </a:lnTo>
                  <a:lnTo>
                    <a:pt x="969" y="70"/>
                  </a:lnTo>
                  <a:lnTo>
                    <a:pt x="966" y="79"/>
                  </a:lnTo>
                  <a:lnTo>
                    <a:pt x="966" y="86"/>
                  </a:lnTo>
                  <a:lnTo>
                    <a:pt x="965" y="90"/>
                  </a:lnTo>
                  <a:lnTo>
                    <a:pt x="962" y="94"/>
                  </a:lnTo>
                  <a:lnTo>
                    <a:pt x="966" y="110"/>
                  </a:lnTo>
                  <a:lnTo>
                    <a:pt x="968" y="124"/>
                  </a:lnTo>
                  <a:lnTo>
                    <a:pt x="969" y="136"/>
                  </a:lnTo>
                  <a:lnTo>
                    <a:pt x="969" y="143"/>
                  </a:lnTo>
                  <a:lnTo>
                    <a:pt x="973" y="161"/>
                  </a:lnTo>
                  <a:lnTo>
                    <a:pt x="978" y="188"/>
                  </a:lnTo>
                  <a:lnTo>
                    <a:pt x="981" y="216"/>
                  </a:lnTo>
                  <a:lnTo>
                    <a:pt x="982" y="234"/>
                  </a:lnTo>
                  <a:lnTo>
                    <a:pt x="984" y="241"/>
                  </a:lnTo>
                  <a:lnTo>
                    <a:pt x="988" y="255"/>
                  </a:lnTo>
                  <a:lnTo>
                    <a:pt x="992" y="272"/>
                  </a:lnTo>
                  <a:lnTo>
                    <a:pt x="1000" y="292"/>
                  </a:lnTo>
                  <a:lnTo>
                    <a:pt x="1005" y="314"/>
                  </a:lnTo>
                  <a:lnTo>
                    <a:pt x="1013" y="337"/>
                  </a:lnTo>
                  <a:lnTo>
                    <a:pt x="1020" y="359"/>
                  </a:lnTo>
                  <a:lnTo>
                    <a:pt x="1026" y="379"/>
                  </a:lnTo>
                  <a:lnTo>
                    <a:pt x="1030" y="390"/>
                  </a:lnTo>
                  <a:lnTo>
                    <a:pt x="1033" y="400"/>
                  </a:lnTo>
                  <a:lnTo>
                    <a:pt x="1036" y="408"/>
                  </a:lnTo>
                  <a:lnTo>
                    <a:pt x="1039" y="414"/>
                  </a:lnTo>
                  <a:lnTo>
                    <a:pt x="1030" y="431"/>
                  </a:lnTo>
                  <a:lnTo>
                    <a:pt x="1019" y="456"/>
                  </a:lnTo>
                  <a:lnTo>
                    <a:pt x="1007" y="481"/>
                  </a:lnTo>
                  <a:lnTo>
                    <a:pt x="1002" y="495"/>
                  </a:lnTo>
                  <a:lnTo>
                    <a:pt x="997" y="470"/>
                  </a:lnTo>
                  <a:lnTo>
                    <a:pt x="986" y="449"/>
                  </a:lnTo>
                  <a:lnTo>
                    <a:pt x="973" y="434"/>
                  </a:lnTo>
                  <a:lnTo>
                    <a:pt x="962" y="425"/>
                  </a:lnTo>
                  <a:lnTo>
                    <a:pt x="953" y="425"/>
                  </a:lnTo>
                  <a:lnTo>
                    <a:pt x="946" y="427"/>
                  </a:lnTo>
                  <a:lnTo>
                    <a:pt x="935" y="428"/>
                  </a:lnTo>
                  <a:lnTo>
                    <a:pt x="927" y="431"/>
                  </a:lnTo>
                  <a:lnTo>
                    <a:pt x="918" y="434"/>
                  </a:lnTo>
                  <a:lnTo>
                    <a:pt x="909" y="436"/>
                  </a:lnTo>
                  <a:lnTo>
                    <a:pt x="901" y="438"/>
                  </a:lnTo>
                  <a:lnTo>
                    <a:pt x="893" y="441"/>
                  </a:lnTo>
                  <a:lnTo>
                    <a:pt x="882" y="445"/>
                  </a:lnTo>
                  <a:lnTo>
                    <a:pt x="868" y="449"/>
                  </a:lnTo>
                  <a:lnTo>
                    <a:pt x="852" y="455"/>
                  </a:lnTo>
                  <a:lnTo>
                    <a:pt x="838" y="460"/>
                  </a:lnTo>
                  <a:lnTo>
                    <a:pt x="820" y="467"/>
                  </a:lnTo>
                  <a:lnTo>
                    <a:pt x="803" y="474"/>
                  </a:lnTo>
                  <a:lnTo>
                    <a:pt x="785" y="483"/>
                  </a:lnTo>
                  <a:lnTo>
                    <a:pt x="766" y="491"/>
                  </a:lnTo>
                  <a:lnTo>
                    <a:pt x="748" y="501"/>
                  </a:lnTo>
                  <a:lnTo>
                    <a:pt x="729" y="512"/>
                  </a:lnTo>
                  <a:lnTo>
                    <a:pt x="710" y="523"/>
                  </a:lnTo>
                  <a:lnTo>
                    <a:pt x="691" y="537"/>
                  </a:lnTo>
                  <a:lnTo>
                    <a:pt x="673" y="551"/>
                  </a:lnTo>
                  <a:lnTo>
                    <a:pt x="656" y="567"/>
                  </a:lnTo>
                  <a:lnTo>
                    <a:pt x="638" y="582"/>
                  </a:lnTo>
                  <a:lnTo>
                    <a:pt x="622" y="600"/>
                  </a:lnTo>
                  <a:lnTo>
                    <a:pt x="608" y="617"/>
                  </a:lnTo>
                  <a:lnTo>
                    <a:pt x="593" y="634"/>
                  </a:lnTo>
                  <a:lnTo>
                    <a:pt x="580" y="652"/>
                  </a:lnTo>
                  <a:lnTo>
                    <a:pt x="567" y="671"/>
                  </a:lnTo>
                  <a:lnTo>
                    <a:pt x="555" y="689"/>
                  </a:lnTo>
                  <a:lnTo>
                    <a:pt x="545" y="708"/>
                  </a:lnTo>
                  <a:lnTo>
                    <a:pt x="536" y="731"/>
                  </a:lnTo>
                  <a:lnTo>
                    <a:pt x="529" y="753"/>
                  </a:lnTo>
                  <a:lnTo>
                    <a:pt x="526" y="767"/>
                  </a:lnTo>
                  <a:lnTo>
                    <a:pt x="525" y="781"/>
                  </a:lnTo>
                  <a:lnTo>
                    <a:pt x="525" y="795"/>
                  </a:lnTo>
                  <a:lnTo>
                    <a:pt x="525" y="811"/>
                  </a:lnTo>
                  <a:lnTo>
                    <a:pt x="519" y="807"/>
                  </a:lnTo>
                  <a:lnTo>
                    <a:pt x="512" y="801"/>
                  </a:lnTo>
                  <a:lnTo>
                    <a:pt x="504" y="795"/>
                  </a:lnTo>
                  <a:lnTo>
                    <a:pt x="497" y="790"/>
                  </a:lnTo>
                  <a:lnTo>
                    <a:pt x="490" y="784"/>
                  </a:lnTo>
                  <a:lnTo>
                    <a:pt x="482" y="780"/>
                  </a:lnTo>
                  <a:lnTo>
                    <a:pt x="477" y="776"/>
                  </a:lnTo>
                  <a:lnTo>
                    <a:pt x="471" y="772"/>
                  </a:lnTo>
                  <a:lnTo>
                    <a:pt x="458" y="763"/>
                  </a:lnTo>
                  <a:lnTo>
                    <a:pt x="433" y="745"/>
                  </a:lnTo>
                  <a:lnTo>
                    <a:pt x="399" y="722"/>
                  </a:lnTo>
                  <a:lnTo>
                    <a:pt x="362" y="697"/>
                  </a:lnTo>
                  <a:lnTo>
                    <a:pt x="324" y="672"/>
                  </a:lnTo>
                  <a:lnTo>
                    <a:pt x="290" y="650"/>
                  </a:lnTo>
                  <a:lnTo>
                    <a:pt x="262" y="633"/>
                  </a:lnTo>
                  <a:lnTo>
                    <a:pt x="248" y="626"/>
                  </a:lnTo>
                  <a:lnTo>
                    <a:pt x="233" y="620"/>
                  </a:lnTo>
                  <a:lnTo>
                    <a:pt x="216" y="609"/>
                  </a:lnTo>
                  <a:lnTo>
                    <a:pt x="200" y="596"/>
                  </a:lnTo>
                  <a:lnTo>
                    <a:pt x="182" y="582"/>
                  </a:lnTo>
                  <a:lnTo>
                    <a:pt x="166" y="568"/>
                  </a:lnTo>
                  <a:lnTo>
                    <a:pt x="153" y="554"/>
                  </a:lnTo>
                  <a:lnTo>
                    <a:pt x="143" y="543"/>
                  </a:lnTo>
                  <a:lnTo>
                    <a:pt x="136" y="536"/>
                  </a:lnTo>
                  <a:lnTo>
                    <a:pt x="127" y="526"/>
                  </a:lnTo>
                  <a:lnTo>
                    <a:pt x="112" y="511"/>
                  </a:lnTo>
                  <a:lnTo>
                    <a:pt x="93" y="490"/>
                  </a:lnTo>
                  <a:lnTo>
                    <a:pt x="73" y="467"/>
                  </a:lnTo>
                  <a:lnTo>
                    <a:pt x="51" y="445"/>
                  </a:lnTo>
                  <a:lnTo>
                    <a:pt x="29" y="425"/>
                  </a:lnTo>
                  <a:lnTo>
                    <a:pt x="13" y="411"/>
                  </a:lnTo>
                  <a:lnTo>
                    <a:pt x="0" y="403"/>
                  </a:lnTo>
                  <a:lnTo>
                    <a:pt x="10" y="368"/>
                  </a:lnTo>
                  <a:lnTo>
                    <a:pt x="24" y="327"/>
                  </a:lnTo>
                  <a:lnTo>
                    <a:pt x="37" y="289"/>
                  </a:lnTo>
                  <a:lnTo>
                    <a:pt x="42" y="265"/>
                  </a:lnTo>
                  <a:lnTo>
                    <a:pt x="47" y="246"/>
                  </a:lnTo>
                  <a:lnTo>
                    <a:pt x="56" y="223"/>
                  </a:lnTo>
                  <a:lnTo>
                    <a:pt x="67" y="202"/>
                  </a:lnTo>
                  <a:lnTo>
                    <a:pt x="77" y="188"/>
                  </a:lnTo>
                  <a:lnTo>
                    <a:pt x="83" y="184"/>
                  </a:lnTo>
                  <a:lnTo>
                    <a:pt x="89" y="180"/>
                  </a:lnTo>
                  <a:lnTo>
                    <a:pt x="95" y="174"/>
                  </a:lnTo>
                  <a:lnTo>
                    <a:pt x="101" y="170"/>
                  </a:lnTo>
                  <a:lnTo>
                    <a:pt x="107" y="166"/>
                  </a:lnTo>
                  <a:lnTo>
                    <a:pt x="112" y="161"/>
                  </a:lnTo>
                  <a:lnTo>
                    <a:pt x="117" y="159"/>
                  </a:lnTo>
                  <a:lnTo>
                    <a:pt x="121" y="156"/>
                  </a:lnTo>
                  <a:lnTo>
                    <a:pt x="128" y="140"/>
                  </a:lnTo>
                  <a:lnTo>
                    <a:pt x="139" y="124"/>
                  </a:lnTo>
                  <a:lnTo>
                    <a:pt x="152" y="104"/>
                  </a:lnTo>
                  <a:lnTo>
                    <a:pt x="166" y="86"/>
                  </a:lnTo>
                  <a:lnTo>
                    <a:pt x="182" y="68"/>
                  </a:lnTo>
                  <a:lnTo>
                    <a:pt x="198" y="52"/>
                  </a:lnTo>
                  <a:lnTo>
                    <a:pt x="213" y="39"/>
                  </a:lnTo>
                  <a:lnTo>
                    <a:pt x="225" y="31"/>
                  </a:lnTo>
                  <a:close/>
                </a:path>
              </a:pathLst>
            </a:custGeom>
            <a:solidFill>
              <a:srgbClr val="F2723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6" name="Google Shape;126;p18"/>
            <p:cNvSpPr/>
            <p:nvPr/>
          </p:nvSpPr>
          <p:spPr>
            <a:xfrm>
              <a:off x="1218" y="1247"/>
              <a:ext cx="135" cy="34"/>
            </a:xfrm>
            <a:custGeom>
              <a:rect b="b" l="l" r="r" t="t"/>
              <a:pathLst>
                <a:path extrusionOk="0" h="101" w="406">
                  <a:moveTo>
                    <a:pt x="41" y="0"/>
                  </a:moveTo>
                  <a:lnTo>
                    <a:pt x="30" y="1"/>
                  </a:lnTo>
                  <a:lnTo>
                    <a:pt x="20" y="3"/>
                  </a:lnTo>
                  <a:lnTo>
                    <a:pt x="10" y="6"/>
                  </a:lnTo>
                  <a:lnTo>
                    <a:pt x="1" y="7"/>
                  </a:lnTo>
                  <a:lnTo>
                    <a:pt x="0" y="14"/>
                  </a:lnTo>
                  <a:lnTo>
                    <a:pt x="1" y="18"/>
                  </a:lnTo>
                  <a:lnTo>
                    <a:pt x="4" y="24"/>
                  </a:lnTo>
                  <a:lnTo>
                    <a:pt x="9" y="28"/>
                  </a:lnTo>
                  <a:lnTo>
                    <a:pt x="0" y="35"/>
                  </a:lnTo>
                  <a:lnTo>
                    <a:pt x="0" y="44"/>
                  </a:lnTo>
                  <a:lnTo>
                    <a:pt x="4" y="52"/>
                  </a:lnTo>
                  <a:lnTo>
                    <a:pt x="12" y="60"/>
                  </a:lnTo>
                  <a:lnTo>
                    <a:pt x="22" y="60"/>
                  </a:lnTo>
                  <a:lnTo>
                    <a:pt x="35" y="59"/>
                  </a:lnTo>
                  <a:lnTo>
                    <a:pt x="48" y="58"/>
                  </a:lnTo>
                  <a:lnTo>
                    <a:pt x="63" y="58"/>
                  </a:lnTo>
                  <a:lnTo>
                    <a:pt x="76" y="56"/>
                  </a:lnTo>
                  <a:lnTo>
                    <a:pt x="87" y="56"/>
                  </a:lnTo>
                  <a:lnTo>
                    <a:pt x="97" y="56"/>
                  </a:lnTo>
                  <a:lnTo>
                    <a:pt x="103" y="56"/>
                  </a:lnTo>
                  <a:lnTo>
                    <a:pt x="108" y="53"/>
                  </a:lnTo>
                  <a:lnTo>
                    <a:pt x="115" y="49"/>
                  </a:lnTo>
                  <a:lnTo>
                    <a:pt x="122" y="45"/>
                  </a:lnTo>
                  <a:lnTo>
                    <a:pt x="132" y="39"/>
                  </a:lnTo>
                  <a:lnTo>
                    <a:pt x="141" y="35"/>
                  </a:lnTo>
                  <a:lnTo>
                    <a:pt x="151" y="31"/>
                  </a:lnTo>
                  <a:lnTo>
                    <a:pt x="160" y="28"/>
                  </a:lnTo>
                  <a:lnTo>
                    <a:pt x="169" y="28"/>
                  </a:lnTo>
                  <a:lnTo>
                    <a:pt x="176" y="28"/>
                  </a:lnTo>
                  <a:lnTo>
                    <a:pt x="183" y="30"/>
                  </a:lnTo>
                  <a:lnTo>
                    <a:pt x="191" y="30"/>
                  </a:lnTo>
                  <a:lnTo>
                    <a:pt x="197" y="31"/>
                  </a:lnTo>
                  <a:lnTo>
                    <a:pt x="201" y="32"/>
                  </a:lnTo>
                  <a:lnTo>
                    <a:pt x="205" y="34"/>
                  </a:lnTo>
                  <a:lnTo>
                    <a:pt x="210" y="37"/>
                  </a:lnTo>
                  <a:lnTo>
                    <a:pt x="214" y="39"/>
                  </a:lnTo>
                  <a:lnTo>
                    <a:pt x="204" y="42"/>
                  </a:lnTo>
                  <a:lnTo>
                    <a:pt x="192" y="45"/>
                  </a:lnTo>
                  <a:lnTo>
                    <a:pt x="182" y="51"/>
                  </a:lnTo>
                  <a:lnTo>
                    <a:pt x="170" y="55"/>
                  </a:lnTo>
                  <a:lnTo>
                    <a:pt x="160" y="60"/>
                  </a:lnTo>
                  <a:lnTo>
                    <a:pt x="153" y="66"/>
                  </a:lnTo>
                  <a:lnTo>
                    <a:pt x="147" y="70"/>
                  </a:lnTo>
                  <a:lnTo>
                    <a:pt x="144" y="74"/>
                  </a:lnTo>
                  <a:lnTo>
                    <a:pt x="148" y="79"/>
                  </a:lnTo>
                  <a:lnTo>
                    <a:pt x="153" y="83"/>
                  </a:lnTo>
                  <a:lnTo>
                    <a:pt x="159" y="87"/>
                  </a:lnTo>
                  <a:lnTo>
                    <a:pt x="162" y="88"/>
                  </a:lnTo>
                  <a:lnTo>
                    <a:pt x="166" y="86"/>
                  </a:lnTo>
                  <a:lnTo>
                    <a:pt x="173" y="81"/>
                  </a:lnTo>
                  <a:lnTo>
                    <a:pt x="181" y="76"/>
                  </a:lnTo>
                  <a:lnTo>
                    <a:pt x="189" y="70"/>
                  </a:lnTo>
                  <a:lnTo>
                    <a:pt x="199" y="65"/>
                  </a:lnTo>
                  <a:lnTo>
                    <a:pt x="208" y="59"/>
                  </a:lnTo>
                  <a:lnTo>
                    <a:pt x="218" y="55"/>
                  </a:lnTo>
                  <a:lnTo>
                    <a:pt x="226" y="52"/>
                  </a:lnTo>
                  <a:lnTo>
                    <a:pt x="233" y="49"/>
                  </a:lnTo>
                  <a:lnTo>
                    <a:pt x="242" y="46"/>
                  </a:lnTo>
                  <a:lnTo>
                    <a:pt x="250" y="42"/>
                  </a:lnTo>
                  <a:lnTo>
                    <a:pt x="259" y="39"/>
                  </a:lnTo>
                  <a:lnTo>
                    <a:pt x="268" y="38"/>
                  </a:lnTo>
                  <a:lnTo>
                    <a:pt x="277" y="38"/>
                  </a:lnTo>
                  <a:lnTo>
                    <a:pt x="285" y="39"/>
                  </a:lnTo>
                  <a:lnTo>
                    <a:pt x="293" y="42"/>
                  </a:lnTo>
                  <a:lnTo>
                    <a:pt x="287" y="45"/>
                  </a:lnTo>
                  <a:lnTo>
                    <a:pt x="280" y="51"/>
                  </a:lnTo>
                  <a:lnTo>
                    <a:pt x="271" y="55"/>
                  </a:lnTo>
                  <a:lnTo>
                    <a:pt x="264" y="60"/>
                  </a:lnTo>
                  <a:lnTo>
                    <a:pt x="256" y="66"/>
                  </a:lnTo>
                  <a:lnTo>
                    <a:pt x="250" y="70"/>
                  </a:lnTo>
                  <a:lnTo>
                    <a:pt x="245" y="74"/>
                  </a:lnTo>
                  <a:lnTo>
                    <a:pt x="242" y="76"/>
                  </a:lnTo>
                  <a:lnTo>
                    <a:pt x="236" y="80"/>
                  </a:lnTo>
                  <a:lnTo>
                    <a:pt x="229" y="86"/>
                  </a:lnTo>
                  <a:lnTo>
                    <a:pt x="223" y="94"/>
                  </a:lnTo>
                  <a:lnTo>
                    <a:pt x="220" y="101"/>
                  </a:lnTo>
                  <a:lnTo>
                    <a:pt x="229" y="97"/>
                  </a:lnTo>
                  <a:lnTo>
                    <a:pt x="239" y="94"/>
                  </a:lnTo>
                  <a:lnTo>
                    <a:pt x="250" y="91"/>
                  </a:lnTo>
                  <a:lnTo>
                    <a:pt x="262" y="88"/>
                  </a:lnTo>
                  <a:lnTo>
                    <a:pt x="274" y="87"/>
                  </a:lnTo>
                  <a:lnTo>
                    <a:pt x="285" y="86"/>
                  </a:lnTo>
                  <a:lnTo>
                    <a:pt x="294" y="84"/>
                  </a:lnTo>
                  <a:lnTo>
                    <a:pt x="301" y="84"/>
                  </a:lnTo>
                  <a:lnTo>
                    <a:pt x="291" y="81"/>
                  </a:lnTo>
                  <a:lnTo>
                    <a:pt x="281" y="80"/>
                  </a:lnTo>
                  <a:lnTo>
                    <a:pt x="274" y="76"/>
                  </a:lnTo>
                  <a:lnTo>
                    <a:pt x="271" y="72"/>
                  </a:lnTo>
                  <a:lnTo>
                    <a:pt x="274" y="69"/>
                  </a:lnTo>
                  <a:lnTo>
                    <a:pt x="281" y="65"/>
                  </a:lnTo>
                  <a:lnTo>
                    <a:pt x="291" y="62"/>
                  </a:lnTo>
                  <a:lnTo>
                    <a:pt x="301" y="58"/>
                  </a:lnTo>
                  <a:lnTo>
                    <a:pt x="313" y="55"/>
                  </a:lnTo>
                  <a:lnTo>
                    <a:pt x="323" y="52"/>
                  </a:lnTo>
                  <a:lnTo>
                    <a:pt x="332" y="49"/>
                  </a:lnTo>
                  <a:lnTo>
                    <a:pt x="338" y="49"/>
                  </a:lnTo>
                  <a:lnTo>
                    <a:pt x="341" y="51"/>
                  </a:lnTo>
                  <a:lnTo>
                    <a:pt x="338" y="55"/>
                  </a:lnTo>
                  <a:lnTo>
                    <a:pt x="332" y="60"/>
                  </a:lnTo>
                  <a:lnTo>
                    <a:pt x="328" y="66"/>
                  </a:lnTo>
                  <a:lnTo>
                    <a:pt x="335" y="63"/>
                  </a:lnTo>
                  <a:lnTo>
                    <a:pt x="345" y="60"/>
                  </a:lnTo>
                  <a:lnTo>
                    <a:pt x="358" y="58"/>
                  </a:lnTo>
                  <a:lnTo>
                    <a:pt x="370" y="55"/>
                  </a:lnTo>
                  <a:lnTo>
                    <a:pt x="383" y="52"/>
                  </a:lnTo>
                  <a:lnTo>
                    <a:pt x="393" y="51"/>
                  </a:lnTo>
                  <a:lnTo>
                    <a:pt x="402" y="49"/>
                  </a:lnTo>
                  <a:lnTo>
                    <a:pt x="406" y="48"/>
                  </a:lnTo>
                  <a:lnTo>
                    <a:pt x="395" y="42"/>
                  </a:lnTo>
                  <a:lnTo>
                    <a:pt x="379" y="35"/>
                  </a:lnTo>
                  <a:lnTo>
                    <a:pt x="358" y="31"/>
                  </a:lnTo>
                  <a:lnTo>
                    <a:pt x="336" y="25"/>
                  </a:lnTo>
                  <a:lnTo>
                    <a:pt x="312" y="22"/>
                  </a:lnTo>
                  <a:lnTo>
                    <a:pt x="285" y="18"/>
                  </a:lnTo>
                  <a:lnTo>
                    <a:pt x="256" y="15"/>
                  </a:lnTo>
                  <a:lnTo>
                    <a:pt x="227" y="14"/>
                  </a:lnTo>
                  <a:lnTo>
                    <a:pt x="198" y="13"/>
                  </a:lnTo>
                  <a:lnTo>
                    <a:pt x="169" y="11"/>
                  </a:lnTo>
                  <a:lnTo>
                    <a:pt x="140" y="11"/>
                  </a:lnTo>
                  <a:lnTo>
                    <a:pt x="112" y="13"/>
                  </a:lnTo>
                  <a:lnTo>
                    <a:pt x="86" y="14"/>
                  </a:lnTo>
                  <a:lnTo>
                    <a:pt x="61" y="17"/>
                  </a:lnTo>
                  <a:lnTo>
                    <a:pt x="41" y="20"/>
                  </a:lnTo>
                  <a:lnTo>
                    <a:pt x="22" y="24"/>
                  </a:lnTo>
                  <a:lnTo>
                    <a:pt x="26" y="18"/>
                  </a:lnTo>
                  <a:lnTo>
                    <a:pt x="30" y="11"/>
                  </a:lnTo>
                  <a:lnTo>
                    <a:pt x="36" y="6"/>
                  </a:lnTo>
                  <a:lnTo>
                    <a:pt x="41" y="0"/>
                  </a:lnTo>
                  <a:close/>
                </a:path>
              </a:pathLst>
            </a:custGeom>
            <a:solidFill>
              <a:srgbClr val="B21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7" name="Google Shape;127;p18"/>
            <p:cNvSpPr/>
            <p:nvPr/>
          </p:nvSpPr>
          <p:spPr>
            <a:xfrm>
              <a:off x="1135" y="1291"/>
              <a:ext cx="220" cy="221"/>
            </a:xfrm>
            <a:custGeom>
              <a:rect b="b" l="l" r="r" t="t"/>
              <a:pathLst>
                <a:path extrusionOk="0" h="662" w="660">
                  <a:moveTo>
                    <a:pt x="121" y="7"/>
                  </a:moveTo>
                  <a:lnTo>
                    <a:pt x="130" y="5"/>
                  </a:lnTo>
                  <a:lnTo>
                    <a:pt x="140" y="3"/>
                  </a:lnTo>
                  <a:lnTo>
                    <a:pt x="147" y="1"/>
                  </a:lnTo>
                  <a:lnTo>
                    <a:pt x="153" y="0"/>
                  </a:lnTo>
                  <a:lnTo>
                    <a:pt x="144" y="5"/>
                  </a:lnTo>
                  <a:lnTo>
                    <a:pt x="134" y="14"/>
                  </a:lnTo>
                  <a:lnTo>
                    <a:pt x="123" y="22"/>
                  </a:lnTo>
                  <a:lnTo>
                    <a:pt x="112" y="32"/>
                  </a:lnTo>
                  <a:lnTo>
                    <a:pt x="101" y="41"/>
                  </a:lnTo>
                  <a:lnTo>
                    <a:pt x="92" y="49"/>
                  </a:lnTo>
                  <a:lnTo>
                    <a:pt x="86" y="55"/>
                  </a:lnTo>
                  <a:lnTo>
                    <a:pt x="83" y="57"/>
                  </a:lnTo>
                  <a:lnTo>
                    <a:pt x="80" y="66"/>
                  </a:lnTo>
                  <a:lnTo>
                    <a:pt x="73" y="88"/>
                  </a:lnTo>
                  <a:lnTo>
                    <a:pt x="61" y="118"/>
                  </a:lnTo>
                  <a:lnTo>
                    <a:pt x="48" y="151"/>
                  </a:lnTo>
                  <a:lnTo>
                    <a:pt x="37" y="185"/>
                  </a:lnTo>
                  <a:lnTo>
                    <a:pt x="25" y="216"/>
                  </a:lnTo>
                  <a:lnTo>
                    <a:pt x="16" y="238"/>
                  </a:lnTo>
                  <a:lnTo>
                    <a:pt x="13" y="249"/>
                  </a:lnTo>
                  <a:lnTo>
                    <a:pt x="21" y="251"/>
                  </a:lnTo>
                  <a:lnTo>
                    <a:pt x="29" y="254"/>
                  </a:lnTo>
                  <a:lnTo>
                    <a:pt x="37" y="259"/>
                  </a:lnTo>
                  <a:lnTo>
                    <a:pt x="40" y="264"/>
                  </a:lnTo>
                  <a:lnTo>
                    <a:pt x="48" y="272"/>
                  </a:lnTo>
                  <a:lnTo>
                    <a:pt x="60" y="283"/>
                  </a:lnTo>
                  <a:lnTo>
                    <a:pt x="75" y="297"/>
                  </a:lnTo>
                  <a:lnTo>
                    <a:pt x="89" y="311"/>
                  </a:lnTo>
                  <a:lnTo>
                    <a:pt x="102" y="327"/>
                  </a:lnTo>
                  <a:lnTo>
                    <a:pt x="115" y="339"/>
                  </a:lnTo>
                  <a:lnTo>
                    <a:pt x="127" y="349"/>
                  </a:lnTo>
                  <a:lnTo>
                    <a:pt x="134" y="356"/>
                  </a:lnTo>
                  <a:lnTo>
                    <a:pt x="142" y="362"/>
                  </a:lnTo>
                  <a:lnTo>
                    <a:pt x="149" y="370"/>
                  </a:lnTo>
                  <a:lnTo>
                    <a:pt x="159" y="379"/>
                  </a:lnTo>
                  <a:lnTo>
                    <a:pt x="168" y="388"/>
                  </a:lnTo>
                  <a:lnTo>
                    <a:pt x="177" y="398"/>
                  </a:lnTo>
                  <a:lnTo>
                    <a:pt x="184" y="407"/>
                  </a:lnTo>
                  <a:lnTo>
                    <a:pt x="191" y="414"/>
                  </a:lnTo>
                  <a:lnTo>
                    <a:pt x="195" y="419"/>
                  </a:lnTo>
                  <a:lnTo>
                    <a:pt x="200" y="425"/>
                  </a:lnTo>
                  <a:lnTo>
                    <a:pt x="209" y="433"/>
                  </a:lnTo>
                  <a:lnTo>
                    <a:pt x="219" y="442"/>
                  </a:lnTo>
                  <a:lnTo>
                    <a:pt x="232" y="451"/>
                  </a:lnTo>
                  <a:lnTo>
                    <a:pt x="246" y="461"/>
                  </a:lnTo>
                  <a:lnTo>
                    <a:pt x="262" y="471"/>
                  </a:lnTo>
                  <a:lnTo>
                    <a:pt x="281" y="478"/>
                  </a:lnTo>
                  <a:lnTo>
                    <a:pt x="302" y="482"/>
                  </a:lnTo>
                  <a:lnTo>
                    <a:pt x="297" y="477"/>
                  </a:lnTo>
                  <a:lnTo>
                    <a:pt x="290" y="471"/>
                  </a:lnTo>
                  <a:lnTo>
                    <a:pt x="281" y="463"/>
                  </a:lnTo>
                  <a:lnTo>
                    <a:pt x="273" y="456"/>
                  </a:lnTo>
                  <a:lnTo>
                    <a:pt x="265" y="447"/>
                  </a:lnTo>
                  <a:lnTo>
                    <a:pt x="257" y="440"/>
                  </a:lnTo>
                  <a:lnTo>
                    <a:pt x="251" y="433"/>
                  </a:lnTo>
                  <a:lnTo>
                    <a:pt x="248" y="429"/>
                  </a:lnTo>
                  <a:lnTo>
                    <a:pt x="255" y="435"/>
                  </a:lnTo>
                  <a:lnTo>
                    <a:pt x="262" y="440"/>
                  </a:lnTo>
                  <a:lnTo>
                    <a:pt x="271" y="446"/>
                  </a:lnTo>
                  <a:lnTo>
                    <a:pt x="278" y="451"/>
                  </a:lnTo>
                  <a:lnTo>
                    <a:pt x="286" y="457"/>
                  </a:lnTo>
                  <a:lnTo>
                    <a:pt x="293" y="461"/>
                  </a:lnTo>
                  <a:lnTo>
                    <a:pt x="299" y="465"/>
                  </a:lnTo>
                  <a:lnTo>
                    <a:pt x="303" y="467"/>
                  </a:lnTo>
                  <a:lnTo>
                    <a:pt x="308" y="468"/>
                  </a:lnTo>
                  <a:lnTo>
                    <a:pt x="313" y="471"/>
                  </a:lnTo>
                  <a:lnTo>
                    <a:pt x="319" y="474"/>
                  </a:lnTo>
                  <a:lnTo>
                    <a:pt x="324" y="477"/>
                  </a:lnTo>
                  <a:lnTo>
                    <a:pt x="329" y="479"/>
                  </a:lnTo>
                  <a:lnTo>
                    <a:pt x="335" y="482"/>
                  </a:lnTo>
                  <a:lnTo>
                    <a:pt x="341" y="485"/>
                  </a:lnTo>
                  <a:lnTo>
                    <a:pt x="347" y="488"/>
                  </a:lnTo>
                  <a:lnTo>
                    <a:pt x="354" y="489"/>
                  </a:lnTo>
                  <a:lnTo>
                    <a:pt x="364" y="492"/>
                  </a:lnTo>
                  <a:lnTo>
                    <a:pt x="376" y="493"/>
                  </a:lnTo>
                  <a:lnTo>
                    <a:pt x="388" y="495"/>
                  </a:lnTo>
                  <a:lnTo>
                    <a:pt x="401" y="496"/>
                  </a:lnTo>
                  <a:lnTo>
                    <a:pt x="413" y="496"/>
                  </a:lnTo>
                  <a:lnTo>
                    <a:pt x="423" y="496"/>
                  </a:lnTo>
                  <a:lnTo>
                    <a:pt x="430" y="495"/>
                  </a:lnTo>
                  <a:lnTo>
                    <a:pt x="434" y="488"/>
                  </a:lnTo>
                  <a:lnTo>
                    <a:pt x="437" y="481"/>
                  </a:lnTo>
                  <a:lnTo>
                    <a:pt x="440" y="475"/>
                  </a:lnTo>
                  <a:lnTo>
                    <a:pt x="442" y="470"/>
                  </a:lnTo>
                  <a:lnTo>
                    <a:pt x="443" y="477"/>
                  </a:lnTo>
                  <a:lnTo>
                    <a:pt x="445" y="484"/>
                  </a:lnTo>
                  <a:lnTo>
                    <a:pt x="447" y="489"/>
                  </a:lnTo>
                  <a:lnTo>
                    <a:pt x="447" y="493"/>
                  </a:lnTo>
                  <a:lnTo>
                    <a:pt x="456" y="492"/>
                  </a:lnTo>
                  <a:lnTo>
                    <a:pt x="468" y="492"/>
                  </a:lnTo>
                  <a:lnTo>
                    <a:pt x="477" y="495"/>
                  </a:lnTo>
                  <a:lnTo>
                    <a:pt x="482" y="501"/>
                  </a:lnTo>
                  <a:lnTo>
                    <a:pt x="490" y="492"/>
                  </a:lnTo>
                  <a:lnTo>
                    <a:pt x="504" y="479"/>
                  </a:lnTo>
                  <a:lnTo>
                    <a:pt x="522" y="461"/>
                  </a:lnTo>
                  <a:lnTo>
                    <a:pt x="544" y="443"/>
                  </a:lnTo>
                  <a:lnTo>
                    <a:pt x="565" y="423"/>
                  </a:lnTo>
                  <a:lnTo>
                    <a:pt x="587" y="407"/>
                  </a:lnTo>
                  <a:lnTo>
                    <a:pt x="606" y="395"/>
                  </a:lnTo>
                  <a:lnTo>
                    <a:pt x="619" y="390"/>
                  </a:lnTo>
                  <a:lnTo>
                    <a:pt x="611" y="398"/>
                  </a:lnTo>
                  <a:lnTo>
                    <a:pt x="602" y="409"/>
                  </a:lnTo>
                  <a:lnTo>
                    <a:pt x="593" y="421"/>
                  </a:lnTo>
                  <a:lnTo>
                    <a:pt x="586" y="432"/>
                  </a:lnTo>
                  <a:lnTo>
                    <a:pt x="579" y="444"/>
                  </a:lnTo>
                  <a:lnTo>
                    <a:pt x="574" y="454"/>
                  </a:lnTo>
                  <a:lnTo>
                    <a:pt x="570" y="464"/>
                  </a:lnTo>
                  <a:lnTo>
                    <a:pt x="568" y="470"/>
                  </a:lnTo>
                  <a:lnTo>
                    <a:pt x="577" y="457"/>
                  </a:lnTo>
                  <a:lnTo>
                    <a:pt x="590" y="443"/>
                  </a:lnTo>
                  <a:lnTo>
                    <a:pt x="603" y="428"/>
                  </a:lnTo>
                  <a:lnTo>
                    <a:pt x="618" y="411"/>
                  </a:lnTo>
                  <a:lnTo>
                    <a:pt x="632" y="395"/>
                  </a:lnTo>
                  <a:lnTo>
                    <a:pt x="644" y="381"/>
                  </a:lnTo>
                  <a:lnTo>
                    <a:pt x="654" y="371"/>
                  </a:lnTo>
                  <a:lnTo>
                    <a:pt x="660" y="364"/>
                  </a:lnTo>
                  <a:lnTo>
                    <a:pt x="646" y="388"/>
                  </a:lnTo>
                  <a:lnTo>
                    <a:pt x="632" y="412"/>
                  </a:lnTo>
                  <a:lnTo>
                    <a:pt x="624" y="435"/>
                  </a:lnTo>
                  <a:lnTo>
                    <a:pt x="622" y="451"/>
                  </a:lnTo>
                  <a:lnTo>
                    <a:pt x="605" y="472"/>
                  </a:lnTo>
                  <a:lnTo>
                    <a:pt x="586" y="495"/>
                  </a:lnTo>
                  <a:lnTo>
                    <a:pt x="570" y="517"/>
                  </a:lnTo>
                  <a:lnTo>
                    <a:pt x="554" y="541"/>
                  </a:lnTo>
                  <a:lnTo>
                    <a:pt x="541" y="568"/>
                  </a:lnTo>
                  <a:lnTo>
                    <a:pt x="532" y="596"/>
                  </a:lnTo>
                  <a:lnTo>
                    <a:pt x="526" y="627"/>
                  </a:lnTo>
                  <a:lnTo>
                    <a:pt x="525" y="662"/>
                  </a:lnTo>
                  <a:lnTo>
                    <a:pt x="519" y="658"/>
                  </a:lnTo>
                  <a:lnTo>
                    <a:pt x="512" y="652"/>
                  </a:lnTo>
                  <a:lnTo>
                    <a:pt x="504" y="646"/>
                  </a:lnTo>
                  <a:lnTo>
                    <a:pt x="497" y="641"/>
                  </a:lnTo>
                  <a:lnTo>
                    <a:pt x="490" y="635"/>
                  </a:lnTo>
                  <a:lnTo>
                    <a:pt x="482" y="631"/>
                  </a:lnTo>
                  <a:lnTo>
                    <a:pt x="477" y="627"/>
                  </a:lnTo>
                  <a:lnTo>
                    <a:pt x="471" y="623"/>
                  </a:lnTo>
                  <a:lnTo>
                    <a:pt x="458" y="614"/>
                  </a:lnTo>
                  <a:lnTo>
                    <a:pt x="433" y="596"/>
                  </a:lnTo>
                  <a:lnTo>
                    <a:pt x="399" y="573"/>
                  </a:lnTo>
                  <a:lnTo>
                    <a:pt x="362" y="548"/>
                  </a:lnTo>
                  <a:lnTo>
                    <a:pt x="324" y="523"/>
                  </a:lnTo>
                  <a:lnTo>
                    <a:pt x="290" y="501"/>
                  </a:lnTo>
                  <a:lnTo>
                    <a:pt x="262" y="484"/>
                  </a:lnTo>
                  <a:lnTo>
                    <a:pt x="248" y="477"/>
                  </a:lnTo>
                  <a:lnTo>
                    <a:pt x="233" y="471"/>
                  </a:lnTo>
                  <a:lnTo>
                    <a:pt x="216" y="460"/>
                  </a:lnTo>
                  <a:lnTo>
                    <a:pt x="200" y="447"/>
                  </a:lnTo>
                  <a:lnTo>
                    <a:pt x="182" y="433"/>
                  </a:lnTo>
                  <a:lnTo>
                    <a:pt x="166" y="419"/>
                  </a:lnTo>
                  <a:lnTo>
                    <a:pt x="153" y="405"/>
                  </a:lnTo>
                  <a:lnTo>
                    <a:pt x="143" y="394"/>
                  </a:lnTo>
                  <a:lnTo>
                    <a:pt x="136" y="387"/>
                  </a:lnTo>
                  <a:lnTo>
                    <a:pt x="127" y="377"/>
                  </a:lnTo>
                  <a:lnTo>
                    <a:pt x="112" y="362"/>
                  </a:lnTo>
                  <a:lnTo>
                    <a:pt x="93" y="341"/>
                  </a:lnTo>
                  <a:lnTo>
                    <a:pt x="73" y="318"/>
                  </a:lnTo>
                  <a:lnTo>
                    <a:pt x="51" y="296"/>
                  </a:lnTo>
                  <a:lnTo>
                    <a:pt x="29" y="276"/>
                  </a:lnTo>
                  <a:lnTo>
                    <a:pt x="13" y="262"/>
                  </a:lnTo>
                  <a:lnTo>
                    <a:pt x="0" y="254"/>
                  </a:lnTo>
                  <a:lnTo>
                    <a:pt x="10" y="219"/>
                  </a:lnTo>
                  <a:lnTo>
                    <a:pt x="24" y="178"/>
                  </a:lnTo>
                  <a:lnTo>
                    <a:pt x="37" y="140"/>
                  </a:lnTo>
                  <a:lnTo>
                    <a:pt x="42" y="116"/>
                  </a:lnTo>
                  <a:lnTo>
                    <a:pt x="47" y="97"/>
                  </a:lnTo>
                  <a:lnTo>
                    <a:pt x="56" y="74"/>
                  </a:lnTo>
                  <a:lnTo>
                    <a:pt x="67" y="53"/>
                  </a:lnTo>
                  <a:lnTo>
                    <a:pt x="77" y="39"/>
                  </a:lnTo>
                  <a:lnTo>
                    <a:pt x="83" y="35"/>
                  </a:lnTo>
                  <a:lnTo>
                    <a:pt x="89" y="31"/>
                  </a:lnTo>
                  <a:lnTo>
                    <a:pt x="95" y="25"/>
                  </a:lnTo>
                  <a:lnTo>
                    <a:pt x="101" y="21"/>
                  </a:lnTo>
                  <a:lnTo>
                    <a:pt x="107" y="17"/>
                  </a:lnTo>
                  <a:lnTo>
                    <a:pt x="112" y="12"/>
                  </a:lnTo>
                  <a:lnTo>
                    <a:pt x="117" y="10"/>
                  </a:lnTo>
                  <a:lnTo>
                    <a:pt x="121" y="7"/>
                  </a:lnTo>
                  <a:close/>
                </a:path>
              </a:pathLst>
            </a:custGeom>
            <a:solidFill>
              <a:srgbClr val="B21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8" name="Google Shape;128;p18"/>
            <p:cNvSpPr/>
            <p:nvPr/>
          </p:nvSpPr>
          <p:spPr>
            <a:xfrm>
              <a:off x="1404" y="1269"/>
              <a:ext cx="52" cy="13"/>
            </a:xfrm>
            <a:custGeom>
              <a:rect b="b" l="l" r="r" t="t"/>
              <a:pathLst>
                <a:path extrusionOk="0" h="38" w="156">
                  <a:moveTo>
                    <a:pt x="156" y="11"/>
                  </a:moveTo>
                  <a:lnTo>
                    <a:pt x="150" y="14"/>
                  </a:lnTo>
                  <a:lnTo>
                    <a:pt x="144" y="17"/>
                  </a:lnTo>
                  <a:lnTo>
                    <a:pt x="137" y="20"/>
                  </a:lnTo>
                  <a:lnTo>
                    <a:pt x="131" y="22"/>
                  </a:lnTo>
                  <a:lnTo>
                    <a:pt x="124" y="27"/>
                  </a:lnTo>
                  <a:lnTo>
                    <a:pt x="116" y="31"/>
                  </a:lnTo>
                  <a:lnTo>
                    <a:pt x="111" y="34"/>
                  </a:lnTo>
                  <a:lnTo>
                    <a:pt x="105" y="38"/>
                  </a:lnTo>
                  <a:lnTo>
                    <a:pt x="106" y="34"/>
                  </a:lnTo>
                  <a:lnTo>
                    <a:pt x="111" y="27"/>
                  </a:lnTo>
                  <a:lnTo>
                    <a:pt x="113" y="21"/>
                  </a:lnTo>
                  <a:lnTo>
                    <a:pt x="118" y="17"/>
                  </a:lnTo>
                  <a:lnTo>
                    <a:pt x="106" y="18"/>
                  </a:lnTo>
                  <a:lnTo>
                    <a:pt x="90" y="21"/>
                  </a:lnTo>
                  <a:lnTo>
                    <a:pt x="71" y="24"/>
                  </a:lnTo>
                  <a:lnTo>
                    <a:pt x="51" y="27"/>
                  </a:lnTo>
                  <a:lnTo>
                    <a:pt x="32" y="29"/>
                  </a:lnTo>
                  <a:lnTo>
                    <a:pt x="16" y="31"/>
                  </a:lnTo>
                  <a:lnTo>
                    <a:pt x="4" y="31"/>
                  </a:lnTo>
                  <a:lnTo>
                    <a:pt x="0" y="29"/>
                  </a:lnTo>
                  <a:lnTo>
                    <a:pt x="4" y="28"/>
                  </a:lnTo>
                  <a:lnTo>
                    <a:pt x="14" y="25"/>
                  </a:lnTo>
                  <a:lnTo>
                    <a:pt x="28" y="20"/>
                  </a:lnTo>
                  <a:lnTo>
                    <a:pt x="45" y="14"/>
                  </a:lnTo>
                  <a:lnTo>
                    <a:pt x="62" y="10"/>
                  </a:lnTo>
                  <a:lnTo>
                    <a:pt x="78" y="4"/>
                  </a:lnTo>
                  <a:lnTo>
                    <a:pt x="92" y="1"/>
                  </a:lnTo>
                  <a:lnTo>
                    <a:pt x="100" y="0"/>
                  </a:lnTo>
                  <a:lnTo>
                    <a:pt x="106" y="0"/>
                  </a:lnTo>
                  <a:lnTo>
                    <a:pt x="112" y="1"/>
                  </a:lnTo>
                  <a:lnTo>
                    <a:pt x="119" y="3"/>
                  </a:lnTo>
                  <a:lnTo>
                    <a:pt x="128" y="4"/>
                  </a:lnTo>
                  <a:lnTo>
                    <a:pt x="137" y="6"/>
                  </a:lnTo>
                  <a:lnTo>
                    <a:pt x="144" y="7"/>
                  </a:lnTo>
                  <a:lnTo>
                    <a:pt x="150" y="10"/>
                  </a:lnTo>
                  <a:lnTo>
                    <a:pt x="156" y="11"/>
                  </a:lnTo>
                  <a:close/>
                </a:path>
              </a:pathLst>
            </a:custGeom>
            <a:solidFill>
              <a:srgbClr val="B21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29" name="Google Shape;129;p18"/>
            <p:cNvSpPr/>
            <p:nvPr/>
          </p:nvSpPr>
          <p:spPr>
            <a:xfrm>
              <a:off x="1456" y="1373"/>
              <a:ext cx="25" cy="33"/>
            </a:xfrm>
            <a:custGeom>
              <a:rect b="b" l="l" r="r" t="t"/>
              <a:pathLst>
                <a:path extrusionOk="0" h="101" w="77">
                  <a:moveTo>
                    <a:pt x="77" y="20"/>
                  </a:moveTo>
                  <a:lnTo>
                    <a:pt x="68" y="37"/>
                  </a:lnTo>
                  <a:lnTo>
                    <a:pt x="57" y="62"/>
                  </a:lnTo>
                  <a:lnTo>
                    <a:pt x="45" y="87"/>
                  </a:lnTo>
                  <a:lnTo>
                    <a:pt x="40" y="101"/>
                  </a:lnTo>
                  <a:lnTo>
                    <a:pt x="35" y="76"/>
                  </a:lnTo>
                  <a:lnTo>
                    <a:pt x="24" y="55"/>
                  </a:lnTo>
                  <a:lnTo>
                    <a:pt x="11" y="40"/>
                  </a:lnTo>
                  <a:lnTo>
                    <a:pt x="0" y="31"/>
                  </a:lnTo>
                  <a:lnTo>
                    <a:pt x="7" y="23"/>
                  </a:lnTo>
                  <a:lnTo>
                    <a:pt x="17" y="16"/>
                  </a:lnTo>
                  <a:lnTo>
                    <a:pt x="27" y="7"/>
                  </a:lnTo>
                  <a:lnTo>
                    <a:pt x="38" y="2"/>
                  </a:lnTo>
                  <a:lnTo>
                    <a:pt x="48" y="0"/>
                  </a:lnTo>
                  <a:lnTo>
                    <a:pt x="58" y="2"/>
                  </a:lnTo>
                  <a:lnTo>
                    <a:pt x="68" y="7"/>
                  </a:lnTo>
                  <a:lnTo>
                    <a:pt x="77" y="20"/>
                  </a:lnTo>
                  <a:close/>
                </a:path>
              </a:pathLst>
            </a:custGeom>
            <a:solidFill>
              <a:srgbClr val="B21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0" name="Google Shape;130;p18"/>
            <p:cNvSpPr/>
            <p:nvPr/>
          </p:nvSpPr>
          <p:spPr>
            <a:xfrm>
              <a:off x="1139" y="1249"/>
              <a:ext cx="86" cy="149"/>
            </a:xfrm>
            <a:custGeom>
              <a:rect b="b" l="l" r="r" t="t"/>
              <a:pathLst>
                <a:path extrusionOk="0" h="447" w="258">
                  <a:moveTo>
                    <a:pt x="236" y="0"/>
                  </a:moveTo>
                  <a:lnTo>
                    <a:pt x="229" y="1"/>
                  </a:lnTo>
                  <a:lnTo>
                    <a:pt x="223" y="4"/>
                  </a:lnTo>
                  <a:lnTo>
                    <a:pt x="217" y="6"/>
                  </a:lnTo>
                  <a:lnTo>
                    <a:pt x="212" y="7"/>
                  </a:lnTo>
                  <a:lnTo>
                    <a:pt x="200" y="15"/>
                  </a:lnTo>
                  <a:lnTo>
                    <a:pt x="185" y="28"/>
                  </a:lnTo>
                  <a:lnTo>
                    <a:pt x="169" y="44"/>
                  </a:lnTo>
                  <a:lnTo>
                    <a:pt x="153" y="62"/>
                  </a:lnTo>
                  <a:lnTo>
                    <a:pt x="139" y="80"/>
                  </a:lnTo>
                  <a:lnTo>
                    <a:pt x="126" y="100"/>
                  </a:lnTo>
                  <a:lnTo>
                    <a:pt x="115" y="116"/>
                  </a:lnTo>
                  <a:lnTo>
                    <a:pt x="108" y="132"/>
                  </a:lnTo>
                  <a:lnTo>
                    <a:pt x="117" y="130"/>
                  </a:lnTo>
                  <a:lnTo>
                    <a:pt x="127" y="128"/>
                  </a:lnTo>
                  <a:lnTo>
                    <a:pt x="134" y="126"/>
                  </a:lnTo>
                  <a:lnTo>
                    <a:pt x="140" y="125"/>
                  </a:lnTo>
                  <a:lnTo>
                    <a:pt x="131" y="130"/>
                  </a:lnTo>
                  <a:lnTo>
                    <a:pt x="121" y="139"/>
                  </a:lnTo>
                  <a:lnTo>
                    <a:pt x="110" y="147"/>
                  </a:lnTo>
                  <a:lnTo>
                    <a:pt x="99" y="157"/>
                  </a:lnTo>
                  <a:lnTo>
                    <a:pt x="88" y="166"/>
                  </a:lnTo>
                  <a:lnTo>
                    <a:pt x="79" y="174"/>
                  </a:lnTo>
                  <a:lnTo>
                    <a:pt x="73" y="180"/>
                  </a:lnTo>
                  <a:lnTo>
                    <a:pt x="70" y="182"/>
                  </a:lnTo>
                  <a:lnTo>
                    <a:pt x="67" y="191"/>
                  </a:lnTo>
                  <a:lnTo>
                    <a:pt x="60" y="213"/>
                  </a:lnTo>
                  <a:lnTo>
                    <a:pt x="48" y="243"/>
                  </a:lnTo>
                  <a:lnTo>
                    <a:pt x="35" y="276"/>
                  </a:lnTo>
                  <a:lnTo>
                    <a:pt x="24" y="310"/>
                  </a:lnTo>
                  <a:lnTo>
                    <a:pt x="12" y="341"/>
                  </a:lnTo>
                  <a:lnTo>
                    <a:pt x="3" y="363"/>
                  </a:lnTo>
                  <a:lnTo>
                    <a:pt x="0" y="374"/>
                  </a:lnTo>
                  <a:lnTo>
                    <a:pt x="8" y="376"/>
                  </a:lnTo>
                  <a:lnTo>
                    <a:pt x="16" y="379"/>
                  </a:lnTo>
                  <a:lnTo>
                    <a:pt x="24" y="384"/>
                  </a:lnTo>
                  <a:lnTo>
                    <a:pt x="27" y="389"/>
                  </a:lnTo>
                  <a:lnTo>
                    <a:pt x="32" y="384"/>
                  </a:lnTo>
                  <a:lnTo>
                    <a:pt x="41" y="383"/>
                  </a:lnTo>
                  <a:lnTo>
                    <a:pt x="51" y="384"/>
                  </a:lnTo>
                  <a:lnTo>
                    <a:pt x="59" y="389"/>
                  </a:lnTo>
                  <a:lnTo>
                    <a:pt x="64" y="393"/>
                  </a:lnTo>
                  <a:lnTo>
                    <a:pt x="72" y="400"/>
                  </a:lnTo>
                  <a:lnTo>
                    <a:pt x="82" y="407"/>
                  </a:lnTo>
                  <a:lnTo>
                    <a:pt x="94" y="417"/>
                  </a:lnTo>
                  <a:lnTo>
                    <a:pt x="104" y="426"/>
                  </a:lnTo>
                  <a:lnTo>
                    <a:pt x="114" y="435"/>
                  </a:lnTo>
                  <a:lnTo>
                    <a:pt x="121" y="442"/>
                  </a:lnTo>
                  <a:lnTo>
                    <a:pt x="126" y="447"/>
                  </a:lnTo>
                  <a:lnTo>
                    <a:pt x="130" y="439"/>
                  </a:lnTo>
                  <a:lnTo>
                    <a:pt x="130" y="428"/>
                  </a:lnTo>
                  <a:lnTo>
                    <a:pt x="129" y="418"/>
                  </a:lnTo>
                  <a:lnTo>
                    <a:pt x="124" y="408"/>
                  </a:lnTo>
                  <a:lnTo>
                    <a:pt x="120" y="403"/>
                  </a:lnTo>
                  <a:lnTo>
                    <a:pt x="111" y="393"/>
                  </a:lnTo>
                  <a:lnTo>
                    <a:pt x="99" y="380"/>
                  </a:lnTo>
                  <a:lnTo>
                    <a:pt x="86" y="366"/>
                  </a:lnTo>
                  <a:lnTo>
                    <a:pt x="73" y="352"/>
                  </a:lnTo>
                  <a:lnTo>
                    <a:pt x="62" y="339"/>
                  </a:lnTo>
                  <a:lnTo>
                    <a:pt x="53" y="330"/>
                  </a:lnTo>
                  <a:lnTo>
                    <a:pt x="47" y="323"/>
                  </a:lnTo>
                  <a:lnTo>
                    <a:pt x="53" y="317"/>
                  </a:lnTo>
                  <a:lnTo>
                    <a:pt x="60" y="313"/>
                  </a:lnTo>
                  <a:lnTo>
                    <a:pt x="67" y="311"/>
                  </a:lnTo>
                  <a:lnTo>
                    <a:pt x="73" y="313"/>
                  </a:lnTo>
                  <a:lnTo>
                    <a:pt x="80" y="316"/>
                  </a:lnTo>
                  <a:lnTo>
                    <a:pt x="91" y="321"/>
                  </a:lnTo>
                  <a:lnTo>
                    <a:pt x="101" y="327"/>
                  </a:lnTo>
                  <a:lnTo>
                    <a:pt x="107" y="332"/>
                  </a:lnTo>
                  <a:lnTo>
                    <a:pt x="110" y="338"/>
                  </a:lnTo>
                  <a:lnTo>
                    <a:pt x="113" y="344"/>
                  </a:lnTo>
                  <a:lnTo>
                    <a:pt x="117" y="351"/>
                  </a:lnTo>
                  <a:lnTo>
                    <a:pt x="123" y="355"/>
                  </a:lnTo>
                  <a:lnTo>
                    <a:pt x="123" y="342"/>
                  </a:lnTo>
                  <a:lnTo>
                    <a:pt x="123" y="327"/>
                  </a:lnTo>
                  <a:lnTo>
                    <a:pt x="121" y="313"/>
                  </a:lnTo>
                  <a:lnTo>
                    <a:pt x="121" y="304"/>
                  </a:lnTo>
                  <a:lnTo>
                    <a:pt x="117" y="297"/>
                  </a:lnTo>
                  <a:lnTo>
                    <a:pt x="111" y="288"/>
                  </a:lnTo>
                  <a:lnTo>
                    <a:pt x="105" y="279"/>
                  </a:lnTo>
                  <a:lnTo>
                    <a:pt x="101" y="274"/>
                  </a:lnTo>
                  <a:lnTo>
                    <a:pt x="110" y="272"/>
                  </a:lnTo>
                  <a:lnTo>
                    <a:pt x="120" y="268"/>
                  </a:lnTo>
                  <a:lnTo>
                    <a:pt x="130" y="264"/>
                  </a:lnTo>
                  <a:lnTo>
                    <a:pt x="134" y="259"/>
                  </a:lnTo>
                  <a:lnTo>
                    <a:pt x="136" y="250"/>
                  </a:lnTo>
                  <a:lnTo>
                    <a:pt x="140" y="231"/>
                  </a:lnTo>
                  <a:lnTo>
                    <a:pt x="145" y="215"/>
                  </a:lnTo>
                  <a:lnTo>
                    <a:pt x="149" y="206"/>
                  </a:lnTo>
                  <a:lnTo>
                    <a:pt x="155" y="206"/>
                  </a:lnTo>
                  <a:lnTo>
                    <a:pt x="162" y="209"/>
                  </a:lnTo>
                  <a:lnTo>
                    <a:pt x="168" y="215"/>
                  </a:lnTo>
                  <a:lnTo>
                    <a:pt x="168" y="220"/>
                  </a:lnTo>
                  <a:lnTo>
                    <a:pt x="164" y="233"/>
                  </a:lnTo>
                  <a:lnTo>
                    <a:pt x="158" y="250"/>
                  </a:lnTo>
                  <a:lnTo>
                    <a:pt x="153" y="267"/>
                  </a:lnTo>
                  <a:lnTo>
                    <a:pt x="150" y="275"/>
                  </a:lnTo>
                  <a:lnTo>
                    <a:pt x="158" y="275"/>
                  </a:lnTo>
                  <a:lnTo>
                    <a:pt x="168" y="274"/>
                  </a:lnTo>
                  <a:lnTo>
                    <a:pt x="175" y="269"/>
                  </a:lnTo>
                  <a:lnTo>
                    <a:pt x="181" y="265"/>
                  </a:lnTo>
                  <a:lnTo>
                    <a:pt x="185" y="254"/>
                  </a:lnTo>
                  <a:lnTo>
                    <a:pt x="191" y="236"/>
                  </a:lnTo>
                  <a:lnTo>
                    <a:pt x="196" y="219"/>
                  </a:lnTo>
                  <a:lnTo>
                    <a:pt x="197" y="208"/>
                  </a:lnTo>
                  <a:lnTo>
                    <a:pt x="196" y="202"/>
                  </a:lnTo>
                  <a:lnTo>
                    <a:pt x="191" y="195"/>
                  </a:lnTo>
                  <a:lnTo>
                    <a:pt x="185" y="191"/>
                  </a:lnTo>
                  <a:lnTo>
                    <a:pt x="178" y="188"/>
                  </a:lnTo>
                  <a:lnTo>
                    <a:pt x="172" y="187"/>
                  </a:lnTo>
                  <a:lnTo>
                    <a:pt x="165" y="185"/>
                  </a:lnTo>
                  <a:lnTo>
                    <a:pt x="159" y="181"/>
                  </a:lnTo>
                  <a:lnTo>
                    <a:pt x="158" y="174"/>
                  </a:lnTo>
                  <a:lnTo>
                    <a:pt x="161" y="161"/>
                  </a:lnTo>
                  <a:lnTo>
                    <a:pt x="165" y="146"/>
                  </a:lnTo>
                  <a:lnTo>
                    <a:pt x="171" y="130"/>
                  </a:lnTo>
                  <a:lnTo>
                    <a:pt x="178" y="122"/>
                  </a:lnTo>
                  <a:lnTo>
                    <a:pt x="187" y="116"/>
                  </a:lnTo>
                  <a:lnTo>
                    <a:pt x="196" y="111"/>
                  </a:lnTo>
                  <a:lnTo>
                    <a:pt x="204" y="105"/>
                  </a:lnTo>
                  <a:lnTo>
                    <a:pt x="212" y="102"/>
                  </a:lnTo>
                  <a:lnTo>
                    <a:pt x="210" y="98"/>
                  </a:lnTo>
                  <a:lnTo>
                    <a:pt x="207" y="93"/>
                  </a:lnTo>
                  <a:lnTo>
                    <a:pt x="204" y="88"/>
                  </a:lnTo>
                  <a:lnTo>
                    <a:pt x="203" y="86"/>
                  </a:lnTo>
                  <a:lnTo>
                    <a:pt x="203" y="81"/>
                  </a:lnTo>
                  <a:lnTo>
                    <a:pt x="206" y="74"/>
                  </a:lnTo>
                  <a:lnTo>
                    <a:pt x="210" y="69"/>
                  </a:lnTo>
                  <a:lnTo>
                    <a:pt x="219" y="65"/>
                  </a:lnTo>
                  <a:lnTo>
                    <a:pt x="228" y="62"/>
                  </a:lnTo>
                  <a:lnTo>
                    <a:pt x="238" y="62"/>
                  </a:lnTo>
                  <a:lnTo>
                    <a:pt x="248" y="62"/>
                  </a:lnTo>
                  <a:lnTo>
                    <a:pt x="258" y="63"/>
                  </a:lnTo>
                  <a:lnTo>
                    <a:pt x="247" y="53"/>
                  </a:lnTo>
                  <a:lnTo>
                    <a:pt x="236" y="42"/>
                  </a:lnTo>
                  <a:lnTo>
                    <a:pt x="233" y="31"/>
                  </a:lnTo>
                  <a:lnTo>
                    <a:pt x="244" y="21"/>
                  </a:lnTo>
                  <a:lnTo>
                    <a:pt x="239" y="17"/>
                  </a:lnTo>
                  <a:lnTo>
                    <a:pt x="236" y="11"/>
                  </a:lnTo>
                  <a:lnTo>
                    <a:pt x="235" y="7"/>
                  </a:lnTo>
                  <a:lnTo>
                    <a:pt x="236" y="0"/>
                  </a:lnTo>
                  <a:close/>
                </a:path>
              </a:pathLst>
            </a:custGeom>
            <a:solidFill>
              <a:srgbClr val="CC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1" name="Google Shape;131;p18"/>
            <p:cNvSpPr/>
            <p:nvPr/>
          </p:nvSpPr>
          <p:spPr>
            <a:xfrm>
              <a:off x="1432" y="1289"/>
              <a:ext cx="45" cy="79"/>
            </a:xfrm>
            <a:custGeom>
              <a:rect b="b" l="l" r="r" t="t"/>
              <a:pathLst>
                <a:path extrusionOk="0" h="236" w="134">
                  <a:moveTo>
                    <a:pt x="134" y="236"/>
                  </a:moveTo>
                  <a:lnTo>
                    <a:pt x="128" y="216"/>
                  </a:lnTo>
                  <a:lnTo>
                    <a:pt x="121" y="194"/>
                  </a:lnTo>
                  <a:lnTo>
                    <a:pt x="113" y="171"/>
                  </a:lnTo>
                  <a:lnTo>
                    <a:pt x="108" y="149"/>
                  </a:lnTo>
                  <a:lnTo>
                    <a:pt x="100" y="129"/>
                  </a:lnTo>
                  <a:lnTo>
                    <a:pt x="96" y="112"/>
                  </a:lnTo>
                  <a:lnTo>
                    <a:pt x="92" y="98"/>
                  </a:lnTo>
                  <a:lnTo>
                    <a:pt x="90" y="91"/>
                  </a:lnTo>
                  <a:lnTo>
                    <a:pt x="89" y="73"/>
                  </a:lnTo>
                  <a:lnTo>
                    <a:pt x="86" y="45"/>
                  </a:lnTo>
                  <a:lnTo>
                    <a:pt x="81" y="18"/>
                  </a:lnTo>
                  <a:lnTo>
                    <a:pt x="77" y="0"/>
                  </a:lnTo>
                  <a:lnTo>
                    <a:pt x="68" y="6"/>
                  </a:lnTo>
                  <a:lnTo>
                    <a:pt x="64" y="10"/>
                  </a:lnTo>
                  <a:lnTo>
                    <a:pt x="62" y="14"/>
                  </a:lnTo>
                  <a:lnTo>
                    <a:pt x="62" y="18"/>
                  </a:lnTo>
                  <a:lnTo>
                    <a:pt x="62" y="34"/>
                  </a:lnTo>
                  <a:lnTo>
                    <a:pt x="64" y="61"/>
                  </a:lnTo>
                  <a:lnTo>
                    <a:pt x="65" y="90"/>
                  </a:lnTo>
                  <a:lnTo>
                    <a:pt x="68" y="107"/>
                  </a:lnTo>
                  <a:lnTo>
                    <a:pt x="60" y="93"/>
                  </a:lnTo>
                  <a:lnTo>
                    <a:pt x="51" y="79"/>
                  </a:lnTo>
                  <a:lnTo>
                    <a:pt x="43" y="66"/>
                  </a:lnTo>
                  <a:lnTo>
                    <a:pt x="41" y="56"/>
                  </a:lnTo>
                  <a:lnTo>
                    <a:pt x="38" y="45"/>
                  </a:lnTo>
                  <a:lnTo>
                    <a:pt x="33" y="28"/>
                  </a:lnTo>
                  <a:lnTo>
                    <a:pt x="26" y="13"/>
                  </a:lnTo>
                  <a:lnTo>
                    <a:pt x="16" y="6"/>
                  </a:lnTo>
                  <a:lnTo>
                    <a:pt x="13" y="10"/>
                  </a:lnTo>
                  <a:lnTo>
                    <a:pt x="13" y="18"/>
                  </a:lnTo>
                  <a:lnTo>
                    <a:pt x="16" y="31"/>
                  </a:lnTo>
                  <a:lnTo>
                    <a:pt x="14" y="41"/>
                  </a:lnTo>
                  <a:lnTo>
                    <a:pt x="13" y="52"/>
                  </a:lnTo>
                  <a:lnTo>
                    <a:pt x="14" y="68"/>
                  </a:lnTo>
                  <a:lnTo>
                    <a:pt x="17" y="82"/>
                  </a:lnTo>
                  <a:lnTo>
                    <a:pt x="22" y="91"/>
                  </a:lnTo>
                  <a:lnTo>
                    <a:pt x="30" y="103"/>
                  </a:lnTo>
                  <a:lnTo>
                    <a:pt x="42" y="121"/>
                  </a:lnTo>
                  <a:lnTo>
                    <a:pt x="55" y="138"/>
                  </a:lnTo>
                  <a:lnTo>
                    <a:pt x="61" y="150"/>
                  </a:lnTo>
                  <a:lnTo>
                    <a:pt x="52" y="150"/>
                  </a:lnTo>
                  <a:lnTo>
                    <a:pt x="43" y="150"/>
                  </a:lnTo>
                  <a:lnTo>
                    <a:pt x="35" y="152"/>
                  </a:lnTo>
                  <a:lnTo>
                    <a:pt x="30" y="155"/>
                  </a:lnTo>
                  <a:lnTo>
                    <a:pt x="26" y="162"/>
                  </a:lnTo>
                  <a:lnTo>
                    <a:pt x="17" y="173"/>
                  </a:lnTo>
                  <a:lnTo>
                    <a:pt x="9" y="184"/>
                  </a:lnTo>
                  <a:lnTo>
                    <a:pt x="0" y="188"/>
                  </a:lnTo>
                  <a:lnTo>
                    <a:pt x="9" y="191"/>
                  </a:lnTo>
                  <a:lnTo>
                    <a:pt x="20" y="194"/>
                  </a:lnTo>
                  <a:lnTo>
                    <a:pt x="33" y="198"/>
                  </a:lnTo>
                  <a:lnTo>
                    <a:pt x="48" y="201"/>
                  </a:lnTo>
                  <a:lnTo>
                    <a:pt x="61" y="204"/>
                  </a:lnTo>
                  <a:lnTo>
                    <a:pt x="73" y="206"/>
                  </a:lnTo>
                  <a:lnTo>
                    <a:pt x="83" y="209"/>
                  </a:lnTo>
                  <a:lnTo>
                    <a:pt x="87" y="209"/>
                  </a:lnTo>
                  <a:lnTo>
                    <a:pt x="97" y="205"/>
                  </a:lnTo>
                  <a:lnTo>
                    <a:pt x="105" y="205"/>
                  </a:lnTo>
                  <a:lnTo>
                    <a:pt x="112" y="208"/>
                  </a:lnTo>
                  <a:lnTo>
                    <a:pt x="118" y="212"/>
                  </a:lnTo>
                  <a:lnTo>
                    <a:pt x="124" y="219"/>
                  </a:lnTo>
                  <a:lnTo>
                    <a:pt x="128" y="225"/>
                  </a:lnTo>
                  <a:lnTo>
                    <a:pt x="131" y="230"/>
                  </a:lnTo>
                  <a:lnTo>
                    <a:pt x="134" y="236"/>
                  </a:lnTo>
                  <a:close/>
                </a:path>
              </a:pathLst>
            </a:custGeom>
            <a:solidFill>
              <a:srgbClr val="CC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2" name="Google Shape;132;p18"/>
            <p:cNvSpPr/>
            <p:nvPr/>
          </p:nvSpPr>
          <p:spPr>
            <a:xfrm>
              <a:off x="1190" y="1310"/>
              <a:ext cx="157" cy="117"/>
            </a:xfrm>
            <a:custGeom>
              <a:rect b="b" l="l" r="r" t="t"/>
              <a:pathLst>
                <a:path extrusionOk="0" h="351" w="470">
                  <a:moveTo>
                    <a:pt x="0" y="135"/>
                  </a:moveTo>
                  <a:lnTo>
                    <a:pt x="10" y="138"/>
                  </a:lnTo>
                  <a:lnTo>
                    <a:pt x="20" y="141"/>
                  </a:lnTo>
                  <a:lnTo>
                    <a:pt x="32" y="145"/>
                  </a:lnTo>
                  <a:lnTo>
                    <a:pt x="44" y="149"/>
                  </a:lnTo>
                  <a:lnTo>
                    <a:pt x="54" y="152"/>
                  </a:lnTo>
                  <a:lnTo>
                    <a:pt x="65" y="156"/>
                  </a:lnTo>
                  <a:lnTo>
                    <a:pt x="74" y="157"/>
                  </a:lnTo>
                  <a:lnTo>
                    <a:pt x="83" y="159"/>
                  </a:lnTo>
                  <a:lnTo>
                    <a:pt x="92" y="160"/>
                  </a:lnTo>
                  <a:lnTo>
                    <a:pt x="102" y="163"/>
                  </a:lnTo>
                  <a:lnTo>
                    <a:pt x="113" y="167"/>
                  </a:lnTo>
                  <a:lnTo>
                    <a:pt x="125" y="173"/>
                  </a:lnTo>
                  <a:lnTo>
                    <a:pt x="135" y="178"/>
                  </a:lnTo>
                  <a:lnTo>
                    <a:pt x="146" y="184"/>
                  </a:lnTo>
                  <a:lnTo>
                    <a:pt x="153" y="190"/>
                  </a:lnTo>
                  <a:lnTo>
                    <a:pt x="159" y="195"/>
                  </a:lnTo>
                  <a:lnTo>
                    <a:pt x="169" y="207"/>
                  </a:lnTo>
                  <a:lnTo>
                    <a:pt x="178" y="218"/>
                  </a:lnTo>
                  <a:lnTo>
                    <a:pt x="186" y="228"/>
                  </a:lnTo>
                  <a:lnTo>
                    <a:pt x="192" y="233"/>
                  </a:lnTo>
                  <a:lnTo>
                    <a:pt x="199" y="233"/>
                  </a:lnTo>
                  <a:lnTo>
                    <a:pt x="207" y="232"/>
                  </a:lnTo>
                  <a:lnTo>
                    <a:pt x="214" y="229"/>
                  </a:lnTo>
                  <a:lnTo>
                    <a:pt x="220" y="228"/>
                  </a:lnTo>
                  <a:lnTo>
                    <a:pt x="221" y="233"/>
                  </a:lnTo>
                  <a:lnTo>
                    <a:pt x="220" y="240"/>
                  </a:lnTo>
                  <a:lnTo>
                    <a:pt x="217" y="247"/>
                  </a:lnTo>
                  <a:lnTo>
                    <a:pt x="215" y="253"/>
                  </a:lnTo>
                  <a:lnTo>
                    <a:pt x="220" y="260"/>
                  </a:lnTo>
                  <a:lnTo>
                    <a:pt x="229" y="274"/>
                  </a:lnTo>
                  <a:lnTo>
                    <a:pt x="239" y="286"/>
                  </a:lnTo>
                  <a:lnTo>
                    <a:pt x="248" y="292"/>
                  </a:lnTo>
                  <a:lnTo>
                    <a:pt x="255" y="292"/>
                  </a:lnTo>
                  <a:lnTo>
                    <a:pt x="264" y="292"/>
                  </a:lnTo>
                  <a:lnTo>
                    <a:pt x="272" y="292"/>
                  </a:lnTo>
                  <a:lnTo>
                    <a:pt x="278" y="289"/>
                  </a:lnTo>
                  <a:lnTo>
                    <a:pt x="281" y="268"/>
                  </a:lnTo>
                  <a:lnTo>
                    <a:pt x="285" y="240"/>
                  </a:lnTo>
                  <a:lnTo>
                    <a:pt x="291" y="216"/>
                  </a:lnTo>
                  <a:lnTo>
                    <a:pt x="297" y="199"/>
                  </a:lnTo>
                  <a:lnTo>
                    <a:pt x="301" y="184"/>
                  </a:lnTo>
                  <a:lnTo>
                    <a:pt x="306" y="162"/>
                  </a:lnTo>
                  <a:lnTo>
                    <a:pt x="307" y="141"/>
                  </a:lnTo>
                  <a:lnTo>
                    <a:pt x="309" y="125"/>
                  </a:lnTo>
                  <a:lnTo>
                    <a:pt x="310" y="114"/>
                  </a:lnTo>
                  <a:lnTo>
                    <a:pt x="313" y="103"/>
                  </a:lnTo>
                  <a:lnTo>
                    <a:pt x="317" y="92"/>
                  </a:lnTo>
                  <a:lnTo>
                    <a:pt x="325" y="85"/>
                  </a:lnTo>
                  <a:lnTo>
                    <a:pt x="333" y="76"/>
                  </a:lnTo>
                  <a:lnTo>
                    <a:pt x="345" y="66"/>
                  </a:lnTo>
                  <a:lnTo>
                    <a:pt x="354" y="56"/>
                  </a:lnTo>
                  <a:lnTo>
                    <a:pt x="360" y="51"/>
                  </a:lnTo>
                  <a:lnTo>
                    <a:pt x="360" y="56"/>
                  </a:lnTo>
                  <a:lnTo>
                    <a:pt x="360" y="63"/>
                  </a:lnTo>
                  <a:lnTo>
                    <a:pt x="363" y="69"/>
                  </a:lnTo>
                  <a:lnTo>
                    <a:pt x="370" y="70"/>
                  </a:lnTo>
                  <a:lnTo>
                    <a:pt x="379" y="68"/>
                  </a:lnTo>
                  <a:lnTo>
                    <a:pt x="390" y="61"/>
                  </a:lnTo>
                  <a:lnTo>
                    <a:pt x="405" y="51"/>
                  </a:lnTo>
                  <a:lnTo>
                    <a:pt x="422" y="40"/>
                  </a:lnTo>
                  <a:lnTo>
                    <a:pt x="438" y="27"/>
                  </a:lnTo>
                  <a:lnTo>
                    <a:pt x="453" y="16"/>
                  </a:lnTo>
                  <a:lnTo>
                    <a:pt x="463" y="6"/>
                  </a:lnTo>
                  <a:lnTo>
                    <a:pt x="470" y="0"/>
                  </a:lnTo>
                  <a:lnTo>
                    <a:pt x="462" y="19"/>
                  </a:lnTo>
                  <a:lnTo>
                    <a:pt x="440" y="51"/>
                  </a:lnTo>
                  <a:lnTo>
                    <a:pt x="411" y="94"/>
                  </a:lnTo>
                  <a:lnTo>
                    <a:pt x="376" y="142"/>
                  </a:lnTo>
                  <a:lnTo>
                    <a:pt x="341" y="191"/>
                  </a:lnTo>
                  <a:lnTo>
                    <a:pt x="310" y="235"/>
                  </a:lnTo>
                  <a:lnTo>
                    <a:pt x="288" y="270"/>
                  </a:lnTo>
                  <a:lnTo>
                    <a:pt x="278" y="289"/>
                  </a:lnTo>
                  <a:lnTo>
                    <a:pt x="274" y="310"/>
                  </a:lnTo>
                  <a:lnTo>
                    <a:pt x="272" y="327"/>
                  </a:lnTo>
                  <a:lnTo>
                    <a:pt x="272" y="341"/>
                  </a:lnTo>
                  <a:lnTo>
                    <a:pt x="272" y="351"/>
                  </a:lnTo>
                  <a:lnTo>
                    <a:pt x="265" y="345"/>
                  </a:lnTo>
                  <a:lnTo>
                    <a:pt x="256" y="337"/>
                  </a:lnTo>
                  <a:lnTo>
                    <a:pt x="246" y="329"/>
                  </a:lnTo>
                  <a:lnTo>
                    <a:pt x="234" y="319"/>
                  </a:lnTo>
                  <a:lnTo>
                    <a:pt x="221" y="310"/>
                  </a:lnTo>
                  <a:lnTo>
                    <a:pt x="210" y="302"/>
                  </a:lnTo>
                  <a:lnTo>
                    <a:pt x="198" y="295"/>
                  </a:lnTo>
                  <a:lnTo>
                    <a:pt x="188" y="291"/>
                  </a:lnTo>
                  <a:lnTo>
                    <a:pt x="173" y="286"/>
                  </a:lnTo>
                  <a:lnTo>
                    <a:pt x="160" y="281"/>
                  </a:lnTo>
                  <a:lnTo>
                    <a:pt x="146" y="275"/>
                  </a:lnTo>
                  <a:lnTo>
                    <a:pt x="131" y="270"/>
                  </a:lnTo>
                  <a:lnTo>
                    <a:pt x="116" y="261"/>
                  </a:lnTo>
                  <a:lnTo>
                    <a:pt x="103" y="251"/>
                  </a:lnTo>
                  <a:lnTo>
                    <a:pt x="87" y="240"/>
                  </a:lnTo>
                  <a:lnTo>
                    <a:pt x="73" y="225"/>
                  </a:lnTo>
                  <a:lnTo>
                    <a:pt x="61" y="212"/>
                  </a:lnTo>
                  <a:lnTo>
                    <a:pt x="49" y="199"/>
                  </a:lnTo>
                  <a:lnTo>
                    <a:pt x="38" y="187"/>
                  </a:lnTo>
                  <a:lnTo>
                    <a:pt x="28" y="173"/>
                  </a:lnTo>
                  <a:lnTo>
                    <a:pt x="17" y="162"/>
                  </a:lnTo>
                  <a:lnTo>
                    <a:pt x="10" y="150"/>
                  </a:lnTo>
                  <a:lnTo>
                    <a:pt x="3" y="142"/>
                  </a:lnTo>
                  <a:lnTo>
                    <a:pt x="0" y="135"/>
                  </a:lnTo>
                  <a:close/>
                </a:path>
              </a:pathLst>
            </a:custGeom>
            <a:solidFill>
              <a:srgbClr val="CC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3" name="Google Shape;133;p18"/>
            <p:cNvSpPr/>
            <p:nvPr/>
          </p:nvSpPr>
          <p:spPr>
            <a:xfrm>
              <a:off x="1290" y="1338"/>
              <a:ext cx="100" cy="103"/>
            </a:xfrm>
            <a:custGeom>
              <a:rect b="b" l="l" r="r" t="t"/>
              <a:pathLst>
                <a:path extrusionOk="0" h="311" w="299">
                  <a:moveTo>
                    <a:pt x="0" y="276"/>
                  </a:moveTo>
                  <a:lnTo>
                    <a:pt x="8" y="262"/>
                  </a:lnTo>
                  <a:lnTo>
                    <a:pt x="21" y="239"/>
                  </a:lnTo>
                  <a:lnTo>
                    <a:pt x="38" y="208"/>
                  </a:lnTo>
                  <a:lnTo>
                    <a:pt x="57" y="173"/>
                  </a:lnTo>
                  <a:lnTo>
                    <a:pt x="76" y="138"/>
                  </a:lnTo>
                  <a:lnTo>
                    <a:pt x="95" y="105"/>
                  </a:lnTo>
                  <a:lnTo>
                    <a:pt x="111" y="80"/>
                  </a:lnTo>
                  <a:lnTo>
                    <a:pt x="123" y="66"/>
                  </a:lnTo>
                  <a:lnTo>
                    <a:pt x="115" y="80"/>
                  </a:lnTo>
                  <a:lnTo>
                    <a:pt x="108" y="97"/>
                  </a:lnTo>
                  <a:lnTo>
                    <a:pt x="101" y="114"/>
                  </a:lnTo>
                  <a:lnTo>
                    <a:pt x="95" y="125"/>
                  </a:lnTo>
                  <a:lnTo>
                    <a:pt x="107" y="118"/>
                  </a:lnTo>
                  <a:lnTo>
                    <a:pt x="120" y="109"/>
                  </a:lnTo>
                  <a:lnTo>
                    <a:pt x="133" y="100"/>
                  </a:lnTo>
                  <a:lnTo>
                    <a:pt x="148" y="90"/>
                  </a:lnTo>
                  <a:lnTo>
                    <a:pt x="161" y="80"/>
                  </a:lnTo>
                  <a:lnTo>
                    <a:pt x="172" y="70"/>
                  </a:lnTo>
                  <a:lnTo>
                    <a:pt x="181" y="63"/>
                  </a:lnTo>
                  <a:lnTo>
                    <a:pt x="188" y="56"/>
                  </a:lnTo>
                  <a:lnTo>
                    <a:pt x="196" y="51"/>
                  </a:lnTo>
                  <a:lnTo>
                    <a:pt x="203" y="42"/>
                  </a:lnTo>
                  <a:lnTo>
                    <a:pt x="213" y="35"/>
                  </a:lnTo>
                  <a:lnTo>
                    <a:pt x="223" y="25"/>
                  </a:lnTo>
                  <a:lnTo>
                    <a:pt x="233" y="18"/>
                  </a:lnTo>
                  <a:lnTo>
                    <a:pt x="242" y="10"/>
                  </a:lnTo>
                  <a:lnTo>
                    <a:pt x="250" y="4"/>
                  </a:lnTo>
                  <a:lnTo>
                    <a:pt x="255" y="0"/>
                  </a:lnTo>
                  <a:lnTo>
                    <a:pt x="245" y="17"/>
                  </a:lnTo>
                  <a:lnTo>
                    <a:pt x="231" y="39"/>
                  </a:lnTo>
                  <a:lnTo>
                    <a:pt x="212" y="69"/>
                  </a:lnTo>
                  <a:lnTo>
                    <a:pt x="193" y="98"/>
                  </a:lnTo>
                  <a:lnTo>
                    <a:pt x="172" y="129"/>
                  </a:lnTo>
                  <a:lnTo>
                    <a:pt x="155" y="156"/>
                  </a:lnTo>
                  <a:lnTo>
                    <a:pt x="140" y="177"/>
                  </a:lnTo>
                  <a:lnTo>
                    <a:pt x="133" y="189"/>
                  </a:lnTo>
                  <a:lnTo>
                    <a:pt x="148" y="181"/>
                  </a:lnTo>
                  <a:lnTo>
                    <a:pt x="166" y="166"/>
                  </a:lnTo>
                  <a:lnTo>
                    <a:pt x="190" y="147"/>
                  </a:lnTo>
                  <a:lnTo>
                    <a:pt x="215" y="126"/>
                  </a:lnTo>
                  <a:lnTo>
                    <a:pt x="241" y="107"/>
                  </a:lnTo>
                  <a:lnTo>
                    <a:pt x="264" y="88"/>
                  </a:lnTo>
                  <a:lnTo>
                    <a:pt x="284" y="76"/>
                  </a:lnTo>
                  <a:lnTo>
                    <a:pt x="299" y="69"/>
                  </a:lnTo>
                  <a:lnTo>
                    <a:pt x="289" y="81"/>
                  </a:lnTo>
                  <a:lnTo>
                    <a:pt x="279" y="93"/>
                  </a:lnTo>
                  <a:lnTo>
                    <a:pt x="270" y="102"/>
                  </a:lnTo>
                  <a:lnTo>
                    <a:pt x="264" y="111"/>
                  </a:lnTo>
                  <a:lnTo>
                    <a:pt x="257" y="118"/>
                  </a:lnTo>
                  <a:lnTo>
                    <a:pt x="254" y="124"/>
                  </a:lnTo>
                  <a:lnTo>
                    <a:pt x="251" y="126"/>
                  </a:lnTo>
                  <a:lnTo>
                    <a:pt x="250" y="128"/>
                  </a:lnTo>
                  <a:lnTo>
                    <a:pt x="245" y="132"/>
                  </a:lnTo>
                  <a:lnTo>
                    <a:pt x="232" y="142"/>
                  </a:lnTo>
                  <a:lnTo>
                    <a:pt x="215" y="156"/>
                  </a:lnTo>
                  <a:lnTo>
                    <a:pt x="193" y="173"/>
                  </a:lnTo>
                  <a:lnTo>
                    <a:pt x="171" y="189"/>
                  </a:lnTo>
                  <a:lnTo>
                    <a:pt x="152" y="205"/>
                  </a:lnTo>
                  <a:lnTo>
                    <a:pt x="137" y="217"/>
                  </a:lnTo>
                  <a:lnTo>
                    <a:pt x="129" y="226"/>
                  </a:lnTo>
                  <a:lnTo>
                    <a:pt x="121" y="233"/>
                  </a:lnTo>
                  <a:lnTo>
                    <a:pt x="110" y="244"/>
                  </a:lnTo>
                  <a:lnTo>
                    <a:pt x="95" y="257"/>
                  </a:lnTo>
                  <a:lnTo>
                    <a:pt x="79" y="272"/>
                  </a:lnTo>
                  <a:lnTo>
                    <a:pt x="63" y="286"/>
                  </a:lnTo>
                  <a:lnTo>
                    <a:pt x="47" y="297"/>
                  </a:lnTo>
                  <a:lnTo>
                    <a:pt x="34" y="307"/>
                  </a:lnTo>
                  <a:lnTo>
                    <a:pt x="25" y="311"/>
                  </a:lnTo>
                  <a:lnTo>
                    <a:pt x="32" y="296"/>
                  </a:lnTo>
                  <a:lnTo>
                    <a:pt x="41" y="278"/>
                  </a:lnTo>
                  <a:lnTo>
                    <a:pt x="48" y="261"/>
                  </a:lnTo>
                  <a:lnTo>
                    <a:pt x="50" y="251"/>
                  </a:lnTo>
                  <a:lnTo>
                    <a:pt x="47" y="251"/>
                  </a:lnTo>
                  <a:lnTo>
                    <a:pt x="41" y="253"/>
                  </a:lnTo>
                  <a:lnTo>
                    <a:pt x="35" y="255"/>
                  </a:lnTo>
                  <a:lnTo>
                    <a:pt x="28" y="258"/>
                  </a:lnTo>
                  <a:lnTo>
                    <a:pt x="19" y="262"/>
                  </a:lnTo>
                  <a:lnTo>
                    <a:pt x="12" y="268"/>
                  </a:lnTo>
                  <a:lnTo>
                    <a:pt x="6" y="272"/>
                  </a:lnTo>
                  <a:lnTo>
                    <a:pt x="0" y="276"/>
                  </a:lnTo>
                  <a:close/>
                </a:path>
              </a:pathLst>
            </a:custGeom>
            <a:solidFill>
              <a:srgbClr val="CC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4" name="Google Shape;134;p18"/>
            <p:cNvSpPr/>
            <p:nvPr/>
          </p:nvSpPr>
          <p:spPr>
            <a:xfrm>
              <a:off x="1324" y="2015"/>
              <a:ext cx="87" cy="130"/>
            </a:xfrm>
            <a:custGeom>
              <a:rect b="b" l="l" r="r" t="t"/>
              <a:pathLst>
                <a:path extrusionOk="0" h="390" w="262">
                  <a:moveTo>
                    <a:pt x="29" y="56"/>
                  </a:moveTo>
                  <a:lnTo>
                    <a:pt x="41" y="54"/>
                  </a:lnTo>
                  <a:lnTo>
                    <a:pt x="52" y="47"/>
                  </a:lnTo>
                  <a:lnTo>
                    <a:pt x="61" y="38"/>
                  </a:lnTo>
                  <a:lnTo>
                    <a:pt x="65" y="28"/>
                  </a:lnTo>
                  <a:lnTo>
                    <a:pt x="67" y="24"/>
                  </a:lnTo>
                  <a:lnTo>
                    <a:pt x="70" y="18"/>
                  </a:lnTo>
                  <a:lnTo>
                    <a:pt x="74" y="14"/>
                  </a:lnTo>
                  <a:lnTo>
                    <a:pt x="80" y="9"/>
                  </a:lnTo>
                  <a:lnTo>
                    <a:pt x="87" y="5"/>
                  </a:lnTo>
                  <a:lnTo>
                    <a:pt x="96" y="2"/>
                  </a:lnTo>
                  <a:lnTo>
                    <a:pt x="106" y="1"/>
                  </a:lnTo>
                  <a:lnTo>
                    <a:pt x="118" y="0"/>
                  </a:lnTo>
                  <a:lnTo>
                    <a:pt x="130" y="0"/>
                  </a:lnTo>
                  <a:lnTo>
                    <a:pt x="140" y="1"/>
                  </a:lnTo>
                  <a:lnTo>
                    <a:pt x="150" y="4"/>
                  </a:lnTo>
                  <a:lnTo>
                    <a:pt x="159" y="7"/>
                  </a:lnTo>
                  <a:lnTo>
                    <a:pt x="166" y="9"/>
                  </a:lnTo>
                  <a:lnTo>
                    <a:pt x="172" y="15"/>
                  </a:lnTo>
                  <a:lnTo>
                    <a:pt x="178" y="19"/>
                  </a:lnTo>
                  <a:lnTo>
                    <a:pt x="182" y="26"/>
                  </a:lnTo>
                  <a:lnTo>
                    <a:pt x="185" y="36"/>
                  </a:lnTo>
                  <a:lnTo>
                    <a:pt x="188" y="45"/>
                  </a:lnTo>
                  <a:lnTo>
                    <a:pt x="191" y="53"/>
                  </a:lnTo>
                  <a:lnTo>
                    <a:pt x="197" y="57"/>
                  </a:lnTo>
                  <a:lnTo>
                    <a:pt x="205" y="60"/>
                  </a:lnTo>
                  <a:lnTo>
                    <a:pt x="216" y="66"/>
                  </a:lnTo>
                  <a:lnTo>
                    <a:pt x="223" y="74"/>
                  </a:lnTo>
                  <a:lnTo>
                    <a:pt x="226" y="84"/>
                  </a:lnTo>
                  <a:lnTo>
                    <a:pt x="223" y="96"/>
                  </a:lnTo>
                  <a:lnTo>
                    <a:pt x="214" y="110"/>
                  </a:lnTo>
                  <a:lnTo>
                    <a:pt x="208" y="127"/>
                  </a:lnTo>
                  <a:lnTo>
                    <a:pt x="207" y="144"/>
                  </a:lnTo>
                  <a:lnTo>
                    <a:pt x="210" y="162"/>
                  </a:lnTo>
                  <a:lnTo>
                    <a:pt x="216" y="178"/>
                  </a:lnTo>
                  <a:lnTo>
                    <a:pt x="218" y="192"/>
                  </a:lnTo>
                  <a:lnTo>
                    <a:pt x="218" y="202"/>
                  </a:lnTo>
                  <a:lnTo>
                    <a:pt x="224" y="210"/>
                  </a:lnTo>
                  <a:lnTo>
                    <a:pt x="227" y="224"/>
                  </a:lnTo>
                  <a:lnTo>
                    <a:pt x="230" y="238"/>
                  </a:lnTo>
                  <a:lnTo>
                    <a:pt x="232" y="248"/>
                  </a:lnTo>
                  <a:lnTo>
                    <a:pt x="240" y="261"/>
                  </a:lnTo>
                  <a:lnTo>
                    <a:pt x="249" y="273"/>
                  </a:lnTo>
                  <a:lnTo>
                    <a:pt x="256" y="287"/>
                  </a:lnTo>
                  <a:lnTo>
                    <a:pt x="261" y="304"/>
                  </a:lnTo>
                  <a:lnTo>
                    <a:pt x="262" y="318"/>
                  </a:lnTo>
                  <a:lnTo>
                    <a:pt x="261" y="333"/>
                  </a:lnTo>
                  <a:lnTo>
                    <a:pt x="258" y="346"/>
                  </a:lnTo>
                  <a:lnTo>
                    <a:pt x="252" y="359"/>
                  </a:lnTo>
                  <a:lnTo>
                    <a:pt x="243" y="370"/>
                  </a:lnTo>
                  <a:lnTo>
                    <a:pt x="230" y="378"/>
                  </a:lnTo>
                  <a:lnTo>
                    <a:pt x="216" y="385"/>
                  </a:lnTo>
                  <a:lnTo>
                    <a:pt x="197" y="388"/>
                  </a:lnTo>
                  <a:lnTo>
                    <a:pt x="175" y="390"/>
                  </a:lnTo>
                  <a:lnTo>
                    <a:pt x="151" y="388"/>
                  </a:lnTo>
                  <a:lnTo>
                    <a:pt x="127" y="387"/>
                  </a:lnTo>
                  <a:lnTo>
                    <a:pt x="102" y="384"/>
                  </a:lnTo>
                  <a:lnTo>
                    <a:pt x="79" y="383"/>
                  </a:lnTo>
                  <a:lnTo>
                    <a:pt x="60" y="380"/>
                  </a:lnTo>
                  <a:lnTo>
                    <a:pt x="44" y="378"/>
                  </a:lnTo>
                  <a:lnTo>
                    <a:pt x="35" y="377"/>
                  </a:lnTo>
                  <a:lnTo>
                    <a:pt x="20" y="361"/>
                  </a:lnTo>
                  <a:lnTo>
                    <a:pt x="9" y="343"/>
                  </a:lnTo>
                  <a:lnTo>
                    <a:pt x="1" y="321"/>
                  </a:lnTo>
                  <a:lnTo>
                    <a:pt x="0" y="293"/>
                  </a:lnTo>
                  <a:lnTo>
                    <a:pt x="1" y="256"/>
                  </a:lnTo>
                  <a:lnTo>
                    <a:pt x="1" y="217"/>
                  </a:lnTo>
                  <a:lnTo>
                    <a:pt x="3" y="185"/>
                  </a:lnTo>
                  <a:lnTo>
                    <a:pt x="6" y="167"/>
                  </a:lnTo>
                  <a:lnTo>
                    <a:pt x="10" y="158"/>
                  </a:lnTo>
                  <a:lnTo>
                    <a:pt x="16" y="151"/>
                  </a:lnTo>
                  <a:lnTo>
                    <a:pt x="22" y="144"/>
                  </a:lnTo>
                  <a:lnTo>
                    <a:pt x="25" y="136"/>
                  </a:lnTo>
                  <a:lnTo>
                    <a:pt x="23" y="119"/>
                  </a:lnTo>
                  <a:lnTo>
                    <a:pt x="19" y="94"/>
                  </a:lnTo>
                  <a:lnTo>
                    <a:pt x="19" y="70"/>
                  </a:lnTo>
                  <a:lnTo>
                    <a:pt x="29" y="5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5" name="Google Shape;135;p18"/>
            <p:cNvSpPr/>
            <p:nvPr/>
          </p:nvSpPr>
          <p:spPr>
            <a:xfrm>
              <a:off x="1256" y="1708"/>
              <a:ext cx="87" cy="202"/>
            </a:xfrm>
            <a:custGeom>
              <a:rect b="b" l="l" r="r" t="t"/>
              <a:pathLst>
                <a:path extrusionOk="0" h="606" w="261">
                  <a:moveTo>
                    <a:pt x="224" y="491"/>
                  </a:moveTo>
                  <a:lnTo>
                    <a:pt x="221" y="466"/>
                  </a:lnTo>
                  <a:lnTo>
                    <a:pt x="218" y="443"/>
                  </a:lnTo>
                  <a:lnTo>
                    <a:pt x="216" y="422"/>
                  </a:lnTo>
                  <a:lnTo>
                    <a:pt x="214" y="405"/>
                  </a:lnTo>
                  <a:lnTo>
                    <a:pt x="214" y="377"/>
                  </a:lnTo>
                  <a:lnTo>
                    <a:pt x="217" y="342"/>
                  </a:lnTo>
                  <a:lnTo>
                    <a:pt x="223" y="304"/>
                  </a:lnTo>
                  <a:lnTo>
                    <a:pt x="230" y="267"/>
                  </a:lnTo>
                  <a:lnTo>
                    <a:pt x="236" y="230"/>
                  </a:lnTo>
                  <a:lnTo>
                    <a:pt x="243" y="198"/>
                  </a:lnTo>
                  <a:lnTo>
                    <a:pt x="249" y="174"/>
                  </a:lnTo>
                  <a:lnTo>
                    <a:pt x="253" y="159"/>
                  </a:lnTo>
                  <a:lnTo>
                    <a:pt x="258" y="136"/>
                  </a:lnTo>
                  <a:lnTo>
                    <a:pt x="261" y="108"/>
                  </a:lnTo>
                  <a:lnTo>
                    <a:pt x="261" y="81"/>
                  </a:lnTo>
                  <a:lnTo>
                    <a:pt x="258" y="62"/>
                  </a:lnTo>
                  <a:lnTo>
                    <a:pt x="252" y="52"/>
                  </a:lnTo>
                  <a:lnTo>
                    <a:pt x="245" y="42"/>
                  </a:lnTo>
                  <a:lnTo>
                    <a:pt x="237" y="32"/>
                  </a:lnTo>
                  <a:lnTo>
                    <a:pt x="227" y="23"/>
                  </a:lnTo>
                  <a:lnTo>
                    <a:pt x="218" y="14"/>
                  </a:lnTo>
                  <a:lnTo>
                    <a:pt x="208" y="7"/>
                  </a:lnTo>
                  <a:lnTo>
                    <a:pt x="200" y="3"/>
                  </a:lnTo>
                  <a:lnTo>
                    <a:pt x="191" y="0"/>
                  </a:lnTo>
                  <a:lnTo>
                    <a:pt x="191" y="4"/>
                  </a:lnTo>
                  <a:lnTo>
                    <a:pt x="189" y="10"/>
                  </a:lnTo>
                  <a:lnTo>
                    <a:pt x="186" y="17"/>
                  </a:lnTo>
                  <a:lnTo>
                    <a:pt x="185" y="23"/>
                  </a:lnTo>
                  <a:lnTo>
                    <a:pt x="184" y="28"/>
                  </a:lnTo>
                  <a:lnTo>
                    <a:pt x="181" y="34"/>
                  </a:lnTo>
                  <a:lnTo>
                    <a:pt x="179" y="39"/>
                  </a:lnTo>
                  <a:lnTo>
                    <a:pt x="178" y="45"/>
                  </a:lnTo>
                  <a:lnTo>
                    <a:pt x="175" y="55"/>
                  </a:lnTo>
                  <a:lnTo>
                    <a:pt x="169" y="67"/>
                  </a:lnTo>
                  <a:lnTo>
                    <a:pt x="162" y="81"/>
                  </a:lnTo>
                  <a:lnTo>
                    <a:pt x="153" y="96"/>
                  </a:lnTo>
                  <a:lnTo>
                    <a:pt x="157" y="90"/>
                  </a:lnTo>
                  <a:lnTo>
                    <a:pt x="163" y="84"/>
                  </a:lnTo>
                  <a:lnTo>
                    <a:pt x="168" y="77"/>
                  </a:lnTo>
                  <a:lnTo>
                    <a:pt x="172" y="69"/>
                  </a:lnTo>
                  <a:lnTo>
                    <a:pt x="175" y="74"/>
                  </a:lnTo>
                  <a:lnTo>
                    <a:pt x="182" y="79"/>
                  </a:lnTo>
                  <a:lnTo>
                    <a:pt x="186" y="86"/>
                  </a:lnTo>
                  <a:lnTo>
                    <a:pt x="188" y="94"/>
                  </a:lnTo>
                  <a:lnTo>
                    <a:pt x="185" y="111"/>
                  </a:lnTo>
                  <a:lnTo>
                    <a:pt x="184" y="135"/>
                  </a:lnTo>
                  <a:lnTo>
                    <a:pt x="182" y="161"/>
                  </a:lnTo>
                  <a:lnTo>
                    <a:pt x="182" y="181"/>
                  </a:lnTo>
                  <a:lnTo>
                    <a:pt x="179" y="199"/>
                  </a:lnTo>
                  <a:lnTo>
                    <a:pt x="175" y="223"/>
                  </a:lnTo>
                  <a:lnTo>
                    <a:pt x="168" y="248"/>
                  </a:lnTo>
                  <a:lnTo>
                    <a:pt x="162" y="269"/>
                  </a:lnTo>
                  <a:lnTo>
                    <a:pt x="159" y="285"/>
                  </a:lnTo>
                  <a:lnTo>
                    <a:pt x="150" y="296"/>
                  </a:lnTo>
                  <a:lnTo>
                    <a:pt x="138" y="304"/>
                  </a:lnTo>
                  <a:lnTo>
                    <a:pt x="125" y="307"/>
                  </a:lnTo>
                  <a:lnTo>
                    <a:pt x="121" y="307"/>
                  </a:lnTo>
                  <a:lnTo>
                    <a:pt x="114" y="307"/>
                  </a:lnTo>
                  <a:lnTo>
                    <a:pt x="106" y="307"/>
                  </a:lnTo>
                  <a:lnTo>
                    <a:pt x="99" y="307"/>
                  </a:lnTo>
                  <a:lnTo>
                    <a:pt x="90" y="307"/>
                  </a:lnTo>
                  <a:lnTo>
                    <a:pt x="82" y="306"/>
                  </a:lnTo>
                  <a:lnTo>
                    <a:pt x="71" y="306"/>
                  </a:lnTo>
                  <a:lnTo>
                    <a:pt x="63" y="304"/>
                  </a:lnTo>
                  <a:lnTo>
                    <a:pt x="54" y="304"/>
                  </a:lnTo>
                  <a:lnTo>
                    <a:pt x="47" y="303"/>
                  </a:lnTo>
                  <a:lnTo>
                    <a:pt x="39" y="303"/>
                  </a:lnTo>
                  <a:lnTo>
                    <a:pt x="33" y="302"/>
                  </a:lnTo>
                  <a:lnTo>
                    <a:pt x="26" y="304"/>
                  </a:lnTo>
                  <a:lnTo>
                    <a:pt x="22" y="309"/>
                  </a:lnTo>
                  <a:lnTo>
                    <a:pt x="19" y="316"/>
                  </a:lnTo>
                  <a:lnTo>
                    <a:pt x="17" y="320"/>
                  </a:lnTo>
                  <a:lnTo>
                    <a:pt x="17" y="328"/>
                  </a:lnTo>
                  <a:lnTo>
                    <a:pt x="19" y="345"/>
                  </a:lnTo>
                  <a:lnTo>
                    <a:pt x="19" y="363"/>
                  </a:lnTo>
                  <a:lnTo>
                    <a:pt x="17" y="379"/>
                  </a:lnTo>
                  <a:lnTo>
                    <a:pt x="13" y="397"/>
                  </a:lnTo>
                  <a:lnTo>
                    <a:pt x="7" y="424"/>
                  </a:lnTo>
                  <a:lnTo>
                    <a:pt x="0" y="450"/>
                  </a:lnTo>
                  <a:lnTo>
                    <a:pt x="0" y="470"/>
                  </a:lnTo>
                  <a:lnTo>
                    <a:pt x="1" y="478"/>
                  </a:lnTo>
                  <a:lnTo>
                    <a:pt x="6" y="491"/>
                  </a:lnTo>
                  <a:lnTo>
                    <a:pt x="12" y="506"/>
                  </a:lnTo>
                  <a:lnTo>
                    <a:pt x="20" y="523"/>
                  </a:lnTo>
                  <a:lnTo>
                    <a:pt x="29" y="540"/>
                  </a:lnTo>
                  <a:lnTo>
                    <a:pt x="41" y="557"/>
                  </a:lnTo>
                  <a:lnTo>
                    <a:pt x="52" y="572"/>
                  </a:lnTo>
                  <a:lnTo>
                    <a:pt x="67" y="584"/>
                  </a:lnTo>
                  <a:lnTo>
                    <a:pt x="82" y="592"/>
                  </a:lnTo>
                  <a:lnTo>
                    <a:pt x="99" y="599"/>
                  </a:lnTo>
                  <a:lnTo>
                    <a:pt x="115" y="603"/>
                  </a:lnTo>
                  <a:lnTo>
                    <a:pt x="133" y="606"/>
                  </a:lnTo>
                  <a:lnTo>
                    <a:pt x="149" y="606"/>
                  </a:lnTo>
                  <a:lnTo>
                    <a:pt x="165" y="602"/>
                  </a:lnTo>
                  <a:lnTo>
                    <a:pt x="178" y="592"/>
                  </a:lnTo>
                  <a:lnTo>
                    <a:pt x="189" y="579"/>
                  </a:lnTo>
                  <a:lnTo>
                    <a:pt x="205" y="550"/>
                  </a:lnTo>
                  <a:lnTo>
                    <a:pt x="216" y="525"/>
                  </a:lnTo>
                  <a:lnTo>
                    <a:pt x="223" y="504"/>
                  </a:lnTo>
                  <a:lnTo>
                    <a:pt x="224" y="49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6" name="Google Shape;136;p18"/>
            <p:cNvSpPr/>
            <p:nvPr/>
          </p:nvSpPr>
          <p:spPr>
            <a:xfrm>
              <a:off x="1330" y="2019"/>
              <a:ext cx="81" cy="115"/>
            </a:xfrm>
            <a:custGeom>
              <a:rect b="b" l="l" r="r" t="t"/>
              <a:pathLst>
                <a:path extrusionOk="0" h="343" w="244">
                  <a:moveTo>
                    <a:pt x="180" y="43"/>
                  </a:moveTo>
                  <a:lnTo>
                    <a:pt x="174" y="39"/>
                  </a:lnTo>
                  <a:lnTo>
                    <a:pt x="171" y="31"/>
                  </a:lnTo>
                  <a:lnTo>
                    <a:pt x="168" y="22"/>
                  </a:lnTo>
                  <a:lnTo>
                    <a:pt x="165" y="12"/>
                  </a:lnTo>
                  <a:lnTo>
                    <a:pt x="153" y="7"/>
                  </a:lnTo>
                  <a:lnTo>
                    <a:pt x="143" y="4"/>
                  </a:lnTo>
                  <a:lnTo>
                    <a:pt x="133" y="1"/>
                  </a:lnTo>
                  <a:lnTo>
                    <a:pt x="124" y="0"/>
                  </a:lnTo>
                  <a:lnTo>
                    <a:pt x="114" y="0"/>
                  </a:lnTo>
                  <a:lnTo>
                    <a:pt x="105" y="1"/>
                  </a:lnTo>
                  <a:lnTo>
                    <a:pt x="95" y="4"/>
                  </a:lnTo>
                  <a:lnTo>
                    <a:pt x="86" y="8"/>
                  </a:lnTo>
                  <a:lnTo>
                    <a:pt x="72" y="19"/>
                  </a:lnTo>
                  <a:lnTo>
                    <a:pt x="63" y="33"/>
                  </a:lnTo>
                  <a:lnTo>
                    <a:pt x="62" y="43"/>
                  </a:lnTo>
                  <a:lnTo>
                    <a:pt x="70" y="46"/>
                  </a:lnTo>
                  <a:lnTo>
                    <a:pt x="78" y="45"/>
                  </a:lnTo>
                  <a:lnTo>
                    <a:pt x="88" y="42"/>
                  </a:lnTo>
                  <a:lnTo>
                    <a:pt x="99" y="39"/>
                  </a:lnTo>
                  <a:lnTo>
                    <a:pt x="111" y="35"/>
                  </a:lnTo>
                  <a:lnTo>
                    <a:pt x="123" y="33"/>
                  </a:lnTo>
                  <a:lnTo>
                    <a:pt x="132" y="32"/>
                  </a:lnTo>
                  <a:lnTo>
                    <a:pt x="137" y="32"/>
                  </a:lnTo>
                  <a:lnTo>
                    <a:pt x="140" y="36"/>
                  </a:lnTo>
                  <a:lnTo>
                    <a:pt x="134" y="46"/>
                  </a:lnTo>
                  <a:lnTo>
                    <a:pt x="123" y="53"/>
                  </a:lnTo>
                  <a:lnTo>
                    <a:pt x="108" y="56"/>
                  </a:lnTo>
                  <a:lnTo>
                    <a:pt x="99" y="54"/>
                  </a:lnTo>
                  <a:lnTo>
                    <a:pt x="92" y="52"/>
                  </a:lnTo>
                  <a:lnTo>
                    <a:pt x="82" y="50"/>
                  </a:lnTo>
                  <a:lnTo>
                    <a:pt x="70" y="50"/>
                  </a:lnTo>
                  <a:lnTo>
                    <a:pt x="63" y="53"/>
                  </a:lnTo>
                  <a:lnTo>
                    <a:pt x="59" y="57"/>
                  </a:lnTo>
                  <a:lnTo>
                    <a:pt x="56" y="63"/>
                  </a:lnTo>
                  <a:lnTo>
                    <a:pt x="53" y="67"/>
                  </a:lnTo>
                  <a:lnTo>
                    <a:pt x="51" y="70"/>
                  </a:lnTo>
                  <a:lnTo>
                    <a:pt x="59" y="68"/>
                  </a:lnTo>
                  <a:lnTo>
                    <a:pt x="66" y="68"/>
                  </a:lnTo>
                  <a:lnTo>
                    <a:pt x="75" y="68"/>
                  </a:lnTo>
                  <a:lnTo>
                    <a:pt x="82" y="68"/>
                  </a:lnTo>
                  <a:lnTo>
                    <a:pt x="91" y="68"/>
                  </a:lnTo>
                  <a:lnTo>
                    <a:pt x="97" y="68"/>
                  </a:lnTo>
                  <a:lnTo>
                    <a:pt x="104" y="68"/>
                  </a:lnTo>
                  <a:lnTo>
                    <a:pt x="108" y="67"/>
                  </a:lnTo>
                  <a:lnTo>
                    <a:pt x="101" y="75"/>
                  </a:lnTo>
                  <a:lnTo>
                    <a:pt x="92" y="84"/>
                  </a:lnTo>
                  <a:lnTo>
                    <a:pt x="85" y="89"/>
                  </a:lnTo>
                  <a:lnTo>
                    <a:pt x="85" y="95"/>
                  </a:lnTo>
                  <a:lnTo>
                    <a:pt x="79" y="98"/>
                  </a:lnTo>
                  <a:lnTo>
                    <a:pt x="70" y="102"/>
                  </a:lnTo>
                  <a:lnTo>
                    <a:pt x="62" y="109"/>
                  </a:lnTo>
                  <a:lnTo>
                    <a:pt x="53" y="116"/>
                  </a:lnTo>
                  <a:lnTo>
                    <a:pt x="46" y="123"/>
                  </a:lnTo>
                  <a:lnTo>
                    <a:pt x="40" y="130"/>
                  </a:lnTo>
                  <a:lnTo>
                    <a:pt x="38" y="136"/>
                  </a:lnTo>
                  <a:lnTo>
                    <a:pt x="40" y="140"/>
                  </a:lnTo>
                  <a:lnTo>
                    <a:pt x="46" y="141"/>
                  </a:lnTo>
                  <a:lnTo>
                    <a:pt x="54" y="139"/>
                  </a:lnTo>
                  <a:lnTo>
                    <a:pt x="64" y="133"/>
                  </a:lnTo>
                  <a:lnTo>
                    <a:pt x="75" y="126"/>
                  </a:lnTo>
                  <a:lnTo>
                    <a:pt x="86" y="119"/>
                  </a:lnTo>
                  <a:lnTo>
                    <a:pt x="95" y="112"/>
                  </a:lnTo>
                  <a:lnTo>
                    <a:pt x="104" y="106"/>
                  </a:lnTo>
                  <a:lnTo>
                    <a:pt x="108" y="103"/>
                  </a:lnTo>
                  <a:lnTo>
                    <a:pt x="113" y="106"/>
                  </a:lnTo>
                  <a:lnTo>
                    <a:pt x="117" y="109"/>
                  </a:lnTo>
                  <a:lnTo>
                    <a:pt x="121" y="112"/>
                  </a:lnTo>
                  <a:lnTo>
                    <a:pt x="124" y="115"/>
                  </a:lnTo>
                  <a:lnTo>
                    <a:pt x="117" y="116"/>
                  </a:lnTo>
                  <a:lnTo>
                    <a:pt x="108" y="119"/>
                  </a:lnTo>
                  <a:lnTo>
                    <a:pt x="101" y="123"/>
                  </a:lnTo>
                  <a:lnTo>
                    <a:pt x="92" y="126"/>
                  </a:lnTo>
                  <a:lnTo>
                    <a:pt x="85" y="130"/>
                  </a:lnTo>
                  <a:lnTo>
                    <a:pt x="78" y="134"/>
                  </a:lnTo>
                  <a:lnTo>
                    <a:pt x="73" y="139"/>
                  </a:lnTo>
                  <a:lnTo>
                    <a:pt x="69" y="143"/>
                  </a:lnTo>
                  <a:lnTo>
                    <a:pt x="63" y="153"/>
                  </a:lnTo>
                  <a:lnTo>
                    <a:pt x="60" y="165"/>
                  </a:lnTo>
                  <a:lnTo>
                    <a:pt x="56" y="176"/>
                  </a:lnTo>
                  <a:lnTo>
                    <a:pt x="51" y="183"/>
                  </a:lnTo>
                  <a:lnTo>
                    <a:pt x="44" y="189"/>
                  </a:lnTo>
                  <a:lnTo>
                    <a:pt x="37" y="195"/>
                  </a:lnTo>
                  <a:lnTo>
                    <a:pt x="31" y="202"/>
                  </a:lnTo>
                  <a:lnTo>
                    <a:pt x="25" y="209"/>
                  </a:lnTo>
                  <a:lnTo>
                    <a:pt x="24" y="217"/>
                  </a:lnTo>
                  <a:lnTo>
                    <a:pt x="22" y="228"/>
                  </a:lnTo>
                  <a:lnTo>
                    <a:pt x="22" y="237"/>
                  </a:lnTo>
                  <a:lnTo>
                    <a:pt x="22" y="244"/>
                  </a:lnTo>
                  <a:lnTo>
                    <a:pt x="19" y="249"/>
                  </a:lnTo>
                  <a:lnTo>
                    <a:pt x="14" y="256"/>
                  </a:lnTo>
                  <a:lnTo>
                    <a:pt x="6" y="266"/>
                  </a:lnTo>
                  <a:lnTo>
                    <a:pt x="3" y="277"/>
                  </a:lnTo>
                  <a:lnTo>
                    <a:pt x="2" y="294"/>
                  </a:lnTo>
                  <a:lnTo>
                    <a:pt x="0" y="317"/>
                  </a:lnTo>
                  <a:lnTo>
                    <a:pt x="3" y="335"/>
                  </a:lnTo>
                  <a:lnTo>
                    <a:pt x="11" y="343"/>
                  </a:lnTo>
                  <a:lnTo>
                    <a:pt x="24" y="340"/>
                  </a:lnTo>
                  <a:lnTo>
                    <a:pt x="34" y="331"/>
                  </a:lnTo>
                  <a:lnTo>
                    <a:pt x="40" y="319"/>
                  </a:lnTo>
                  <a:lnTo>
                    <a:pt x="41" y="305"/>
                  </a:lnTo>
                  <a:lnTo>
                    <a:pt x="40" y="286"/>
                  </a:lnTo>
                  <a:lnTo>
                    <a:pt x="44" y="259"/>
                  </a:lnTo>
                  <a:lnTo>
                    <a:pt x="53" y="234"/>
                  </a:lnTo>
                  <a:lnTo>
                    <a:pt x="70" y="217"/>
                  </a:lnTo>
                  <a:lnTo>
                    <a:pt x="82" y="213"/>
                  </a:lnTo>
                  <a:lnTo>
                    <a:pt x="95" y="210"/>
                  </a:lnTo>
                  <a:lnTo>
                    <a:pt x="108" y="209"/>
                  </a:lnTo>
                  <a:lnTo>
                    <a:pt x="121" y="207"/>
                  </a:lnTo>
                  <a:lnTo>
                    <a:pt x="134" y="209"/>
                  </a:lnTo>
                  <a:lnTo>
                    <a:pt x="146" y="210"/>
                  </a:lnTo>
                  <a:lnTo>
                    <a:pt x="156" y="214"/>
                  </a:lnTo>
                  <a:lnTo>
                    <a:pt x="164" y="220"/>
                  </a:lnTo>
                  <a:lnTo>
                    <a:pt x="171" y="228"/>
                  </a:lnTo>
                  <a:lnTo>
                    <a:pt x="181" y="239"/>
                  </a:lnTo>
                  <a:lnTo>
                    <a:pt x="193" y="252"/>
                  </a:lnTo>
                  <a:lnTo>
                    <a:pt x="204" y="263"/>
                  </a:lnTo>
                  <a:lnTo>
                    <a:pt x="215" y="275"/>
                  </a:lnTo>
                  <a:lnTo>
                    <a:pt x="226" y="284"/>
                  </a:lnTo>
                  <a:lnTo>
                    <a:pt x="236" y="290"/>
                  </a:lnTo>
                  <a:lnTo>
                    <a:pt x="244" y="290"/>
                  </a:lnTo>
                  <a:lnTo>
                    <a:pt x="239" y="273"/>
                  </a:lnTo>
                  <a:lnTo>
                    <a:pt x="232" y="259"/>
                  </a:lnTo>
                  <a:lnTo>
                    <a:pt x="223" y="247"/>
                  </a:lnTo>
                  <a:lnTo>
                    <a:pt x="215" y="234"/>
                  </a:lnTo>
                  <a:lnTo>
                    <a:pt x="207" y="225"/>
                  </a:lnTo>
                  <a:lnTo>
                    <a:pt x="201" y="214"/>
                  </a:lnTo>
                  <a:lnTo>
                    <a:pt x="199" y="202"/>
                  </a:lnTo>
                  <a:lnTo>
                    <a:pt x="201" y="188"/>
                  </a:lnTo>
                  <a:lnTo>
                    <a:pt x="201" y="178"/>
                  </a:lnTo>
                  <a:lnTo>
                    <a:pt x="199" y="164"/>
                  </a:lnTo>
                  <a:lnTo>
                    <a:pt x="193" y="148"/>
                  </a:lnTo>
                  <a:lnTo>
                    <a:pt x="190" y="130"/>
                  </a:lnTo>
                  <a:lnTo>
                    <a:pt x="181" y="125"/>
                  </a:lnTo>
                  <a:lnTo>
                    <a:pt x="175" y="116"/>
                  </a:lnTo>
                  <a:lnTo>
                    <a:pt x="174" y="108"/>
                  </a:lnTo>
                  <a:lnTo>
                    <a:pt x="175" y="99"/>
                  </a:lnTo>
                  <a:lnTo>
                    <a:pt x="180" y="89"/>
                  </a:lnTo>
                  <a:lnTo>
                    <a:pt x="184" y="75"/>
                  </a:lnTo>
                  <a:lnTo>
                    <a:pt x="184" y="59"/>
                  </a:lnTo>
                  <a:lnTo>
                    <a:pt x="180" y="43"/>
                  </a:lnTo>
                  <a:close/>
                </a:path>
              </a:pathLst>
            </a:custGeom>
            <a:solidFill>
              <a:srgbClr val="E5EA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7" name="Google Shape;137;p18"/>
            <p:cNvSpPr/>
            <p:nvPr/>
          </p:nvSpPr>
          <p:spPr>
            <a:xfrm>
              <a:off x="1267" y="1715"/>
              <a:ext cx="76" cy="188"/>
            </a:xfrm>
            <a:custGeom>
              <a:rect b="b" l="l" r="r" t="t"/>
              <a:pathLst>
                <a:path extrusionOk="0" h="563" w="229">
                  <a:moveTo>
                    <a:pt x="136" y="226"/>
                  </a:moveTo>
                  <a:lnTo>
                    <a:pt x="134" y="232"/>
                  </a:lnTo>
                  <a:lnTo>
                    <a:pt x="133" y="239"/>
                  </a:lnTo>
                  <a:lnTo>
                    <a:pt x="131" y="244"/>
                  </a:lnTo>
                  <a:lnTo>
                    <a:pt x="130" y="248"/>
                  </a:lnTo>
                  <a:lnTo>
                    <a:pt x="127" y="264"/>
                  </a:lnTo>
                  <a:lnTo>
                    <a:pt x="118" y="275"/>
                  </a:lnTo>
                  <a:lnTo>
                    <a:pt x="106" y="283"/>
                  </a:lnTo>
                  <a:lnTo>
                    <a:pt x="93" y="286"/>
                  </a:lnTo>
                  <a:lnTo>
                    <a:pt x="89" y="286"/>
                  </a:lnTo>
                  <a:lnTo>
                    <a:pt x="85" y="286"/>
                  </a:lnTo>
                  <a:lnTo>
                    <a:pt x="80" y="286"/>
                  </a:lnTo>
                  <a:lnTo>
                    <a:pt x="74" y="286"/>
                  </a:lnTo>
                  <a:lnTo>
                    <a:pt x="67" y="286"/>
                  </a:lnTo>
                  <a:lnTo>
                    <a:pt x="60" y="286"/>
                  </a:lnTo>
                  <a:lnTo>
                    <a:pt x="52" y="285"/>
                  </a:lnTo>
                  <a:lnTo>
                    <a:pt x="45" y="285"/>
                  </a:lnTo>
                  <a:lnTo>
                    <a:pt x="51" y="293"/>
                  </a:lnTo>
                  <a:lnTo>
                    <a:pt x="57" y="302"/>
                  </a:lnTo>
                  <a:lnTo>
                    <a:pt x="66" y="307"/>
                  </a:lnTo>
                  <a:lnTo>
                    <a:pt x="74" y="309"/>
                  </a:lnTo>
                  <a:lnTo>
                    <a:pt x="80" y="307"/>
                  </a:lnTo>
                  <a:lnTo>
                    <a:pt x="86" y="306"/>
                  </a:lnTo>
                  <a:lnTo>
                    <a:pt x="93" y="303"/>
                  </a:lnTo>
                  <a:lnTo>
                    <a:pt x="101" y="302"/>
                  </a:lnTo>
                  <a:lnTo>
                    <a:pt x="106" y="299"/>
                  </a:lnTo>
                  <a:lnTo>
                    <a:pt x="114" y="297"/>
                  </a:lnTo>
                  <a:lnTo>
                    <a:pt x="118" y="296"/>
                  </a:lnTo>
                  <a:lnTo>
                    <a:pt x="121" y="295"/>
                  </a:lnTo>
                  <a:lnTo>
                    <a:pt x="125" y="297"/>
                  </a:lnTo>
                  <a:lnTo>
                    <a:pt x="131" y="306"/>
                  </a:lnTo>
                  <a:lnTo>
                    <a:pt x="136" y="317"/>
                  </a:lnTo>
                  <a:lnTo>
                    <a:pt x="137" y="330"/>
                  </a:lnTo>
                  <a:lnTo>
                    <a:pt x="130" y="342"/>
                  </a:lnTo>
                  <a:lnTo>
                    <a:pt x="133" y="348"/>
                  </a:lnTo>
                  <a:lnTo>
                    <a:pt x="136" y="354"/>
                  </a:lnTo>
                  <a:lnTo>
                    <a:pt x="138" y="359"/>
                  </a:lnTo>
                  <a:lnTo>
                    <a:pt x="140" y="362"/>
                  </a:lnTo>
                  <a:lnTo>
                    <a:pt x="140" y="365"/>
                  </a:lnTo>
                  <a:lnTo>
                    <a:pt x="138" y="370"/>
                  </a:lnTo>
                  <a:lnTo>
                    <a:pt x="136" y="377"/>
                  </a:lnTo>
                  <a:lnTo>
                    <a:pt x="136" y="386"/>
                  </a:lnTo>
                  <a:lnTo>
                    <a:pt x="137" y="396"/>
                  </a:lnTo>
                  <a:lnTo>
                    <a:pt x="141" y="407"/>
                  </a:lnTo>
                  <a:lnTo>
                    <a:pt x="147" y="419"/>
                  </a:lnTo>
                  <a:lnTo>
                    <a:pt x="150" y="431"/>
                  </a:lnTo>
                  <a:lnTo>
                    <a:pt x="150" y="441"/>
                  </a:lnTo>
                  <a:lnTo>
                    <a:pt x="147" y="450"/>
                  </a:lnTo>
                  <a:lnTo>
                    <a:pt x="140" y="460"/>
                  </a:lnTo>
                  <a:lnTo>
                    <a:pt x="130" y="466"/>
                  </a:lnTo>
                  <a:lnTo>
                    <a:pt x="124" y="467"/>
                  </a:lnTo>
                  <a:lnTo>
                    <a:pt x="117" y="469"/>
                  </a:lnTo>
                  <a:lnTo>
                    <a:pt x="108" y="469"/>
                  </a:lnTo>
                  <a:lnTo>
                    <a:pt x="99" y="469"/>
                  </a:lnTo>
                  <a:lnTo>
                    <a:pt x="90" y="469"/>
                  </a:lnTo>
                  <a:lnTo>
                    <a:pt x="83" y="469"/>
                  </a:lnTo>
                  <a:lnTo>
                    <a:pt x="76" y="466"/>
                  </a:lnTo>
                  <a:lnTo>
                    <a:pt x="68" y="463"/>
                  </a:lnTo>
                  <a:lnTo>
                    <a:pt x="73" y="462"/>
                  </a:lnTo>
                  <a:lnTo>
                    <a:pt x="80" y="459"/>
                  </a:lnTo>
                  <a:lnTo>
                    <a:pt x="87" y="456"/>
                  </a:lnTo>
                  <a:lnTo>
                    <a:pt x="96" y="452"/>
                  </a:lnTo>
                  <a:lnTo>
                    <a:pt x="103" y="449"/>
                  </a:lnTo>
                  <a:lnTo>
                    <a:pt x="109" y="445"/>
                  </a:lnTo>
                  <a:lnTo>
                    <a:pt x="114" y="442"/>
                  </a:lnTo>
                  <a:lnTo>
                    <a:pt x="115" y="439"/>
                  </a:lnTo>
                  <a:lnTo>
                    <a:pt x="112" y="431"/>
                  </a:lnTo>
                  <a:lnTo>
                    <a:pt x="106" y="417"/>
                  </a:lnTo>
                  <a:lnTo>
                    <a:pt x="103" y="403"/>
                  </a:lnTo>
                  <a:lnTo>
                    <a:pt x="105" y="391"/>
                  </a:lnTo>
                  <a:lnTo>
                    <a:pt x="95" y="401"/>
                  </a:lnTo>
                  <a:lnTo>
                    <a:pt x="86" y="412"/>
                  </a:lnTo>
                  <a:lnTo>
                    <a:pt x="76" y="422"/>
                  </a:lnTo>
                  <a:lnTo>
                    <a:pt x="70" y="429"/>
                  </a:lnTo>
                  <a:lnTo>
                    <a:pt x="67" y="428"/>
                  </a:lnTo>
                  <a:lnTo>
                    <a:pt x="66" y="418"/>
                  </a:lnTo>
                  <a:lnTo>
                    <a:pt x="68" y="408"/>
                  </a:lnTo>
                  <a:lnTo>
                    <a:pt x="73" y="400"/>
                  </a:lnTo>
                  <a:lnTo>
                    <a:pt x="82" y="396"/>
                  </a:lnTo>
                  <a:lnTo>
                    <a:pt x="90" y="389"/>
                  </a:lnTo>
                  <a:lnTo>
                    <a:pt x="98" y="383"/>
                  </a:lnTo>
                  <a:lnTo>
                    <a:pt x="102" y="375"/>
                  </a:lnTo>
                  <a:lnTo>
                    <a:pt x="103" y="363"/>
                  </a:lnTo>
                  <a:lnTo>
                    <a:pt x="106" y="351"/>
                  </a:lnTo>
                  <a:lnTo>
                    <a:pt x="108" y="341"/>
                  </a:lnTo>
                  <a:lnTo>
                    <a:pt x="111" y="337"/>
                  </a:lnTo>
                  <a:lnTo>
                    <a:pt x="115" y="337"/>
                  </a:lnTo>
                  <a:lnTo>
                    <a:pt x="121" y="337"/>
                  </a:lnTo>
                  <a:lnTo>
                    <a:pt x="125" y="338"/>
                  </a:lnTo>
                  <a:lnTo>
                    <a:pt x="130" y="342"/>
                  </a:lnTo>
                  <a:lnTo>
                    <a:pt x="131" y="345"/>
                  </a:lnTo>
                  <a:lnTo>
                    <a:pt x="130" y="344"/>
                  </a:lnTo>
                  <a:lnTo>
                    <a:pt x="130" y="342"/>
                  </a:lnTo>
                  <a:lnTo>
                    <a:pt x="137" y="330"/>
                  </a:lnTo>
                  <a:lnTo>
                    <a:pt x="124" y="321"/>
                  </a:lnTo>
                  <a:lnTo>
                    <a:pt x="114" y="317"/>
                  </a:lnTo>
                  <a:lnTo>
                    <a:pt x="103" y="317"/>
                  </a:lnTo>
                  <a:lnTo>
                    <a:pt x="95" y="317"/>
                  </a:lnTo>
                  <a:lnTo>
                    <a:pt x="85" y="320"/>
                  </a:lnTo>
                  <a:lnTo>
                    <a:pt x="74" y="326"/>
                  </a:lnTo>
                  <a:lnTo>
                    <a:pt x="64" y="333"/>
                  </a:lnTo>
                  <a:lnTo>
                    <a:pt x="58" y="338"/>
                  </a:lnTo>
                  <a:lnTo>
                    <a:pt x="52" y="324"/>
                  </a:lnTo>
                  <a:lnTo>
                    <a:pt x="48" y="312"/>
                  </a:lnTo>
                  <a:lnTo>
                    <a:pt x="42" y="300"/>
                  </a:lnTo>
                  <a:lnTo>
                    <a:pt x="35" y="293"/>
                  </a:lnTo>
                  <a:lnTo>
                    <a:pt x="36" y="292"/>
                  </a:lnTo>
                  <a:lnTo>
                    <a:pt x="39" y="290"/>
                  </a:lnTo>
                  <a:lnTo>
                    <a:pt x="41" y="289"/>
                  </a:lnTo>
                  <a:lnTo>
                    <a:pt x="42" y="289"/>
                  </a:lnTo>
                  <a:lnTo>
                    <a:pt x="39" y="288"/>
                  </a:lnTo>
                  <a:lnTo>
                    <a:pt x="36" y="286"/>
                  </a:lnTo>
                  <a:lnTo>
                    <a:pt x="32" y="285"/>
                  </a:lnTo>
                  <a:lnTo>
                    <a:pt x="31" y="283"/>
                  </a:lnTo>
                  <a:lnTo>
                    <a:pt x="22" y="283"/>
                  </a:lnTo>
                  <a:lnTo>
                    <a:pt x="15" y="282"/>
                  </a:lnTo>
                  <a:lnTo>
                    <a:pt x="7" y="282"/>
                  </a:lnTo>
                  <a:lnTo>
                    <a:pt x="1" y="281"/>
                  </a:lnTo>
                  <a:lnTo>
                    <a:pt x="9" y="293"/>
                  </a:lnTo>
                  <a:lnTo>
                    <a:pt x="15" y="307"/>
                  </a:lnTo>
                  <a:lnTo>
                    <a:pt x="19" y="321"/>
                  </a:lnTo>
                  <a:lnTo>
                    <a:pt x="19" y="331"/>
                  </a:lnTo>
                  <a:lnTo>
                    <a:pt x="13" y="347"/>
                  </a:lnTo>
                  <a:lnTo>
                    <a:pt x="4" y="373"/>
                  </a:lnTo>
                  <a:lnTo>
                    <a:pt x="0" y="403"/>
                  </a:lnTo>
                  <a:lnTo>
                    <a:pt x="1" y="432"/>
                  </a:lnTo>
                  <a:lnTo>
                    <a:pt x="6" y="446"/>
                  </a:lnTo>
                  <a:lnTo>
                    <a:pt x="10" y="463"/>
                  </a:lnTo>
                  <a:lnTo>
                    <a:pt x="15" y="480"/>
                  </a:lnTo>
                  <a:lnTo>
                    <a:pt x="20" y="498"/>
                  </a:lnTo>
                  <a:lnTo>
                    <a:pt x="28" y="513"/>
                  </a:lnTo>
                  <a:lnTo>
                    <a:pt x="36" y="529"/>
                  </a:lnTo>
                  <a:lnTo>
                    <a:pt x="47" y="540"/>
                  </a:lnTo>
                  <a:lnTo>
                    <a:pt x="58" y="548"/>
                  </a:lnTo>
                  <a:lnTo>
                    <a:pt x="71" y="553"/>
                  </a:lnTo>
                  <a:lnTo>
                    <a:pt x="86" y="557"/>
                  </a:lnTo>
                  <a:lnTo>
                    <a:pt x="99" y="560"/>
                  </a:lnTo>
                  <a:lnTo>
                    <a:pt x="112" y="563"/>
                  </a:lnTo>
                  <a:lnTo>
                    <a:pt x="125" y="563"/>
                  </a:lnTo>
                  <a:lnTo>
                    <a:pt x="137" y="563"/>
                  </a:lnTo>
                  <a:lnTo>
                    <a:pt x="147" y="561"/>
                  </a:lnTo>
                  <a:lnTo>
                    <a:pt x="157" y="558"/>
                  </a:lnTo>
                  <a:lnTo>
                    <a:pt x="173" y="529"/>
                  </a:lnTo>
                  <a:lnTo>
                    <a:pt x="184" y="504"/>
                  </a:lnTo>
                  <a:lnTo>
                    <a:pt x="191" y="483"/>
                  </a:lnTo>
                  <a:lnTo>
                    <a:pt x="192" y="470"/>
                  </a:lnTo>
                  <a:lnTo>
                    <a:pt x="189" y="445"/>
                  </a:lnTo>
                  <a:lnTo>
                    <a:pt x="186" y="422"/>
                  </a:lnTo>
                  <a:lnTo>
                    <a:pt x="184" y="401"/>
                  </a:lnTo>
                  <a:lnTo>
                    <a:pt x="182" y="384"/>
                  </a:lnTo>
                  <a:lnTo>
                    <a:pt x="182" y="356"/>
                  </a:lnTo>
                  <a:lnTo>
                    <a:pt x="185" y="321"/>
                  </a:lnTo>
                  <a:lnTo>
                    <a:pt x="191" y="283"/>
                  </a:lnTo>
                  <a:lnTo>
                    <a:pt x="198" y="246"/>
                  </a:lnTo>
                  <a:lnTo>
                    <a:pt x="204" y="209"/>
                  </a:lnTo>
                  <a:lnTo>
                    <a:pt x="211" y="177"/>
                  </a:lnTo>
                  <a:lnTo>
                    <a:pt x="217" y="153"/>
                  </a:lnTo>
                  <a:lnTo>
                    <a:pt x="221" y="138"/>
                  </a:lnTo>
                  <a:lnTo>
                    <a:pt x="226" y="115"/>
                  </a:lnTo>
                  <a:lnTo>
                    <a:pt x="229" y="87"/>
                  </a:lnTo>
                  <a:lnTo>
                    <a:pt x="229" y="60"/>
                  </a:lnTo>
                  <a:lnTo>
                    <a:pt x="226" y="41"/>
                  </a:lnTo>
                  <a:lnTo>
                    <a:pt x="219" y="31"/>
                  </a:lnTo>
                  <a:lnTo>
                    <a:pt x="210" y="23"/>
                  </a:lnTo>
                  <a:lnTo>
                    <a:pt x="201" y="16"/>
                  </a:lnTo>
                  <a:lnTo>
                    <a:pt x="192" y="9"/>
                  </a:lnTo>
                  <a:lnTo>
                    <a:pt x="182" y="4"/>
                  </a:lnTo>
                  <a:lnTo>
                    <a:pt x="173" y="2"/>
                  </a:lnTo>
                  <a:lnTo>
                    <a:pt x="163" y="0"/>
                  </a:lnTo>
                  <a:lnTo>
                    <a:pt x="153" y="2"/>
                  </a:lnTo>
                  <a:lnTo>
                    <a:pt x="152" y="7"/>
                  </a:lnTo>
                  <a:lnTo>
                    <a:pt x="149" y="13"/>
                  </a:lnTo>
                  <a:lnTo>
                    <a:pt x="147" y="18"/>
                  </a:lnTo>
                  <a:lnTo>
                    <a:pt x="146" y="24"/>
                  </a:lnTo>
                  <a:lnTo>
                    <a:pt x="157" y="32"/>
                  </a:lnTo>
                  <a:lnTo>
                    <a:pt x="168" y="41"/>
                  </a:lnTo>
                  <a:lnTo>
                    <a:pt x="176" y="49"/>
                  </a:lnTo>
                  <a:lnTo>
                    <a:pt x="184" y="58"/>
                  </a:lnTo>
                  <a:lnTo>
                    <a:pt x="189" y="66"/>
                  </a:lnTo>
                  <a:lnTo>
                    <a:pt x="194" y="75"/>
                  </a:lnTo>
                  <a:lnTo>
                    <a:pt x="197" y="84"/>
                  </a:lnTo>
                  <a:lnTo>
                    <a:pt x="198" y="93"/>
                  </a:lnTo>
                  <a:lnTo>
                    <a:pt x="198" y="112"/>
                  </a:lnTo>
                  <a:lnTo>
                    <a:pt x="198" y="132"/>
                  </a:lnTo>
                  <a:lnTo>
                    <a:pt x="197" y="152"/>
                  </a:lnTo>
                  <a:lnTo>
                    <a:pt x="197" y="164"/>
                  </a:lnTo>
                  <a:lnTo>
                    <a:pt x="192" y="146"/>
                  </a:lnTo>
                  <a:lnTo>
                    <a:pt x="184" y="121"/>
                  </a:lnTo>
                  <a:lnTo>
                    <a:pt x="175" y="96"/>
                  </a:lnTo>
                  <a:lnTo>
                    <a:pt x="166" y="79"/>
                  </a:lnTo>
                  <a:lnTo>
                    <a:pt x="163" y="100"/>
                  </a:lnTo>
                  <a:lnTo>
                    <a:pt x="160" y="129"/>
                  </a:lnTo>
                  <a:lnTo>
                    <a:pt x="157" y="157"/>
                  </a:lnTo>
                  <a:lnTo>
                    <a:pt x="157" y="174"/>
                  </a:lnTo>
                  <a:lnTo>
                    <a:pt x="163" y="190"/>
                  </a:lnTo>
                  <a:lnTo>
                    <a:pt x="166" y="213"/>
                  </a:lnTo>
                  <a:lnTo>
                    <a:pt x="165" y="243"/>
                  </a:lnTo>
                  <a:lnTo>
                    <a:pt x="153" y="272"/>
                  </a:lnTo>
                  <a:lnTo>
                    <a:pt x="152" y="260"/>
                  </a:lnTo>
                  <a:lnTo>
                    <a:pt x="149" y="244"/>
                  </a:lnTo>
                  <a:lnTo>
                    <a:pt x="143" y="232"/>
                  </a:lnTo>
                  <a:lnTo>
                    <a:pt x="136" y="226"/>
                  </a:lnTo>
                  <a:close/>
                </a:path>
              </a:pathLst>
            </a:custGeom>
            <a:solidFill>
              <a:srgbClr val="E5EA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8" name="Google Shape;138;p18"/>
            <p:cNvSpPr/>
            <p:nvPr/>
          </p:nvSpPr>
          <p:spPr>
            <a:xfrm>
              <a:off x="1187" y="890"/>
              <a:ext cx="295" cy="375"/>
            </a:xfrm>
            <a:custGeom>
              <a:rect b="b" l="l" r="r" t="t"/>
              <a:pathLst>
                <a:path extrusionOk="0" h="1124" w="885">
                  <a:moveTo>
                    <a:pt x="70" y="1085"/>
                  </a:moveTo>
                  <a:lnTo>
                    <a:pt x="75" y="1084"/>
                  </a:lnTo>
                  <a:lnTo>
                    <a:pt x="81" y="1082"/>
                  </a:lnTo>
                  <a:lnTo>
                    <a:pt x="87" y="1079"/>
                  </a:lnTo>
                  <a:lnTo>
                    <a:pt x="94" y="1078"/>
                  </a:lnTo>
                  <a:lnTo>
                    <a:pt x="103" y="1077"/>
                  </a:lnTo>
                  <a:lnTo>
                    <a:pt x="113" y="1074"/>
                  </a:lnTo>
                  <a:lnTo>
                    <a:pt x="123" y="1072"/>
                  </a:lnTo>
                  <a:lnTo>
                    <a:pt x="134" y="1071"/>
                  </a:lnTo>
                  <a:lnTo>
                    <a:pt x="158" y="1067"/>
                  </a:lnTo>
                  <a:lnTo>
                    <a:pt x="186" y="1063"/>
                  </a:lnTo>
                  <a:lnTo>
                    <a:pt x="214" y="1060"/>
                  </a:lnTo>
                  <a:lnTo>
                    <a:pt x="241" y="1057"/>
                  </a:lnTo>
                  <a:lnTo>
                    <a:pt x="268" y="1056"/>
                  </a:lnTo>
                  <a:lnTo>
                    <a:pt x="292" y="1054"/>
                  </a:lnTo>
                  <a:lnTo>
                    <a:pt x="314" y="1054"/>
                  </a:lnTo>
                  <a:lnTo>
                    <a:pt x="335" y="1056"/>
                  </a:lnTo>
                  <a:lnTo>
                    <a:pt x="348" y="1057"/>
                  </a:lnTo>
                  <a:lnTo>
                    <a:pt x="362" y="1058"/>
                  </a:lnTo>
                  <a:lnTo>
                    <a:pt x="378" y="1061"/>
                  </a:lnTo>
                  <a:lnTo>
                    <a:pt x="396" y="1064"/>
                  </a:lnTo>
                  <a:lnTo>
                    <a:pt x="413" y="1068"/>
                  </a:lnTo>
                  <a:lnTo>
                    <a:pt x="431" y="1071"/>
                  </a:lnTo>
                  <a:lnTo>
                    <a:pt x="448" y="1075"/>
                  </a:lnTo>
                  <a:lnTo>
                    <a:pt x="467" y="1079"/>
                  </a:lnTo>
                  <a:lnTo>
                    <a:pt x="483" y="1082"/>
                  </a:lnTo>
                  <a:lnTo>
                    <a:pt x="501" y="1086"/>
                  </a:lnTo>
                  <a:lnTo>
                    <a:pt x="517" y="1089"/>
                  </a:lnTo>
                  <a:lnTo>
                    <a:pt x="530" y="1093"/>
                  </a:lnTo>
                  <a:lnTo>
                    <a:pt x="543" y="1095"/>
                  </a:lnTo>
                  <a:lnTo>
                    <a:pt x="555" y="1098"/>
                  </a:lnTo>
                  <a:lnTo>
                    <a:pt x="563" y="1099"/>
                  </a:lnTo>
                  <a:lnTo>
                    <a:pt x="569" y="1099"/>
                  </a:lnTo>
                  <a:lnTo>
                    <a:pt x="582" y="1099"/>
                  </a:lnTo>
                  <a:lnTo>
                    <a:pt x="603" y="1101"/>
                  </a:lnTo>
                  <a:lnTo>
                    <a:pt x="626" y="1102"/>
                  </a:lnTo>
                  <a:lnTo>
                    <a:pt x="652" y="1103"/>
                  </a:lnTo>
                  <a:lnTo>
                    <a:pt x="679" y="1106"/>
                  </a:lnTo>
                  <a:lnTo>
                    <a:pt x="703" y="1108"/>
                  </a:lnTo>
                  <a:lnTo>
                    <a:pt x="722" y="1110"/>
                  </a:lnTo>
                  <a:lnTo>
                    <a:pt x="737" y="1113"/>
                  </a:lnTo>
                  <a:lnTo>
                    <a:pt x="748" y="1116"/>
                  </a:lnTo>
                  <a:lnTo>
                    <a:pt x="760" y="1117"/>
                  </a:lnTo>
                  <a:lnTo>
                    <a:pt x="770" y="1120"/>
                  </a:lnTo>
                  <a:lnTo>
                    <a:pt x="782" y="1122"/>
                  </a:lnTo>
                  <a:lnTo>
                    <a:pt x="792" y="1123"/>
                  </a:lnTo>
                  <a:lnTo>
                    <a:pt x="801" y="1123"/>
                  </a:lnTo>
                  <a:lnTo>
                    <a:pt x="808" y="1124"/>
                  </a:lnTo>
                  <a:lnTo>
                    <a:pt x="814" y="1124"/>
                  </a:lnTo>
                  <a:lnTo>
                    <a:pt x="813" y="1096"/>
                  </a:lnTo>
                  <a:lnTo>
                    <a:pt x="817" y="1067"/>
                  </a:lnTo>
                  <a:lnTo>
                    <a:pt x="821" y="1042"/>
                  </a:lnTo>
                  <a:lnTo>
                    <a:pt x="827" y="1025"/>
                  </a:lnTo>
                  <a:lnTo>
                    <a:pt x="831" y="1012"/>
                  </a:lnTo>
                  <a:lnTo>
                    <a:pt x="833" y="995"/>
                  </a:lnTo>
                  <a:lnTo>
                    <a:pt x="831" y="980"/>
                  </a:lnTo>
                  <a:lnTo>
                    <a:pt x="831" y="967"/>
                  </a:lnTo>
                  <a:lnTo>
                    <a:pt x="836" y="946"/>
                  </a:lnTo>
                  <a:lnTo>
                    <a:pt x="846" y="906"/>
                  </a:lnTo>
                  <a:lnTo>
                    <a:pt x="856" y="862"/>
                  </a:lnTo>
                  <a:lnTo>
                    <a:pt x="859" y="833"/>
                  </a:lnTo>
                  <a:lnTo>
                    <a:pt x="856" y="800"/>
                  </a:lnTo>
                  <a:lnTo>
                    <a:pt x="855" y="750"/>
                  </a:lnTo>
                  <a:lnTo>
                    <a:pt x="852" y="698"/>
                  </a:lnTo>
                  <a:lnTo>
                    <a:pt x="850" y="662"/>
                  </a:lnTo>
                  <a:lnTo>
                    <a:pt x="850" y="635"/>
                  </a:lnTo>
                  <a:lnTo>
                    <a:pt x="853" y="603"/>
                  </a:lnTo>
                  <a:lnTo>
                    <a:pt x="858" y="572"/>
                  </a:lnTo>
                  <a:lnTo>
                    <a:pt x="865" y="541"/>
                  </a:lnTo>
                  <a:lnTo>
                    <a:pt x="874" y="506"/>
                  </a:lnTo>
                  <a:lnTo>
                    <a:pt x="881" y="461"/>
                  </a:lnTo>
                  <a:lnTo>
                    <a:pt x="885" y="422"/>
                  </a:lnTo>
                  <a:lnTo>
                    <a:pt x="884" y="399"/>
                  </a:lnTo>
                  <a:lnTo>
                    <a:pt x="878" y="384"/>
                  </a:lnTo>
                  <a:lnTo>
                    <a:pt x="868" y="360"/>
                  </a:lnTo>
                  <a:lnTo>
                    <a:pt x="858" y="335"/>
                  </a:lnTo>
                  <a:lnTo>
                    <a:pt x="850" y="314"/>
                  </a:lnTo>
                  <a:lnTo>
                    <a:pt x="845" y="289"/>
                  </a:lnTo>
                  <a:lnTo>
                    <a:pt x="837" y="255"/>
                  </a:lnTo>
                  <a:lnTo>
                    <a:pt x="829" y="223"/>
                  </a:lnTo>
                  <a:lnTo>
                    <a:pt x="820" y="199"/>
                  </a:lnTo>
                  <a:lnTo>
                    <a:pt x="813" y="186"/>
                  </a:lnTo>
                  <a:lnTo>
                    <a:pt x="804" y="167"/>
                  </a:lnTo>
                  <a:lnTo>
                    <a:pt x="792" y="143"/>
                  </a:lnTo>
                  <a:lnTo>
                    <a:pt x="780" y="117"/>
                  </a:lnTo>
                  <a:lnTo>
                    <a:pt x="769" y="92"/>
                  </a:lnTo>
                  <a:lnTo>
                    <a:pt x="759" y="70"/>
                  </a:lnTo>
                  <a:lnTo>
                    <a:pt x="751" y="53"/>
                  </a:lnTo>
                  <a:lnTo>
                    <a:pt x="747" y="43"/>
                  </a:lnTo>
                  <a:lnTo>
                    <a:pt x="740" y="42"/>
                  </a:lnTo>
                  <a:lnTo>
                    <a:pt x="731" y="39"/>
                  </a:lnTo>
                  <a:lnTo>
                    <a:pt x="722" y="38"/>
                  </a:lnTo>
                  <a:lnTo>
                    <a:pt x="713" y="35"/>
                  </a:lnTo>
                  <a:lnTo>
                    <a:pt x="705" y="32"/>
                  </a:lnTo>
                  <a:lnTo>
                    <a:pt x="696" y="28"/>
                  </a:lnTo>
                  <a:lnTo>
                    <a:pt x="689" y="25"/>
                  </a:lnTo>
                  <a:lnTo>
                    <a:pt x="681" y="21"/>
                  </a:lnTo>
                  <a:lnTo>
                    <a:pt x="676" y="17"/>
                  </a:lnTo>
                  <a:lnTo>
                    <a:pt x="668" y="14"/>
                  </a:lnTo>
                  <a:lnTo>
                    <a:pt x="660" y="11"/>
                  </a:lnTo>
                  <a:lnTo>
                    <a:pt x="652" y="8"/>
                  </a:lnTo>
                  <a:lnTo>
                    <a:pt x="644" y="5"/>
                  </a:lnTo>
                  <a:lnTo>
                    <a:pt x="636" y="2"/>
                  </a:lnTo>
                  <a:lnTo>
                    <a:pt x="630" y="1"/>
                  </a:lnTo>
                  <a:lnTo>
                    <a:pt x="625" y="0"/>
                  </a:lnTo>
                  <a:lnTo>
                    <a:pt x="660" y="46"/>
                  </a:lnTo>
                  <a:lnTo>
                    <a:pt x="683" y="101"/>
                  </a:lnTo>
                  <a:lnTo>
                    <a:pt x="696" y="160"/>
                  </a:lnTo>
                  <a:lnTo>
                    <a:pt x="699" y="218"/>
                  </a:lnTo>
                  <a:lnTo>
                    <a:pt x="690" y="273"/>
                  </a:lnTo>
                  <a:lnTo>
                    <a:pt x="670" y="319"/>
                  </a:lnTo>
                  <a:lnTo>
                    <a:pt x="639" y="354"/>
                  </a:lnTo>
                  <a:lnTo>
                    <a:pt x="595" y="374"/>
                  </a:lnTo>
                  <a:lnTo>
                    <a:pt x="563" y="377"/>
                  </a:lnTo>
                  <a:lnTo>
                    <a:pt x="531" y="373"/>
                  </a:lnTo>
                  <a:lnTo>
                    <a:pt x="502" y="364"/>
                  </a:lnTo>
                  <a:lnTo>
                    <a:pt x="476" y="349"/>
                  </a:lnTo>
                  <a:lnTo>
                    <a:pt x="450" y="331"/>
                  </a:lnTo>
                  <a:lnTo>
                    <a:pt x="426" y="308"/>
                  </a:lnTo>
                  <a:lnTo>
                    <a:pt x="405" y="283"/>
                  </a:lnTo>
                  <a:lnTo>
                    <a:pt x="384" y="255"/>
                  </a:lnTo>
                  <a:lnTo>
                    <a:pt x="365" y="227"/>
                  </a:lnTo>
                  <a:lnTo>
                    <a:pt x="348" y="197"/>
                  </a:lnTo>
                  <a:lnTo>
                    <a:pt x="332" y="169"/>
                  </a:lnTo>
                  <a:lnTo>
                    <a:pt x="317" y="141"/>
                  </a:lnTo>
                  <a:lnTo>
                    <a:pt x="306" y="115"/>
                  </a:lnTo>
                  <a:lnTo>
                    <a:pt x="294" y="91"/>
                  </a:lnTo>
                  <a:lnTo>
                    <a:pt x="285" y="70"/>
                  </a:lnTo>
                  <a:lnTo>
                    <a:pt x="276" y="53"/>
                  </a:lnTo>
                  <a:lnTo>
                    <a:pt x="271" y="42"/>
                  </a:lnTo>
                  <a:lnTo>
                    <a:pt x="263" y="32"/>
                  </a:lnTo>
                  <a:lnTo>
                    <a:pt x="258" y="24"/>
                  </a:lnTo>
                  <a:lnTo>
                    <a:pt x="252" y="17"/>
                  </a:lnTo>
                  <a:lnTo>
                    <a:pt x="246" y="11"/>
                  </a:lnTo>
                  <a:lnTo>
                    <a:pt x="239" y="7"/>
                  </a:lnTo>
                  <a:lnTo>
                    <a:pt x="233" y="2"/>
                  </a:lnTo>
                  <a:lnTo>
                    <a:pt x="225" y="1"/>
                  </a:lnTo>
                  <a:lnTo>
                    <a:pt x="215" y="1"/>
                  </a:lnTo>
                  <a:lnTo>
                    <a:pt x="204" y="4"/>
                  </a:lnTo>
                  <a:lnTo>
                    <a:pt x="190" y="7"/>
                  </a:lnTo>
                  <a:lnTo>
                    <a:pt x="176" y="9"/>
                  </a:lnTo>
                  <a:lnTo>
                    <a:pt x="161" y="14"/>
                  </a:lnTo>
                  <a:lnTo>
                    <a:pt x="147" y="18"/>
                  </a:lnTo>
                  <a:lnTo>
                    <a:pt x="134" y="22"/>
                  </a:lnTo>
                  <a:lnTo>
                    <a:pt x="121" y="26"/>
                  </a:lnTo>
                  <a:lnTo>
                    <a:pt x="112" y="29"/>
                  </a:lnTo>
                  <a:lnTo>
                    <a:pt x="106" y="32"/>
                  </a:lnTo>
                  <a:lnTo>
                    <a:pt x="100" y="33"/>
                  </a:lnTo>
                  <a:lnTo>
                    <a:pt x="96" y="35"/>
                  </a:lnTo>
                  <a:lnTo>
                    <a:pt x="118" y="46"/>
                  </a:lnTo>
                  <a:lnTo>
                    <a:pt x="138" y="61"/>
                  </a:lnTo>
                  <a:lnTo>
                    <a:pt x="157" y="78"/>
                  </a:lnTo>
                  <a:lnTo>
                    <a:pt x="173" y="101"/>
                  </a:lnTo>
                  <a:lnTo>
                    <a:pt x="186" y="126"/>
                  </a:lnTo>
                  <a:lnTo>
                    <a:pt x="196" y="154"/>
                  </a:lnTo>
                  <a:lnTo>
                    <a:pt x="202" y="185"/>
                  </a:lnTo>
                  <a:lnTo>
                    <a:pt x="202" y="220"/>
                  </a:lnTo>
                  <a:lnTo>
                    <a:pt x="196" y="270"/>
                  </a:lnTo>
                  <a:lnTo>
                    <a:pt x="188" y="319"/>
                  </a:lnTo>
                  <a:lnTo>
                    <a:pt x="174" y="368"/>
                  </a:lnTo>
                  <a:lnTo>
                    <a:pt x="160" y="412"/>
                  </a:lnTo>
                  <a:lnTo>
                    <a:pt x="151" y="429"/>
                  </a:lnTo>
                  <a:lnTo>
                    <a:pt x="142" y="446"/>
                  </a:lnTo>
                  <a:lnTo>
                    <a:pt x="134" y="460"/>
                  </a:lnTo>
                  <a:lnTo>
                    <a:pt x="123" y="472"/>
                  </a:lnTo>
                  <a:lnTo>
                    <a:pt x="116" y="482"/>
                  </a:lnTo>
                  <a:lnTo>
                    <a:pt x="109" y="493"/>
                  </a:lnTo>
                  <a:lnTo>
                    <a:pt x="103" y="503"/>
                  </a:lnTo>
                  <a:lnTo>
                    <a:pt x="99" y="512"/>
                  </a:lnTo>
                  <a:lnTo>
                    <a:pt x="93" y="524"/>
                  </a:lnTo>
                  <a:lnTo>
                    <a:pt x="81" y="554"/>
                  </a:lnTo>
                  <a:lnTo>
                    <a:pt x="65" y="593"/>
                  </a:lnTo>
                  <a:lnTo>
                    <a:pt x="48" y="636"/>
                  </a:lnTo>
                  <a:lnTo>
                    <a:pt x="29" y="683"/>
                  </a:lnTo>
                  <a:lnTo>
                    <a:pt x="14" y="725"/>
                  </a:lnTo>
                  <a:lnTo>
                    <a:pt x="4" y="757"/>
                  </a:lnTo>
                  <a:lnTo>
                    <a:pt x="0" y="775"/>
                  </a:lnTo>
                  <a:lnTo>
                    <a:pt x="1" y="793"/>
                  </a:lnTo>
                  <a:lnTo>
                    <a:pt x="5" y="809"/>
                  </a:lnTo>
                  <a:lnTo>
                    <a:pt x="11" y="824"/>
                  </a:lnTo>
                  <a:lnTo>
                    <a:pt x="22" y="840"/>
                  </a:lnTo>
                  <a:lnTo>
                    <a:pt x="30" y="858"/>
                  </a:lnTo>
                  <a:lnTo>
                    <a:pt x="38" y="879"/>
                  </a:lnTo>
                  <a:lnTo>
                    <a:pt x="40" y="900"/>
                  </a:lnTo>
                  <a:lnTo>
                    <a:pt x="40" y="918"/>
                  </a:lnTo>
                  <a:lnTo>
                    <a:pt x="42" y="938"/>
                  </a:lnTo>
                  <a:lnTo>
                    <a:pt x="49" y="960"/>
                  </a:lnTo>
                  <a:lnTo>
                    <a:pt x="58" y="983"/>
                  </a:lnTo>
                  <a:lnTo>
                    <a:pt x="65" y="998"/>
                  </a:lnTo>
                  <a:lnTo>
                    <a:pt x="64" y="1008"/>
                  </a:lnTo>
                  <a:lnTo>
                    <a:pt x="67" y="1022"/>
                  </a:lnTo>
                  <a:lnTo>
                    <a:pt x="72" y="1036"/>
                  </a:lnTo>
                  <a:lnTo>
                    <a:pt x="77" y="1046"/>
                  </a:lnTo>
                  <a:lnTo>
                    <a:pt x="74" y="1056"/>
                  </a:lnTo>
                  <a:lnTo>
                    <a:pt x="71" y="1065"/>
                  </a:lnTo>
                  <a:lnTo>
                    <a:pt x="70" y="1077"/>
                  </a:lnTo>
                  <a:lnTo>
                    <a:pt x="70" y="1085"/>
                  </a:lnTo>
                  <a:close/>
                </a:path>
              </a:pathLst>
            </a:custGeom>
            <a:solidFill>
              <a:srgbClr val="AFD6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39" name="Google Shape;139;p18"/>
            <p:cNvSpPr/>
            <p:nvPr/>
          </p:nvSpPr>
          <p:spPr>
            <a:xfrm>
              <a:off x="1210" y="1219"/>
              <a:ext cx="19" cy="33"/>
            </a:xfrm>
            <a:custGeom>
              <a:rect b="b" l="l" r="r" t="t"/>
              <a:pathLst>
                <a:path extrusionOk="0" h="97" w="58">
                  <a:moveTo>
                    <a:pt x="19" y="35"/>
                  </a:moveTo>
                  <a:lnTo>
                    <a:pt x="26" y="21"/>
                  </a:lnTo>
                  <a:lnTo>
                    <a:pt x="35" y="9"/>
                  </a:lnTo>
                  <a:lnTo>
                    <a:pt x="45" y="0"/>
                  </a:lnTo>
                  <a:lnTo>
                    <a:pt x="55" y="0"/>
                  </a:lnTo>
                  <a:lnTo>
                    <a:pt x="58" y="5"/>
                  </a:lnTo>
                  <a:lnTo>
                    <a:pt x="58" y="13"/>
                  </a:lnTo>
                  <a:lnTo>
                    <a:pt x="53" y="24"/>
                  </a:lnTo>
                  <a:lnTo>
                    <a:pt x="49" y="37"/>
                  </a:lnTo>
                  <a:lnTo>
                    <a:pt x="42" y="51"/>
                  </a:lnTo>
                  <a:lnTo>
                    <a:pt x="35" y="65"/>
                  </a:lnTo>
                  <a:lnTo>
                    <a:pt x="29" y="79"/>
                  </a:lnTo>
                  <a:lnTo>
                    <a:pt x="24" y="90"/>
                  </a:lnTo>
                  <a:lnTo>
                    <a:pt x="17" y="91"/>
                  </a:lnTo>
                  <a:lnTo>
                    <a:pt x="11" y="94"/>
                  </a:lnTo>
                  <a:lnTo>
                    <a:pt x="5" y="96"/>
                  </a:lnTo>
                  <a:lnTo>
                    <a:pt x="0" y="97"/>
                  </a:lnTo>
                  <a:lnTo>
                    <a:pt x="0" y="89"/>
                  </a:lnTo>
                  <a:lnTo>
                    <a:pt x="1" y="77"/>
                  </a:lnTo>
                  <a:lnTo>
                    <a:pt x="4" y="68"/>
                  </a:lnTo>
                  <a:lnTo>
                    <a:pt x="7" y="58"/>
                  </a:lnTo>
                  <a:lnTo>
                    <a:pt x="11" y="52"/>
                  </a:lnTo>
                  <a:lnTo>
                    <a:pt x="13" y="47"/>
                  </a:lnTo>
                  <a:lnTo>
                    <a:pt x="16" y="41"/>
                  </a:lnTo>
                  <a:lnTo>
                    <a:pt x="19" y="35"/>
                  </a:lnTo>
                  <a:close/>
                </a:path>
              </a:pathLst>
            </a:custGeom>
            <a:solidFill>
              <a:srgbClr val="8CBF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0" name="Google Shape;140;p18"/>
            <p:cNvSpPr/>
            <p:nvPr/>
          </p:nvSpPr>
          <p:spPr>
            <a:xfrm>
              <a:off x="1373" y="1069"/>
              <a:ext cx="100" cy="196"/>
            </a:xfrm>
            <a:custGeom>
              <a:rect b="b" l="l" r="r" t="t"/>
              <a:pathLst>
                <a:path extrusionOk="0" h="587" w="300">
                  <a:moveTo>
                    <a:pt x="255" y="587"/>
                  </a:moveTo>
                  <a:lnTo>
                    <a:pt x="254" y="559"/>
                  </a:lnTo>
                  <a:lnTo>
                    <a:pt x="258" y="530"/>
                  </a:lnTo>
                  <a:lnTo>
                    <a:pt x="262" y="505"/>
                  </a:lnTo>
                  <a:lnTo>
                    <a:pt x="268" y="488"/>
                  </a:lnTo>
                  <a:lnTo>
                    <a:pt x="272" y="475"/>
                  </a:lnTo>
                  <a:lnTo>
                    <a:pt x="274" y="458"/>
                  </a:lnTo>
                  <a:lnTo>
                    <a:pt x="272" y="443"/>
                  </a:lnTo>
                  <a:lnTo>
                    <a:pt x="272" y="430"/>
                  </a:lnTo>
                  <a:lnTo>
                    <a:pt x="277" y="409"/>
                  </a:lnTo>
                  <a:lnTo>
                    <a:pt x="287" y="369"/>
                  </a:lnTo>
                  <a:lnTo>
                    <a:pt x="297" y="325"/>
                  </a:lnTo>
                  <a:lnTo>
                    <a:pt x="300" y="296"/>
                  </a:lnTo>
                  <a:lnTo>
                    <a:pt x="297" y="263"/>
                  </a:lnTo>
                  <a:lnTo>
                    <a:pt x="296" y="213"/>
                  </a:lnTo>
                  <a:lnTo>
                    <a:pt x="293" y="161"/>
                  </a:lnTo>
                  <a:lnTo>
                    <a:pt x="291" y="125"/>
                  </a:lnTo>
                  <a:lnTo>
                    <a:pt x="283" y="98"/>
                  </a:lnTo>
                  <a:lnTo>
                    <a:pt x="270" y="60"/>
                  </a:lnTo>
                  <a:lnTo>
                    <a:pt x="259" y="24"/>
                  </a:lnTo>
                  <a:lnTo>
                    <a:pt x="255" y="0"/>
                  </a:lnTo>
                  <a:lnTo>
                    <a:pt x="245" y="0"/>
                  </a:lnTo>
                  <a:lnTo>
                    <a:pt x="232" y="3"/>
                  </a:lnTo>
                  <a:lnTo>
                    <a:pt x="216" y="5"/>
                  </a:lnTo>
                  <a:lnTo>
                    <a:pt x="198" y="10"/>
                  </a:lnTo>
                  <a:lnTo>
                    <a:pt x="181" y="15"/>
                  </a:lnTo>
                  <a:lnTo>
                    <a:pt x="160" y="22"/>
                  </a:lnTo>
                  <a:lnTo>
                    <a:pt x="140" y="29"/>
                  </a:lnTo>
                  <a:lnTo>
                    <a:pt x="121" y="36"/>
                  </a:lnTo>
                  <a:lnTo>
                    <a:pt x="101" y="45"/>
                  </a:lnTo>
                  <a:lnTo>
                    <a:pt x="82" y="53"/>
                  </a:lnTo>
                  <a:lnTo>
                    <a:pt x="63" y="60"/>
                  </a:lnTo>
                  <a:lnTo>
                    <a:pt x="45" y="68"/>
                  </a:lnTo>
                  <a:lnTo>
                    <a:pt x="31" y="75"/>
                  </a:lnTo>
                  <a:lnTo>
                    <a:pt x="18" y="81"/>
                  </a:lnTo>
                  <a:lnTo>
                    <a:pt x="7" y="87"/>
                  </a:lnTo>
                  <a:lnTo>
                    <a:pt x="0" y="91"/>
                  </a:lnTo>
                  <a:lnTo>
                    <a:pt x="23" y="85"/>
                  </a:lnTo>
                  <a:lnTo>
                    <a:pt x="54" y="75"/>
                  </a:lnTo>
                  <a:lnTo>
                    <a:pt x="87" y="64"/>
                  </a:lnTo>
                  <a:lnTo>
                    <a:pt x="122" y="53"/>
                  </a:lnTo>
                  <a:lnTo>
                    <a:pt x="157" y="43"/>
                  </a:lnTo>
                  <a:lnTo>
                    <a:pt x="188" y="35"/>
                  </a:lnTo>
                  <a:lnTo>
                    <a:pt x="211" y="31"/>
                  </a:lnTo>
                  <a:lnTo>
                    <a:pt x="226" y="32"/>
                  </a:lnTo>
                  <a:lnTo>
                    <a:pt x="240" y="39"/>
                  </a:lnTo>
                  <a:lnTo>
                    <a:pt x="248" y="45"/>
                  </a:lnTo>
                  <a:lnTo>
                    <a:pt x="252" y="50"/>
                  </a:lnTo>
                  <a:lnTo>
                    <a:pt x="252" y="59"/>
                  </a:lnTo>
                  <a:lnTo>
                    <a:pt x="251" y="74"/>
                  </a:lnTo>
                  <a:lnTo>
                    <a:pt x="251" y="98"/>
                  </a:lnTo>
                  <a:lnTo>
                    <a:pt x="252" y="123"/>
                  </a:lnTo>
                  <a:lnTo>
                    <a:pt x="255" y="143"/>
                  </a:lnTo>
                  <a:lnTo>
                    <a:pt x="261" y="160"/>
                  </a:lnTo>
                  <a:lnTo>
                    <a:pt x="265" y="176"/>
                  </a:lnTo>
                  <a:lnTo>
                    <a:pt x="270" y="193"/>
                  </a:lnTo>
                  <a:lnTo>
                    <a:pt x="271" y="207"/>
                  </a:lnTo>
                  <a:lnTo>
                    <a:pt x="272" y="227"/>
                  </a:lnTo>
                  <a:lnTo>
                    <a:pt x="275" y="258"/>
                  </a:lnTo>
                  <a:lnTo>
                    <a:pt x="278" y="286"/>
                  </a:lnTo>
                  <a:lnTo>
                    <a:pt x="275" y="304"/>
                  </a:lnTo>
                  <a:lnTo>
                    <a:pt x="270" y="318"/>
                  </a:lnTo>
                  <a:lnTo>
                    <a:pt x="261" y="339"/>
                  </a:lnTo>
                  <a:lnTo>
                    <a:pt x="254" y="362"/>
                  </a:lnTo>
                  <a:lnTo>
                    <a:pt x="251" y="380"/>
                  </a:lnTo>
                  <a:lnTo>
                    <a:pt x="249" y="391"/>
                  </a:lnTo>
                  <a:lnTo>
                    <a:pt x="246" y="402"/>
                  </a:lnTo>
                  <a:lnTo>
                    <a:pt x="243" y="409"/>
                  </a:lnTo>
                  <a:lnTo>
                    <a:pt x="239" y="413"/>
                  </a:lnTo>
                  <a:lnTo>
                    <a:pt x="235" y="415"/>
                  </a:lnTo>
                  <a:lnTo>
                    <a:pt x="230" y="419"/>
                  </a:lnTo>
                  <a:lnTo>
                    <a:pt x="226" y="425"/>
                  </a:lnTo>
                  <a:lnTo>
                    <a:pt x="220" y="429"/>
                  </a:lnTo>
                  <a:lnTo>
                    <a:pt x="233" y="433"/>
                  </a:lnTo>
                  <a:lnTo>
                    <a:pt x="243" y="442"/>
                  </a:lnTo>
                  <a:lnTo>
                    <a:pt x="249" y="450"/>
                  </a:lnTo>
                  <a:lnTo>
                    <a:pt x="251" y="460"/>
                  </a:lnTo>
                  <a:lnTo>
                    <a:pt x="248" y="474"/>
                  </a:lnTo>
                  <a:lnTo>
                    <a:pt x="242" y="492"/>
                  </a:lnTo>
                  <a:lnTo>
                    <a:pt x="235" y="507"/>
                  </a:lnTo>
                  <a:lnTo>
                    <a:pt x="229" y="514"/>
                  </a:lnTo>
                  <a:lnTo>
                    <a:pt x="235" y="530"/>
                  </a:lnTo>
                  <a:lnTo>
                    <a:pt x="243" y="549"/>
                  </a:lnTo>
                  <a:lnTo>
                    <a:pt x="251" y="571"/>
                  </a:lnTo>
                  <a:lnTo>
                    <a:pt x="255" y="587"/>
                  </a:lnTo>
                  <a:close/>
                </a:path>
              </a:pathLst>
            </a:custGeom>
            <a:solidFill>
              <a:srgbClr val="8CBF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1" name="Google Shape;141;p18"/>
            <p:cNvSpPr/>
            <p:nvPr/>
          </p:nvSpPr>
          <p:spPr>
            <a:xfrm>
              <a:off x="1219" y="899"/>
              <a:ext cx="37" cy="64"/>
            </a:xfrm>
            <a:custGeom>
              <a:rect b="b" l="l" r="r" t="t"/>
              <a:pathLst>
                <a:path extrusionOk="0" h="194" w="113">
                  <a:moveTo>
                    <a:pt x="106" y="194"/>
                  </a:moveTo>
                  <a:lnTo>
                    <a:pt x="106" y="159"/>
                  </a:lnTo>
                  <a:lnTo>
                    <a:pt x="100" y="128"/>
                  </a:lnTo>
                  <a:lnTo>
                    <a:pt x="90" y="100"/>
                  </a:lnTo>
                  <a:lnTo>
                    <a:pt x="77" y="75"/>
                  </a:lnTo>
                  <a:lnTo>
                    <a:pt x="61" y="52"/>
                  </a:lnTo>
                  <a:lnTo>
                    <a:pt x="42" y="35"/>
                  </a:lnTo>
                  <a:lnTo>
                    <a:pt x="22" y="20"/>
                  </a:lnTo>
                  <a:lnTo>
                    <a:pt x="0" y="9"/>
                  </a:lnTo>
                  <a:lnTo>
                    <a:pt x="4" y="7"/>
                  </a:lnTo>
                  <a:lnTo>
                    <a:pt x="10" y="6"/>
                  </a:lnTo>
                  <a:lnTo>
                    <a:pt x="16" y="3"/>
                  </a:lnTo>
                  <a:lnTo>
                    <a:pt x="25" y="0"/>
                  </a:lnTo>
                  <a:lnTo>
                    <a:pt x="45" y="12"/>
                  </a:lnTo>
                  <a:lnTo>
                    <a:pt x="64" y="28"/>
                  </a:lnTo>
                  <a:lnTo>
                    <a:pt x="81" y="51"/>
                  </a:lnTo>
                  <a:lnTo>
                    <a:pt x="96" y="76"/>
                  </a:lnTo>
                  <a:lnTo>
                    <a:pt x="106" y="105"/>
                  </a:lnTo>
                  <a:lnTo>
                    <a:pt x="112" y="135"/>
                  </a:lnTo>
                  <a:lnTo>
                    <a:pt x="113" y="164"/>
                  </a:lnTo>
                  <a:lnTo>
                    <a:pt x="106" y="194"/>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2" name="Google Shape;142;p18"/>
            <p:cNvSpPr/>
            <p:nvPr/>
          </p:nvSpPr>
          <p:spPr>
            <a:xfrm>
              <a:off x="1187" y="1128"/>
              <a:ext cx="209" cy="128"/>
            </a:xfrm>
            <a:custGeom>
              <a:rect b="b" l="l" r="r" t="t"/>
              <a:pathLst>
                <a:path extrusionOk="0" h="384" w="628">
                  <a:moveTo>
                    <a:pt x="88" y="10"/>
                  </a:moveTo>
                  <a:lnTo>
                    <a:pt x="92" y="11"/>
                  </a:lnTo>
                  <a:lnTo>
                    <a:pt x="99" y="12"/>
                  </a:lnTo>
                  <a:lnTo>
                    <a:pt x="106" y="12"/>
                  </a:lnTo>
                  <a:lnTo>
                    <a:pt x="115" y="12"/>
                  </a:lnTo>
                  <a:lnTo>
                    <a:pt x="124" y="12"/>
                  </a:lnTo>
                  <a:lnTo>
                    <a:pt x="131" y="11"/>
                  </a:lnTo>
                  <a:lnTo>
                    <a:pt x="137" y="10"/>
                  </a:lnTo>
                  <a:lnTo>
                    <a:pt x="141" y="8"/>
                  </a:lnTo>
                  <a:lnTo>
                    <a:pt x="146" y="5"/>
                  </a:lnTo>
                  <a:lnTo>
                    <a:pt x="150" y="3"/>
                  </a:lnTo>
                  <a:lnTo>
                    <a:pt x="155" y="0"/>
                  </a:lnTo>
                  <a:lnTo>
                    <a:pt x="160" y="1"/>
                  </a:lnTo>
                  <a:lnTo>
                    <a:pt x="163" y="7"/>
                  </a:lnTo>
                  <a:lnTo>
                    <a:pt x="160" y="17"/>
                  </a:lnTo>
                  <a:lnTo>
                    <a:pt x="157" y="31"/>
                  </a:lnTo>
                  <a:lnTo>
                    <a:pt x="156" y="49"/>
                  </a:lnTo>
                  <a:lnTo>
                    <a:pt x="157" y="60"/>
                  </a:lnTo>
                  <a:lnTo>
                    <a:pt x="163" y="69"/>
                  </a:lnTo>
                  <a:lnTo>
                    <a:pt x="171" y="74"/>
                  </a:lnTo>
                  <a:lnTo>
                    <a:pt x="179" y="78"/>
                  </a:lnTo>
                  <a:lnTo>
                    <a:pt x="185" y="83"/>
                  </a:lnTo>
                  <a:lnTo>
                    <a:pt x="188" y="87"/>
                  </a:lnTo>
                  <a:lnTo>
                    <a:pt x="188" y="92"/>
                  </a:lnTo>
                  <a:lnTo>
                    <a:pt x="182" y="97"/>
                  </a:lnTo>
                  <a:lnTo>
                    <a:pt x="173" y="105"/>
                  </a:lnTo>
                  <a:lnTo>
                    <a:pt x="162" y="120"/>
                  </a:lnTo>
                  <a:lnTo>
                    <a:pt x="152" y="141"/>
                  </a:lnTo>
                  <a:lnTo>
                    <a:pt x="147" y="164"/>
                  </a:lnTo>
                  <a:lnTo>
                    <a:pt x="150" y="161"/>
                  </a:lnTo>
                  <a:lnTo>
                    <a:pt x="156" y="158"/>
                  </a:lnTo>
                  <a:lnTo>
                    <a:pt x="163" y="156"/>
                  </a:lnTo>
                  <a:lnTo>
                    <a:pt x="172" y="151"/>
                  </a:lnTo>
                  <a:lnTo>
                    <a:pt x="182" y="149"/>
                  </a:lnTo>
                  <a:lnTo>
                    <a:pt x="191" y="146"/>
                  </a:lnTo>
                  <a:lnTo>
                    <a:pt x="201" y="143"/>
                  </a:lnTo>
                  <a:lnTo>
                    <a:pt x="208" y="141"/>
                  </a:lnTo>
                  <a:lnTo>
                    <a:pt x="224" y="120"/>
                  </a:lnTo>
                  <a:lnTo>
                    <a:pt x="245" y="102"/>
                  </a:lnTo>
                  <a:lnTo>
                    <a:pt x="268" y="90"/>
                  </a:lnTo>
                  <a:lnTo>
                    <a:pt x="293" y="80"/>
                  </a:lnTo>
                  <a:lnTo>
                    <a:pt x="318" y="76"/>
                  </a:lnTo>
                  <a:lnTo>
                    <a:pt x="344" y="74"/>
                  </a:lnTo>
                  <a:lnTo>
                    <a:pt x="367" y="78"/>
                  </a:lnTo>
                  <a:lnTo>
                    <a:pt x="388" y="87"/>
                  </a:lnTo>
                  <a:lnTo>
                    <a:pt x="373" y="88"/>
                  </a:lnTo>
                  <a:lnTo>
                    <a:pt x="357" y="95"/>
                  </a:lnTo>
                  <a:lnTo>
                    <a:pt x="341" y="105"/>
                  </a:lnTo>
                  <a:lnTo>
                    <a:pt x="324" y="118"/>
                  </a:lnTo>
                  <a:lnTo>
                    <a:pt x="307" y="132"/>
                  </a:lnTo>
                  <a:lnTo>
                    <a:pt x="291" y="146"/>
                  </a:lnTo>
                  <a:lnTo>
                    <a:pt x="280" y="160"/>
                  </a:lnTo>
                  <a:lnTo>
                    <a:pt x="271" y="171"/>
                  </a:lnTo>
                  <a:lnTo>
                    <a:pt x="268" y="179"/>
                  </a:lnTo>
                  <a:lnTo>
                    <a:pt x="270" y="185"/>
                  </a:lnTo>
                  <a:lnTo>
                    <a:pt x="274" y="186"/>
                  </a:lnTo>
                  <a:lnTo>
                    <a:pt x="281" y="188"/>
                  </a:lnTo>
                  <a:lnTo>
                    <a:pt x="291" y="186"/>
                  </a:lnTo>
                  <a:lnTo>
                    <a:pt x="302" y="185"/>
                  </a:lnTo>
                  <a:lnTo>
                    <a:pt x="312" y="184"/>
                  </a:lnTo>
                  <a:lnTo>
                    <a:pt x="321" y="182"/>
                  </a:lnTo>
                  <a:lnTo>
                    <a:pt x="334" y="184"/>
                  </a:lnTo>
                  <a:lnTo>
                    <a:pt x="341" y="188"/>
                  </a:lnTo>
                  <a:lnTo>
                    <a:pt x="340" y="196"/>
                  </a:lnTo>
                  <a:lnTo>
                    <a:pt x="326" y="203"/>
                  </a:lnTo>
                  <a:lnTo>
                    <a:pt x="316" y="209"/>
                  </a:lnTo>
                  <a:lnTo>
                    <a:pt x="305" y="219"/>
                  </a:lnTo>
                  <a:lnTo>
                    <a:pt x="293" y="230"/>
                  </a:lnTo>
                  <a:lnTo>
                    <a:pt x="281" y="242"/>
                  </a:lnTo>
                  <a:lnTo>
                    <a:pt x="270" y="258"/>
                  </a:lnTo>
                  <a:lnTo>
                    <a:pt x="261" y="272"/>
                  </a:lnTo>
                  <a:lnTo>
                    <a:pt x="254" y="286"/>
                  </a:lnTo>
                  <a:lnTo>
                    <a:pt x="251" y="300"/>
                  </a:lnTo>
                  <a:lnTo>
                    <a:pt x="261" y="297"/>
                  </a:lnTo>
                  <a:lnTo>
                    <a:pt x="286" y="297"/>
                  </a:lnTo>
                  <a:lnTo>
                    <a:pt x="318" y="299"/>
                  </a:lnTo>
                  <a:lnTo>
                    <a:pt x="356" y="300"/>
                  </a:lnTo>
                  <a:lnTo>
                    <a:pt x="393" y="303"/>
                  </a:lnTo>
                  <a:lnTo>
                    <a:pt x="427" y="307"/>
                  </a:lnTo>
                  <a:lnTo>
                    <a:pt x="453" y="311"/>
                  </a:lnTo>
                  <a:lnTo>
                    <a:pt x="466" y="314"/>
                  </a:lnTo>
                  <a:lnTo>
                    <a:pt x="474" y="317"/>
                  </a:lnTo>
                  <a:lnTo>
                    <a:pt x="482" y="321"/>
                  </a:lnTo>
                  <a:lnTo>
                    <a:pt x="492" y="324"/>
                  </a:lnTo>
                  <a:lnTo>
                    <a:pt x="503" y="328"/>
                  </a:lnTo>
                  <a:lnTo>
                    <a:pt x="513" y="331"/>
                  </a:lnTo>
                  <a:lnTo>
                    <a:pt x="523" y="332"/>
                  </a:lnTo>
                  <a:lnTo>
                    <a:pt x="533" y="335"/>
                  </a:lnTo>
                  <a:lnTo>
                    <a:pt x="541" y="335"/>
                  </a:lnTo>
                  <a:lnTo>
                    <a:pt x="549" y="335"/>
                  </a:lnTo>
                  <a:lnTo>
                    <a:pt x="560" y="335"/>
                  </a:lnTo>
                  <a:lnTo>
                    <a:pt x="571" y="336"/>
                  </a:lnTo>
                  <a:lnTo>
                    <a:pt x="584" y="336"/>
                  </a:lnTo>
                  <a:lnTo>
                    <a:pt x="596" y="338"/>
                  </a:lnTo>
                  <a:lnTo>
                    <a:pt x="608" y="339"/>
                  </a:lnTo>
                  <a:lnTo>
                    <a:pt x="619" y="341"/>
                  </a:lnTo>
                  <a:lnTo>
                    <a:pt x="628" y="342"/>
                  </a:lnTo>
                  <a:lnTo>
                    <a:pt x="624" y="343"/>
                  </a:lnTo>
                  <a:lnTo>
                    <a:pt x="618" y="346"/>
                  </a:lnTo>
                  <a:lnTo>
                    <a:pt x="612" y="349"/>
                  </a:lnTo>
                  <a:lnTo>
                    <a:pt x="605" y="350"/>
                  </a:lnTo>
                  <a:lnTo>
                    <a:pt x="599" y="350"/>
                  </a:lnTo>
                  <a:lnTo>
                    <a:pt x="590" y="350"/>
                  </a:lnTo>
                  <a:lnTo>
                    <a:pt x="578" y="352"/>
                  </a:lnTo>
                  <a:lnTo>
                    <a:pt x="565" y="352"/>
                  </a:lnTo>
                  <a:lnTo>
                    <a:pt x="552" y="353"/>
                  </a:lnTo>
                  <a:lnTo>
                    <a:pt x="538" y="356"/>
                  </a:lnTo>
                  <a:lnTo>
                    <a:pt x="525" y="359"/>
                  </a:lnTo>
                  <a:lnTo>
                    <a:pt x="513" y="362"/>
                  </a:lnTo>
                  <a:lnTo>
                    <a:pt x="517" y="362"/>
                  </a:lnTo>
                  <a:lnTo>
                    <a:pt x="523" y="364"/>
                  </a:lnTo>
                  <a:lnTo>
                    <a:pt x="530" y="366"/>
                  </a:lnTo>
                  <a:lnTo>
                    <a:pt x="536" y="370"/>
                  </a:lnTo>
                  <a:lnTo>
                    <a:pt x="543" y="373"/>
                  </a:lnTo>
                  <a:lnTo>
                    <a:pt x="552" y="377"/>
                  </a:lnTo>
                  <a:lnTo>
                    <a:pt x="560" y="381"/>
                  </a:lnTo>
                  <a:lnTo>
                    <a:pt x="568" y="384"/>
                  </a:lnTo>
                  <a:lnTo>
                    <a:pt x="562" y="384"/>
                  </a:lnTo>
                  <a:lnTo>
                    <a:pt x="554" y="383"/>
                  </a:lnTo>
                  <a:lnTo>
                    <a:pt x="542" y="380"/>
                  </a:lnTo>
                  <a:lnTo>
                    <a:pt x="529" y="378"/>
                  </a:lnTo>
                  <a:lnTo>
                    <a:pt x="516" y="374"/>
                  </a:lnTo>
                  <a:lnTo>
                    <a:pt x="500" y="371"/>
                  </a:lnTo>
                  <a:lnTo>
                    <a:pt x="482" y="367"/>
                  </a:lnTo>
                  <a:lnTo>
                    <a:pt x="466" y="364"/>
                  </a:lnTo>
                  <a:lnTo>
                    <a:pt x="447" y="360"/>
                  </a:lnTo>
                  <a:lnTo>
                    <a:pt x="430" y="356"/>
                  </a:lnTo>
                  <a:lnTo>
                    <a:pt x="412" y="353"/>
                  </a:lnTo>
                  <a:lnTo>
                    <a:pt x="395" y="349"/>
                  </a:lnTo>
                  <a:lnTo>
                    <a:pt x="377" y="346"/>
                  </a:lnTo>
                  <a:lnTo>
                    <a:pt x="361" y="343"/>
                  </a:lnTo>
                  <a:lnTo>
                    <a:pt x="347" y="342"/>
                  </a:lnTo>
                  <a:lnTo>
                    <a:pt x="334" y="341"/>
                  </a:lnTo>
                  <a:lnTo>
                    <a:pt x="313" y="339"/>
                  </a:lnTo>
                  <a:lnTo>
                    <a:pt x="291" y="339"/>
                  </a:lnTo>
                  <a:lnTo>
                    <a:pt x="267" y="341"/>
                  </a:lnTo>
                  <a:lnTo>
                    <a:pt x="240" y="342"/>
                  </a:lnTo>
                  <a:lnTo>
                    <a:pt x="213" y="345"/>
                  </a:lnTo>
                  <a:lnTo>
                    <a:pt x="185" y="348"/>
                  </a:lnTo>
                  <a:lnTo>
                    <a:pt x="157" y="352"/>
                  </a:lnTo>
                  <a:lnTo>
                    <a:pt x="133" y="356"/>
                  </a:lnTo>
                  <a:lnTo>
                    <a:pt x="122" y="357"/>
                  </a:lnTo>
                  <a:lnTo>
                    <a:pt x="112" y="359"/>
                  </a:lnTo>
                  <a:lnTo>
                    <a:pt x="102" y="362"/>
                  </a:lnTo>
                  <a:lnTo>
                    <a:pt x="93" y="363"/>
                  </a:lnTo>
                  <a:lnTo>
                    <a:pt x="98" y="352"/>
                  </a:lnTo>
                  <a:lnTo>
                    <a:pt x="104" y="338"/>
                  </a:lnTo>
                  <a:lnTo>
                    <a:pt x="111" y="324"/>
                  </a:lnTo>
                  <a:lnTo>
                    <a:pt x="118" y="310"/>
                  </a:lnTo>
                  <a:lnTo>
                    <a:pt x="122" y="297"/>
                  </a:lnTo>
                  <a:lnTo>
                    <a:pt x="127" y="286"/>
                  </a:lnTo>
                  <a:lnTo>
                    <a:pt x="127" y="278"/>
                  </a:lnTo>
                  <a:lnTo>
                    <a:pt x="124" y="273"/>
                  </a:lnTo>
                  <a:lnTo>
                    <a:pt x="114" y="273"/>
                  </a:lnTo>
                  <a:lnTo>
                    <a:pt x="104" y="282"/>
                  </a:lnTo>
                  <a:lnTo>
                    <a:pt x="95" y="294"/>
                  </a:lnTo>
                  <a:lnTo>
                    <a:pt x="88" y="308"/>
                  </a:lnTo>
                  <a:lnTo>
                    <a:pt x="85" y="280"/>
                  </a:lnTo>
                  <a:lnTo>
                    <a:pt x="86" y="258"/>
                  </a:lnTo>
                  <a:lnTo>
                    <a:pt x="89" y="237"/>
                  </a:lnTo>
                  <a:lnTo>
                    <a:pt x="95" y="220"/>
                  </a:lnTo>
                  <a:lnTo>
                    <a:pt x="102" y="205"/>
                  </a:lnTo>
                  <a:lnTo>
                    <a:pt x="109" y="192"/>
                  </a:lnTo>
                  <a:lnTo>
                    <a:pt x="118" y="182"/>
                  </a:lnTo>
                  <a:lnTo>
                    <a:pt x="125" y="172"/>
                  </a:lnTo>
                  <a:lnTo>
                    <a:pt x="128" y="158"/>
                  </a:lnTo>
                  <a:lnTo>
                    <a:pt x="136" y="143"/>
                  </a:lnTo>
                  <a:lnTo>
                    <a:pt x="144" y="127"/>
                  </a:lnTo>
                  <a:lnTo>
                    <a:pt x="152" y="118"/>
                  </a:lnTo>
                  <a:lnTo>
                    <a:pt x="156" y="108"/>
                  </a:lnTo>
                  <a:lnTo>
                    <a:pt x="156" y="98"/>
                  </a:lnTo>
                  <a:lnTo>
                    <a:pt x="149" y="91"/>
                  </a:lnTo>
                  <a:lnTo>
                    <a:pt x="133" y="91"/>
                  </a:lnTo>
                  <a:lnTo>
                    <a:pt x="117" y="95"/>
                  </a:lnTo>
                  <a:lnTo>
                    <a:pt x="106" y="101"/>
                  </a:lnTo>
                  <a:lnTo>
                    <a:pt x="101" y="106"/>
                  </a:lnTo>
                  <a:lnTo>
                    <a:pt x="101" y="116"/>
                  </a:lnTo>
                  <a:lnTo>
                    <a:pt x="104" y="132"/>
                  </a:lnTo>
                  <a:lnTo>
                    <a:pt x="108" y="149"/>
                  </a:lnTo>
                  <a:lnTo>
                    <a:pt x="109" y="167"/>
                  </a:lnTo>
                  <a:lnTo>
                    <a:pt x="104" y="181"/>
                  </a:lnTo>
                  <a:lnTo>
                    <a:pt x="93" y="200"/>
                  </a:lnTo>
                  <a:lnTo>
                    <a:pt x="80" y="231"/>
                  </a:lnTo>
                  <a:lnTo>
                    <a:pt x="70" y="264"/>
                  </a:lnTo>
                  <a:lnTo>
                    <a:pt x="64" y="283"/>
                  </a:lnTo>
                  <a:lnTo>
                    <a:pt x="57" y="268"/>
                  </a:lnTo>
                  <a:lnTo>
                    <a:pt x="48" y="245"/>
                  </a:lnTo>
                  <a:lnTo>
                    <a:pt x="41" y="223"/>
                  </a:lnTo>
                  <a:lnTo>
                    <a:pt x="39" y="203"/>
                  </a:lnTo>
                  <a:lnTo>
                    <a:pt x="39" y="185"/>
                  </a:lnTo>
                  <a:lnTo>
                    <a:pt x="37" y="164"/>
                  </a:lnTo>
                  <a:lnTo>
                    <a:pt x="29" y="143"/>
                  </a:lnTo>
                  <a:lnTo>
                    <a:pt x="21" y="125"/>
                  </a:lnTo>
                  <a:lnTo>
                    <a:pt x="13" y="113"/>
                  </a:lnTo>
                  <a:lnTo>
                    <a:pt x="7" y="102"/>
                  </a:lnTo>
                  <a:lnTo>
                    <a:pt x="3" y="92"/>
                  </a:lnTo>
                  <a:lnTo>
                    <a:pt x="0" y="81"/>
                  </a:lnTo>
                  <a:lnTo>
                    <a:pt x="7" y="74"/>
                  </a:lnTo>
                  <a:lnTo>
                    <a:pt x="16" y="66"/>
                  </a:lnTo>
                  <a:lnTo>
                    <a:pt x="29" y="55"/>
                  </a:lnTo>
                  <a:lnTo>
                    <a:pt x="44" y="43"/>
                  </a:lnTo>
                  <a:lnTo>
                    <a:pt x="57" y="32"/>
                  </a:lnTo>
                  <a:lnTo>
                    <a:pt x="70" y="22"/>
                  </a:lnTo>
                  <a:lnTo>
                    <a:pt x="80" y="15"/>
                  </a:lnTo>
                  <a:lnTo>
                    <a:pt x="88" y="10"/>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3" name="Google Shape;143;p18"/>
            <p:cNvSpPr/>
            <p:nvPr/>
          </p:nvSpPr>
          <p:spPr>
            <a:xfrm>
              <a:off x="1245" y="1002"/>
              <a:ext cx="23" cy="46"/>
            </a:xfrm>
            <a:custGeom>
              <a:rect b="b" l="l" r="r" t="t"/>
              <a:pathLst>
                <a:path extrusionOk="0" h="139" w="68">
                  <a:moveTo>
                    <a:pt x="68" y="0"/>
                  </a:moveTo>
                  <a:lnTo>
                    <a:pt x="63" y="23"/>
                  </a:lnTo>
                  <a:lnTo>
                    <a:pt x="54" y="56"/>
                  </a:lnTo>
                  <a:lnTo>
                    <a:pt x="45" y="90"/>
                  </a:lnTo>
                  <a:lnTo>
                    <a:pt x="41" y="110"/>
                  </a:lnTo>
                  <a:lnTo>
                    <a:pt x="35" y="117"/>
                  </a:lnTo>
                  <a:lnTo>
                    <a:pt x="23" y="126"/>
                  </a:lnTo>
                  <a:lnTo>
                    <a:pt x="10" y="133"/>
                  </a:lnTo>
                  <a:lnTo>
                    <a:pt x="0" y="139"/>
                  </a:lnTo>
                  <a:lnTo>
                    <a:pt x="7" y="126"/>
                  </a:lnTo>
                  <a:lnTo>
                    <a:pt x="16" y="108"/>
                  </a:lnTo>
                  <a:lnTo>
                    <a:pt x="26" y="87"/>
                  </a:lnTo>
                  <a:lnTo>
                    <a:pt x="38" y="65"/>
                  </a:lnTo>
                  <a:lnTo>
                    <a:pt x="48" y="42"/>
                  </a:lnTo>
                  <a:lnTo>
                    <a:pt x="57" y="23"/>
                  </a:lnTo>
                  <a:lnTo>
                    <a:pt x="64" y="9"/>
                  </a:lnTo>
                  <a:lnTo>
                    <a:pt x="68" y="0"/>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4" name="Google Shape;144;p18"/>
            <p:cNvSpPr/>
            <p:nvPr/>
          </p:nvSpPr>
          <p:spPr>
            <a:xfrm>
              <a:off x="1249" y="1096"/>
              <a:ext cx="26" cy="32"/>
            </a:xfrm>
            <a:custGeom>
              <a:rect b="b" l="l" r="r" t="t"/>
              <a:pathLst>
                <a:path extrusionOk="0" h="95" w="77">
                  <a:moveTo>
                    <a:pt x="0" y="95"/>
                  </a:moveTo>
                  <a:lnTo>
                    <a:pt x="0" y="87"/>
                  </a:lnTo>
                  <a:lnTo>
                    <a:pt x="0" y="76"/>
                  </a:lnTo>
                  <a:lnTo>
                    <a:pt x="1" y="66"/>
                  </a:lnTo>
                  <a:lnTo>
                    <a:pt x="2" y="59"/>
                  </a:lnTo>
                  <a:lnTo>
                    <a:pt x="5" y="56"/>
                  </a:lnTo>
                  <a:lnTo>
                    <a:pt x="10" y="51"/>
                  </a:lnTo>
                  <a:lnTo>
                    <a:pt x="17" y="42"/>
                  </a:lnTo>
                  <a:lnTo>
                    <a:pt x="26" y="34"/>
                  </a:lnTo>
                  <a:lnTo>
                    <a:pt x="33" y="24"/>
                  </a:lnTo>
                  <a:lnTo>
                    <a:pt x="40" y="16"/>
                  </a:lnTo>
                  <a:lnTo>
                    <a:pt x="46" y="9"/>
                  </a:lnTo>
                  <a:lnTo>
                    <a:pt x="49" y="4"/>
                  </a:lnTo>
                  <a:lnTo>
                    <a:pt x="56" y="3"/>
                  </a:lnTo>
                  <a:lnTo>
                    <a:pt x="65" y="2"/>
                  </a:lnTo>
                  <a:lnTo>
                    <a:pt x="71" y="0"/>
                  </a:lnTo>
                  <a:lnTo>
                    <a:pt x="77" y="0"/>
                  </a:lnTo>
                  <a:lnTo>
                    <a:pt x="68" y="9"/>
                  </a:lnTo>
                  <a:lnTo>
                    <a:pt x="56" y="20"/>
                  </a:lnTo>
                  <a:lnTo>
                    <a:pt x="43" y="34"/>
                  </a:lnTo>
                  <a:lnTo>
                    <a:pt x="32" y="49"/>
                  </a:lnTo>
                  <a:lnTo>
                    <a:pt x="20" y="65"/>
                  </a:lnTo>
                  <a:lnTo>
                    <a:pt x="10" y="79"/>
                  </a:lnTo>
                  <a:lnTo>
                    <a:pt x="2" y="90"/>
                  </a:lnTo>
                  <a:lnTo>
                    <a:pt x="0" y="95"/>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5" name="Google Shape;145;p18"/>
            <p:cNvSpPr/>
            <p:nvPr/>
          </p:nvSpPr>
          <p:spPr>
            <a:xfrm>
              <a:off x="1412" y="897"/>
              <a:ext cx="24" cy="7"/>
            </a:xfrm>
            <a:custGeom>
              <a:rect b="b" l="l" r="r" t="t"/>
              <a:pathLst>
                <a:path extrusionOk="0" h="22" w="71">
                  <a:moveTo>
                    <a:pt x="71" y="22"/>
                  </a:moveTo>
                  <a:lnTo>
                    <a:pt x="64" y="21"/>
                  </a:lnTo>
                  <a:lnTo>
                    <a:pt x="55" y="18"/>
                  </a:lnTo>
                  <a:lnTo>
                    <a:pt x="46" y="17"/>
                  </a:lnTo>
                  <a:lnTo>
                    <a:pt x="37" y="14"/>
                  </a:lnTo>
                  <a:lnTo>
                    <a:pt x="29" y="11"/>
                  </a:lnTo>
                  <a:lnTo>
                    <a:pt x="20" y="7"/>
                  </a:lnTo>
                  <a:lnTo>
                    <a:pt x="13" y="4"/>
                  </a:lnTo>
                  <a:lnTo>
                    <a:pt x="5" y="0"/>
                  </a:lnTo>
                  <a:lnTo>
                    <a:pt x="1" y="5"/>
                  </a:lnTo>
                  <a:lnTo>
                    <a:pt x="0" y="10"/>
                  </a:lnTo>
                  <a:lnTo>
                    <a:pt x="3" y="14"/>
                  </a:lnTo>
                  <a:lnTo>
                    <a:pt x="8" y="18"/>
                  </a:lnTo>
                  <a:lnTo>
                    <a:pt x="17" y="21"/>
                  </a:lnTo>
                  <a:lnTo>
                    <a:pt x="30" y="22"/>
                  </a:lnTo>
                  <a:lnTo>
                    <a:pt x="49" y="22"/>
                  </a:lnTo>
                  <a:lnTo>
                    <a:pt x="71" y="22"/>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6" name="Google Shape;146;p18"/>
            <p:cNvSpPr/>
            <p:nvPr/>
          </p:nvSpPr>
          <p:spPr>
            <a:xfrm>
              <a:off x="1220" y="1027"/>
              <a:ext cx="20" cy="34"/>
            </a:xfrm>
            <a:custGeom>
              <a:rect b="b" l="l" r="r" t="t"/>
              <a:pathLst>
                <a:path extrusionOk="0" h="100" w="61">
                  <a:moveTo>
                    <a:pt x="41" y="81"/>
                  </a:moveTo>
                  <a:lnTo>
                    <a:pt x="27" y="87"/>
                  </a:lnTo>
                  <a:lnTo>
                    <a:pt x="14" y="93"/>
                  </a:lnTo>
                  <a:lnTo>
                    <a:pt x="6" y="97"/>
                  </a:lnTo>
                  <a:lnTo>
                    <a:pt x="0" y="100"/>
                  </a:lnTo>
                  <a:lnTo>
                    <a:pt x="4" y="91"/>
                  </a:lnTo>
                  <a:lnTo>
                    <a:pt x="10" y="81"/>
                  </a:lnTo>
                  <a:lnTo>
                    <a:pt x="17" y="70"/>
                  </a:lnTo>
                  <a:lnTo>
                    <a:pt x="24" y="60"/>
                  </a:lnTo>
                  <a:lnTo>
                    <a:pt x="35" y="48"/>
                  </a:lnTo>
                  <a:lnTo>
                    <a:pt x="43" y="34"/>
                  </a:lnTo>
                  <a:lnTo>
                    <a:pt x="52" y="17"/>
                  </a:lnTo>
                  <a:lnTo>
                    <a:pt x="61" y="0"/>
                  </a:lnTo>
                  <a:lnTo>
                    <a:pt x="54" y="21"/>
                  </a:lnTo>
                  <a:lnTo>
                    <a:pt x="46" y="45"/>
                  </a:lnTo>
                  <a:lnTo>
                    <a:pt x="42" y="66"/>
                  </a:lnTo>
                  <a:lnTo>
                    <a:pt x="41" y="81"/>
                  </a:lnTo>
                  <a:close/>
                </a:path>
              </a:pathLst>
            </a:custGeom>
            <a:solidFill>
              <a:srgbClr val="5999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7" name="Google Shape;147;p18"/>
            <p:cNvSpPr/>
            <p:nvPr/>
          </p:nvSpPr>
          <p:spPr>
            <a:xfrm>
              <a:off x="1436" y="904"/>
              <a:ext cx="170" cy="310"/>
            </a:xfrm>
            <a:custGeom>
              <a:rect b="b" l="l" r="r" t="t"/>
              <a:pathLst>
                <a:path extrusionOk="0" h="930" w="510">
                  <a:moveTo>
                    <a:pt x="296" y="843"/>
                  </a:moveTo>
                  <a:lnTo>
                    <a:pt x="290" y="840"/>
                  </a:lnTo>
                  <a:lnTo>
                    <a:pt x="287" y="835"/>
                  </a:lnTo>
                  <a:lnTo>
                    <a:pt x="285" y="829"/>
                  </a:lnTo>
                  <a:lnTo>
                    <a:pt x="285" y="823"/>
                  </a:lnTo>
                  <a:lnTo>
                    <a:pt x="277" y="822"/>
                  </a:lnTo>
                  <a:lnTo>
                    <a:pt x="264" y="822"/>
                  </a:lnTo>
                  <a:lnTo>
                    <a:pt x="249" y="822"/>
                  </a:lnTo>
                  <a:lnTo>
                    <a:pt x="235" y="821"/>
                  </a:lnTo>
                  <a:lnTo>
                    <a:pt x="218" y="821"/>
                  </a:lnTo>
                  <a:lnTo>
                    <a:pt x="205" y="821"/>
                  </a:lnTo>
                  <a:lnTo>
                    <a:pt x="194" y="819"/>
                  </a:lnTo>
                  <a:lnTo>
                    <a:pt x="185" y="818"/>
                  </a:lnTo>
                  <a:lnTo>
                    <a:pt x="178" y="816"/>
                  </a:lnTo>
                  <a:lnTo>
                    <a:pt x="168" y="813"/>
                  </a:lnTo>
                  <a:lnTo>
                    <a:pt x="157" y="811"/>
                  </a:lnTo>
                  <a:lnTo>
                    <a:pt x="146" y="806"/>
                  </a:lnTo>
                  <a:lnTo>
                    <a:pt x="135" y="802"/>
                  </a:lnTo>
                  <a:lnTo>
                    <a:pt x="125" y="798"/>
                  </a:lnTo>
                  <a:lnTo>
                    <a:pt x="117" y="794"/>
                  </a:lnTo>
                  <a:lnTo>
                    <a:pt x="112" y="790"/>
                  </a:lnTo>
                  <a:lnTo>
                    <a:pt x="109" y="757"/>
                  </a:lnTo>
                  <a:lnTo>
                    <a:pt x="108" y="707"/>
                  </a:lnTo>
                  <a:lnTo>
                    <a:pt x="105" y="655"/>
                  </a:lnTo>
                  <a:lnTo>
                    <a:pt x="103" y="619"/>
                  </a:lnTo>
                  <a:lnTo>
                    <a:pt x="103" y="592"/>
                  </a:lnTo>
                  <a:lnTo>
                    <a:pt x="106" y="560"/>
                  </a:lnTo>
                  <a:lnTo>
                    <a:pt x="111" y="529"/>
                  </a:lnTo>
                  <a:lnTo>
                    <a:pt x="118" y="498"/>
                  </a:lnTo>
                  <a:lnTo>
                    <a:pt x="127" y="463"/>
                  </a:lnTo>
                  <a:lnTo>
                    <a:pt x="134" y="418"/>
                  </a:lnTo>
                  <a:lnTo>
                    <a:pt x="138" y="379"/>
                  </a:lnTo>
                  <a:lnTo>
                    <a:pt x="137" y="356"/>
                  </a:lnTo>
                  <a:lnTo>
                    <a:pt x="131" y="341"/>
                  </a:lnTo>
                  <a:lnTo>
                    <a:pt x="121" y="317"/>
                  </a:lnTo>
                  <a:lnTo>
                    <a:pt x="111" y="292"/>
                  </a:lnTo>
                  <a:lnTo>
                    <a:pt x="103" y="271"/>
                  </a:lnTo>
                  <a:lnTo>
                    <a:pt x="98" y="246"/>
                  </a:lnTo>
                  <a:lnTo>
                    <a:pt x="90" y="212"/>
                  </a:lnTo>
                  <a:lnTo>
                    <a:pt x="82" y="180"/>
                  </a:lnTo>
                  <a:lnTo>
                    <a:pt x="73" y="156"/>
                  </a:lnTo>
                  <a:lnTo>
                    <a:pt x="66" y="143"/>
                  </a:lnTo>
                  <a:lnTo>
                    <a:pt x="57" y="124"/>
                  </a:lnTo>
                  <a:lnTo>
                    <a:pt x="45" y="100"/>
                  </a:lnTo>
                  <a:lnTo>
                    <a:pt x="33" y="74"/>
                  </a:lnTo>
                  <a:lnTo>
                    <a:pt x="22" y="49"/>
                  </a:lnTo>
                  <a:lnTo>
                    <a:pt x="12" y="27"/>
                  </a:lnTo>
                  <a:lnTo>
                    <a:pt x="4" y="10"/>
                  </a:lnTo>
                  <a:lnTo>
                    <a:pt x="0" y="0"/>
                  </a:lnTo>
                  <a:lnTo>
                    <a:pt x="9" y="3"/>
                  </a:lnTo>
                  <a:lnTo>
                    <a:pt x="17" y="4"/>
                  </a:lnTo>
                  <a:lnTo>
                    <a:pt x="29" y="7"/>
                  </a:lnTo>
                  <a:lnTo>
                    <a:pt x="39" y="10"/>
                  </a:lnTo>
                  <a:lnTo>
                    <a:pt x="45" y="11"/>
                  </a:lnTo>
                  <a:lnTo>
                    <a:pt x="52" y="11"/>
                  </a:lnTo>
                  <a:lnTo>
                    <a:pt x="58" y="13"/>
                  </a:lnTo>
                  <a:lnTo>
                    <a:pt x="66" y="14"/>
                  </a:lnTo>
                  <a:lnTo>
                    <a:pt x="71" y="14"/>
                  </a:lnTo>
                  <a:lnTo>
                    <a:pt x="77" y="14"/>
                  </a:lnTo>
                  <a:lnTo>
                    <a:pt x="83" y="14"/>
                  </a:lnTo>
                  <a:lnTo>
                    <a:pt x="89" y="14"/>
                  </a:lnTo>
                  <a:lnTo>
                    <a:pt x="100" y="14"/>
                  </a:lnTo>
                  <a:lnTo>
                    <a:pt x="112" y="14"/>
                  </a:lnTo>
                  <a:lnTo>
                    <a:pt x="125" y="16"/>
                  </a:lnTo>
                  <a:lnTo>
                    <a:pt x="138" y="18"/>
                  </a:lnTo>
                  <a:lnTo>
                    <a:pt x="150" y="23"/>
                  </a:lnTo>
                  <a:lnTo>
                    <a:pt x="162" y="27"/>
                  </a:lnTo>
                  <a:lnTo>
                    <a:pt x="170" y="34"/>
                  </a:lnTo>
                  <a:lnTo>
                    <a:pt x="176" y="41"/>
                  </a:lnTo>
                  <a:lnTo>
                    <a:pt x="181" y="48"/>
                  </a:lnTo>
                  <a:lnTo>
                    <a:pt x="186" y="56"/>
                  </a:lnTo>
                  <a:lnTo>
                    <a:pt x="194" y="65"/>
                  </a:lnTo>
                  <a:lnTo>
                    <a:pt x="200" y="73"/>
                  </a:lnTo>
                  <a:lnTo>
                    <a:pt x="205" y="80"/>
                  </a:lnTo>
                  <a:lnTo>
                    <a:pt x="211" y="87"/>
                  </a:lnTo>
                  <a:lnTo>
                    <a:pt x="217" y="94"/>
                  </a:lnTo>
                  <a:lnTo>
                    <a:pt x="221" y="101"/>
                  </a:lnTo>
                  <a:lnTo>
                    <a:pt x="232" y="118"/>
                  </a:lnTo>
                  <a:lnTo>
                    <a:pt x="239" y="143"/>
                  </a:lnTo>
                  <a:lnTo>
                    <a:pt x="243" y="174"/>
                  </a:lnTo>
                  <a:lnTo>
                    <a:pt x="242" y="210"/>
                  </a:lnTo>
                  <a:lnTo>
                    <a:pt x="236" y="251"/>
                  </a:lnTo>
                  <a:lnTo>
                    <a:pt x="232" y="293"/>
                  </a:lnTo>
                  <a:lnTo>
                    <a:pt x="226" y="331"/>
                  </a:lnTo>
                  <a:lnTo>
                    <a:pt x="221" y="358"/>
                  </a:lnTo>
                  <a:lnTo>
                    <a:pt x="218" y="383"/>
                  </a:lnTo>
                  <a:lnTo>
                    <a:pt x="220" y="417"/>
                  </a:lnTo>
                  <a:lnTo>
                    <a:pt x="223" y="447"/>
                  </a:lnTo>
                  <a:lnTo>
                    <a:pt x="227" y="471"/>
                  </a:lnTo>
                  <a:lnTo>
                    <a:pt x="235" y="492"/>
                  </a:lnTo>
                  <a:lnTo>
                    <a:pt x="245" y="519"/>
                  </a:lnTo>
                  <a:lnTo>
                    <a:pt x="252" y="543"/>
                  </a:lnTo>
                  <a:lnTo>
                    <a:pt x="256" y="561"/>
                  </a:lnTo>
                  <a:lnTo>
                    <a:pt x="259" y="579"/>
                  </a:lnTo>
                  <a:lnTo>
                    <a:pt x="264" y="605"/>
                  </a:lnTo>
                  <a:lnTo>
                    <a:pt x="267" y="627"/>
                  </a:lnTo>
                  <a:lnTo>
                    <a:pt x="268" y="641"/>
                  </a:lnTo>
                  <a:lnTo>
                    <a:pt x="274" y="641"/>
                  </a:lnTo>
                  <a:lnTo>
                    <a:pt x="283" y="642"/>
                  </a:lnTo>
                  <a:lnTo>
                    <a:pt x="291" y="644"/>
                  </a:lnTo>
                  <a:lnTo>
                    <a:pt x="300" y="645"/>
                  </a:lnTo>
                  <a:lnTo>
                    <a:pt x="309" y="648"/>
                  </a:lnTo>
                  <a:lnTo>
                    <a:pt x="316" y="649"/>
                  </a:lnTo>
                  <a:lnTo>
                    <a:pt x="323" y="652"/>
                  </a:lnTo>
                  <a:lnTo>
                    <a:pt x="328" y="654"/>
                  </a:lnTo>
                  <a:lnTo>
                    <a:pt x="334" y="649"/>
                  </a:lnTo>
                  <a:lnTo>
                    <a:pt x="344" y="645"/>
                  </a:lnTo>
                  <a:lnTo>
                    <a:pt x="354" y="642"/>
                  </a:lnTo>
                  <a:lnTo>
                    <a:pt x="361" y="642"/>
                  </a:lnTo>
                  <a:lnTo>
                    <a:pt x="367" y="647"/>
                  </a:lnTo>
                  <a:lnTo>
                    <a:pt x="373" y="652"/>
                  </a:lnTo>
                  <a:lnTo>
                    <a:pt x="380" y="656"/>
                  </a:lnTo>
                  <a:lnTo>
                    <a:pt x="385" y="659"/>
                  </a:lnTo>
                  <a:lnTo>
                    <a:pt x="390" y="662"/>
                  </a:lnTo>
                  <a:lnTo>
                    <a:pt x="396" y="668"/>
                  </a:lnTo>
                  <a:lnTo>
                    <a:pt x="399" y="673"/>
                  </a:lnTo>
                  <a:lnTo>
                    <a:pt x="398" y="679"/>
                  </a:lnTo>
                  <a:lnTo>
                    <a:pt x="403" y="682"/>
                  </a:lnTo>
                  <a:lnTo>
                    <a:pt x="411" y="687"/>
                  </a:lnTo>
                  <a:lnTo>
                    <a:pt x="421" y="691"/>
                  </a:lnTo>
                  <a:lnTo>
                    <a:pt x="431" y="697"/>
                  </a:lnTo>
                  <a:lnTo>
                    <a:pt x="443" y="703"/>
                  </a:lnTo>
                  <a:lnTo>
                    <a:pt x="453" y="707"/>
                  </a:lnTo>
                  <a:lnTo>
                    <a:pt x="463" y="711"/>
                  </a:lnTo>
                  <a:lnTo>
                    <a:pt x="471" y="713"/>
                  </a:lnTo>
                  <a:lnTo>
                    <a:pt x="473" y="720"/>
                  </a:lnTo>
                  <a:lnTo>
                    <a:pt x="478" y="729"/>
                  </a:lnTo>
                  <a:lnTo>
                    <a:pt x="479" y="739"/>
                  </a:lnTo>
                  <a:lnTo>
                    <a:pt x="481" y="745"/>
                  </a:lnTo>
                  <a:lnTo>
                    <a:pt x="491" y="749"/>
                  </a:lnTo>
                  <a:lnTo>
                    <a:pt x="500" y="755"/>
                  </a:lnTo>
                  <a:lnTo>
                    <a:pt x="507" y="762"/>
                  </a:lnTo>
                  <a:lnTo>
                    <a:pt x="510" y="767"/>
                  </a:lnTo>
                  <a:lnTo>
                    <a:pt x="507" y="774"/>
                  </a:lnTo>
                  <a:lnTo>
                    <a:pt x="503" y="785"/>
                  </a:lnTo>
                  <a:lnTo>
                    <a:pt x="497" y="797"/>
                  </a:lnTo>
                  <a:lnTo>
                    <a:pt x="494" y="804"/>
                  </a:lnTo>
                  <a:lnTo>
                    <a:pt x="495" y="813"/>
                  </a:lnTo>
                  <a:lnTo>
                    <a:pt x="498" y="828"/>
                  </a:lnTo>
                  <a:lnTo>
                    <a:pt x="500" y="840"/>
                  </a:lnTo>
                  <a:lnTo>
                    <a:pt x="501" y="847"/>
                  </a:lnTo>
                  <a:lnTo>
                    <a:pt x="500" y="849"/>
                  </a:lnTo>
                  <a:lnTo>
                    <a:pt x="500" y="850"/>
                  </a:lnTo>
                  <a:lnTo>
                    <a:pt x="498" y="851"/>
                  </a:lnTo>
                  <a:lnTo>
                    <a:pt x="497" y="853"/>
                  </a:lnTo>
                  <a:lnTo>
                    <a:pt x="498" y="854"/>
                  </a:lnTo>
                  <a:lnTo>
                    <a:pt x="500" y="857"/>
                  </a:lnTo>
                  <a:lnTo>
                    <a:pt x="501" y="858"/>
                  </a:lnTo>
                  <a:lnTo>
                    <a:pt x="503" y="861"/>
                  </a:lnTo>
                  <a:lnTo>
                    <a:pt x="504" y="864"/>
                  </a:lnTo>
                  <a:lnTo>
                    <a:pt x="504" y="867"/>
                  </a:lnTo>
                  <a:lnTo>
                    <a:pt x="505" y="868"/>
                  </a:lnTo>
                  <a:lnTo>
                    <a:pt x="505" y="870"/>
                  </a:lnTo>
                  <a:lnTo>
                    <a:pt x="501" y="874"/>
                  </a:lnTo>
                  <a:lnTo>
                    <a:pt x="494" y="882"/>
                  </a:lnTo>
                  <a:lnTo>
                    <a:pt x="485" y="891"/>
                  </a:lnTo>
                  <a:lnTo>
                    <a:pt x="481" y="895"/>
                  </a:lnTo>
                  <a:lnTo>
                    <a:pt x="473" y="903"/>
                  </a:lnTo>
                  <a:lnTo>
                    <a:pt x="463" y="914"/>
                  </a:lnTo>
                  <a:lnTo>
                    <a:pt x="452" y="926"/>
                  </a:lnTo>
                  <a:lnTo>
                    <a:pt x="444" y="930"/>
                  </a:lnTo>
                  <a:lnTo>
                    <a:pt x="438" y="930"/>
                  </a:lnTo>
                  <a:lnTo>
                    <a:pt x="428" y="930"/>
                  </a:lnTo>
                  <a:lnTo>
                    <a:pt x="415" y="928"/>
                  </a:lnTo>
                  <a:lnTo>
                    <a:pt x="399" y="927"/>
                  </a:lnTo>
                  <a:lnTo>
                    <a:pt x="385" y="926"/>
                  </a:lnTo>
                  <a:lnTo>
                    <a:pt x="370" y="923"/>
                  </a:lnTo>
                  <a:lnTo>
                    <a:pt x="358" y="920"/>
                  </a:lnTo>
                  <a:lnTo>
                    <a:pt x="350" y="917"/>
                  </a:lnTo>
                  <a:lnTo>
                    <a:pt x="351" y="916"/>
                  </a:lnTo>
                  <a:lnTo>
                    <a:pt x="353" y="913"/>
                  </a:lnTo>
                  <a:lnTo>
                    <a:pt x="354" y="912"/>
                  </a:lnTo>
                  <a:lnTo>
                    <a:pt x="355" y="910"/>
                  </a:lnTo>
                  <a:lnTo>
                    <a:pt x="344" y="903"/>
                  </a:lnTo>
                  <a:lnTo>
                    <a:pt x="338" y="893"/>
                  </a:lnTo>
                  <a:lnTo>
                    <a:pt x="335" y="882"/>
                  </a:lnTo>
                  <a:lnTo>
                    <a:pt x="336" y="874"/>
                  </a:lnTo>
                  <a:lnTo>
                    <a:pt x="328" y="872"/>
                  </a:lnTo>
                  <a:lnTo>
                    <a:pt x="319" y="870"/>
                  </a:lnTo>
                  <a:lnTo>
                    <a:pt x="313" y="865"/>
                  </a:lnTo>
                  <a:lnTo>
                    <a:pt x="310" y="863"/>
                  </a:lnTo>
                  <a:lnTo>
                    <a:pt x="304" y="863"/>
                  </a:lnTo>
                  <a:lnTo>
                    <a:pt x="299" y="858"/>
                  </a:lnTo>
                  <a:lnTo>
                    <a:pt x="296" y="853"/>
                  </a:lnTo>
                  <a:lnTo>
                    <a:pt x="296" y="843"/>
                  </a:lnTo>
                  <a:close/>
                </a:path>
              </a:pathLst>
            </a:custGeom>
            <a:solidFill>
              <a:srgbClr val="994C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8" name="Google Shape;148;p18"/>
            <p:cNvSpPr/>
            <p:nvPr/>
          </p:nvSpPr>
          <p:spPr>
            <a:xfrm>
              <a:off x="1180" y="1383"/>
              <a:ext cx="289" cy="650"/>
            </a:xfrm>
            <a:custGeom>
              <a:rect b="b" l="l" r="r" t="t"/>
              <a:pathLst>
                <a:path extrusionOk="0" h="1951" w="868">
                  <a:moveTo>
                    <a:pt x="175" y="1139"/>
                  </a:moveTo>
                  <a:lnTo>
                    <a:pt x="181" y="1144"/>
                  </a:lnTo>
                  <a:lnTo>
                    <a:pt x="188" y="1150"/>
                  </a:lnTo>
                  <a:lnTo>
                    <a:pt x="197" y="1154"/>
                  </a:lnTo>
                  <a:lnTo>
                    <a:pt x="207" y="1157"/>
                  </a:lnTo>
                  <a:lnTo>
                    <a:pt x="219" y="1158"/>
                  </a:lnTo>
                  <a:lnTo>
                    <a:pt x="232" y="1160"/>
                  </a:lnTo>
                  <a:lnTo>
                    <a:pt x="246" y="1158"/>
                  </a:lnTo>
                  <a:lnTo>
                    <a:pt x="262" y="1154"/>
                  </a:lnTo>
                  <a:lnTo>
                    <a:pt x="261" y="1167"/>
                  </a:lnTo>
                  <a:lnTo>
                    <a:pt x="262" y="1182"/>
                  </a:lnTo>
                  <a:lnTo>
                    <a:pt x="264" y="1196"/>
                  </a:lnTo>
                  <a:lnTo>
                    <a:pt x="267" y="1206"/>
                  </a:lnTo>
                  <a:lnTo>
                    <a:pt x="264" y="1219"/>
                  </a:lnTo>
                  <a:lnTo>
                    <a:pt x="261" y="1237"/>
                  </a:lnTo>
                  <a:lnTo>
                    <a:pt x="260" y="1258"/>
                  </a:lnTo>
                  <a:lnTo>
                    <a:pt x="262" y="1278"/>
                  </a:lnTo>
                  <a:lnTo>
                    <a:pt x="273" y="1279"/>
                  </a:lnTo>
                  <a:lnTo>
                    <a:pt x="286" y="1280"/>
                  </a:lnTo>
                  <a:lnTo>
                    <a:pt x="299" y="1282"/>
                  </a:lnTo>
                  <a:lnTo>
                    <a:pt x="312" y="1282"/>
                  </a:lnTo>
                  <a:lnTo>
                    <a:pt x="325" y="1283"/>
                  </a:lnTo>
                  <a:lnTo>
                    <a:pt x="337" y="1283"/>
                  </a:lnTo>
                  <a:lnTo>
                    <a:pt x="347" y="1283"/>
                  </a:lnTo>
                  <a:lnTo>
                    <a:pt x="354" y="1283"/>
                  </a:lnTo>
                  <a:lnTo>
                    <a:pt x="367" y="1280"/>
                  </a:lnTo>
                  <a:lnTo>
                    <a:pt x="379" y="1272"/>
                  </a:lnTo>
                  <a:lnTo>
                    <a:pt x="388" y="1261"/>
                  </a:lnTo>
                  <a:lnTo>
                    <a:pt x="391" y="1245"/>
                  </a:lnTo>
                  <a:lnTo>
                    <a:pt x="397" y="1224"/>
                  </a:lnTo>
                  <a:lnTo>
                    <a:pt x="404" y="1199"/>
                  </a:lnTo>
                  <a:lnTo>
                    <a:pt x="408" y="1175"/>
                  </a:lnTo>
                  <a:lnTo>
                    <a:pt x="411" y="1157"/>
                  </a:lnTo>
                  <a:lnTo>
                    <a:pt x="411" y="1137"/>
                  </a:lnTo>
                  <a:lnTo>
                    <a:pt x="413" y="1111"/>
                  </a:lnTo>
                  <a:lnTo>
                    <a:pt x="414" y="1087"/>
                  </a:lnTo>
                  <a:lnTo>
                    <a:pt x="417" y="1070"/>
                  </a:lnTo>
                  <a:lnTo>
                    <a:pt x="415" y="1062"/>
                  </a:lnTo>
                  <a:lnTo>
                    <a:pt x="411" y="1055"/>
                  </a:lnTo>
                  <a:lnTo>
                    <a:pt x="404" y="1050"/>
                  </a:lnTo>
                  <a:lnTo>
                    <a:pt x="401" y="1045"/>
                  </a:lnTo>
                  <a:lnTo>
                    <a:pt x="397" y="1053"/>
                  </a:lnTo>
                  <a:lnTo>
                    <a:pt x="392" y="1060"/>
                  </a:lnTo>
                  <a:lnTo>
                    <a:pt x="386" y="1066"/>
                  </a:lnTo>
                  <a:lnTo>
                    <a:pt x="382" y="1072"/>
                  </a:lnTo>
                  <a:lnTo>
                    <a:pt x="391" y="1057"/>
                  </a:lnTo>
                  <a:lnTo>
                    <a:pt x="398" y="1043"/>
                  </a:lnTo>
                  <a:lnTo>
                    <a:pt x="404" y="1031"/>
                  </a:lnTo>
                  <a:lnTo>
                    <a:pt x="407" y="1021"/>
                  </a:lnTo>
                  <a:lnTo>
                    <a:pt x="410" y="1010"/>
                  </a:lnTo>
                  <a:lnTo>
                    <a:pt x="414" y="999"/>
                  </a:lnTo>
                  <a:lnTo>
                    <a:pt x="417" y="987"/>
                  </a:lnTo>
                  <a:lnTo>
                    <a:pt x="420" y="976"/>
                  </a:lnTo>
                  <a:lnTo>
                    <a:pt x="421" y="934"/>
                  </a:lnTo>
                  <a:lnTo>
                    <a:pt x="418" y="885"/>
                  </a:lnTo>
                  <a:lnTo>
                    <a:pt x="410" y="844"/>
                  </a:lnTo>
                  <a:lnTo>
                    <a:pt x="392" y="823"/>
                  </a:lnTo>
                  <a:lnTo>
                    <a:pt x="394" y="763"/>
                  </a:lnTo>
                  <a:lnTo>
                    <a:pt x="397" y="672"/>
                  </a:lnTo>
                  <a:lnTo>
                    <a:pt x="399" y="586"/>
                  </a:lnTo>
                  <a:lnTo>
                    <a:pt x="399" y="541"/>
                  </a:lnTo>
                  <a:lnTo>
                    <a:pt x="399" y="529"/>
                  </a:lnTo>
                  <a:lnTo>
                    <a:pt x="402" y="513"/>
                  </a:lnTo>
                  <a:lnTo>
                    <a:pt x="405" y="499"/>
                  </a:lnTo>
                  <a:lnTo>
                    <a:pt x="410" y="490"/>
                  </a:lnTo>
                  <a:lnTo>
                    <a:pt x="413" y="508"/>
                  </a:lnTo>
                  <a:lnTo>
                    <a:pt x="418" y="530"/>
                  </a:lnTo>
                  <a:lnTo>
                    <a:pt x="424" y="553"/>
                  </a:lnTo>
                  <a:lnTo>
                    <a:pt x="431" y="576"/>
                  </a:lnTo>
                  <a:lnTo>
                    <a:pt x="439" y="599"/>
                  </a:lnTo>
                  <a:lnTo>
                    <a:pt x="446" y="619"/>
                  </a:lnTo>
                  <a:lnTo>
                    <a:pt x="450" y="634"/>
                  </a:lnTo>
                  <a:lnTo>
                    <a:pt x="453" y="642"/>
                  </a:lnTo>
                  <a:lnTo>
                    <a:pt x="456" y="687"/>
                  </a:lnTo>
                  <a:lnTo>
                    <a:pt x="464" y="741"/>
                  </a:lnTo>
                  <a:lnTo>
                    <a:pt x="469" y="790"/>
                  </a:lnTo>
                  <a:lnTo>
                    <a:pt x="472" y="818"/>
                  </a:lnTo>
                  <a:lnTo>
                    <a:pt x="472" y="833"/>
                  </a:lnTo>
                  <a:lnTo>
                    <a:pt x="472" y="851"/>
                  </a:lnTo>
                  <a:lnTo>
                    <a:pt x="472" y="872"/>
                  </a:lnTo>
                  <a:lnTo>
                    <a:pt x="471" y="891"/>
                  </a:lnTo>
                  <a:lnTo>
                    <a:pt x="472" y="921"/>
                  </a:lnTo>
                  <a:lnTo>
                    <a:pt x="477" y="966"/>
                  </a:lnTo>
                  <a:lnTo>
                    <a:pt x="481" y="1010"/>
                  </a:lnTo>
                  <a:lnTo>
                    <a:pt x="487" y="1038"/>
                  </a:lnTo>
                  <a:lnTo>
                    <a:pt x="490" y="1057"/>
                  </a:lnTo>
                  <a:lnTo>
                    <a:pt x="490" y="1084"/>
                  </a:lnTo>
                  <a:lnTo>
                    <a:pt x="487" y="1112"/>
                  </a:lnTo>
                  <a:lnTo>
                    <a:pt x="482" y="1135"/>
                  </a:lnTo>
                  <a:lnTo>
                    <a:pt x="478" y="1150"/>
                  </a:lnTo>
                  <a:lnTo>
                    <a:pt x="472" y="1174"/>
                  </a:lnTo>
                  <a:lnTo>
                    <a:pt x="465" y="1206"/>
                  </a:lnTo>
                  <a:lnTo>
                    <a:pt x="459" y="1243"/>
                  </a:lnTo>
                  <a:lnTo>
                    <a:pt x="452" y="1280"/>
                  </a:lnTo>
                  <a:lnTo>
                    <a:pt x="446" y="1318"/>
                  </a:lnTo>
                  <a:lnTo>
                    <a:pt x="443" y="1353"/>
                  </a:lnTo>
                  <a:lnTo>
                    <a:pt x="443" y="1381"/>
                  </a:lnTo>
                  <a:lnTo>
                    <a:pt x="450" y="1447"/>
                  </a:lnTo>
                  <a:lnTo>
                    <a:pt x="464" y="1527"/>
                  </a:lnTo>
                  <a:lnTo>
                    <a:pt x="475" y="1602"/>
                  </a:lnTo>
                  <a:lnTo>
                    <a:pt x="481" y="1644"/>
                  </a:lnTo>
                  <a:lnTo>
                    <a:pt x="482" y="1675"/>
                  </a:lnTo>
                  <a:lnTo>
                    <a:pt x="485" y="1721"/>
                  </a:lnTo>
                  <a:lnTo>
                    <a:pt x="487" y="1767"/>
                  </a:lnTo>
                  <a:lnTo>
                    <a:pt x="488" y="1798"/>
                  </a:lnTo>
                  <a:lnTo>
                    <a:pt x="485" y="1829"/>
                  </a:lnTo>
                  <a:lnTo>
                    <a:pt x="480" y="1876"/>
                  </a:lnTo>
                  <a:lnTo>
                    <a:pt x="471" y="1921"/>
                  </a:lnTo>
                  <a:lnTo>
                    <a:pt x="462" y="1951"/>
                  </a:lnTo>
                  <a:lnTo>
                    <a:pt x="474" y="1949"/>
                  </a:lnTo>
                  <a:lnTo>
                    <a:pt x="485" y="1942"/>
                  </a:lnTo>
                  <a:lnTo>
                    <a:pt x="494" y="1933"/>
                  </a:lnTo>
                  <a:lnTo>
                    <a:pt x="498" y="1923"/>
                  </a:lnTo>
                  <a:lnTo>
                    <a:pt x="500" y="1919"/>
                  </a:lnTo>
                  <a:lnTo>
                    <a:pt x="503" y="1913"/>
                  </a:lnTo>
                  <a:lnTo>
                    <a:pt x="507" y="1909"/>
                  </a:lnTo>
                  <a:lnTo>
                    <a:pt x="513" y="1904"/>
                  </a:lnTo>
                  <a:lnTo>
                    <a:pt x="520" y="1900"/>
                  </a:lnTo>
                  <a:lnTo>
                    <a:pt x="529" y="1897"/>
                  </a:lnTo>
                  <a:lnTo>
                    <a:pt x="539" y="1896"/>
                  </a:lnTo>
                  <a:lnTo>
                    <a:pt x="551" y="1895"/>
                  </a:lnTo>
                  <a:lnTo>
                    <a:pt x="563" y="1895"/>
                  </a:lnTo>
                  <a:lnTo>
                    <a:pt x="573" y="1896"/>
                  </a:lnTo>
                  <a:lnTo>
                    <a:pt x="583" y="1899"/>
                  </a:lnTo>
                  <a:lnTo>
                    <a:pt x="592" y="1902"/>
                  </a:lnTo>
                  <a:lnTo>
                    <a:pt x="599" y="1904"/>
                  </a:lnTo>
                  <a:lnTo>
                    <a:pt x="605" y="1910"/>
                  </a:lnTo>
                  <a:lnTo>
                    <a:pt x="611" y="1914"/>
                  </a:lnTo>
                  <a:lnTo>
                    <a:pt x="615" y="1921"/>
                  </a:lnTo>
                  <a:lnTo>
                    <a:pt x="616" y="1860"/>
                  </a:lnTo>
                  <a:lnTo>
                    <a:pt x="621" y="1777"/>
                  </a:lnTo>
                  <a:lnTo>
                    <a:pt x="631" y="1691"/>
                  </a:lnTo>
                  <a:lnTo>
                    <a:pt x="646" y="1621"/>
                  </a:lnTo>
                  <a:lnTo>
                    <a:pt x="654" y="1592"/>
                  </a:lnTo>
                  <a:lnTo>
                    <a:pt x="665" y="1558"/>
                  </a:lnTo>
                  <a:lnTo>
                    <a:pt x="675" y="1523"/>
                  </a:lnTo>
                  <a:lnTo>
                    <a:pt x="686" y="1487"/>
                  </a:lnTo>
                  <a:lnTo>
                    <a:pt x="697" y="1454"/>
                  </a:lnTo>
                  <a:lnTo>
                    <a:pt x="705" y="1423"/>
                  </a:lnTo>
                  <a:lnTo>
                    <a:pt x="714" y="1398"/>
                  </a:lnTo>
                  <a:lnTo>
                    <a:pt x="720" y="1379"/>
                  </a:lnTo>
                  <a:lnTo>
                    <a:pt x="729" y="1323"/>
                  </a:lnTo>
                  <a:lnTo>
                    <a:pt x="732" y="1248"/>
                  </a:lnTo>
                  <a:lnTo>
                    <a:pt x="729" y="1174"/>
                  </a:lnTo>
                  <a:lnTo>
                    <a:pt x="723" y="1119"/>
                  </a:lnTo>
                  <a:lnTo>
                    <a:pt x="716" y="1063"/>
                  </a:lnTo>
                  <a:lnTo>
                    <a:pt x="716" y="1010"/>
                  </a:lnTo>
                  <a:lnTo>
                    <a:pt x="720" y="961"/>
                  </a:lnTo>
                  <a:lnTo>
                    <a:pt x="723" y="920"/>
                  </a:lnTo>
                  <a:lnTo>
                    <a:pt x="724" y="885"/>
                  </a:lnTo>
                  <a:lnTo>
                    <a:pt x="724" y="853"/>
                  </a:lnTo>
                  <a:lnTo>
                    <a:pt x="723" y="828"/>
                  </a:lnTo>
                  <a:lnTo>
                    <a:pt x="723" y="809"/>
                  </a:lnTo>
                  <a:lnTo>
                    <a:pt x="723" y="798"/>
                  </a:lnTo>
                  <a:lnTo>
                    <a:pt x="724" y="788"/>
                  </a:lnTo>
                  <a:lnTo>
                    <a:pt x="727" y="777"/>
                  </a:lnTo>
                  <a:lnTo>
                    <a:pt x="729" y="767"/>
                  </a:lnTo>
                  <a:lnTo>
                    <a:pt x="739" y="732"/>
                  </a:lnTo>
                  <a:lnTo>
                    <a:pt x="750" y="700"/>
                  </a:lnTo>
                  <a:lnTo>
                    <a:pt x="761" y="673"/>
                  </a:lnTo>
                  <a:lnTo>
                    <a:pt x="768" y="656"/>
                  </a:lnTo>
                  <a:lnTo>
                    <a:pt x="774" y="630"/>
                  </a:lnTo>
                  <a:lnTo>
                    <a:pt x="780" y="592"/>
                  </a:lnTo>
                  <a:lnTo>
                    <a:pt x="784" y="553"/>
                  </a:lnTo>
                  <a:lnTo>
                    <a:pt x="785" y="526"/>
                  </a:lnTo>
                  <a:lnTo>
                    <a:pt x="788" y="512"/>
                  </a:lnTo>
                  <a:lnTo>
                    <a:pt x="794" y="490"/>
                  </a:lnTo>
                  <a:lnTo>
                    <a:pt x="801" y="461"/>
                  </a:lnTo>
                  <a:lnTo>
                    <a:pt x="810" y="431"/>
                  </a:lnTo>
                  <a:lnTo>
                    <a:pt x="820" y="398"/>
                  </a:lnTo>
                  <a:lnTo>
                    <a:pt x="829" y="369"/>
                  </a:lnTo>
                  <a:lnTo>
                    <a:pt x="835" y="344"/>
                  </a:lnTo>
                  <a:lnTo>
                    <a:pt x="839" y="327"/>
                  </a:lnTo>
                  <a:lnTo>
                    <a:pt x="847" y="279"/>
                  </a:lnTo>
                  <a:lnTo>
                    <a:pt x="857" y="203"/>
                  </a:lnTo>
                  <a:lnTo>
                    <a:pt x="866" y="126"/>
                  </a:lnTo>
                  <a:lnTo>
                    <a:pt x="868" y="70"/>
                  </a:lnTo>
                  <a:lnTo>
                    <a:pt x="863" y="45"/>
                  </a:lnTo>
                  <a:lnTo>
                    <a:pt x="852" y="24"/>
                  </a:lnTo>
                  <a:lnTo>
                    <a:pt x="839" y="9"/>
                  </a:lnTo>
                  <a:lnTo>
                    <a:pt x="828" y="0"/>
                  </a:lnTo>
                  <a:lnTo>
                    <a:pt x="819" y="0"/>
                  </a:lnTo>
                  <a:lnTo>
                    <a:pt x="812" y="2"/>
                  </a:lnTo>
                  <a:lnTo>
                    <a:pt x="801" y="3"/>
                  </a:lnTo>
                  <a:lnTo>
                    <a:pt x="793" y="6"/>
                  </a:lnTo>
                  <a:lnTo>
                    <a:pt x="784" y="9"/>
                  </a:lnTo>
                  <a:lnTo>
                    <a:pt x="775" y="11"/>
                  </a:lnTo>
                  <a:lnTo>
                    <a:pt x="767" y="13"/>
                  </a:lnTo>
                  <a:lnTo>
                    <a:pt x="759" y="16"/>
                  </a:lnTo>
                  <a:lnTo>
                    <a:pt x="748" y="20"/>
                  </a:lnTo>
                  <a:lnTo>
                    <a:pt x="734" y="24"/>
                  </a:lnTo>
                  <a:lnTo>
                    <a:pt x="718" y="30"/>
                  </a:lnTo>
                  <a:lnTo>
                    <a:pt x="704" y="35"/>
                  </a:lnTo>
                  <a:lnTo>
                    <a:pt x="686" y="42"/>
                  </a:lnTo>
                  <a:lnTo>
                    <a:pt x="669" y="49"/>
                  </a:lnTo>
                  <a:lnTo>
                    <a:pt x="651" y="58"/>
                  </a:lnTo>
                  <a:lnTo>
                    <a:pt x="632" y="66"/>
                  </a:lnTo>
                  <a:lnTo>
                    <a:pt x="614" y="76"/>
                  </a:lnTo>
                  <a:lnTo>
                    <a:pt x="595" y="87"/>
                  </a:lnTo>
                  <a:lnTo>
                    <a:pt x="576" y="98"/>
                  </a:lnTo>
                  <a:lnTo>
                    <a:pt x="557" y="112"/>
                  </a:lnTo>
                  <a:lnTo>
                    <a:pt x="539" y="126"/>
                  </a:lnTo>
                  <a:lnTo>
                    <a:pt x="522" y="142"/>
                  </a:lnTo>
                  <a:lnTo>
                    <a:pt x="504" y="157"/>
                  </a:lnTo>
                  <a:lnTo>
                    <a:pt x="488" y="175"/>
                  </a:lnTo>
                  <a:lnTo>
                    <a:pt x="471" y="196"/>
                  </a:lnTo>
                  <a:lnTo>
                    <a:pt x="452" y="219"/>
                  </a:lnTo>
                  <a:lnTo>
                    <a:pt x="436" y="241"/>
                  </a:lnTo>
                  <a:lnTo>
                    <a:pt x="420" y="265"/>
                  </a:lnTo>
                  <a:lnTo>
                    <a:pt x="407" y="292"/>
                  </a:lnTo>
                  <a:lnTo>
                    <a:pt x="398" y="320"/>
                  </a:lnTo>
                  <a:lnTo>
                    <a:pt x="392" y="351"/>
                  </a:lnTo>
                  <a:lnTo>
                    <a:pt x="391" y="386"/>
                  </a:lnTo>
                  <a:lnTo>
                    <a:pt x="385" y="382"/>
                  </a:lnTo>
                  <a:lnTo>
                    <a:pt x="378" y="376"/>
                  </a:lnTo>
                  <a:lnTo>
                    <a:pt x="370" y="370"/>
                  </a:lnTo>
                  <a:lnTo>
                    <a:pt x="363" y="365"/>
                  </a:lnTo>
                  <a:lnTo>
                    <a:pt x="356" y="359"/>
                  </a:lnTo>
                  <a:lnTo>
                    <a:pt x="348" y="355"/>
                  </a:lnTo>
                  <a:lnTo>
                    <a:pt x="343" y="351"/>
                  </a:lnTo>
                  <a:lnTo>
                    <a:pt x="337" y="347"/>
                  </a:lnTo>
                  <a:lnTo>
                    <a:pt x="324" y="338"/>
                  </a:lnTo>
                  <a:lnTo>
                    <a:pt x="299" y="320"/>
                  </a:lnTo>
                  <a:lnTo>
                    <a:pt x="265" y="297"/>
                  </a:lnTo>
                  <a:lnTo>
                    <a:pt x="228" y="272"/>
                  </a:lnTo>
                  <a:lnTo>
                    <a:pt x="190" y="247"/>
                  </a:lnTo>
                  <a:lnTo>
                    <a:pt x="156" y="225"/>
                  </a:lnTo>
                  <a:lnTo>
                    <a:pt x="128" y="208"/>
                  </a:lnTo>
                  <a:lnTo>
                    <a:pt x="114" y="201"/>
                  </a:lnTo>
                  <a:lnTo>
                    <a:pt x="99" y="195"/>
                  </a:lnTo>
                  <a:lnTo>
                    <a:pt x="82" y="184"/>
                  </a:lnTo>
                  <a:lnTo>
                    <a:pt x="66" y="171"/>
                  </a:lnTo>
                  <a:lnTo>
                    <a:pt x="48" y="157"/>
                  </a:lnTo>
                  <a:lnTo>
                    <a:pt x="32" y="143"/>
                  </a:lnTo>
                  <a:lnTo>
                    <a:pt x="19" y="129"/>
                  </a:lnTo>
                  <a:lnTo>
                    <a:pt x="9" y="118"/>
                  </a:lnTo>
                  <a:lnTo>
                    <a:pt x="2" y="111"/>
                  </a:lnTo>
                  <a:lnTo>
                    <a:pt x="0" y="166"/>
                  </a:lnTo>
                  <a:lnTo>
                    <a:pt x="3" y="240"/>
                  </a:lnTo>
                  <a:lnTo>
                    <a:pt x="9" y="328"/>
                  </a:lnTo>
                  <a:lnTo>
                    <a:pt x="18" y="424"/>
                  </a:lnTo>
                  <a:lnTo>
                    <a:pt x="26" y="516"/>
                  </a:lnTo>
                  <a:lnTo>
                    <a:pt x="37" y="599"/>
                  </a:lnTo>
                  <a:lnTo>
                    <a:pt x="47" y="663"/>
                  </a:lnTo>
                  <a:lnTo>
                    <a:pt x="54" y="704"/>
                  </a:lnTo>
                  <a:lnTo>
                    <a:pt x="60" y="732"/>
                  </a:lnTo>
                  <a:lnTo>
                    <a:pt x="69" y="764"/>
                  </a:lnTo>
                  <a:lnTo>
                    <a:pt x="76" y="798"/>
                  </a:lnTo>
                  <a:lnTo>
                    <a:pt x="83" y="833"/>
                  </a:lnTo>
                  <a:lnTo>
                    <a:pt x="91" y="867"/>
                  </a:lnTo>
                  <a:lnTo>
                    <a:pt x="96" y="898"/>
                  </a:lnTo>
                  <a:lnTo>
                    <a:pt x="102" y="923"/>
                  </a:lnTo>
                  <a:lnTo>
                    <a:pt x="105" y="941"/>
                  </a:lnTo>
                  <a:lnTo>
                    <a:pt x="111" y="972"/>
                  </a:lnTo>
                  <a:lnTo>
                    <a:pt x="121" y="1006"/>
                  </a:lnTo>
                  <a:lnTo>
                    <a:pt x="133" y="1035"/>
                  </a:lnTo>
                  <a:lnTo>
                    <a:pt x="140" y="1055"/>
                  </a:lnTo>
                  <a:lnTo>
                    <a:pt x="144" y="1067"/>
                  </a:lnTo>
                  <a:lnTo>
                    <a:pt x="147" y="1081"/>
                  </a:lnTo>
                  <a:lnTo>
                    <a:pt x="150" y="1094"/>
                  </a:lnTo>
                  <a:lnTo>
                    <a:pt x="155" y="1105"/>
                  </a:lnTo>
                  <a:lnTo>
                    <a:pt x="158" y="1111"/>
                  </a:lnTo>
                  <a:lnTo>
                    <a:pt x="161" y="1119"/>
                  </a:lnTo>
                  <a:lnTo>
                    <a:pt x="166" y="1129"/>
                  </a:lnTo>
                  <a:lnTo>
                    <a:pt x="175" y="1139"/>
                  </a:lnTo>
                  <a:close/>
                </a:path>
              </a:pathLst>
            </a:custGeom>
            <a:solidFill>
              <a:srgbClr val="994C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49" name="Google Shape;149;p18"/>
            <p:cNvSpPr/>
            <p:nvPr/>
          </p:nvSpPr>
          <p:spPr>
            <a:xfrm>
              <a:off x="1067" y="901"/>
              <a:ext cx="289" cy="295"/>
            </a:xfrm>
            <a:custGeom>
              <a:rect b="b" l="l" r="r" t="t"/>
              <a:pathLst>
                <a:path extrusionOk="0" h="885" w="867">
                  <a:moveTo>
                    <a:pt x="456" y="3"/>
                  </a:moveTo>
                  <a:lnTo>
                    <a:pt x="478" y="14"/>
                  </a:lnTo>
                  <a:lnTo>
                    <a:pt x="498" y="29"/>
                  </a:lnTo>
                  <a:lnTo>
                    <a:pt x="517" y="46"/>
                  </a:lnTo>
                  <a:lnTo>
                    <a:pt x="533" y="69"/>
                  </a:lnTo>
                  <a:lnTo>
                    <a:pt x="546" y="94"/>
                  </a:lnTo>
                  <a:lnTo>
                    <a:pt x="556" y="122"/>
                  </a:lnTo>
                  <a:lnTo>
                    <a:pt x="562" y="153"/>
                  </a:lnTo>
                  <a:lnTo>
                    <a:pt x="562" y="188"/>
                  </a:lnTo>
                  <a:lnTo>
                    <a:pt x="556" y="238"/>
                  </a:lnTo>
                  <a:lnTo>
                    <a:pt x="548" y="287"/>
                  </a:lnTo>
                  <a:lnTo>
                    <a:pt x="534" y="336"/>
                  </a:lnTo>
                  <a:lnTo>
                    <a:pt x="520" y="380"/>
                  </a:lnTo>
                  <a:lnTo>
                    <a:pt x="511" y="397"/>
                  </a:lnTo>
                  <a:lnTo>
                    <a:pt x="502" y="414"/>
                  </a:lnTo>
                  <a:lnTo>
                    <a:pt x="494" y="428"/>
                  </a:lnTo>
                  <a:lnTo>
                    <a:pt x="483" y="440"/>
                  </a:lnTo>
                  <a:lnTo>
                    <a:pt x="476" y="450"/>
                  </a:lnTo>
                  <a:lnTo>
                    <a:pt x="469" y="461"/>
                  </a:lnTo>
                  <a:lnTo>
                    <a:pt x="463" y="471"/>
                  </a:lnTo>
                  <a:lnTo>
                    <a:pt x="459" y="480"/>
                  </a:lnTo>
                  <a:lnTo>
                    <a:pt x="465" y="477"/>
                  </a:lnTo>
                  <a:lnTo>
                    <a:pt x="473" y="473"/>
                  </a:lnTo>
                  <a:lnTo>
                    <a:pt x="486" y="467"/>
                  </a:lnTo>
                  <a:lnTo>
                    <a:pt x="500" y="461"/>
                  </a:lnTo>
                  <a:lnTo>
                    <a:pt x="510" y="456"/>
                  </a:lnTo>
                  <a:lnTo>
                    <a:pt x="520" y="451"/>
                  </a:lnTo>
                  <a:lnTo>
                    <a:pt x="529" y="447"/>
                  </a:lnTo>
                  <a:lnTo>
                    <a:pt x="536" y="443"/>
                  </a:lnTo>
                  <a:lnTo>
                    <a:pt x="546" y="437"/>
                  </a:lnTo>
                  <a:lnTo>
                    <a:pt x="559" y="430"/>
                  </a:lnTo>
                  <a:lnTo>
                    <a:pt x="571" y="421"/>
                  </a:lnTo>
                  <a:lnTo>
                    <a:pt x="577" y="414"/>
                  </a:lnTo>
                  <a:lnTo>
                    <a:pt x="587" y="402"/>
                  </a:lnTo>
                  <a:lnTo>
                    <a:pt x="599" y="391"/>
                  </a:lnTo>
                  <a:lnTo>
                    <a:pt x="610" y="379"/>
                  </a:lnTo>
                  <a:lnTo>
                    <a:pt x="620" y="367"/>
                  </a:lnTo>
                  <a:lnTo>
                    <a:pt x="632" y="356"/>
                  </a:lnTo>
                  <a:lnTo>
                    <a:pt x="642" y="348"/>
                  </a:lnTo>
                  <a:lnTo>
                    <a:pt x="652" y="341"/>
                  </a:lnTo>
                  <a:lnTo>
                    <a:pt x="660" y="338"/>
                  </a:lnTo>
                  <a:lnTo>
                    <a:pt x="668" y="336"/>
                  </a:lnTo>
                  <a:lnTo>
                    <a:pt x="679" y="334"/>
                  </a:lnTo>
                  <a:lnTo>
                    <a:pt x="692" y="331"/>
                  </a:lnTo>
                  <a:lnTo>
                    <a:pt x="705" y="328"/>
                  </a:lnTo>
                  <a:lnTo>
                    <a:pt x="718" y="327"/>
                  </a:lnTo>
                  <a:lnTo>
                    <a:pt x="730" y="324"/>
                  </a:lnTo>
                  <a:lnTo>
                    <a:pt x="738" y="324"/>
                  </a:lnTo>
                  <a:lnTo>
                    <a:pt x="744" y="324"/>
                  </a:lnTo>
                  <a:lnTo>
                    <a:pt x="750" y="327"/>
                  </a:lnTo>
                  <a:lnTo>
                    <a:pt x="762" y="331"/>
                  </a:lnTo>
                  <a:lnTo>
                    <a:pt x="776" y="336"/>
                  </a:lnTo>
                  <a:lnTo>
                    <a:pt x="792" y="342"/>
                  </a:lnTo>
                  <a:lnTo>
                    <a:pt x="808" y="349"/>
                  </a:lnTo>
                  <a:lnTo>
                    <a:pt x="823" y="355"/>
                  </a:lnTo>
                  <a:lnTo>
                    <a:pt x="836" y="362"/>
                  </a:lnTo>
                  <a:lnTo>
                    <a:pt x="843" y="366"/>
                  </a:lnTo>
                  <a:lnTo>
                    <a:pt x="851" y="374"/>
                  </a:lnTo>
                  <a:lnTo>
                    <a:pt x="853" y="381"/>
                  </a:lnTo>
                  <a:lnTo>
                    <a:pt x="852" y="387"/>
                  </a:lnTo>
                  <a:lnTo>
                    <a:pt x="849" y="388"/>
                  </a:lnTo>
                  <a:lnTo>
                    <a:pt x="855" y="393"/>
                  </a:lnTo>
                  <a:lnTo>
                    <a:pt x="861" y="398"/>
                  </a:lnTo>
                  <a:lnTo>
                    <a:pt x="864" y="404"/>
                  </a:lnTo>
                  <a:lnTo>
                    <a:pt x="867" y="409"/>
                  </a:lnTo>
                  <a:lnTo>
                    <a:pt x="865" y="418"/>
                  </a:lnTo>
                  <a:lnTo>
                    <a:pt x="862" y="429"/>
                  </a:lnTo>
                  <a:lnTo>
                    <a:pt x="859" y="439"/>
                  </a:lnTo>
                  <a:lnTo>
                    <a:pt x="855" y="446"/>
                  </a:lnTo>
                  <a:lnTo>
                    <a:pt x="861" y="453"/>
                  </a:lnTo>
                  <a:lnTo>
                    <a:pt x="862" y="461"/>
                  </a:lnTo>
                  <a:lnTo>
                    <a:pt x="862" y="468"/>
                  </a:lnTo>
                  <a:lnTo>
                    <a:pt x="861" y="474"/>
                  </a:lnTo>
                  <a:lnTo>
                    <a:pt x="858" y="478"/>
                  </a:lnTo>
                  <a:lnTo>
                    <a:pt x="856" y="482"/>
                  </a:lnTo>
                  <a:lnTo>
                    <a:pt x="852" y="487"/>
                  </a:lnTo>
                  <a:lnTo>
                    <a:pt x="848" y="488"/>
                  </a:lnTo>
                  <a:lnTo>
                    <a:pt x="842" y="491"/>
                  </a:lnTo>
                  <a:lnTo>
                    <a:pt x="835" y="495"/>
                  </a:lnTo>
                  <a:lnTo>
                    <a:pt x="827" y="499"/>
                  </a:lnTo>
                  <a:lnTo>
                    <a:pt x="823" y="502"/>
                  </a:lnTo>
                  <a:lnTo>
                    <a:pt x="827" y="512"/>
                  </a:lnTo>
                  <a:lnTo>
                    <a:pt x="827" y="520"/>
                  </a:lnTo>
                  <a:lnTo>
                    <a:pt x="826" y="530"/>
                  </a:lnTo>
                  <a:lnTo>
                    <a:pt x="821" y="536"/>
                  </a:lnTo>
                  <a:lnTo>
                    <a:pt x="816" y="541"/>
                  </a:lnTo>
                  <a:lnTo>
                    <a:pt x="811" y="545"/>
                  </a:lnTo>
                  <a:lnTo>
                    <a:pt x="803" y="550"/>
                  </a:lnTo>
                  <a:lnTo>
                    <a:pt x="791" y="552"/>
                  </a:lnTo>
                  <a:lnTo>
                    <a:pt x="786" y="550"/>
                  </a:lnTo>
                  <a:lnTo>
                    <a:pt x="782" y="548"/>
                  </a:lnTo>
                  <a:lnTo>
                    <a:pt x="776" y="545"/>
                  </a:lnTo>
                  <a:lnTo>
                    <a:pt x="773" y="543"/>
                  </a:lnTo>
                  <a:lnTo>
                    <a:pt x="768" y="545"/>
                  </a:lnTo>
                  <a:lnTo>
                    <a:pt x="760" y="550"/>
                  </a:lnTo>
                  <a:lnTo>
                    <a:pt x="750" y="555"/>
                  </a:lnTo>
                  <a:lnTo>
                    <a:pt x="740" y="561"/>
                  </a:lnTo>
                  <a:lnTo>
                    <a:pt x="728" y="565"/>
                  </a:lnTo>
                  <a:lnTo>
                    <a:pt x="718" y="569"/>
                  </a:lnTo>
                  <a:lnTo>
                    <a:pt x="709" y="573"/>
                  </a:lnTo>
                  <a:lnTo>
                    <a:pt x="702" y="575"/>
                  </a:lnTo>
                  <a:lnTo>
                    <a:pt x="696" y="576"/>
                  </a:lnTo>
                  <a:lnTo>
                    <a:pt x="687" y="578"/>
                  </a:lnTo>
                  <a:lnTo>
                    <a:pt x="677" y="580"/>
                  </a:lnTo>
                  <a:lnTo>
                    <a:pt x="666" y="582"/>
                  </a:lnTo>
                  <a:lnTo>
                    <a:pt x="655" y="583"/>
                  </a:lnTo>
                  <a:lnTo>
                    <a:pt x="644" y="585"/>
                  </a:lnTo>
                  <a:lnTo>
                    <a:pt x="634" y="586"/>
                  </a:lnTo>
                  <a:lnTo>
                    <a:pt x="625" y="586"/>
                  </a:lnTo>
                  <a:lnTo>
                    <a:pt x="619" y="586"/>
                  </a:lnTo>
                  <a:lnTo>
                    <a:pt x="613" y="588"/>
                  </a:lnTo>
                  <a:lnTo>
                    <a:pt x="604" y="589"/>
                  </a:lnTo>
                  <a:lnTo>
                    <a:pt x="597" y="590"/>
                  </a:lnTo>
                  <a:lnTo>
                    <a:pt x="590" y="592"/>
                  </a:lnTo>
                  <a:lnTo>
                    <a:pt x="584" y="593"/>
                  </a:lnTo>
                  <a:lnTo>
                    <a:pt x="577" y="595"/>
                  </a:lnTo>
                  <a:lnTo>
                    <a:pt x="571" y="597"/>
                  </a:lnTo>
                  <a:lnTo>
                    <a:pt x="564" y="600"/>
                  </a:lnTo>
                  <a:lnTo>
                    <a:pt x="556" y="604"/>
                  </a:lnTo>
                  <a:lnTo>
                    <a:pt x="549" y="607"/>
                  </a:lnTo>
                  <a:lnTo>
                    <a:pt x="542" y="611"/>
                  </a:lnTo>
                  <a:lnTo>
                    <a:pt x="533" y="617"/>
                  </a:lnTo>
                  <a:lnTo>
                    <a:pt x="521" y="627"/>
                  </a:lnTo>
                  <a:lnTo>
                    <a:pt x="508" y="638"/>
                  </a:lnTo>
                  <a:lnTo>
                    <a:pt x="494" y="652"/>
                  </a:lnTo>
                  <a:lnTo>
                    <a:pt x="479" y="665"/>
                  </a:lnTo>
                  <a:lnTo>
                    <a:pt x="466" y="677"/>
                  </a:lnTo>
                  <a:lnTo>
                    <a:pt x="456" y="686"/>
                  </a:lnTo>
                  <a:lnTo>
                    <a:pt x="449" y="693"/>
                  </a:lnTo>
                  <a:lnTo>
                    <a:pt x="441" y="698"/>
                  </a:lnTo>
                  <a:lnTo>
                    <a:pt x="431" y="705"/>
                  </a:lnTo>
                  <a:lnTo>
                    <a:pt x="418" y="715"/>
                  </a:lnTo>
                  <a:lnTo>
                    <a:pt x="405" y="726"/>
                  </a:lnTo>
                  <a:lnTo>
                    <a:pt x="390" y="738"/>
                  </a:lnTo>
                  <a:lnTo>
                    <a:pt x="377" y="749"/>
                  </a:lnTo>
                  <a:lnTo>
                    <a:pt x="368" y="757"/>
                  </a:lnTo>
                  <a:lnTo>
                    <a:pt x="361" y="764"/>
                  </a:lnTo>
                  <a:lnTo>
                    <a:pt x="351" y="770"/>
                  </a:lnTo>
                  <a:lnTo>
                    <a:pt x="336" y="780"/>
                  </a:lnTo>
                  <a:lnTo>
                    <a:pt x="319" y="791"/>
                  </a:lnTo>
                  <a:lnTo>
                    <a:pt x="300" y="803"/>
                  </a:lnTo>
                  <a:lnTo>
                    <a:pt x="281" y="815"/>
                  </a:lnTo>
                  <a:lnTo>
                    <a:pt x="264" y="826"/>
                  </a:lnTo>
                  <a:lnTo>
                    <a:pt x="249" y="834"/>
                  </a:lnTo>
                  <a:lnTo>
                    <a:pt x="240" y="840"/>
                  </a:lnTo>
                  <a:lnTo>
                    <a:pt x="230" y="844"/>
                  </a:lnTo>
                  <a:lnTo>
                    <a:pt x="213" y="851"/>
                  </a:lnTo>
                  <a:lnTo>
                    <a:pt x="189" y="860"/>
                  </a:lnTo>
                  <a:lnTo>
                    <a:pt x="163" y="868"/>
                  </a:lnTo>
                  <a:lnTo>
                    <a:pt x="137" y="876"/>
                  </a:lnTo>
                  <a:lnTo>
                    <a:pt x="111" y="882"/>
                  </a:lnTo>
                  <a:lnTo>
                    <a:pt x="87" y="885"/>
                  </a:lnTo>
                  <a:lnTo>
                    <a:pt x="68" y="885"/>
                  </a:lnTo>
                  <a:lnTo>
                    <a:pt x="49" y="878"/>
                  </a:lnTo>
                  <a:lnTo>
                    <a:pt x="38" y="867"/>
                  </a:lnTo>
                  <a:lnTo>
                    <a:pt x="30" y="854"/>
                  </a:lnTo>
                  <a:lnTo>
                    <a:pt x="26" y="844"/>
                  </a:lnTo>
                  <a:lnTo>
                    <a:pt x="19" y="830"/>
                  </a:lnTo>
                  <a:lnTo>
                    <a:pt x="10" y="812"/>
                  </a:lnTo>
                  <a:lnTo>
                    <a:pt x="3" y="794"/>
                  </a:lnTo>
                  <a:lnTo>
                    <a:pt x="0" y="777"/>
                  </a:lnTo>
                  <a:lnTo>
                    <a:pt x="1" y="750"/>
                  </a:lnTo>
                  <a:lnTo>
                    <a:pt x="7" y="711"/>
                  </a:lnTo>
                  <a:lnTo>
                    <a:pt x="14" y="670"/>
                  </a:lnTo>
                  <a:lnTo>
                    <a:pt x="26" y="642"/>
                  </a:lnTo>
                  <a:lnTo>
                    <a:pt x="30" y="600"/>
                  </a:lnTo>
                  <a:lnTo>
                    <a:pt x="41" y="554"/>
                  </a:lnTo>
                  <a:lnTo>
                    <a:pt x="57" y="508"/>
                  </a:lnTo>
                  <a:lnTo>
                    <a:pt x="77" y="461"/>
                  </a:lnTo>
                  <a:lnTo>
                    <a:pt x="97" y="418"/>
                  </a:lnTo>
                  <a:lnTo>
                    <a:pt x="119" y="381"/>
                  </a:lnTo>
                  <a:lnTo>
                    <a:pt x="138" y="352"/>
                  </a:lnTo>
                  <a:lnTo>
                    <a:pt x="154" y="332"/>
                  </a:lnTo>
                  <a:lnTo>
                    <a:pt x="162" y="296"/>
                  </a:lnTo>
                  <a:lnTo>
                    <a:pt x="173" y="252"/>
                  </a:lnTo>
                  <a:lnTo>
                    <a:pt x="189" y="203"/>
                  </a:lnTo>
                  <a:lnTo>
                    <a:pt x="208" y="156"/>
                  </a:lnTo>
                  <a:lnTo>
                    <a:pt x="230" y="109"/>
                  </a:lnTo>
                  <a:lnTo>
                    <a:pt x="255" y="69"/>
                  </a:lnTo>
                  <a:lnTo>
                    <a:pt x="282" y="39"/>
                  </a:lnTo>
                  <a:lnTo>
                    <a:pt x="313" y="21"/>
                  </a:lnTo>
                  <a:lnTo>
                    <a:pt x="342" y="13"/>
                  </a:lnTo>
                  <a:lnTo>
                    <a:pt x="368" y="7"/>
                  </a:lnTo>
                  <a:lnTo>
                    <a:pt x="390" y="3"/>
                  </a:lnTo>
                  <a:lnTo>
                    <a:pt x="408" y="1"/>
                  </a:lnTo>
                  <a:lnTo>
                    <a:pt x="424" y="0"/>
                  </a:lnTo>
                  <a:lnTo>
                    <a:pt x="437" y="1"/>
                  </a:lnTo>
                  <a:lnTo>
                    <a:pt x="447" y="1"/>
                  </a:lnTo>
                  <a:lnTo>
                    <a:pt x="456" y="3"/>
                  </a:lnTo>
                  <a:close/>
                </a:path>
              </a:pathLst>
            </a:custGeom>
            <a:solidFill>
              <a:srgbClr val="994C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0" name="Google Shape;150;p18"/>
            <p:cNvSpPr/>
            <p:nvPr/>
          </p:nvSpPr>
          <p:spPr>
            <a:xfrm>
              <a:off x="1255" y="685"/>
              <a:ext cx="165" cy="331"/>
            </a:xfrm>
            <a:custGeom>
              <a:rect b="b" l="l" r="r" t="t"/>
              <a:pathLst>
                <a:path extrusionOk="0" h="992" w="494">
                  <a:moveTo>
                    <a:pt x="77" y="59"/>
                  </a:moveTo>
                  <a:lnTo>
                    <a:pt x="89" y="54"/>
                  </a:lnTo>
                  <a:lnTo>
                    <a:pt x="101" y="51"/>
                  </a:lnTo>
                  <a:lnTo>
                    <a:pt x="111" y="48"/>
                  </a:lnTo>
                  <a:lnTo>
                    <a:pt x="120" y="44"/>
                  </a:lnTo>
                  <a:lnTo>
                    <a:pt x="125" y="41"/>
                  </a:lnTo>
                  <a:lnTo>
                    <a:pt x="131" y="37"/>
                  </a:lnTo>
                  <a:lnTo>
                    <a:pt x="138" y="33"/>
                  </a:lnTo>
                  <a:lnTo>
                    <a:pt x="146" y="30"/>
                  </a:lnTo>
                  <a:lnTo>
                    <a:pt x="152" y="26"/>
                  </a:lnTo>
                  <a:lnTo>
                    <a:pt x="159" y="23"/>
                  </a:lnTo>
                  <a:lnTo>
                    <a:pt x="163" y="21"/>
                  </a:lnTo>
                  <a:lnTo>
                    <a:pt x="168" y="20"/>
                  </a:lnTo>
                  <a:lnTo>
                    <a:pt x="172" y="14"/>
                  </a:lnTo>
                  <a:lnTo>
                    <a:pt x="176" y="10"/>
                  </a:lnTo>
                  <a:lnTo>
                    <a:pt x="182" y="7"/>
                  </a:lnTo>
                  <a:lnTo>
                    <a:pt x="188" y="6"/>
                  </a:lnTo>
                  <a:lnTo>
                    <a:pt x="192" y="6"/>
                  </a:lnTo>
                  <a:lnTo>
                    <a:pt x="197" y="9"/>
                  </a:lnTo>
                  <a:lnTo>
                    <a:pt x="201" y="12"/>
                  </a:lnTo>
                  <a:lnTo>
                    <a:pt x="205" y="13"/>
                  </a:lnTo>
                  <a:lnTo>
                    <a:pt x="216" y="12"/>
                  </a:lnTo>
                  <a:lnTo>
                    <a:pt x="224" y="9"/>
                  </a:lnTo>
                  <a:lnTo>
                    <a:pt x="230" y="6"/>
                  </a:lnTo>
                  <a:lnTo>
                    <a:pt x="235" y="2"/>
                  </a:lnTo>
                  <a:lnTo>
                    <a:pt x="243" y="2"/>
                  </a:lnTo>
                  <a:lnTo>
                    <a:pt x="255" y="2"/>
                  </a:lnTo>
                  <a:lnTo>
                    <a:pt x="265" y="3"/>
                  </a:lnTo>
                  <a:lnTo>
                    <a:pt x="272" y="7"/>
                  </a:lnTo>
                  <a:lnTo>
                    <a:pt x="275" y="5"/>
                  </a:lnTo>
                  <a:lnTo>
                    <a:pt x="280" y="2"/>
                  </a:lnTo>
                  <a:lnTo>
                    <a:pt x="283" y="0"/>
                  </a:lnTo>
                  <a:lnTo>
                    <a:pt x="286" y="0"/>
                  </a:lnTo>
                  <a:lnTo>
                    <a:pt x="288" y="3"/>
                  </a:lnTo>
                  <a:lnTo>
                    <a:pt x="293" y="6"/>
                  </a:lnTo>
                  <a:lnTo>
                    <a:pt x="297" y="10"/>
                  </a:lnTo>
                  <a:lnTo>
                    <a:pt x="302" y="13"/>
                  </a:lnTo>
                  <a:lnTo>
                    <a:pt x="306" y="14"/>
                  </a:lnTo>
                  <a:lnTo>
                    <a:pt x="313" y="16"/>
                  </a:lnTo>
                  <a:lnTo>
                    <a:pt x="322" y="17"/>
                  </a:lnTo>
                  <a:lnTo>
                    <a:pt x="332" y="20"/>
                  </a:lnTo>
                  <a:lnTo>
                    <a:pt x="342" y="23"/>
                  </a:lnTo>
                  <a:lnTo>
                    <a:pt x="353" y="27"/>
                  </a:lnTo>
                  <a:lnTo>
                    <a:pt x="360" y="33"/>
                  </a:lnTo>
                  <a:lnTo>
                    <a:pt x="366" y="40"/>
                  </a:lnTo>
                  <a:lnTo>
                    <a:pt x="372" y="43"/>
                  </a:lnTo>
                  <a:lnTo>
                    <a:pt x="379" y="48"/>
                  </a:lnTo>
                  <a:lnTo>
                    <a:pt x="388" y="57"/>
                  </a:lnTo>
                  <a:lnTo>
                    <a:pt x="398" y="66"/>
                  </a:lnTo>
                  <a:lnTo>
                    <a:pt x="406" y="78"/>
                  </a:lnTo>
                  <a:lnTo>
                    <a:pt x="414" y="89"/>
                  </a:lnTo>
                  <a:lnTo>
                    <a:pt x="420" y="100"/>
                  </a:lnTo>
                  <a:lnTo>
                    <a:pt x="424" y="111"/>
                  </a:lnTo>
                  <a:lnTo>
                    <a:pt x="427" y="132"/>
                  </a:lnTo>
                  <a:lnTo>
                    <a:pt x="428" y="153"/>
                  </a:lnTo>
                  <a:lnTo>
                    <a:pt x="428" y="170"/>
                  </a:lnTo>
                  <a:lnTo>
                    <a:pt x="428" y="183"/>
                  </a:lnTo>
                  <a:lnTo>
                    <a:pt x="439" y="180"/>
                  </a:lnTo>
                  <a:lnTo>
                    <a:pt x="450" y="179"/>
                  </a:lnTo>
                  <a:lnTo>
                    <a:pt x="459" y="181"/>
                  </a:lnTo>
                  <a:lnTo>
                    <a:pt x="463" y="188"/>
                  </a:lnTo>
                  <a:lnTo>
                    <a:pt x="463" y="193"/>
                  </a:lnTo>
                  <a:lnTo>
                    <a:pt x="463" y="197"/>
                  </a:lnTo>
                  <a:lnTo>
                    <a:pt x="463" y="201"/>
                  </a:lnTo>
                  <a:lnTo>
                    <a:pt x="463" y="207"/>
                  </a:lnTo>
                  <a:lnTo>
                    <a:pt x="462" y="218"/>
                  </a:lnTo>
                  <a:lnTo>
                    <a:pt x="462" y="228"/>
                  </a:lnTo>
                  <a:lnTo>
                    <a:pt x="460" y="237"/>
                  </a:lnTo>
                  <a:lnTo>
                    <a:pt x="459" y="244"/>
                  </a:lnTo>
                  <a:lnTo>
                    <a:pt x="459" y="254"/>
                  </a:lnTo>
                  <a:lnTo>
                    <a:pt x="459" y="264"/>
                  </a:lnTo>
                  <a:lnTo>
                    <a:pt x="460" y="273"/>
                  </a:lnTo>
                  <a:lnTo>
                    <a:pt x="462" y="280"/>
                  </a:lnTo>
                  <a:lnTo>
                    <a:pt x="462" y="289"/>
                  </a:lnTo>
                  <a:lnTo>
                    <a:pt x="460" y="302"/>
                  </a:lnTo>
                  <a:lnTo>
                    <a:pt x="453" y="310"/>
                  </a:lnTo>
                  <a:lnTo>
                    <a:pt x="439" y="312"/>
                  </a:lnTo>
                  <a:lnTo>
                    <a:pt x="437" y="337"/>
                  </a:lnTo>
                  <a:lnTo>
                    <a:pt x="433" y="365"/>
                  </a:lnTo>
                  <a:lnTo>
                    <a:pt x="424" y="389"/>
                  </a:lnTo>
                  <a:lnTo>
                    <a:pt x="417" y="402"/>
                  </a:lnTo>
                  <a:lnTo>
                    <a:pt x="409" y="410"/>
                  </a:lnTo>
                  <a:lnTo>
                    <a:pt x="399" y="423"/>
                  </a:lnTo>
                  <a:lnTo>
                    <a:pt x="393" y="438"/>
                  </a:lnTo>
                  <a:lnTo>
                    <a:pt x="390" y="455"/>
                  </a:lnTo>
                  <a:lnTo>
                    <a:pt x="393" y="488"/>
                  </a:lnTo>
                  <a:lnTo>
                    <a:pt x="399" y="536"/>
                  </a:lnTo>
                  <a:lnTo>
                    <a:pt x="404" y="584"/>
                  </a:lnTo>
                  <a:lnTo>
                    <a:pt x="406" y="610"/>
                  </a:lnTo>
                  <a:lnTo>
                    <a:pt x="409" y="612"/>
                  </a:lnTo>
                  <a:lnTo>
                    <a:pt x="412" y="612"/>
                  </a:lnTo>
                  <a:lnTo>
                    <a:pt x="415" y="613"/>
                  </a:lnTo>
                  <a:lnTo>
                    <a:pt x="420" y="615"/>
                  </a:lnTo>
                  <a:lnTo>
                    <a:pt x="455" y="661"/>
                  </a:lnTo>
                  <a:lnTo>
                    <a:pt x="478" y="716"/>
                  </a:lnTo>
                  <a:lnTo>
                    <a:pt x="491" y="775"/>
                  </a:lnTo>
                  <a:lnTo>
                    <a:pt x="494" y="833"/>
                  </a:lnTo>
                  <a:lnTo>
                    <a:pt x="485" y="888"/>
                  </a:lnTo>
                  <a:lnTo>
                    <a:pt x="465" y="934"/>
                  </a:lnTo>
                  <a:lnTo>
                    <a:pt x="434" y="969"/>
                  </a:lnTo>
                  <a:lnTo>
                    <a:pt x="390" y="989"/>
                  </a:lnTo>
                  <a:lnTo>
                    <a:pt x="358" y="992"/>
                  </a:lnTo>
                  <a:lnTo>
                    <a:pt x="326" y="988"/>
                  </a:lnTo>
                  <a:lnTo>
                    <a:pt x="297" y="979"/>
                  </a:lnTo>
                  <a:lnTo>
                    <a:pt x="271" y="964"/>
                  </a:lnTo>
                  <a:lnTo>
                    <a:pt x="245" y="946"/>
                  </a:lnTo>
                  <a:lnTo>
                    <a:pt x="221" y="923"/>
                  </a:lnTo>
                  <a:lnTo>
                    <a:pt x="200" y="898"/>
                  </a:lnTo>
                  <a:lnTo>
                    <a:pt x="179" y="870"/>
                  </a:lnTo>
                  <a:lnTo>
                    <a:pt x="160" y="842"/>
                  </a:lnTo>
                  <a:lnTo>
                    <a:pt x="143" y="812"/>
                  </a:lnTo>
                  <a:lnTo>
                    <a:pt x="127" y="784"/>
                  </a:lnTo>
                  <a:lnTo>
                    <a:pt x="112" y="756"/>
                  </a:lnTo>
                  <a:lnTo>
                    <a:pt x="101" y="730"/>
                  </a:lnTo>
                  <a:lnTo>
                    <a:pt x="89" y="706"/>
                  </a:lnTo>
                  <a:lnTo>
                    <a:pt x="80" y="685"/>
                  </a:lnTo>
                  <a:lnTo>
                    <a:pt x="71" y="668"/>
                  </a:lnTo>
                  <a:lnTo>
                    <a:pt x="66" y="657"/>
                  </a:lnTo>
                  <a:lnTo>
                    <a:pt x="58" y="647"/>
                  </a:lnTo>
                  <a:lnTo>
                    <a:pt x="53" y="639"/>
                  </a:lnTo>
                  <a:lnTo>
                    <a:pt x="47" y="632"/>
                  </a:lnTo>
                  <a:lnTo>
                    <a:pt x="41" y="626"/>
                  </a:lnTo>
                  <a:lnTo>
                    <a:pt x="34" y="622"/>
                  </a:lnTo>
                  <a:lnTo>
                    <a:pt x="28" y="617"/>
                  </a:lnTo>
                  <a:lnTo>
                    <a:pt x="20" y="616"/>
                  </a:lnTo>
                  <a:lnTo>
                    <a:pt x="26" y="612"/>
                  </a:lnTo>
                  <a:lnTo>
                    <a:pt x="32" y="605"/>
                  </a:lnTo>
                  <a:lnTo>
                    <a:pt x="39" y="596"/>
                  </a:lnTo>
                  <a:lnTo>
                    <a:pt x="47" y="588"/>
                  </a:lnTo>
                  <a:lnTo>
                    <a:pt x="54" y="578"/>
                  </a:lnTo>
                  <a:lnTo>
                    <a:pt x="60" y="567"/>
                  </a:lnTo>
                  <a:lnTo>
                    <a:pt x="64" y="557"/>
                  </a:lnTo>
                  <a:lnTo>
                    <a:pt x="67" y="547"/>
                  </a:lnTo>
                  <a:lnTo>
                    <a:pt x="67" y="518"/>
                  </a:lnTo>
                  <a:lnTo>
                    <a:pt x="64" y="483"/>
                  </a:lnTo>
                  <a:lnTo>
                    <a:pt x="60" y="451"/>
                  </a:lnTo>
                  <a:lnTo>
                    <a:pt x="55" y="428"/>
                  </a:lnTo>
                  <a:lnTo>
                    <a:pt x="54" y="407"/>
                  </a:lnTo>
                  <a:lnTo>
                    <a:pt x="53" y="378"/>
                  </a:lnTo>
                  <a:lnTo>
                    <a:pt x="53" y="350"/>
                  </a:lnTo>
                  <a:lnTo>
                    <a:pt x="54" y="330"/>
                  </a:lnTo>
                  <a:lnTo>
                    <a:pt x="48" y="333"/>
                  </a:lnTo>
                  <a:lnTo>
                    <a:pt x="39" y="333"/>
                  </a:lnTo>
                  <a:lnTo>
                    <a:pt x="31" y="331"/>
                  </a:lnTo>
                  <a:lnTo>
                    <a:pt x="25" y="329"/>
                  </a:lnTo>
                  <a:lnTo>
                    <a:pt x="20" y="322"/>
                  </a:lnTo>
                  <a:lnTo>
                    <a:pt x="16" y="312"/>
                  </a:lnTo>
                  <a:lnTo>
                    <a:pt x="13" y="299"/>
                  </a:lnTo>
                  <a:lnTo>
                    <a:pt x="12" y="285"/>
                  </a:lnTo>
                  <a:lnTo>
                    <a:pt x="12" y="270"/>
                  </a:lnTo>
                  <a:lnTo>
                    <a:pt x="9" y="253"/>
                  </a:lnTo>
                  <a:lnTo>
                    <a:pt x="6" y="237"/>
                  </a:lnTo>
                  <a:lnTo>
                    <a:pt x="3" y="229"/>
                  </a:lnTo>
                  <a:lnTo>
                    <a:pt x="2" y="222"/>
                  </a:lnTo>
                  <a:lnTo>
                    <a:pt x="0" y="212"/>
                  </a:lnTo>
                  <a:lnTo>
                    <a:pt x="0" y="204"/>
                  </a:lnTo>
                  <a:lnTo>
                    <a:pt x="2" y="197"/>
                  </a:lnTo>
                  <a:lnTo>
                    <a:pt x="7" y="190"/>
                  </a:lnTo>
                  <a:lnTo>
                    <a:pt x="13" y="187"/>
                  </a:lnTo>
                  <a:lnTo>
                    <a:pt x="22" y="187"/>
                  </a:lnTo>
                  <a:lnTo>
                    <a:pt x="32" y="191"/>
                  </a:lnTo>
                  <a:lnTo>
                    <a:pt x="32" y="174"/>
                  </a:lnTo>
                  <a:lnTo>
                    <a:pt x="34" y="156"/>
                  </a:lnTo>
                  <a:lnTo>
                    <a:pt x="35" y="141"/>
                  </a:lnTo>
                  <a:lnTo>
                    <a:pt x="39" y="131"/>
                  </a:lnTo>
                  <a:lnTo>
                    <a:pt x="34" y="127"/>
                  </a:lnTo>
                  <a:lnTo>
                    <a:pt x="31" y="121"/>
                  </a:lnTo>
                  <a:lnTo>
                    <a:pt x="29" y="114"/>
                  </a:lnTo>
                  <a:lnTo>
                    <a:pt x="34" y="106"/>
                  </a:lnTo>
                  <a:lnTo>
                    <a:pt x="36" y="100"/>
                  </a:lnTo>
                  <a:lnTo>
                    <a:pt x="41" y="93"/>
                  </a:lnTo>
                  <a:lnTo>
                    <a:pt x="47" y="86"/>
                  </a:lnTo>
                  <a:lnTo>
                    <a:pt x="51" y="79"/>
                  </a:lnTo>
                  <a:lnTo>
                    <a:pt x="57" y="72"/>
                  </a:lnTo>
                  <a:lnTo>
                    <a:pt x="64" y="66"/>
                  </a:lnTo>
                  <a:lnTo>
                    <a:pt x="70" y="62"/>
                  </a:lnTo>
                  <a:lnTo>
                    <a:pt x="77" y="59"/>
                  </a:lnTo>
                  <a:close/>
                </a:path>
              </a:pathLst>
            </a:custGeom>
            <a:solidFill>
              <a:srgbClr val="994C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1" name="Google Shape;151;p18"/>
            <p:cNvSpPr/>
            <p:nvPr/>
          </p:nvSpPr>
          <p:spPr>
            <a:xfrm>
              <a:off x="1249" y="660"/>
              <a:ext cx="158" cy="91"/>
            </a:xfrm>
            <a:custGeom>
              <a:rect b="b" l="l" r="r" t="t"/>
              <a:pathLst>
                <a:path extrusionOk="0" h="271" w="472">
                  <a:moveTo>
                    <a:pt x="445" y="257"/>
                  </a:moveTo>
                  <a:lnTo>
                    <a:pt x="445" y="244"/>
                  </a:lnTo>
                  <a:lnTo>
                    <a:pt x="445" y="227"/>
                  </a:lnTo>
                  <a:lnTo>
                    <a:pt x="444" y="206"/>
                  </a:lnTo>
                  <a:lnTo>
                    <a:pt x="441" y="185"/>
                  </a:lnTo>
                  <a:lnTo>
                    <a:pt x="437" y="174"/>
                  </a:lnTo>
                  <a:lnTo>
                    <a:pt x="431" y="163"/>
                  </a:lnTo>
                  <a:lnTo>
                    <a:pt x="423" y="152"/>
                  </a:lnTo>
                  <a:lnTo>
                    <a:pt x="415" y="140"/>
                  </a:lnTo>
                  <a:lnTo>
                    <a:pt x="405" y="131"/>
                  </a:lnTo>
                  <a:lnTo>
                    <a:pt x="396" y="122"/>
                  </a:lnTo>
                  <a:lnTo>
                    <a:pt x="389" y="117"/>
                  </a:lnTo>
                  <a:lnTo>
                    <a:pt x="383" y="114"/>
                  </a:lnTo>
                  <a:lnTo>
                    <a:pt x="377" y="107"/>
                  </a:lnTo>
                  <a:lnTo>
                    <a:pt x="370" y="101"/>
                  </a:lnTo>
                  <a:lnTo>
                    <a:pt x="359" y="97"/>
                  </a:lnTo>
                  <a:lnTo>
                    <a:pt x="349" y="94"/>
                  </a:lnTo>
                  <a:lnTo>
                    <a:pt x="339" y="91"/>
                  </a:lnTo>
                  <a:lnTo>
                    <a:pt x="330" y="90"/>
                  </a:lnTo>
                  <a:lnTo>
                    <a:pt x="323" y="88"/>
                  </a:lnTo>
                  <a:lnTo>
                    <a:pt x="319" y="87"/>
                  </a:lnTo>
                  <a:lnTo>
                    <a:pt x="314" y="84"/>
                  </a:lnTo>
                  <a:lnTo>
                    <a:pt x="310" y="80"/>
                  </a:lnTo>
                  <a:lnTo>
                    <a:pt x="305" y="77"/>
                  </a:lnTo>
                  <a:lnTo>
                    <a:pt x="303" y="74"/>
                  </a:lnTo>
                  <a:lnTo>
                    <a:pt x="300" y="74"/>
                  </a:lnTo>
                  <a:lnTo>
                    <a:pt x="297" y="76"/>
                  </a:lnTo>
                  <a:lnTo>
                    <a:pt x="292" y="79"/>
                  </a:lnTo>
                  <a:lnTo>
                    <a:pt x="289" y="81"/>
                  </a:lnTo>
                  <a:lnTo>
                    <a:pt x="282" y="77"/>
                  </a:lnTo>
                  <a:lnTo>
                    <a:pt x="272" y="76"/>
                  </a:lnTo>
                  <a:lnTo>
                    <a:pt x="260" y="76"/>
                  </a:lnTo>
                  <a:lnTo>
                    <a:pt x="252" y="76"/>
                  </a:lnTo>
                  <a:lnTo>
                    <a:pt x="247" y="80"/>
                  </a:lnTo>
                  <a:lnTo>
                    <a:pt x="241" y="83"/>
                  </a:lnTo>
                  <a:lnTo>
                    <a:pt x="233" y="86"/>
                  </a:lnTo>
                  <a:lnTo>
                    <a:pt x="222" y="87"/>
                  </a:lnTo>
                  <a:lnTo>
                    <a:pt x="218" y="86"/>
                  </a:lnTo>
                  <a:lnTo>
                    <a:pt x="214" y="83"/>
                  </a:lnTo>
                  <a:lnTo>
                    <a:pt x="209" y="80"/>
                  </a:lnTo>
                  <a:lnTo>
                    <a:pt x="205" y="80"/>
                  </a:lnTo>
                  <a:lnTo>
                    <a:pt x="199" y="81"/>
                  </a:lnTo>
                  <a:lnTo>
                    <a:pt x="193" y="84"/>
                  </a:lnTo>
                  <a:lnTo>
                    <a:pt x="189" y="88"/>
                  </a:lnTo>
                  <a:lnTo>
                    <a:pt x="185" y="94"/>
                  </a:lnTo>
                  <a:lnTo>
                    <a:pt x="180" y="95"/>
                  </a:lnTo>
                  <a:lnTo>
                    <a:pt x="176" y="97"/>
                  </a:lnTo>
                  <a:lnTo>
                    <a:pt x="169" y="100"/>
                  </a:lnTo>
                  <a:lnTo>
                    <a:pt x="163" y="104"/>
                  </a:lnTo>
                  <a:lnTo>
                    <a:pt x="155" y="107"/>
                  </a:lnTo>
                  <a:lnTo>
                    <a:pt x="148" y="111"/>
                  </a:lnTo>
                  <a:lnTo>
                    <a:pt x="142" y="115"/>
                  </a:lnTo>
                  <a:lnTo>
                    <a:pt x="137" y="118"/>
                  </a:lnTo>
                  <a:lnTo>
                    <a:pt x="128" y="122"/>
                  </a:lnTo>
                  <a:lnTo>
                    <a:pt x="118" y="125"/>
                  </a:lnTo>
                  <a:lnTo>
                    <a:pt x="106" y="128"/>
                  </a:lnTo>
                  <a:lnTo>
                    <a:pt x="94" y="133"/>
                  </a:lnTo>
                  <a:lnTo>
                    <a:pt x="87" y="136"/>
                  </a:lnTo>
                  <a:lnTo>
                    <a:pt x="81" y="140"/>
                  </a:lnTo>
                  <a:lnTo>
                    <a:pt x="74" y="146"/>
                  </a:lnTo>
                  <a:lnTo>
                    <a:pt x="68" y="153"/>
                  </a:lnTo>
                  <a:lnTo>
                    <a:pt x="64" y="160"/>
                  </a:lnTo>
                  <a:lnTo>
                    <a:pt x="58" y="167"/>
                  </a:lnTo>
                  <a:lnTo>
                    <a:pt x="53" y="174"/>
                  </a:lnTo>
                  <a:lnTo>
                    <a:pt x="51" y="180"/>
                  </a:lnTo>
                  <a:lnTo>
                    <a:pt x="46" y="188"/>
                  </a:lnTo>
                  <a:lnTo>
                    <a:pt x="48" y="195"/>
                  </a:lnTo>
                  <a:lnTo>
                    <a:pt x="51" y="201"/>
                  </a:lnTo>
                  <a:lnTo>
                    <a:pt x="56" y="205"/>
                  </a:lnTo>
                  <a:lnTo>
                    <a:pt x="52" y="215"/>
                  </a:lnTo>
                  <a:lnTo>
                    <a:pt x="51" y="230"/>
                  </a:lnTo>
                  <a:lnTo>
                    <a:pt x="49" y="248"/>
                  </a:lnTo>
                  <a:lnTo>
                    <a:pt x="49" y="265"/>
                  </a:lnTo>
                  <a:lnTo>
                    <a:pt x="39" y="261"/>
                  </a:lnTo>
                  <a:lnTo>
                    <a:pt x="30" y="261"/>
                  </a:lnTo>
                  <a:lnTo>
                    <a:pt x="24" y="264"/>
                  </a:lnTo>
                  <a:lnTo>
                    <a:pt x="19" y="271"/>
                  </a:lnTo>
                  <a:lnTo>
                    <a:pt x="5" y="255"/>
                  </a:lnTo>
                  <a:lnTo>
                    <a:pt x="0" y="234"/>
                  </a:lnTo>
                  <a:lnTo>
                    <a:pt x="1" y="215"/>
                  </a:lnTo>
                  <a:lnTo>
                    <a:pt x="8" y="202"/>
                  </a:lnTo>
                  <a:lnTo>
                    <a:pt x="4" y="184"/>
                  </a:lnTo>
                  <a:lnTo>
                    <a:pt x="5" y="167"/>
                  </a:lnTo>
                  <a:lnTo>
                    <a:pt x="8" y="153"/>
                  </a:lnTo>
                  <a:lnTo>
                    <a:pt x="14" y="142"/>
                  </a:lnTo>
                  <a:lnTo>
                    <a:pt x="19" y="132"/>
                  </a:lnTo>
                  <a:lnTo>
                    <a:pt x="21" y="121"/>
                  </a:lnTo>
                  <a:lnTo>
                    <a:pt x="29" y="110"/>
                  </a:lnTo>
                  <a:lnTo>
                    <a:pt x="43" y="98"/>
                  </a:lnTo>
                  <a:lnTo>
                    <a:pt x="46" y="88"/>
                  </a:lnTo>
                  <a:lnTo>
                    <a:pt x="52" y="80"/>
                  </a:lnTo>
                  <a:lnTo>
                    <a:pt x="59" y="72"/>
                  </a:lnTo>
                  <a:lnTo>
                    <a:pt x="68" y="63"/>
                  </a:lnTo>
                  <a:lnTo>
                    <a:pt x="77" y="56"/>
                  </a:lnTo>
                  <a:lnTo>
                    <a:pt x="86" y="51"/>
                  </a:lnTo>
                  <a:lnTo>
                    <a:pt x="93" y="46"/>
                  </a:lnTo>
                  <a:lnTo>
                    <a:pt x="100" y="45"/>
                  </a:lnTo>
                  <a:lnTo>
                    <a:pt x="103" y="41"/>
                  </a:lnTo>
                  <a:lnTo>
                    <a:pt x="109" y="37"/>
                  </a:lnTo>
                  <a:lnTo>
                    <a:pt x="115" y="32"/>
                  </a:lnTo>
                  <a:lnTo>
                    <a:pt x="122" y="28"/>
                  </a:lnTo>
                  <a:lnTo>
                    <a:pt x="131" y="25"/>
                  </a:lnTo>
                  <a:lnTo>
                    <a:pt x="139" y="23"/>
                  </a:lnTo>
                  <a:lnTo>
                    <a:pt x="148" y="21"/>
                  </a:lnTo>
                  <a:lnTo>
                    <a:pt x="157" y="21"/>
                  </a:lnTo>
                  <a:lnTo>
                    <a:pt x="164" y="16"/>
                  </a:lnTo>
                  <a:lnTo>
                    <a:pt x="171" y="11"/>
                  </a:lnTo>
                  <a:lnTo>
                    <a:pt x="179" y="9"/>
                  </a:lnTo>
                  <a:lnTo>
                    <a:pt x="188" y="6"/>
                  </a:lnTo>
                  <a:lnTo>
                    <a:pt x="195" y="3"/>
                  </a:lnTo>
                  <a:lnTo>
                    <a:pt x="204" y="2"/>
                  </a:lnTo>
                  <a:lnTo>
                    <a:pt x="211" y="2"/>
                  </a:lnTo>
                  <a:lnTo>
                    <a:pt x="218" y="2"/>
                  </a:lnTo>
                  <a:lnTo>
                    <a:pt x="225" y="2"/>
                  </a:lnTo>
                  <a:lnTo>
                    <a:pt x="236" y="2"/>
                  </a:lnTo>
                  <a:lnTo>
                    <a:pt x="246" y="2"/>
                  </a:lnTo>
                  <a:lnTo>
                    <a:pt x="256" y="2"/>
                  </a:lnTo>
                  <a:lnTo>
                    <a:pt x="266" y="0"/>
                  </a:lnTo>
                  <a:lnTo>
                    <a:pt x="275" y="0"/>
                  </a:lnTo>
                  <a:lnTo>
                    <a:pt x="282" y="0"/>
                  </a:lnTo>
                  <a:lnTo>
                    <a:pt x="287" y="2"/>
                  </a:lnTo>
                  <a:lnTo>
                    <a:pt x="291" y="3"/>
                  </a:lnTo>
                  <a:lnTo>
                    <a:pt x="297" y="4"/>
                  </a:lnTo>
                  <a:lnTo>
                    <a:pt x="303" y="6"/>
                  </a:lnTo>
                  <a:lnTo>
                    <a:pt x="310" y="7"/>
                  </a:lnTo>
                  <a:lnTo>
                    <a:pt x="316" y="9"/>
                  </a:lnTo>
                  <a:lnTo>
                    <a:pt x="322" y="10"/>
                  </a:lnTo>
                  <a:lnTo>
                    <a:pt x="327" y="11"/>
                  </a:lnTo>
                  <a:lnTo>
                    <a:pt x="333" y="11"/>
                  </a:lnTo>
                  <a:lnTo>
                    <a:pt x="343" y="16"/>
                  </a:lnTo>
                  <a:lnTo>
                    <a:pt x="355" y="23"/>
                  </a:lnTo>
                  <a:lnTo>
                    <a:pt x="365" y="31"/>
                  </a:lnTo>
                  <a:lnTo>
                    <a:pt x="371" y="41"/>
                  </a:lnTo>
                  <a:lnTo>
                    <a:pt x="375" y="45"/>
                  </a:lnTo>
                  <a:lnTo>
                    <a:pt x="383" y="52"/>
                  </a:lnTo>
                  <a:lnTo>
                    <a:pt x="391" y="60"/>
                  </a:lnTo>
                  <a:lnTo>
                    <a:pt x="400" y="69"/>
                  </a:lnTo>
                  <a:lnTo>
                    <a:pt x="407" y="77"/>
                  </a:lnTo>
                  <a:lnTo>
                    <a:pt x="416" y="86"/>
                  </a:lnTo>
                  <a:lnTo>
                    <a:pt x="423" y="93"/>
                  </a:lnTo>
                  <a:lnTo>
                    <a:pt x="428" y="97"/>
                  </a:lnTo>
                  <a:lnTo>
                    <a:pt x="440" y="110"/>
                  </a:lnTo>
                  <a:lnTo>
                    <a:pt x="450" y="126"/>
                  </a:lnTo>
                  <a:lnTo>
                    <a:pt x="457" y="149"/>
                  </a:lnTo>
                  <a:lnTo>
                    <a:pt x="457" y="171"/>
                  </a:lnTo>
                  <a:lnTo>
                    <a:pt x="463" y="177"/>
                  </a:lnTo>
                  <a:lnTo>
                    <a:pt x="467" y="187"/>
                  </a:lnTo>
                  <a:lnTo>
                    <a:pt x="472" y="198"/>
                  </a:lnTo>
                  <a:lnTo>
                    <a:pt x="472" y="210"/>
                  </a:lnTo>
                  <a:lnTo>
                    <a:pt x="469" y="225"/>
                  </a:lnTo>
                  <a:lnTo>
                    <a:pt x="463" y="237"/>
                  </a:lnTo>
                  <a:lnTo>
                    <a:pt x="456" y="250"/>
                  </a:lnTo>
                  <a:lnTo>
                    <a:pt x="445" y="25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2" name="Google Shape;152;p18"/>
            <p:cNvSpPr/>
            <p:nvPr/>
          </p:nvSpPr>
          <p:spPr>
            <a:xfrm>
              <a:off x="1390" y="1628"/>
              <a:ext cx="22" cy="76"/>
            </a:xfrm>
            <a:custGeom>
              <a:rect b="b" l="l" r="r" t="t"/>
              <a:pathLst>
                <a:path extrusionOk="0" h="229" w="67">
                  <a:moveTo>
                    <a:pt x="0" y="22"/>
                  </a:moveTo>
                  <a:lnTo>
                    <a:pt x="0" y="17"/>
                  </a:lnTo>
                  <a:lnTo>
                    <a:pt x="0" y="10"/>
                  </a:lnTo>
                  <a:lnTo>
                    <a:pt x="1" y="4"/>
                  </a:lnTo>
                  <a:lnTo>
                    <a:pt x="4" y="1"/>
                  </a:lnTo>
                  <a:lnTo>
                    <a:pt x="11" y="0"/>
                  </a:lnTo>
                  <a:lnTo>
                    <a:pt x="21" y="1"/>
                  </a:lnTo>
                  <a:lnTo>
                    <a:pt x="33" y="7"/>
                  </a:lnTo>
                  <a:lnTo>
                    <a:pt x="45" y="18"/>
                  </a:lnTo>
                  <a:lnTo>
                    <a:pt x="53" y="34"/>
                  </a:lnTo>
                  <a:lnTo>
                    <a:pt x="59" y="52"/>
                  </a:lnTo>
                  <a:lnTo>
                    <a:pt x="64" y="67"/>
                  </a:lnTo>
                  <a:lnTo>
                    <a:pt x="65" y="81"/>
                  </a:lnTo>
                  <a:lnTo>
                    <a:pt x="62" y="94"/>
                  </a:lnTo>
                  <a:lnTo>
                    <a:pt x="61" y="107"/>
                  </a:lnTo>
                  <a:lnTo>
                    <a:pt x="61" y="118"/>
                  </a:lnTo>
                  <a:lnTo>
                    <a:pt x="62" y="128"/>
                  </a:lnTo>
                  <a:lnTo>
                    <a:pt x="65" y="146"/>
                  </a:lnTo>
                  <a:lnTo>
                    <a:pt x="67" y="174"/>
                  </a:lnTo>
                  <a:lnTo>
                    <a:pt x="64" y="203"/>
                  </a:lnTo>
                  <a:lnTo>
                    <a:pt x="56" y="229"/>
                  </a:lnTo>
                  <a:lnTo>
                    <a:pt x="51" y="195"/>
                  </a:lnTo>
                  <a:lnTo>
                    <a:pt x="42" y="157"/>
                  </a:lnTo>
                  <a:lnTo>
                    <a:pt x="29" y="126"/>
                  </a:lnTo>
                  <a:lnTo>
                    <a:pt x="16" y="112"/>
                  </a:lnTo>
                  <a:lnTo>
                    <a:pt x="24" y="93"/>
                  </a:lnTo>
                  <a:lnTo>
                    <a:pt x="24" y="67"/>
                  </a:lnTo>
                  <a:lnTo>
                    <a:pt x="16" y="42"/>
                  </a:lnTo>
                  <a:lnTo>
                    <a:pt x="0" y="22"/>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3" name="Google Shape;153;p18"/>
            <p:cNvSpPr/>
            <p:nvPr/>
          </p:nvSpPr>
          <p:spPr>
            <a:xfrm>
              <a:off x="1440" y="908"/>
              <a:ext cx="62" cy="21"/>
            </a:xfrm>
            <a:custGeom>
              <a:rect b="b" l="l" r="r" t="t"/>
              <a:pathLst>
                <a:path extrusionOk="0" h="63" w="187">
                  <a:moveTo>
                    <a:pt x="187" y="63"/>
                  </a:moveTo>
                  <a:lnTo>
                    <a:pt x="181" y="55"/>
                  </a:lnTo>
                  <a:lnTo>
                    <a:pt x="173" y="46"/>
                  </a:lnTo>
                  <a:lnTo>
                    <a:pt x="168" y="38"/>
                  </a:lnTo>
                  <a:lnTo>
                    <a:pt x="163" y="31"/>
                  </a:lnTo>
                  <a:lnTo>
                    <a:pt x="157" y="24"/>
                  </a:lnTo>
                  <a:lnTo>
                    <a:pt x="149" y="17"/>
                  </a:lnTo>
                  <a:lnTo>
                    <a:pt x="137" y="13"/>
                  </a:lnTo>
                  <a:lnTo>
                    <a:pt x="125" y="8"/>
                  </a:lnTo>
                  <a:lnTo>
                    <a:pt x="112" y="6"/>
                  </a:lnTo>
                  <a:lnTo>
                    <a:pt x="99" y="4"/>
                  </a:lnTo>
                  <a:lnTo>
                    <a:pt x="87" y="4"/>
                  </a:lnTo>
                  <a:lnTo>
                    <a:pt x="76" y="4"/>
                  </a:lnTo>
                  <a:lnTo>
                    <a:pt x="70" y="4"/>
                  </a:lnTo>
                  <a:lnTo>
                    <a:pt x="64" y="4"/>
                  </a:lnTo>
                  <a:lnTo>
                    <a:pt x="58" y="4"/>
                  </a:lnTo>
                  <a:lnTo>
                    <a:pt x="53" y="4"/>
                  </a:lnTo>
                  <a:lnTo>
                    <a:pt x="45" y="3"/>
                  </a:lnTo>
                  <a:lnTo>
                    <a:pt x="39" y="1"/>
                  </a:lnTo>
                  <a:lnTo>
                    <a:pt x="32" y="1"/>
                  </a:lnTo>
                  <a:lnTo>
                    <a:pt x="26" y="0"/>
                  </a:lnTo>
                  <a:lnTo>
                    <a:pt x="20" y="4"/>
                  </a:lnTo>
                  <a:lnTo>
                    <a:pt x="13" y="11"/>
                  </a:lnTo>
                  <a:lnTo>
                    <a:pt x="6" y="17"/>
                  </a:lnTo>
                  <a:lnTo>
                    <a:pt x="0" y="21"/>
                  </a:lnTo>
                  <a:lnTo>
                    <a:pt x="7" y="21"/>
                  </a:lnTo>
                  <a:lnTo>
                    <a:pt x="16" y="21"/>
                  </a:lnTo>
                  <a:lnTo>
                    <a:pt x="26" y="21"/>
                  </a:lnTo>
                  <a:lnTo>
                    <a:pt x="38" y="21"/>
                  </a:lnTo>
                  <a:lnTo>
                    <a:pt x="48" y="21"/>
                  </a:lnTo>
                  <a:lnTo>
                    <a:pt x="57" y="21"/>
                  </a:lnTo>
                  <a:lnTo>
                    <a:pt x="63" y="21"/>
                  </a:lnTo>
                  <a:lnTo>
                    <a:pt x="67" y="21"/>
                  </a:lnTo>
                  <a:lnTo>
                    <a:pt x="73" y="22"/>
                  </a:lnTo>
                  <a:lnTo>
                    <a:pt x="82" y="25"/>
                  </a:lnTo>
                  <a:lnTo>
                    <a:pt x="89" y="29"/>
                  </a:lnTo>
                  <a:lnTo>
                    <a:pt x="95" y="31"/>
                  </a:lnTo>
                  <a:lnTo>
                    <a:pt x="101" y="32"/>
                  </a:lnTo>
                  <a:lnTo>
                    <a:pt x="111" y="34"/>
                  </a:lnTo>
                  <a:lnTo>
                    <a:pt x="124" y="35"/>
                  </a:lnTo>
                  <a:lnTo>
                    <a:pt x="138" y="39"/>
                  </a:lnTo>
                  <a:lnTo>
                    <a:pt x="153" y="43"/>
                  </a:lnTo>
                  <a:lnTo>
                    <a:pt x="168" y="49"/>
                  </a:lnTo>
                  <a:lnTo>
                    <a:pt x="179" y="55"/>
                  </a:lnTo>
                  <a:lnTo>
                    <a:pt x="187" y="63"/>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4" name="Google Shape;154;p18"/>
            <p:cNvSpPr/>
            <p:nvPr/>
          </p:nvSpPr>
          <p:spPr>
            <a:xfrm>
              <a:off x="1359" y="902"/>
              <a:ext cx="22" cy="25"/>
            </a:xfrm>
            <a:custGeom>
              <a:rect b="b" l="l" r="r" t="t"/>
              <a:pathLst>
                <a:path extrusionOk="0" h="75" w="67">
                  <a:moveTo>
                    <a:pt x="0" y="75"/>
                  </a:moveTo>
                  <a:lnTo>
                    <a:pt x="4" y="61"/>
                  </a:lnTo>
                  <a:lnTo>
                    <a:pt x="11" y="40"/>
                  </a:lnTo>
                  <a:lnTo>
                    <a:pt x="19" y="21"/>
                  </a:lnTo>
                  <a:lnTo>
                    <a:pt x="25" y="11"/>
                  </a:lnTo>
                  <a:lnTo>
                    <a:pt x="32" y="10"/>
                  </a:lnTo>
                  <a:lnTo>
                    <a:pt x="45" y="7"/>
                  </a:lnTo>
                  <a:lnTo>
                    <a:pt x="58" y="3"/>
                  </a:lnTo>
                  <a:lnTo>
                    <a:pt x="67" y="0"/>
                  </a:lnTo>
                  <a:lnTo>
                    <a:pt x="58" y="8"/>
                  </a:lnTo>
                  <a:lnTo>
                    <a:pt x="54" y="17"/>
                  </a:lnTo>
                  <a:lnTo>
                    <a:pt x="52" y="26"/>
                  </a:lnTo>
                  <a:lnTo>
                    <a:pt x="54" y="36"/>
                  </a:lnTo>
                  <a:lnTo>
                    <a:pt x="49" y="39"/>
                  </a:lnTo>
                  <a:lnTo>
                    <a:pt x="42" y="42"/>
                  </a:lnTo>
                  <a:lnTo>
                    <a:pt x="35" y="46"/>
                  </a:lnTo>
                  <a:lnTo>
                    <a:pt x="26" y="50"/>
                  </a:lnTo>
                  <a:lnTo>
                    <a:pt x="17" y="56"/>
                  </a:lnTo>
                  <a:lnTo>
                    <a:pt x="10" y="63"/>
                  </a:lnTo>
                  <a:lnTo>
                    <a:pt x="4" y="68"/>
                  </a:lnTo>
                  <a:lnTo>
                    <a:pt x="0" y="75"/>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5" name="Google Shape;155;p18"/>
            <p:cNvSpPr/>
            <p:nvPr/>
          </p:nvSpPr>
          <p:spPr>
            <a:xfrm>
              <a:off x="1377" y="698"/>
              <a:ext cx="23" cy="109"/>
            </a:xfrm>
            <a:custGeom>
              <a:rect b="b" l="l" r="r" t="t"/>
              <a:pathLst>
                <a:path extrusionOk="0" h="326" w="68">
                  <a:moveTo>
                    <a:pt x="62" y="143"/>
                  </a:moveTo>
                  <a:lnTo>
                    <a:pt x="62" y="130"/>
                  </a:lnTo>
                  <a:lnTo>
                    <a:pt x="62" y="113"/>
                  </a:lnTo>
                  <a:lnTo>
                    <a:pt x="61" y="92"/>
                  </a:lnTo>
                  <a:lnTo>
                    <a:pt x="58" y="71"/>
                  </a:lnTo>
                  <a:lnTo>
                    <a:pt x="54" y="60"/>
                  </a:lnTo>
                  <a:lnTo>
                    <a:pt x="48" y="49"/>
                  </a:lnTo>
                  <a:lnTo>
                    <a:pt x="40" y="38"/>
                  </a:lnTo>
                  <a:lnTo>
                    <a:pt x="32" y="26"/>
                  </a:lnTo>
                  <a:lnTo>
                    <a:pt x="22" y="17"/>
                  </a:lnTo>
                  <a:lnTo>
                    <a:pt x="13" y="8"/>
                  </a:lnTo>
                  <a:lnTo>
                    <a:pt x="6" y="3"/>
                  </a:lnTo>
                  <a:lnTo>
                    <a:pt x="0" y="0"/>
                  </a:lnTo>
                  <a:lnTo>
                    <a:pt x="0" y="12"/>
                  </a:lnTo>
                  <a:lnTo>
                    <a:pt x="3" y="24"/>
                  </a:lnTo>
                  <a:lnTo>
                    <a:pt x="4" y="32"/>
                  </a:lnTo>
                  <a:lnTo>
                    <a:pt x="8" y="39"/>
                  </a:lnTo>
                  <a:lnTo>
                    <a:pt x="14" y="49"/>
                  </a:lnTo>
                  <a:lnTo>
                    <a:pt x="22" y="61"/>
                  </a:lnTo>
                  <a:lnTo>
                    <a:pt x="30" y="74"/>
                  </a:lnTo>
                  <a:lnTo>
                    <a:pt x="40" y="82"/>
                  </a:lnTo>
                  <a:lnTo>
                    <a:pt x="40" y="98"/>
                  </a:lnTo>
                  <a:lnTo>
                    <a:pt x="40" y="119"/>
                  </a:lnTo>
                  <a:lnTo>
                    <a:pt x="40" y="139"/>
                  </a:lnTo>
                  <a:lnTo>
                    <a:pt x="39" y="150"/>
                  </a:lnTo>
                  <a:lnTo>
                    <a:pt x="42" y="160"/>
                  </a:lnTo>
                  <a:lnTo>
                    <a:pt x="45" y="174"/>
                  </a:lnTo>
                  <a:lnTo>
                    <a:pt x="48" y="188"/>
                  </a:lnTo>
                  <a:lnTo>
                    <a:pt x="48" y="199"/>
                  </a:lnTo>
                  <a:lnTo>
                    <a:pt x="43" y="213"/>
                  </a:lnTo>
                  <a:lnTo>
                    <a:pt x="35" y="233"/>
                  </a:lnTo>
                  <a:lnTo>
                    <a:pt x="24" y="254"/>
                  </a:lnTo>
                  <a:lnTo>
                    <a:pt x="19" y="265"/>
                  </a:lnTo>
                  <a:lnTo>
                    <a:pt x="19" y="277"/>
                  </a:lnTo>
                  <a:lnTo>
                    <a:pt x="17" y="297"/>
                  </a:lnTo>
                  <a:lnTo>
                    <a:pt x="17" y="315"/>
                  </a:lnTo>
                  <a:lnTo>
                    <a:pt x="16" y="326"/>
                  </a:lnTo>
                  <a:lnTo>
                    <a:pt x="20" y="310"/>
                  </a:lnTo>
                  <a:lnTo>
                    <a:pt x="24" y="294"/>
                  </a:lnTo>
                  <a:lnTo>
                    <a:pt x="29" y="282"/>
                  </a:lnTo>
                  <a:lnTo>
                    <a:pt x="33" y="272"/>
                  </a:lnTo>
                  <a:lnTo>
                    <a:pt x="39" y="262"/>
                  </a:lnTo>
                  <a:lnTo>
                    <a:pt x="48" y="245"/>
                  </a:lnTo>
                  <a:lnTo>
                    <a:pt x="57" y="228"/>
                  </a:lnTo>
                  <a:lnTo>
                    <a:pt x="62" y="218"/>
                  </a:lnTo>
                  <a:lnTo>
                    <a:pt x="65" y="211"/>
                  </a:lnTo>
                  <a:lnTo>
                    <a:pt x="67" y="203"/>
                  </a:lnTo>
                  <a:lnTo>
                    <a:pt x="68" y="195"/>
                  </a:lnTo>
                  <a:lnTo>
                    <a:pt x="67" y="186"/>
                  </a:lnTo>
                  <a:lnTo>
                    <a:pt x="64" y="179"/>
                  </a:lnTo>
                  <a:lnTo>
                    <a:pt x="59" y="171"/>
                  </a:lnTo>
                  <a:lnTo>
                    <a:pt x="58" y="158"/>
                  </a:lnTo>
                  <a:lnTo>
                    <a:pt x="62" y="143"/>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6" name="Google Shape;156;p18"/>
            <p:cNvSpPr/>
            <p:nvPr/>
          </p:nvSpPr>
          <p:spPr>
            <a:xfrm>
              <a:off x="1342" y="748"/>
              <a:ext cx="9" cy="23"/>
            </a:xfrm>
            <a:custGeom>
              <a:rect b="b" l="l" r="r" t="t"/>
              <a:pathLst>
                <a:path extrusionOk="0" h="67" w="27">
                  <a:moveTo>
                    <a:pt x="22" y="31"/>
                  </a:moveTo>
                  <a:lnTo>
                    <a:pt x="19" y="24"/>
                  </a:lnTo>
                  <a:lnTo>
                    <a:pt x="16" y="17"/>
                  </a:lnTo>
                  <a:lnTo>
                    <a:pt x="14" y="8"/>
                  </a:lnTo>
                  <a:lnTo>
                    <a:pt x="13" y="0"/>
                  </a:lnTo>
                  <a:lnTo>
                    <a:pt x="9" y="4"/>
                  </a:lnTo>
                  <a:lnTo>
                    <a:pt x="7" y="7"/>
                  </a:lnTo>
                  <a:lnTo>
                    <a:pt x="4" y="8"/>
                  </a:lnTo>
                  <a:lnTo>
                    <a:pt x="4" y="11"/>
                  </a:lnTo>
                  <a:lnTo>
                    <a:pt x="4" y="17"/>
                  </a:lnTo>
                  <a:lnTo>
                    <a:pt x="3" y="25"/>
                  </a:lnTo>
                  <a:lnTo>
                    <a:pt x="3" y="33"/>
                  </a:lnTo>
                  <a:lnTo>
                    <a:pt x="1" y="39"/>
                  </a:lnTo>
                  <a:lnTo>
                    <a:pt x="0" y="43"/>
                  </a:lnTo>
                  <a:lnTo>
                    <a:pt x="0" y="50"/>
                  </a:lnTo>
                  <a:lnTo>
                    <a:pt x="1" y="57"/>
                  </a:lnTo>
                  <a:lnTo>
                    <a:pt x="3" y="61"/>
                  </a:lnTo>
                  <a:lnTo>
                    <a:pt x="7" y="64"/>
                  </a:lnTo>
                  <a:lnTo>
                    <a:pt x="13" y="66"/>
                  </a:lnTo>
                  <a:lnTo>
                    <a:pt x="19" y="67"/>
                  </a:lnTo>
                  <a:lnTo>
                    <a:pt x="26" y="66"/>
                  </a:lnTo>
                  <a:lnTo>
                    <a:pt x="27" y="61"/>
                  </a:lnTo>
                  <a:lnTo>
                    <a:pt x="27" y="54"/>
                  </a:lnTo>
                  <a:lnTo>
                    <a:pt x="27" y="49"/>
                  </a:lnTo>
                  <a:lnTo>
                    <a:pt x="26" y="45"/>
                  </a:lnTo>
                  <a:lnTo>
                    <a:pt x="26" y="40"/>
                  </a:lnTo>
                  <a:lnTo>
                    <a:pt x="25" y="36"/>
                  </a:lnTo>
                  <a:lnTo>
                    <a:pt x="22" y="33"/>
                  </a:lnTo>
                  <a:lnTo>
                    <a:pt x="22" y="31"/>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7" name="Google Shape;157;p18"/>
            <p:cNvSpPr/>
            <p:nvPr/>
          </p:nvSpPr>
          <p:spPr>
            <a:xfrm>
              <a:off x="1353" y="765"/>
              <a:ext cx="8" cy="10"/>
            </a:xfrm>
            <a:custGeom>
              <a:rect b="b" l="l" r="r" t="t"/>
              <a:pathLst>
                <a:path extrusionOk="0" h="31" w="25">
                  <a:moveTo>
                    <a:pt x="0" y="0"/>
                  </a:moveTo>
                  <a:lnTo>
                    <a:pt x="8" y="3"/>
                  </a:lnTo>
                  <a:lnTo>
                    <a:pt x="15" y="5"/>
                  </a:lnTo>
                  <a:lnTo>
                    <a:pt x="21" y="10"/>
                  </a:lnTo>
                  <a:lnTo>
                    <a:pt x="24" y="14"/>
                  </a:lnTo>
                  <a:lnTo>
                    <a:pt x="25" y="18"/>
                  </a:lnTo>
                  <a:lnTo>
                    <a:pt x="25" y="24"/>
                  </a:lnTo>
                  <a:lnTo>
                    <a:pt x="25" y="28"/>
                  </a:lnTo>
                  <a:lnTo>
                    <a:pt x="24" y="31"/>
                  </a:lnTo>
                  <a:lnTo>
                    <a:pt x="21" y="29"/>
                  </a:lnTo>
                  <a:lnTo>
                    <a:pt x="15" y="25"/>
                  </a:lnTo>
                  <a:lnTo>
                    <a:pt x="8" y="22"/>
                  </a:lnTo>
                  <a:lnTo>
                    <a:pt x="0" y="19"/>
                  </a:lnTo>
                  <a:lnTo>
                    <a:pt x="0" y="15"/>
                  </a:lnTo>
                  <a:lnTo>
                    <a:pt x="0" y="10"/>
                  </a:lnTo>
                  <a:lnTo>
                    <a:pt x="0" y="4"/>
                  </a:lnTo>
                  <a:lnTo>
                    <a:pt x="0" y="0"/>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8" name="Google Shape;158;p18"/>
            <p:cNvSpPr/>
            <p:nvPr/>
          </p:nvSpPr>
          <p:spPr>
            <a:xfrm>
              <a:off x="1348" y="780"/>
              <a:ext cx="18" cy="22"/>
            </a:xfrm>
            <a:custGeom>
              <a:rect b="b" l="l" r="r" t="t"/>
              <a:pathLst>
                <a:path extrusionOk="0" h="65" w="56">
                  <a:moveTo>
                    <a:pt x="10" y="0"/>
                  </a:moveTo>
                  <a:lnTo>
                    <a:pt x="8" y="2"/>
                  </a:lnTo>
                  <a:lnTo>
                    <a:pt x="6" y="3"/>
                  </a:lnTo>
                  <a:lnTo>
                    <a:pt x="3" y="4"/>
                  </a:lnTo>
                  <a:lnTo>
                    <a:pt x="0" y="4"/>
                  </a:lnTo>
                  <a:lnTo>
                    <a:pt x="8" y="9"/>
                  </a:lnTo>
                  <a:lnTo>
                    <a:pt x="10" y="17"/>
                  </a:lnTo>
                  <a:lnTo>
                    <a:pt x="12" y="30"/>
                  </a:lnTo>
                  <a:lnTo>
                    <a:pt x="12" y="46"/>
                  </a:lnTo>
                  <a:lnTo>
                    <a:pt x="19" y="45"/>
                  </a:lnTo>
                  <a:lnTo>
                    <a:pt x="25" y="46"/>
                  </a:lnTo>
                  <a:lnTo>
                    <a:pt x="31" y="48"/>
                  </a:lnTo>
                  <a:lnTo>
                    <a:pt x="38" y="51"/>
                  </a:lnTo>
                  <a:lnTo>
                    <a:pt x="43" y="55"/>
                  </a:lnTo>
                  <a:lnTo>
                    <a:pt x="48" y="58"/>
                  </a:lnTo>
                  <a:lnTo>
                    <a:pt x="53" y="62"/>
                  </a:lnTo>
                  <a:lnTo>
                    <a:pt x="56" y="65"/>
                  </a:lnTo>
                  <a:lnTo>
                    <a:pt x="56" y="60"/>
                  </a:lnTo>
                  <a:lnTo>
                    <a:pt x="54" y="55"/>
                  </a:lnTo>
                  <a:lnTo>
                    <a:pt x="51" y="48"/>
                  </a:lnTo>
                  <a:lnTo>
                    <a:pt x="45" y="41"/>
                  </a:lnTo>
                  <a:lnTo>
                    <a:pt x="38" y="30"/>
                  </a:lnTo>
                  <a:lnTo>
                    <a:pt x="29" y="16"/>
                  </a:lnTo>
                  <a:lnTo>
                    <a:pt x="21" y="3"/>
                  </a:lnTo>
                  <a:lnTo>
                    <a:pt x="10" y="0"/>
                  </a:lnTo>
                  <a:close/>
                </a:path>
              </a:pathLst>
            </a:custGeom>
            <a:solidFill>
              <a:srgbClr val="D8998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59" name="Google Shape;159;p18"/>
            <p:cNvSpPr/>
            <p:nvPr/>
          </p:nvSpPr>
          <p:spPr>
            <a:xfrm>
              <a:off x="1238" y="1721"/>
              <a:ext cx="77" cy="90"/>
            </a:xfrm>
            <a:custGeom>
              <a:rect b="b" l="l" r="r" t="t"/>
              <a:pathLst>
                <a:path extrusionOk="0" h="270" w="232">
                  <a:moveTo>
                    <a:pt x="87" y="265"/>
                  </a:moveTo>
                  <a:lnTo>
                    <a:pt x="85" y="245"/>
                  </a:lnTo>
                  <a:lnTo>
                    <a:pt x="86" y="224"/>
                  </a:lnTo>
                  <a:lnTo>
                    <a:pt x="89" y="206"/>
                  </a:lnTo>
                  <a:lnTo>
                    <a:pt x="92" y="193"/>
                  </a:lnTo>
                  <a:lnTo>
                    <a:pt x="89" y="183"/>
                  </a:lnTo>
                  <a:lnTo>
                    <a:pt x="87" y="169"/>
                  </a:lnTo>
                  <a:lnTo>
                    <a:pt x="86" y="154"/>
                  </a:lnTo>
                  <a:lnTo>
                    <a:pt x="87" y="141"/>
                  </a:lnTo>
                  <a:lnTo>
                    <a:pt x="71" y="145"/>
                  </a:lnTo>
                  <a:lnTo>
                    <a:pt x="57" y="147"/>
                  </a:lnTo>
                  <a:lnTo>
                    <a:pt x="44" y="145"/>
                  </a:lnTo>
                  <a:lnTo>
                    <a:pt x="32" y="144"/>
                  </a:lnTo>
                  <a:lnTo>
                    <a:pt x="22" y="141"/>
                  </a:lnTo>
                  <a:lnTo>
                    <a:pt x="13" y="137"/>
                  </a:lnTo>
                  <a:lnTo>
                    <a:pt x="6" y="131"/>
                  </a:lnTo>
                  <a:lnTo>
                    <a:pt x="0" y="126"/>
                  </a:lnTo>
                  <a:lnTo>
                    <a:pt x="9" y="126"/>
                  </a:lnTo>
                  <a:lnTo>
                    <a:pt x="19" y="127"/>
                  </a:lnTo>
                  <a:lnTo>
                    <a:pt x="31" y="127"/>
                  </a:lnTo>
                  <a:lnTo>
                    <a:pt x="41" y="127"/>
                  </a:lnTo>
                  <a:lnTo>
                    <a:pt x="51" y="127"/>
                  </a:lnTo>
                  <a:lnTo>
                    <a:pt x="60" y="127"/>
                  </a:lnTo>
                  <a:lnTo>
                    <a:pt x="67" y="126"/>
                  </a:lnTo>
                  <a:lnTo>
                    <a:pt x="71" y="123"/>
                  </a:lnTo>
                  <a:lnTo>
                    <a:pt x="80" y="115"/>
                  </a:lnTo>
                  <a:lnTo>
                    <a:pt x="90" y="101"/>
                  </a:lnTo>
                  <a:lnTo>
                    <a:pt x="102" y="88"/>
                  </a:lnTo>
                  <a:lnTo>
                    <a:pt x="109" y="81"/>
                  </a:lnTo>
                  <a:lnTo>
                    <a:pt x="122" y="75"/>
                  </a:lnTo>
                  <a:lnTo>
                    <a:pt x="138" y="68"/>
                  </a:lnTo>
                  <a:lnTo>
                    <a:pt x="156" y="59"/>
                  </a:lnTo>
                  <a:lnTo>
                    <a:pt x="173" y="46"/>
                  </a:lnTo>
                  <a:lnTo>
                    <a:pt x="188" y="35"/>
                  </a:lnTo>
                  <a:lnTo>
                    <a:pt x="201" y="22"/>
                  </a:lnTo>
                  <a:lnTo>
                    <a:pt x="211" y="11"/>
                  </a:lnTo>
                  <a:lnTo>
                    <a:pt x="216" y="0"/>
                  </a:lnTo>
                  <a:lnTo>
                    <a:pt x="214" y="12"/>
                  </a:lnTo>
                  <a:lnTo>
                    <a:pt x="211" y="28"/>
                  </a:lnTo>
                  <a:lnTo>
                    <a:pt x="208" y="42"/>
                  </a:lnTo>
                  <a:lnTo>
                    <a:pt x="207" y="49"/>
                  </a:lnTo>
                  <a:lnTo>
                    <a:pt x="214" y="39"/>
                  </a:lnTo>
                  <a:lnTo>
                    <a:pt x="222" y="26"/>
                  </a:lnTo>
                  <a:lnTo>
                    <a:pt x="229" y="16"/>
                  </a:lnTo>
                  <a:lnTo>
                    <a:pt x="232" y="8"/>
                  </a:lnTo>
                  <a:lnTo>
                    <a:pt x="229" y="18"/>
                  </a:lnTo>
                  <a:lnTo>
                    <a:pt x="223" y="30"/>
                  </a:lnTo>
                  <a:lnTo>
                    <a:pt x="216" y="44"/>
                  </a:lnTo>
                  <a:lnTo>
                    <a:pt x="207" y="59"/>
                  </a:lnTo>
                  <a:lnTo>
                    <a:pt x="203" y="61"/>
                  </a:lnTo>
                  <a:lnTo>
                    <a:pt x="197" y="67"/>
                  </a:lnTo>
                  <a:lnTo>
                    <a:pt x="189" y="74"/>
                  </a:lnTo>
                  <a:lnTo>
                    <a:pt x="179" y="82"/>
                  </a:lnTo>
                  <a:lnTo>
                    <a:pt x="171" y="91"/>
                  </a:lnTo>
                  <a:lnTo>
                    <a:pt x="162" y="99"/>
                  </a:lnTo>
                  <a:lnTo>
                    <a:pt x="153" y="105"/>
                  </a:lnTo>
                  <a:lnTo>
                    <a:pt x="147" y="109"/>
                  </a:lnTo>
                  <a:lnTo>
                    <a:pt x="149" y="123"/>
                  </a:lnTo>
                  <a:lnTo>
                    <a:pt x="149" y="144"/>
                  </a:lnTo>
                  <a:lnTo>
                    <a:pt x="149" y="168"/>
                  </a:lnTo>
                  <a:lnTo>
                    <a:pt x="150" y="186"/>
                  </a:lnTo>
                  <a:lnTo>
                    <a:pt x="154" y="200"/>
                  </a:lnTo>
                  <a:lnTo>
                    <a:pt x="165" y="214"/>
                  </a:lnTo>
                  <a:lnTo>
                    <a:pt x="176" y="224"/>
                  </a:lnTo>
                  <a:lnTo>
                    <a:pt x="187" y="230"/>
                  </a:lnTo>
                  <a:lnTo>
                    <a:pt x="197" y="228"/>
                  </a:lnTo>
                  <a:lnTo>
                    <a:pt x="205" y="225"/>
                  </a:lnTo>
                  <a:lnTo>
                    <a:pt x="214" y="218"/>
                  </a:lnTo>
                  <a:lnTo>
                    <a:pt x="222" y="210"/>
                  </a:lnTo>
                  <a:lnTo>
                    <a:pt x="220" y="216"/>
                  </a:lnTo>
                  <a:lnTo>
                    <a:pt x="219" y="223"/>
                  </a:lnTo>
                  <a:lnTo>
                    <a:pt x="217" y="228"/>
                  </a:lnTo>
                  <a:lnTo>
                    <a:pt x="216" y="232"/>
                  </a:lnTo>
                  <a:lnTo>
                    <a:pt x="213" y="248"/>
                  </a:lnTo>
                  <a:lnTo>
                    <a:pt x="204" y="259"/>
                  </a:lnTo>
                  <a:lnTo>
                    <a:pt x="192" y="267"/>
                  </a:lnTo>
                  <a:lnTo>
                    <a:pt x="179" y="270"/>
                  </a:lnTo>
                  <a:lnTo>
                    <a:pt x="172" y="270"/>
                  </a:lnTo>
                  <a:lnTo>
                    <a:pt x="162" y="270"/>
                  </a:lnTo>
                  <a:lnTo>
                    <a:pt x="150" y="270"/>
                  </a:lnTo>
                  <a:lnTo>
                    <a:pt x="137" y="269"/>
                  </a:lnTo>
                  <a:lnTo>
                    <a:pt x="124" y="269"/>
                  </a:lnTo>
                  <a:lnTo>
                    <a:pt x="111" y="267"/>
                  </a:lnTo>
                  <a:lnTo>
                    <a:pt x="98" y="266"/>
                  </a:lnTo>
                  <a:lnTo>
                    <a:pt x="87" y="265"/>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0" name="Google Shape;160;p18"/>
            <p:cNvSpPr/>
            <p:nvPr/>
          </p:nvSpPr>
          <p:spPr>
            <a:xfrm>
              <a:off x="1275" y="1660"/>
              <a:ext cx="12" cy="44"/>
            </a:xfrm>
            <a:custGeom>
              <a:rect b="b" l="l" r="r" t="t"/>
              <a:pathLst>
                <a:path extrusionOk="0" h="134" w="35">
                  <a:moveTo>
                    <a:pt x="0" y="24"/>
                  </a:moveTo>
                  <a:lnTo>
                    <a:pt x="3" y="19"/>
                  </a:lnTo>
                  <a:lnTo>
                    <a:pt x="7" y="10"/>
                  </a:lnTo>
                  <a:lnTo>
                    <a:pt x="13" y="5"/>
                  </a:lnTo>
                  <a:lnTo>
                    <a:pt x="14" y="0"/>
                  </a:lnTo>
                  <a:lnTo>
                    <a:pt x="20" y="17"/>
                  </a:lnTo>
                  <a:lnTo>
                    <a:pt x="23" y="37"/>
                  </a:lnTo>
                  <a:lnTo>
                    <a:pt x="26" y="54"/>
                  </a:lnTo>
                  <a:lnTo>
                    <a:pt x="27" y="66"/>
                  </a:lnTo>
                  <a:lnTo>
                    <a:pt x="27" y="80"/>
                  </a:lnTo>
                  <a:lnTo>
                    <a:pt x="29" y="100"/>
                  </a:lnTo>
                  <a:lnTo>
                    <a:pt x="30" y="120"/>
                  </a:lnTo>
                  <a:lnTo>
                    <a:pt x="35" y="134"/>
                  </a:lnTo>
                  <a:lnTo>
                    <a:pt x="26" y="118"/>
                  </a:lnTo>
                  <a:lnTo>
                    <a:pt x="20" y="97"/>
                  </a:lnTo>
                  <a:lnTo>
                    <a:pt x="17" y="77"/>
                  </a:lnTo>
                  <a:lnTo>
                    <a:pt x="16" y="62"/>
                  </a:lnTo>
                  <a:lnTo>
                    <a:pt x="14" y="51"/>
                  </a:lnTo>
                  <a:lnTo>
                    <a:pt x="11" y="40"/>
                  </a:lnTo>
                  <a:lnTo>
                    <a:pt x="6" y="31"/>
                  </a:lnTo>
                  <a:lnTo>
                    <a:pt x="0" y="24"/>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1" name="Google Shape;161;p18"/>
            <p:cNvSpPr/>
            <p:nvPr/>
          </p:nvSpPr>
          <p:spPr>
            <a:xfrm>
              <a:off x="1292" y="1499"/>
              <a:ext cx="24" cy="176"/>
            </a:xfrm>
            <a:custGeom>
              <a:rect b="b" l="l" r="r" t="t"/>
              <a:pathLst>
                <a:path extrusionOk="0" h="530" w="73">
                  <a:moveTo>
                    <a:pt x="73" y="143"/>
                  </a:moveTo>
                  <a:lnTo>
                    <a:pt x="68" y="152"/>
                  </a:lnTo>
                  <a:lnTo>
                    <a:pt x="65" y="166"/>
                  </a:lnTo>
                  <a:lnTo>
                    <a:pt x="62" y="182"/>
                  </a:lnTo>
                  <a:lnTo>
                    <a:pt x="62" y="194"/>
                  </a:lnTo>
                  <a:lnTo>
                    <a:pt x="62" y="239"/>
                  </a:lnTo>
                  <a:lnTo>
                    <a:pt x="60" y="325"/>
                  </a:lnTo>
                  <a:lnTo>
                    <a:pt x="57" y="416"/>
                  </a:lnTo>
                  <a:lnTo>
                    <a:pt x="55" y="476"/>
                  </a:lnTo>
                  <a:lnTo>
                    <a:pt x="52" y="488"/>
                  </a:lnTo>
                  <a:lnTo>
                    <a:pt x="51" y="503"/>
                  </a:lnTo>
                  <a:lnTo>
                    <a:pt x="49" y="517"/>
                  </a:lnTo>
                  <a:lnTo>
                    <a:pt x="51" y="530"/>
                  </a:lnTo>
                  <a:lnTo>
                    <a:pt x="43" y="495"/>
                  </a:lnTo>
                  <a:lnTo>
                    <a:pt x="41" y="458"/>
                  </a:lnTo>
                  <a:lnTo>
                    <a:pt x="41" y="422"/>
                  </a:lnTo>
                  <a:lnTo>
                    <a:pt x="41" y="391"/>
                  </a:lnTo>
                  <a:lnTo>
                    <a:pt x="39" y="346"/>
                  </a:lnTo>
                  <a:lnTo>
                    <a:pt x="38" y="280"/>
                  </a:lnTo>
                  <a:lnTo>
                    <a:pt x="35" y="217"/>
                  </a:lnTo>
                  <a:lnTo>
                    <a:pt x="35" y="179"/>
                  </a:lnTo>
                  <a:lnTo>
                    <a:pt x="32" y="144"/>
                  </a:lnTo>
                  <a:lnTo>
                    <a:pt x="25" y="89"/>
                  </a:lnTo>
                  <a:lnTo>
                    <a:pt x="13" y="35"/>
                  </a:lnTo>
                  <a:lnTo>
                    <a:pt x="0" y="0"/>
                  </a:lnTo>
                  <a:lnTo>
                    <a:pt x="6" y="4"/>
                  </a:lnTo>
                  <a:lnTo>
                    <a:pt x="11" y="8"/>
                  </a:lnTo>
                  <a:lnTo>
                    <a:pt x="19" y="12"/>
                  </a:lnTo>
                  <a:lnTo>
                    <a:pt x="26" y="18"/>
                  </a:lnTo>
                  <a:lnTo>
                    <a:pt x="33" y="23"/>
                  </a:lnTo>
                  <a:lnTo>
                    <a:pt x="41" y="29"/>
                  </a:lnTo>
                  <a:lnTo>
                    <a:pt x="48" y="35"/>
                  </a:lnTo>
                  <a:lnTo>
                    <a:pt x="54" y="39"/>
                  </a:lnTo>
                  <a:lnTo>
                    <a:pt x="57" y="64"/>
                  </a:lnTo>
                  <a:lnTo>
                    <a:pt x="61" y="96"/>
                  </a:lnTo>
                  <a:lnTo>
                    <a:pt x="68" y="124"/>
                  </a:lnTo>
                  <a:lnTo>
                    <a:pt x="73" y="143"/>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2" name="Google Shape;162;p18"/>
            <p:cNvSpPr/>
            <p:nvPr/>
          </p:nvSpPr>
          <p:spPr>
            <a:xfrm>
              <a:off x="1416" y="1620"/>
              <a:ext cx="7" cy="33"/>
            </a:xfrm>
            <a:custGeom>
              <a:rect b="b" l="l" r="r" t="t"/>
              <a:pathLst>
                <a:path extrusionOk="0" h="99" w="19">
                  <a:moveTo>
                    <a:pt x="19" y="57"/>
                  </a:moveTo>
                  <a:lnTo>
                    <a:pt x="17" y="67"/>
                  </a:lnTo>
                  <a:lnTo>
                    <a:pt x="14" y="78"/>
                  </a:lnTo>
                  <a:lnTo>
                    <a:pt x="13" y="88"/>
                  </a:lnTo>
                  <a:lnTo>
                    <a:pt x="13" y="99"/>
                  </a:lnTo>
                  <a:lnTo>
                    <a:pt x="10" y="82"/>
                  </a:lnTo>
                  <a:lnTo>
                    <a:pt x="7" y="64"/>
                  </a:lnTo>
                  <a:lnTo>
                    <a:pt x="4" y="49"/>
                  </a:lnTo>
                  <a:lnTo>
                    <a:pt x="0" y="39"/>
                  </a:lnTo>
                  <a:lnTo>
                    <a:pt x="3" y="29"/>
                  </a:lnTo>
                  <a:lnTo>
                    <a:pt x="7" y="18"/>
                  </a:lnTo>
                  <a:lnTo>
                    <a:pt x="10" y="7"/>
                  </a:lnTo>
                  <a:lnTo>
                    <a:pt x="11" y="0"/>
                  </a:lnTo>
                  <a:lnTo>
                    <a:pt x="13" y="15"/>
                  </a:lnTo>
                  <a:lnTo>
                    <a:pt x="14" y="31"/>
                  </a:lnTo>
                  <a:lnTo>
                    <a:pt x="16" y="45"/>
                  </a:lnTo>
                  <a:lnTo>
                    <a:pt x="19" y="57"/>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3" name="Google Shape;163;p18"/>
            <p:cNvSpPr/>
            <p:nvPr/>
          </p:nvSpPr>
          <p:spPr>
            <a:xfrm>
              <a:off x="1345" y="1836"/>
              <a:ext cx="11" cy="100"/>
            </a:xfrm>
            <a:custGeom>
              <a:rect b="b" l="l" r="r" t="t"/>
              <a:pathLst>
                <a:path extrusionOk="0" h="301" w="32">
                  <a:moveTo>
                    <a:pt x="32" y="0"/>
                  </a:moveTo>
                  <a:lnTo>
                    <a:pt x="31" y="46"/>
                  </a:lnTo>
                  <a:lnTo>
                    <a:pt x="28" y="136"/>
                  </a:lnTo>
                  <a:lnTo>
                    <a:pt x="19" y="231"/>
                  </a:lnTo>
                  <a:lnTo>
                    <a:pt x="4" y="301"/>
                  </a:lnTo>
                  <a:lnTo>
                    <a:pt x="1" y="255"/>
                  </a:lnTo>
                  <a:lnTo>
                    <a:pt x="0" y="210"/>
                  </a:lnTo>
                  <a:lnTo>
                    <a:pt x="1" y="172"/>
                  </a:lnTo>
                  <a:lnTo>
                    <a:pt x="3" y="147"/>
                  </a:lnTo>
                  <a:lnTo>
                    <a:pt x="7" y="118"/>
                  </a:lnTo>
                  <a:lnTo>
                    <a:pt x="16" y="72"/>
                  </a:lnTo>
                  <a:lnTo>
                    <a:pt x="25" y="27"/>
                  </a:lnTo>
                  <a:lnTo>
                    <a:pt x="32"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4" name="Google Shape;164;p18"/>
            <p:cNvSpPr/>
            <p:nvPr/>
          </p:nvSpPr>
          <p:spPr>
            <a:xfrm>
              <a:off x="1365" y="1676"/>
              <a:ext cx="29" cy="52"/>
            </a:xfrm>
            <a:custGeom>
              <a:rect b="b" l="l" r="r" t="t"/>
              <a:pathLst>
                <a:path extrusionOk="0" h="155" w="87">
                  <a:moveTo>
                    <a:pt x="0" y="125"/>
                  </a:moveTo>
                  <a:lnTo>
                    <a:pt x="4" y="125"/>
                  </a:lnTo>
                  <a:lnTo>
                    <a:pt x="10" y="124"/>
                  </a:lnTo>
                  <a:lnTo>
                    <a:pt x="14" y="121"/>
                  </a:lnTo>
                  <a:lnTo>
                    <a:pt x="17" y="118"/>
                  </a:lnTo>
                  <a:lnTo>
                    <a:pt x="22" y="111"/>
                  </a:lnTo>
                  <a:lnTo>
                    <a:pt x="27" y="101"/>
                  </a:lnTo>
                  <a:lnTo>
                    <a:pt x="35" y="94"/>
                  </a:lnTo>
                  <a:lnTo>
                    <a:pt x="41" y="90"/>
                  </a:lnTo>
                  <a:lnTo>
                    <a:pt x="45" y="78"/>
                  </a:lnTo>
                  <a:lnTo>
                    <a:pt x="48" y="54"/>
                  </a:lnTo>
                  <a:lnTo>
                    <a:pt x="49" y="30"/>
                  </a:lnTo>
                  <a:lnTo>
                    <a:pt x="49" y="16"/>
                  </a:lnTo>
                  <a:lnTo>
                    <a:pt x="51" y="10"/>
                  </a:lnTo>
                  <a:lnTo>
                    <a:pt x="58" y="5"/>
                  </a:lnTo>
                  <a:lnTo>
                    <a:pt x="64" y="0"/>
                  </a:lnTo>
                  <a:lnTo>
                    <a:pt x="70" y="0"/>
                  </a:lnTo>
                  <a:lnTo>
                    <a:pt x="74" y="3"/>
                  </a:lnTo>
                  <a:lnTo>
                    <a:pt x="78" y="7"/>
                  </a:lnTo>
                  <a:lnTo>
                    <a:pt x="80" y="14"/>
                  </a:lnTo>
                  <a:lnTo>
                    <a:pt x="81" y="20"/>
                  </a:lnTo>
                  <a:lnTo>
                    <a:pt x="83" y="37"/>
                  </a:lnTo>
                  <a:lnTo>
                    <a:pt x="86" y="65"/>
                  </a:lnTo>
                  <a:lnTo>
                    <a:pt x="87" y="93"/>
                  </a:lnTo>
                  <a:lnTo>
                    <a:pt x="86" y="110"/>
                  </a:lnTo>
                  <a:lnTo>
                    <a:pt x="83" y="114"/>
                  </a:lnTo>
                  <a:lnTo>
                    <a:pt x="77" y="121"/>
                  </a:lnTo>
                  <a:lnTo>
                    <a:pt x="70" y="128"/>
                  </a:lnTo>
                  <a:lnTo>
                    <a:pt x="62" y="135"/>
                  </a:lnTo>
                  <a:lnTo>
                    <a:pt x="55" y="142"/>
                  </a:lnTo>
                  <a:lnTo>
                    <a:pt x="48" y="149"/>
                  </a:lnTo>
                  <a:lnTo>
                    <a:pt x="42" y="153"/>
                  </a:lnTo>
                  <a:lnTo>
                    <a:pt x="39" y="155"/>
                  </a:lnTo>
                  <a:lnTo>
                    <a:pt x="32" y="150"/>
                  </a:lnTo>
                  <a:lnTo>
                    <a:pt x="20" y="142"/>
                  </a:lnTo>
                  <a:lnTo>
                    <a:pt x="8" y="132"/>
                  </a:lnTo>
                  <a:lnTo>
                    <a:pt x="0" y="125"/>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5" name="Google Shape;165;p18"/>
            <p:cNvSpPr/>
            <p:nvPr/>
          </p:nvSpPr>
          <p:spPr>
            <a:xfrm>
              <a:off x="1348" y="1631"/>
              <a:ext cx="22" cy="44"/>
            </a:xfrm>
            <a:custGeom>
              <a:rect b="b" l="l" r="r" t="t"/>
              <a:pathLst>
                <a:path extrusionOk="0" h="130" w="67">
                  <a:moveTo>
                    <a:pt x="67" y="0"/>
                  </a:moveTo>
                  <a:lnTo>
                    <a:pt x="51" y="10"/>
                  </a:lnTo>
                  <a:lnTo>
                    <a:pt x="38" y="19"/>
                  </a:lnTo>
                  <a:lnTo>
                    <a:pt x="28" y="31"/>
                  </a:lnTo>
                  <a:lnTo>
                    <a:pt x="18" y="42"/>
                  </a:lnTo>
                  <a:lnTo>
                    <a:pt x="10" y="54"/>
                  </a:lnTo>
                  <a:lnTo>
                    <a:pt x="5" y="67"/>
                  </a:lnTo>
                  <a:lnTo>
                    <a:pt x="2" y="83"/>
                  </a:lnTo>
                  <a:lnTo>
                    <a:pt x="0" y="98"/>
                  </a:lnTo>
                  <a:lnTo>
                    <a:pt x="3" y="105"/>
                  </a:lnTo>
                  <a:lnTo>
                    <a:pt x="5" y="113"/>
                  </a:lnTo>
                  <a:lnTo>
                    <a:pt x="5" y="123"/>
                  </a:lnTo>
                  <a:lnTo>
                    <a:pt x="5" y="130"/>
                  </a:lnTo>
                  <a:lnTo>
                    <a:pt x="9" y="126"/>
                  </a:lnTo>
                  <a:lnTo>
                    <a:pt x="12" y="120"/>
                  </a:lnTo>
                  <a:lnTo>
                    <a:pt x="15" y="116"/>
                  </a:lnTo>
                  <a:lnTo>
                    <a:pt x="18" y="112"/>
                  </a:lnTo>
                  <a:lnTo>
                    <a:pt x="18" y="106"/>
                  </a:lnTo>
                  <a:lnTo>
                    <a:pt x="18" y="99"/>
                  </a:lnTo>
                  <a:lnTo>
                    <a:pt x="16" y="92"/>
                  </a:lnTo>
                  <a:lnTo>
                    <a:pt x="16" y="87"/>
                  </a:lnTo>
                  <a:lnTo>
                    <a:pt x="18" y="83"/>
                  </a:lnTo>
                  <a:lnTo>
                    <a:pt x="19" y="74"/>
                  </a:lnTo>
                  <a:lnTo>
                    <a:pt x="22" y="63"/>
                  </a:lnTo>
                  <a:lnTo>
                    <a:pt x="27" y="49"/>
                  </a:lnTo>
                  <a:lnTo>
                    <a:pt x="32" y="36"/>
                  </a:lnTo>
                  <a:lnTo>
                    <a:pt x="41" y="22"/>
                  </a:lnTo>
                  <a:lnTo>
                    <a:pt x="53" y="10"/>
                  </a:lnTo>
                  <a:lnTo>
                    <a:pt x="67"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6" name="Google Shape;166;p18"/>
            <p:cNvSpPr/>
            <p:nvPr/>
          </p:nvSpPr>
          <p:spPr>
            <a:xfrm>
              <a:off x="1331" y="1549"/>
              <a:ext cx="15" cy="131"/>
            </a:xfrm>
            <a:custGeom>
              <a:rect b="b" l="l" r="r" t="t"/>
              <a:pathLst>
                <a:path extrusionOk="0" h="393" w="47">
                  <a:moveTo>
                    <a:pt x="0" y="144"/>
                  </a:moveTo>
                  <a:lnTo>
                    <a:pt x="3" y="189"/>
                  </a:lnTo>
                  <a:lnTo>
                    <a:pt x="11" y="243"/>
                  </a:lnTo>
                  <a:lnTo>
                    <a:pt x="16" y="292"/>
                  </a:lnTo>
                  <a:lnTo>
                    <a:pt x="19" y="320"/>
                  </a:lnTo>
                  <a:lnTo>
                    <a:pt x="19" y="335"/>
                  </a:lnTo>
                  <a:lnTo>
                    <a:pt x="19" y="353"/>
                  </a:lnTo>
                  <a:lnTo>
                    <a:pt x="19" y="374"/>
                  </a:lnTo>
                  <a:lnTo>
                    <a:pt x="18" y="393"/>
                  </a:lnTo>
                  <a:lnTo>
                    <a:pt x="25" y="366"/>
                  </a:lnTo>
                  <a:lnTo>
                    <a:pt x="32" y="338"/>
                  </a:lnTo>
                  <a:lnTo>
                    <a:pt x="40" y="314"/>
                  </a:lnTo>
                  <a:lnTo>
                    <a:pt x="47" y="297"/>
                  </a:lnTo>
                  <a:lnTo>
                    <a:pt x="41" y="241"/>
                  </a:lnTo>
                  <a:lnTo>
                    <a:pt x="29" y="149"/>
                  </a:lnTo>
                  <a:lnTo>
                    <a:pt x="21" y="55"/>
                  </a:lnTo>
                  <a:lnTo>
                    <a:pt x="21" y="0"/>
                  </a:lnTo>
                  <a:lnTo>
                    <a:pt x="16" y="32"/>
                  </a:lnTo>
                  <a:lnTo>
                    <a:pt x="11" y="80"/>
                  </a:lnTo>
                  <a:lnTo>
                    <a:pt x="6" y="123"/>
                  </a:lnTo>
                  <a:lnTo>
                    <a:pt x="0" y="144"/>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7" name="Google Shape;167;p18"/>
            <p:cNvSpPr/>
            <p:nvPr/>
          </p:nvSpPr>
          <p:spPr>
            <a:xfrm>
              <a:off x="1067" y="908"/>
              <a:ext cx="273" cy="288"/>
            </a:xfrm>
            <a:custGeom>
              <a:rect b="b" l="l" r="r" t="t"/>
              <a:pathLst>
                <a:path extrusionOk="0" h="864" w="821">
                  <a:moveTo>
                    <a:pt x="821" y="515"/>
                  </a:moveTo>
                  <a:lnTo>
                    <a:pt x="816" y="520"/>
                  </a:lnTo>
                  <a:lnTo>
                    <a:pt x="811" y="524"/>
                  </a:lnTo>
                  <a:lnTo>
                    <a:pt x="803" y="529"/>
                  </a:lnTo>
                  <a:lnTo>
                    <a:pt x="791" y="531"/>
                  </a:lnTo>
                  <a:lnTo>
                    <a:pt x="786" y="529"/>
                  </a:lnTo>
                  <a:lnTo>
                    <a:pt x="782" y="527"/>
                  </a:lnTo>
                  <a:lnTo>
                    <a:pt x="776" y="524"/>
                  </a:lnTo>
                  <a:lnTo>
                    <a:pt x="773" y="522"/>
                  </a:lnTo>
                  <a:lnTo>
                    <a:pt x="768" y="524"/>
                  </a:lnTo>
                  <a:lnTo>
                    <a:pt x="760" y="529"/>
                  </a:lnTo>
                  <a:lnTo>
                    <a:pt x="750" y="534"/>
                  </a:lnTo>
                  <a:lnTo>
                    <a:pt x="740" y="540"/>
                  </a:lnTo>
                  <a:lnTo>
                    <a:pt x="728" y="544"/>
                  </a:lnTo>
                  <a:lnTo>
                    <a:pt x="718" y="548"/>
                  </a:lnTo>
                  <a:lnTo>
                    <a:pt x="709" y="552"/>
                  </a:lnTo>
                  <a:lnTo>
                    <a:pt x="702" y="554"/>
                  </a:lnTo>
                  <a:lnTo>
                    <a:pt x="696" y="555"/>
                  </a:lnTo>
                  <a:lnTo>
                    <a:pt x="687" y="557"/>
                  </a:lnTo>
                  <a:lnTo>
                    <a:pt x="677" y="559"/>
                  </a:lnTo>
                  <a:lnTo>
                    <a:pt x="666" y="561"/>
                  </a:lnTo>
                  <a:lnTo>
                    <a:pt x="655" y="562"/>
                  </a:lnTo>
                  <a:lnTo>
                    <a:pt x="644" y="564"/>
                  </a:lnTo>
                  <a:lnTo>
                    <a:pt x="634" y="565"/>
                  </a:lnTo>
                  <a:lnTo>
                    <a:pt x="625" y="565"/>
                  </a:lnTo>
                  <a:lnTo>
                    <a:pt x="619" y="565"/>
                  </a:lnTo>
                  <a:lnTo>
                    <a:pt x="613" y="567"/>
                  </a:lnTo>
                  <a:lnTo>
                    <a:pt x="604" y="568"/>
                  </a:lnTo>
                  <a:lnTo>
                    <a:pt x="597" y="569"/>
                  </a:lnTo>
                  <a:lnTo>
                    <a:pt x="590" y="571"/>
                  </a:lnTo>
                  <a:lnTo>
                    <a:pt x="584" y="572"/>
                  </a:lnTo>
                  <a:lnTo>
                    <a:pt x="577" y="574"/>
                  </a:lnTo>
                  <a:lnTo>
                    <a:pt x="571" y="576"/>
                  </a:lnTo>
                  <a:lnTo>
                    <a:pt x="564" y="579"/>
                  </a:lnTo>
                  <a:lnTo>
                    <a:pt x="556" y="583"/>
                  </a:lnTo>
                  <a:lnTo>
                    <a:pt x="549" y="586"/>
                  </a:lnTo>
                  <a:lnTo>
                    <a:pt x="542" y="590"/>
                  </a:lnTo>
                  <a:lnTo>
                    <a:pt x="533" y="596"/>
                  </a:lnTo>
                  <a:lnTo>
                    <a:pt x="521" y="606"/>
                  </a:lnTo>
                  <a:lnTo>
                    <a:pt x="508" y="617"/>
                  </a:lnTo>
                  <a:lnTo>
                    <a:pt x="494" y="631"/>
                  </a:lnTo>
                  <a:lnTo>
                    <a:pt x="479" y="644"/>
                  </a:lnTo>
                  <a:lnTo>
                    <a:pt x="466" y="656"/>
                  </a:lnTo>
                  <a:lnTo>
                    <a:pt x="456" y="665"/>
                  </a:lnTo>
                  <a:lnTo>
                    <a:pt x="449" y="672"/>
                  </a:lnTo>
                  <a:lnTo>
                    <a:pt x="441" y="677"/>
                  </a:lnTo>
                  <a:lnTo>
                    <a:pt x="431" y="684"/>
                  </a:lnTo>
                  <a:lnTo>
                    <a:pt x="418" y="694"/>
                  </a:lnTo>
                  <a:lnTo>
                    <a:pt x="405" y="705"/>
                  </a:lnTo>
                  <a:lnTo>
                    <a:pt x="390" y="717"/>
                  </a:lnTo>
                  <a:lnTo>
                    <a:pt x="377" y="728"/>
                  </a:lnTo>
                  <a:lnTo>
                    <a:pt x="368" y="736"/>
                  </a:lnTo>
                  <a:lnTo>
                    <a:pt x="361" y="743"/>
                  </a:lnTo>
                  <a:lnTo>
                    <a:pt x="351" y="749"/>
                  </a:lnTo>
                  <a:lnTo>
                    <a:pt x="336" y="759"/>
                  </a:lnTo>
                  <a:lnTo>
                    <a:pt x="319" y="770"/>
                  </a:lnTo>
                  <a:lnTo>
                    <a:pt x="300" y="782"/>
                  </a:lnTo>
                  <a:lnTo>
                    <a:pt x="281" y="794"/>
                  </a:lnTo>
                  <a:lnTo>
                    <a:pt x="264" y="805"/>
                  </a:lnTo>
                  <a:lnTo>
                    <a:pt x="249" y="813"/>
                  </a:lnTo>
                  <a:lnTo>
                    <a:pt x="240" y="819"/>
                  </a:lnTo>
                  <a:lnTo>
                    <a:pt x="230" y="823"/>
                  </a:lnTo>
                  <a:lnTo>
                    <a:pt x="213" y="830"/>
                  </a:lnTo>
                  <a:lnTo>
                    <a:pt x="189" y="839"/>
                  </a:lnTo>
                  <a:lnTo>
                    <a:pt x="163" y="847"/>
                  </a:lnTo>
                  <a:lnTo>
                    <a:pt x="137" y="855"/>
                  </a:lnTo>
                  <a:lnTo>
                    <a:pt x="111" y="861"/>
                  </a:lnTo>
                  <a:lnTo>
                    <a:pt x="87" y="864"/>
                  </a:lnTo>
                  <a:lnTo>
                    <a:pt x="68" y="864"/>
                  </a:lnTo>
                  <a:lnTo>
                    <a:pt x="49" y="857"/>
                  </a:lnTo>
                  <a:lnTo>
                    <a:pt x="38" y="846"/>
                  </a:lnTo>
                  <a:lnTo>
                    <a:pt x="30" y="833"/>
                  </a:lnTo>
                  <a:lnTo>
                    <a:pt x="26" y="823"/>
                  </a:lnTo>
                  <a:lnTo>
                    <a:pt x="19" y="809"/>
                  </a:lnTo>
                  <a:lnTo>
                    <a:pt x="10" y="791"/>
                  </a:lnTo>
                  <a:lnTo>
                    <a:pt x="3" y="773"/>
                  </a:lnTo>
                  <a:lnTo>
                    <a:pt x="0" y="756"/>
                  </a:lnTo>
                  <a:lnTo>
                    <a:pt x="1" y="729"/>
                  </a:lnTo>
                  <a:lnTo>
                    <a:pt x="7" y="690"/>
                  </a:lnTo>
                  <a:lnTo>
                    <a:pt x="14" y="649"/>
                  </a:lnTo>
                  <a:lnTo>
                    <a:pt x="26" y="621"/>
                  </a:lnTo>
                  <a:lnTo>
                    <a:pt x="30" y="579"/>
                  </a:lnTo>
                  <a:lnTo>
                    <a:pt x="41" y="533"/>
                  </a:lnTo>
                  <a:lnTo>
                    <a:pt x="57" y="487"/>
                  </a:lnTo>
                  <a:lnTo>
                    <a:pt x="77" y="440"/>
                  </a:lnTo>
                  <a:lnTo>
                    <a:pt x="97" y="397"/>
                  </a:lnTo>
                  <a:lnTo>
                    <a:pt x="119" y="360"/>
                  </a:lnTo>
                  <a:lnTo>
                    <a:pt x="138" y="331"/>
                  </a:lnTo>
                  <a:lnTo>
                    <a:pt x="154" y="311"/>
                  </a:lnTo>
                  <a:lnTo>
                    <a:pt x="162" y="275"/>
                  </a:lnTo>
                  <a:lnTo>
                    <a:pt x="173" y="231"/>
                  </a:lnTo>
                  <a:lnTo>
                    <a:pt x="189" y="182"/>
                  </a:lnTo>
                  <a:lnTo>
                    <a:pt x="208" y="135"/>
                  </a:lnTo>
                  <a:lnTo>
                    <a:pt x="230" y="88"/>
                  </a:lnTo>
                  <a:lnTo>
                    <a:pt x="255" y="48"/>
                  </a:lnTo>
                  <a:lnTo>
                    <a:pt x="282" y="18"/>
                  </a:lnTo>
                  <a:lnTo>
                    <a:pt x="313" y="0"/>
                  </a:lnTo>
                  <a:lnTo>
                    <a:pt x="322" y="7"/>
                  </a:lnTo>
                  <a:lnTo>
                    <a:pt x="319" y="20"/>
                  </a:lnTo>
                  <a:lnTo>
                    <a:pt x="310" y="35"/>
                  </a:lnTo>
                  <a:lnTo>
                    <a:pt x="301" y="46"/>
                  </a:lnTo>
                  <a:lnTo>
                    <a:pt x="294" y="59"/>
                  </a:lnTo>
                  <a:lnTo>
                    <a:pt x="281" y="84"/>
                  </a:lnTo>
                  <a:lnTo>
                    <a:pt x="264" y="119"/>
                  </a:lnTo>
                  <a:lnTo>
                    <a:pt x="246" y="157"/>
                  </a:lnTo>
                  <a:lnTo>
                    <a:pt x="227" y="196"/>
                  </a:lnTo>
                  <a:lnTo>
                    <a:pt x="211" y="231"/>
                  </a:lnTo>
                  <a:lnTo>
                    <a:pt x="199" y="258"/>
                  </a:lnTo>
                  <a:lnTo>
                    <a:pt x="195" y="272"/>
                  </a:lnTo>
                  <a:lnTo>
                    <a:pt x="186" y="286"/>
                  </a:lnTo>
                  <a:lnTo>
                    <a:pt x="173" y="307"/>
                  </a:lnTo>
                  <a:lnTo>
                    <a:pt x="157" y="334"/>
                  </a:lnTo>
                  <a:lnTo>
                    <a:pt x="140" y="363"/>
                  </a:lnTo>
                  <a:lnTo>
                    <a:pt x="121" y="393"/>
                  </a:lnTo>
                  <a:lnTo>
                    <a:pt x="106" y="421"/>
                  </a:lnTo>
                  <a:lnTo>
                    <a:pt x="93" y="445"/>
                  </a:lnTo>
                  <a:lnTo>
                    <a:pt x="87" y="461"/>
                  </a:lnTo>
                  <a:lnTo>
                    <a:pt x="80" y="492"/>
                  </a:lnTo>
                  <a:lnTo>
                    <a:pt x="73" y="530"/>
                  </a:lnTo>
                  <a:lnTo>
                    <a:pt x="68" y="564"/>
                  </a:lnTo>
                  <a:lnTo>
                    <a:pt x="67" y="585"/>
                  </a:lnTo>
                  <a:lnTo>
                    <a:pt x="60" y="592"/>
                  </a:lnTo>
                  <a:lnTo>
                    <a:pt x="52" y="600"/>
                  </a:lnTo>
                  <a:lnTo>
                    <a:pt x="44" y="609"/>
                  </a:lnTo>
                  <a:lnTo>
                    <a:pt x="36" y="617"/>
                  </a:lnTo>
                  <a:lnTo>
                    <a:pt x="30" y="624"/>
                  </a:lnTo>
                  <a:lnTo>
                    <a:pt x="25" y="631"/>
                  </a:lnTo>
                  <a:lnTo>
                    <a:pt x="22" y="638"/>
                  </a:lnTo>
                  <a:lnTo>
                    <a:pt x="20" y="642"/>
                  </a:lnTo>
                  <a:lnTo>
                    <a:pt x="20" y="663"/>
                  </a:lnTo>
                  <a:lnTo>
                    <a:pt x="20" y="697"/>
                  </a:lnTo>
                  <a:lnTo>
                    <a:pt x="22" y="731"/>
                  </a:lnTo>
                  <a:lnTo>
                    <a:pt x="20" y="747"/>
                  </a:lnTo>
                  <a:lnTo>
                    <a:pt x="16" y="753"/>
                  </a:lnTo>
                  <a:lnTo>
                    <a:pt x="10" y="759"/>
                  </a:lnTo>
                  <a:lnTo>
                    <a:pt x="7" y="767"/>
                  </a:lnTo>
                  <a:lnTo>
                    <a:pt x="7" y="774"/>
                  </a:lnTo>
                  <a:lnTo>
                    <a:pt x="14" y="787"/>
                  </a:lnTo>
                  <a:lnTo>
                    <a:pt x="25" y="805"/>
                  </a:lnTo>
                  <a:lnTo>
                    <a:pt x="35" y="822"/>
                  </a:lnTo>
                  <a:lnTo>
                    <a:pt x="42" y="829"/>
                  </a:lnTo>
                  <a:lnTo>
                    <a:pt x="48" y="829"/>
                  </a:lnTo>
                  <a:lnTo>
                    <a:pt x="60" y="827"/>
                  </a:lnTo>
                  <a:lnTo>
                    <a:pt x="74" y="826"/>
                  </a:lnTo>
                  <a:lnTo>
                    <a:pt x="92" y="823"/>
                  </a:lnTo>
                  <a:lnTo>
                    <a:pt x="111" y="822"/>
                  </a:lnTo>
                  <a:lnTo>
                    <a:pt x="129" y="818"/>
                  </a:lnTo>
                  <a:lnTo>
                    <a:pt x="146" y="815"/>
                  </a:lnTo>
                  <a:lnTo>
                    <a:pt x="159" y="811"/>
                  </a:lnTo>
                  <a:lnTo>
                    <a:pt x="176" y="803"/>
                  </a:lnTo>
                  <a:lnTo>
                    <a:pt x="195" y="794"/>
                  </a:lnTo>
                  <a:lnTo>
                    <a:pt x="215" y="782"/>
                  </a:lnTo>
                  <a:lnTo>
                    <a:pt x="236" y="768"/>
                  </a:lnTo>
                  <a:lnTo>
                    <a:pt x="256" y="754"/>
                  </a:lnTo>
                  <a:lnTo>
                    <a:pt x="277" y="740"/>
                  </a:lnTo>
                  <a:lnTo>
                    <a:pt x="297" y="725"/>
                  </a:lnTo>
                  <a:lnTo>
                    <a:pt x="316" y="710"/>
                  </a:lnTo>
                  <a:lnTo>
                    <a:pt x="335" y="694"/>
                  </a:lnTo>
                  <a:lnTo>
                    <a:pt x="354" y="679"/>
                  </a:lnTo>
                  <a:lnTo>
                    <a:pt x="370" y="665"/>
                  </a:lnTo>
                  <a:lnTo>
                    <a:pt x="384" y="652"/>
                  </a:lnTo>
                  <a:lnTo>
                    <a:pt x="398" y="641"/>
                  </a:lnTo>
                  <a:lnTo>
                    <a:pt x="408" y="632"/>
                  </a:lnTo>
                  <a:lnTo>
                    <a:pt x="415" y="624"/>
                  </a:lnTo>
                  <a:lnTo>
                    <a:pt x="421" y="620"/>
                  </a:lnTo>
                  <a:lnTo>
                    <a:pt x="428" y="613"/>
                  </a:lnTo>
                  <a:lnTo>
                    <a:pt x="438" y="606"/>
                  </a:lnTo>
                  <a:lnTo>
                    <a:pt x="450" y="597"/>
                  </a:lnTo>
                  <a:lnTo>
                    <a:pt x="462" y="590"/>
                  </a:lnTo>
                  <a:lnTo>
                    <a:pt x="473" y="582"/>
                  </a:lnTo>
                  <a:lnTo>
                    <a:pt x="485" y="576"/>
                  </a:lnTo>
                  <a:lnTo>
                    <a:pt x="494" y="572"/>
                  </a:lnTo>
                  <a:lnTo>
                    <a:pt x="501" y="569"/>
                  </a:lnTo>
                  <a:lnTo>
                    <a:pt x="508" y="568"/>
                  </a:lnTo>
                  <a:lnTo>
                    <a:pt x="516" y="565"/>
                  </a:lnTo>
                  <a:lnTo>
                    <a:pt x="523" y="562"/>
                  </a:lnTo>
                  <a:lnTo>
                    <a:pt x="532" y="558"/>
                  </a:lnTo>
                  <a:lnTo>
                    <a:pt x="539" y="555"/>
                  </a:lnTo>
                  <a:lnTo>
                    <a:pt x="546" y="552"/>
                  </a:lnTo>
                  <a:lnTo>
                    <a:pt x="550" y="550"/>
                  </a:lnTo>
                  <a:lnTo>
                    <a:pt x="553" y="547"/>
                  </a:lnTo>
                  <a:lnTo>
                    <a:pt x="558" y="544"/>
                  </a:lnTo>
                  <a:lnTo>
                    <a:pt x="567" y="541"/>
                  </a:lnTo>
                  <a:lnTo>
                    <a:pt x="575" y="540"/>
                  </a:lnTo>
                  <a:lnTo>
                    <a:pt x="585" y="540"/>
                  </a:lnTo>
                  <a:lnTo>
                    <a:pt x="594" y="538"/>
                  </a:lnTo>
                  <a:lnTo>
                    <a:pt x="609" y="537"/>
                  </a:lnTo>
                  <a:lnTo>
                    <a:pt x="628" y="534"/>
                  </a:lnTo>
                  <a:lnTo>
                    <a:pt x="650" y="530"/>
                  </a:lnTo>
                  <a:lnTo>
                    <a:pt x="671" y="527"/>
                  </a:lnTo>
                  <a:lnTo>
                    <a:pt x="690" y="523"/>
                  </a:lnTo>
                  <a:lnTo>
                    <a:pt x="706" y="519"/>
                  </a:lnTo>
                  <a:lnTo>
                    <a:pt x="715" y="516"/>
                  </a:lnTo>
                  <a:lnTo>
                    <a:pt x="721" y="513"/>
                  </a:lnTo>
                  <a:lnTo>
                    <a:pt x="727" y="509"/>
                  </a:lnTo>
                  <a:lnTo>
                    <a:pt x="734" y="506"/>
                  </a:lnTo>
                  <a:lnTo>
                    <a:pt x="741" y="502"/>
                  </a:lnTo>
                  <a:lnTo>
                    <a:pt x="747" y="499"/>
                  </a:lnTo>
                  <a:lnTo>
                    <a:pt x="754" y="498"/>
                  </a:lnTo>
                  <a:lnTo>
                    <a:pt x="760" y="496"/>
                  </a:lnTo>
                  <a:lnTo>
                    <a:pt x="766" y="498"/>
                  </a:lnTo>
                  <a:lnTo>
                    <a:pt x="772" y="499"/>
                  </a:lnTo>
                  <a:lnTo>
                    <a:pt x="779" y="501"/>
                  </a:lnTo>
                  <a:lnTo>
                    <a:pt x="788" y="503"/>
                  </a:lnTo>
                  <a:lnTo>
                    <a:pt x="797" y="505"/>
                  </a:lnTo>
                  <a:lnTo>
                    <a:pt x="804" y="508"/>
                  </a:lnTo>
                  <a:lnTo>
                    <a:pt x="811" y="509"/>
                  </a:lnTo>
                  <a:lnTo>
                    <a:pt x="817" y="512"/>
                  </a:lnTo>
                  <a:lnTo>
                    <a:pt x="821" y="515"/>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8" name="Google Shape;168;p18"/>
            <p:cNvSpPr/>
            <p:nvPr/>
          </p:nvSpPr>
          <p:spPr>
            <a:xfrm>
              <a:off x="1175" y="981"/>
              <a:ext cx="32" cy="17"/>
            </a:xfrm>
            <a:custGeom>
              <a:rect b="b" l="l" r="r" t="t"/>
              <a:pathLst>
                <a:path extrusionOk="0" h="52" w="96">
                  <a:moveTo>
                    <a:pt x="0" y="52"/>
                  </a:moveTo>
                  <a:lnTo>
                    <a:pt x="8" y="46"/>
                  </a:lnTo>
                  <a:lnTo>
                    <a:pt x="22" y="39"/>
                  </a:lnTo>
                  <a:lnTo>
                    <a:pt x="36" y="32"/>
                  </a:lnTo>
                  <a:lnTo>
                    <a:pt x="52" y="24"/>
                  </a:lnTo>
                  <a:lnTo>
                    <a:pt x="67" y="16"/>
                  </a:lnTo>
                  <a:lnTo>
                    <a:pt x="80" y="9"/>
                  </a:lnTo>
                  <a:lnTo>
                    <a:pt x="90" y="3"/>
                  </a:lnTo>
                  <a:lnTo>
                    <a:pt x="96" y="0"/>
                  </a:lnTo>
                  <a:lnTo>
                    <a:pt x="94" y="7"/>
                  </a:lnTo>
                  <a:lnTo>
                    <a:pt x="90" y="14"/>
                  </a:lnTo>
                  <a:lnTo>
                    <a:pt x="87" y="21"/>
                  </a:lnTo>
                  <a:lnTo>
                    <a:pt x="83" y="27"/>
                  </a:lnTo>
                  <a:lnTo>
                    <a:pt x="77" y="30"/>
                  </a:lnTo>
                  <a:lnTo>
                    <a:pt x="67" y="32"/>
                  </a:lnTo>
                  <a:lnTo>
                    <a:pt x="54" y="37"/>
                  </a:lnTo>
                  <a:lnTo>
                    <a:pt x="40" y="41"/>
                  </a:lnTo>
                  <a:lnTo>
                    <a:pt x="27" y="45"/>
                  </a:lnTo>
                  <a:lnTo>
                    <a:pt x="14" y="49"/>
                  </a:lnTo>
                  <a:lnTo>
                    <a:pt x="6" y="51"/>
                  </a:lnTo>
                  <a:lnTo>
                    <a:pt x="0" y="52"/>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69" name="Google Shape;169;p18"/>
            <p:cNvSpPr/>
            <p:nvPr/>
          </p:nvSpPr>
          <p:spPr>
            <a:xfrm>
              <a:off x="1104" y="1095"/>
              <a:ext cx="31" cy="12"/>
            </a:xfrm>
            <a:custGeom>
              <a:rect b="b" l="l" r="r" t="t"/>
              <a:pathLst>
                <a:path extrusionOk="0" h="37" w="93">
                  <a:moveTo>
                    <a:pt x="93" y="0"/>
                  </a:moveTo>
                  <a:lnTo>
                    <a:pt x="83" y="0"/>
                  </a:lnTo>
                  <a:lnTo>
                    <a:pt x="72" y="2"/>
                  </a:lnTo>
                  <a:lnTo>
                    <a:pt x="59" y="3"/>
                  </a:lnTo>
                  <a:lnTo>
                    <a:pt x="48" y="6"/>
                  </a:lnTo>
                  <a:lnTo>
                    <a:pt x="36" y="9"/>
                  </a:lnTo>
                  <a:lnTo>
                    <a:pt x="26" y="12"/>
                  </a:lnTo>
                  <a:lnTo>
                    <a:pt x="18" y="13"/>
                  </a:lnTo>
                  <a:lnTo>
                    <a:pt x="14" y="16"/>
                  </a:lnTo>
                  <a:lnTo>
                    <a:pt x="13" y="20"/>
                  </a:lnTo>
                  <a:lnTo>
                    <a:pt x="8" y="26"/>
                  </a:lnTo>
                  <a:lnTo>
                    <a:pt x="4" y="31"/>
                  </a:lnTo>
                  <a:lnTo>
                    <a:pt x="0" y="37"/>
                  </a:lnTo>
                  <a:lnTo>
                    <a:pt x="8" y="33"/>
                  </a:lnTo>
                  <a:lnTo>
                    <a:pt x="20" y="27"/>
                  </a:lnTo>
                  <a:lnTo>
                    <a:pt x="33" y="20"/>
                  </a:lnTo>
                  <a:lnTo>
                    <a:pt x="46" y="14"/>
                  </a:lnTo>
                  <a:lnTo>
                    <a:pt x="59" y="9"/>
                  </a:lnTo>
                  <a:lnTo>
                    <a:pt x="72" y="5"/>
                  </a:lnTo>
                  <a:lnTo>
                    <a:pt x="84" y="2"/>
                  </a:lnTo>
                  <a:lnTo>
                    <a:pt x="93"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0" name="Google Shape;170;p18"/>
            <p:cNvSpPr/>
            <p:nvPr/>
          </p:nvSpPr>
          <p:spPr>
            <a:xfrm>
              <a:off x="1087" y="1155"/>
              <a:ext cx="34" cy="20"/>
            </a:xfrm>
            <a:custGeom>
              <a:rect b="b" l="l" r="r" t="t"/>
              <a:pathLst>
                <a:path extrusionOk="0" h="58" w="103">
                  <a:moveTo>
                    <a:pt x="103" y="0"/>
                  </a:moveTo>
                  <a:lnTo>
                    <a:pt x="92" y="4"/>
                  </a:lnTo>
                  <a:lnTo>
                    <a:pt x="79" y="10"/>
                  </a:lnTo>
                  <a:lnTo>
                    <a:pt x="63" y="17"/>
                  </a:lnTo>
                  <a:lnTo>
                    <a:pt x="48" y="25"/>
                  </a:lnTo>
                  <a:lnTo>
                    <a:pt x="32" y="32"/>
                  </a:lnTo>
                  <a:lnTo>
                    <a:pt x="19" y="39"/>
                  </a:lnTo>
                  <a:lnTo>
                    <a:pt x="7" y="44"/>
                  </a:lnTo>
                  <a:lnTo>
                    <a:pt x="0" y="46"/>
                  </a:lnTo>
                  <a:lnTo>
                    <a:pt x="0" y="52"/>
                  </a:lnTo>
                  <a:lnTo>
                    <a:pt x="4" y="56"/>
                  </a:lnTo>
                  <a:lnTo>
                    <a:pt x="12" y="58"/>
                  </a:lnTo>
                  <a:lnTo>
                    <a:pt x="23" y="56"/>
                  </a:lnTo>
                  <a:lnTo>
                    <a:pt x="32" y="53"/>
                  </a:lnTo>
                  <a:lnTo>
                    <a:pt x="41" y="46"/>
                  </a:lnTo>
                  <a:lnTo>
                    <a:pt x="52" y="38"/>
                  </a:lnTo>
                  <a:lnTo>
                    <a:pt x="64" y="30"/>
                  </a:lnTo>
                  <a:lnTo>
                    <a:pt x="74" y="20"/>
                  </a:lnTo>
                  <a:lnTo>
                    <a:pt x="86" y="11"/>
                  </a:lnTo>
                  <a:lnTo>
                    <a:pt x="95" y="4"/>
                  </a:lnTo>
                  <a:lnTo>
                    <a:pt x="103"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1" name="Google Shape;171;p18"/>
            <p:cNvSpPr/>
            <p:nvPr/>
          </p:nvSpPr>
          <p:spPr>
            <a:xfrm>
              <a:off x="1169" y="1000"/>
              <a:ext cx="59" cy="86"/>
            </a:xfrm>
            <a:custGeom>
              <a:rect b="b" l="l" r="r" t="t"/>
              <a:pathLst>
                <a:path extrusionOk="0" h="260" w="179">
                  <a:moveTo>
                    <a:pt x="153" y="183"/>
                  </a:moveTo>
                  <a:lnTo>
                    <a:pt x="157" y="174"/>
                  </a:lnTo>
                  <a:lnTo>
                    <a:pt x="163" y="164"/>
                  </a:lnTo>
                  <a:lnTo>
                    <a:pt x="170" y="153"/>
                  </a:lnTo>
                  <a:lnTo>
                    <a:pt x="177" y="143"/>
                  </a:lnTo>
                  <a:lnTo>
                    <a:pt x="179" y="126"/>
                  </a:lnTo>
                  <a:lnTo>
                    <a:pt x="177" y="101"/>
                  </a:lnTo>
                  <a:lnTo>
                    <a:pt x="176" y="77"/>
                  </a:lnTo>
                  <a:lnTo>
                    <a:pt x="175" y="62"/>
                  </a:lnTo>
                  <a:lnTo>
                    <a:pt x="173" y="54"/>
                  </a:lnTo>
                  <a:lnTo>
                    <a:pt x="170" y="44"/>
                  </a:lnTo>
                  <a:lnTo>
                    <a:pt x="164" y="34"/>
                  </a:lnTo>
                  <a:lnTo>
                    <a:pt x="160" y="28"/>
                  </a:lnTo>
                  <a:lnTo>
                    <a:pt x="159" y="23"/>
                  </a:lnTo>
                  <a:lnTo>
                    <a:pt x="157" y="16"/>
                  </a:lnTo>
                  <a:lnTo>
                    <a:pt x="159" y="9"/>
                  </a:lnTo>
                  <a:lnTo>
                    <a:pt x="159" y="0"/>
                  </a:lnTo>
                  <a:lnTo>
                    <a:pt x="156" y="6"/>
                  </a:lnTo>
                  <a:lnTo>
                    <a:pt x="150" y="16"/>
                  </a:lnTo>
                  <a:lnTo>
                    <a:pt x="141" y="27"/>
                  </a:lnTo>
                  <a:lnTo>
                    <a:pt x="132" y="39"/>
                  </a:lnTo>
                  <a:lnTo>
                    <a:pt x="121" y="52"/>
                  </a:lnTo>
                  <a:lnTo>
                    <a:pt x="110" y="63"/>
                  </a:lnTo>
                  <a:lnTo>
                    <a:pt x="100" y="75"/>
                  </a:lnTo>
                  <a:lnTo>
                    <a:pt x="93" y="83"/>
                  </a:lnTo>
                  <a:lnTo>
                    <a:pt x="86" y="93"/>
                  </a:lnTo>
                  <a:lnTo>
                    <a:pt x="76" y="108"/>
                  </a:lnTo>
                  <a:lnTo>
                    <a:pt x="65" y="129"/>
                  </a:lnTo>
                  <a:lnTo>
                    <a:pt x="54" y="154"/>
                  </a:lnTo>
                  <a:lnTo>
                    <a:pt x="41" y="181"/>
                  </a:lnTo>
                  <a:lnTo>
                    <a:pt x="26" y="208"/>
                  </a:lnTo>
                  <a:lnTo>
                    <a:pt x="13" y="234"/>
                  </a:lnTo>
                  <a:lnTo>
                    <a:pt x="0" y="260"/>
                  </a:lnTo>
                  <a:lnTo>
                    <a:pt x="16" y="257"/>
                  </a:lnTo>
                  <a:lnTo>
                    <a:pt x="32" y="251"/>
                  </a:lnTo>
                  <a:lnTo>
                    <a:pt x="49" y="244"/>
                  </a:lnTo>
                  <a:lnTo>
                    <a:pt x="65" y="237"/>
                  </a:lnTo>
                  <a:lnTo>
                    <a:pt x="80" y="229"/>
                  </a:lnTo>
                  <a:lnTo>
                    <a:pt x="93" y="222"/>
                  </a:lnTo>
                  <a:lnTo>
                    <a:pt x="103" y="216"/>
                  </a:lnTo>
                  <a:lnTo>
                    <a:pt x="110" y="212"/>
                  </a:lnTo>
                  <a:lnTo>
                    <a:pt x="122" y="204"/>
                  </a:lnTo>
                  <a:lnTo>
                    <a:pt x="134" y="195"/>
                  </a:lnTo>
                  <a:lnTo>
                    <a:pt x="145" y="187"/>
                  </a:lnTo>
                  <a:lnTo>
                    <a:pt x="153" y="183"/>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2" name="Google Shape;172;p18"/>
            <p:cNvSpPr/>
            <p:nvPr/>
          </p:nvSpPr>
          <p:spPr>
            <a:xfrm>
              <a:off x="1315" y="1021"/>
              <a:ext cx="14" cy="5"/>
            </a:xfrm>
            <a:custGeom>
              <a:rect b="b" l="l" r="r" t="t"/>
              <a:pathLst>
                <a:path extrusionOk="0" h="15" w="44">
                  <a:moveTo>
                    <a:pt x="0" y="7"/>
                  </a:moveTo>
                  <a:lnTo>
                    <a:pt x="3" y="5"/>
                  </a:lnTo>
                  <a:lnTo>
                    <a:pt x="6" y="3"/>
                  </a:lnTo>
                  <a:lnTo>
                    <a:pt x="12" y="1"/>
                  </a:lnTo>
                  <a:lnTo>
                    <a:pt x="18" y="0"/>
                  </a:lnTo>
                  <a:lnTo>
                    <a:pt x="24" y="1"/>
                  </a:lnTo>
                  <a:lnTo>
                    <a:pt x="31" y="3"/>
                  </a:lnTo>
                  <a:lnTo>
                    <a:pt x="38" y="8"/>
                  </a:lnTo>
                  <a:lnTo>
                    <a:pt x="44" y="15"/>
                  </a:lnTo>
                  <a:lnTo>
                    <a:pt x="40" y="15"/>
                  </a:lnTo>
                  <a:lnTo>
                    <a:pt x="34" y="14"/>
                  </a:lnTo>
                  <a:lnTo>
                    <a:pt x="28" y="12"/>
                  </a:lnTo>
                  <a:lnTo>
                    <a:pt x="21" y="11"/>
                  </a:lnTo>
                  <a:lnTo>
                    <a:pt x="15" y="10"/>
                  </a:lnTo>
                  <a:lnTo>
                    <a:pt x="9" y="8"/>
                  </a:lnTo>
                  <a:lnTo>
                    <a:pt x="3" y="7"/>
                  </a:lnTo>
                  <a:lnTo>
                    <a:pt x="0" y="7"/>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3" name="Google Shape;173;p18"/>
            <p:cNvSpPr/>
            <p:nvPr/>
          </p:nvSpPr>
          <p:spPr>
            <a:xfrm>
              <a:off x="1315" y="1030"/>
              <a:ext cx="41" cy="19"/>
            </a:xfrm>
            <a:custGeom>
              <a:rect b="b" l="l" r="r" t="t"/>
              <a:pathLst>
                <a:path extrusionOk="0" h="58" w="123">
                  <a:moveTo>
                    <a:pt x="111" y="58"/>
                  </a:moveTo>
                  <a:lnTo>
                    <a:pt x="115" y="51"/>
                  </a:lnTo>
                  <a:lnTo>
                    <a:pt x="118" y="41"/>
                  </a:lnTo>
                  <a:lnTo>
                    <a:pt x="121" y="30"/>
                  </a:lnTo>
                  <a:lnTo>
                    <a:pt x="123" y="21"/>
                  </a:lnTo>
                  <a:lnTo>
                    <a:pt x="120" y="16"/>
                  </a:lnTo>
                  <a:lnTo>
                    <a:pt x="117" y="10"/>
                  </a:lnTo>
                  <a:lnTo>
                    <a:pt x="111" y="5"/>
                  </a:lnTo>
                  <a:lnTo>
                    <a:pt x="105" y="0"/>
                  </a:lnTo>
                  <a:lnTo>
                    <a:pt x="107" y="6"/>
                  </a:lnTo>
                  <a:lnTo>
                    <a:pt x="109" y="12"/>
                  </a:lnTo>
                  <a:lnTo>
                    <a:pt x="112" y="17"/>
                  </a:lnTo>
                  <a:lnTo>
                    <a:pt x="114" y="23"/>
                  </a:lnTo>
                  <a:lnTo>
                    <a:pt x="111" y="27"/>
                  </a:lnTo>
                  <a:lnTo>
                    <a:pt x="109" y="30"/>
                  </a:lnTo>
                  <a:lnTo>
                    <a:pt x="107" y="31"/>
                  </a:lnTo>
                  <a:lnTo>
                    <a:pt x="101" y="31"/>
                  </a:lnTo>
                  <a:lnTo>
                    <a:pt x="95" y="30"/>
                  </a:lnTo>
                  <a:lnTo>
                    <a:pt x="86" y="28"/>
                  </a:lnTo>
                  <a:lnTo>
                    <a:pt x="75" y="24"/>
                  </a:lnTo>
                  <a:lnTo>
                    <a:pt x="61" y="21"/>
                  </a:lnTo>
                  <a:lnTo>
                    <a:pt x="50" y="19"/>
                  </a:lnTo>
                  <a:lnTo>
                    <a:pt x="40" y="16"/>
                  </a:lnTo>
                  <a:lnTo>
                    <a:pt x="31" y="14"/>
                  </a:lnTo>
                  <a:lnTo>
                    <a:pt x="26" y="14"/>
                  </a:lnTo>
                  <a:lnTo>
                    <a:pt x="21" y="17"/>
                  </a:lnTo>
                  <a:lnTo>
                    <a:pt x="12" y="23"/>
                  </a:lnTo>
                  <a:lnTo>
                    <a:pt x="3" y="30"/>
                  </a:lnTo>
                  <a:lnTo>
                    <a:pt x="0" y="34"/>
                  </a:lnTo>
                  <a:lnTo>
                    <a:pt x="6" y="33"/>
                  </a:lnTo>
                  <a:lnTo>
                    <a:pt x="15" y="31"/>
                  </a:lnTo>
                  <a:lnTo>
                    <a:pt x="22" y="28"/>
                  </a:lnTo>
                  <a:lnTo>
                    <a:pt x="28" y="28"/>
                  </a:lnTo>
                  <a:lnTo>
                    <a:pt x="32" y="30"/>
                  </a:lnTo>
                  <a:lnTo>
                    <a:pt x="41" y="34"/>
                  </a:lnTo>
                  <a:lnTo>
                    <a:pt x="53" y="38"/>
                  </a:lnTo>
                  <a:lnTo>
                    <a:pt x="66" y="42"/>
                  </a:lnTo>
                  <a:lnTo>
                    <a:pt x="80" y="48"/>
                  </a:lnTo>
                  <a:lnTo>
                    <a:pt x="92" y="52"/>
                  </a:lnTo>
                  <a:lnTo>
                    <a:pt x="104" y="56"/>
                  </a:lnTo>
                  <a:lnTo>
                    <a:pt x="111" y="58"/>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4" name="Google Shape;174;p18"/>
            <p:cNvSpPr/>
            <p:nvPr/>
          </p:nvSpPr>
          <p:spPr>
            <a:xfrm>
              <a:off x="1306" y="1049"/>
              <a:ext cx="48" cy="19"/>
            </a:xfrm>
            <a:custGeom>
              <a:rect b="b" l="l" r="r" t="t"/>
              <a:pathLst>
                <a:path extrusionOk="0" h="56" w="143">
                  <a:moveTo>
                    <a:pt x="136" y="0"/>
                  </a:moveTo>
                  <a:lnTo>
                    <a:pt x="142" y="7"/>
                  </a:lnTo>
                  <a:lnTo>
                    <a:pt x="143" y="15"/>
                  </a:lnTo>
                  <a:lnTo>
                    <a:pt x="143" y="22"/>
                  </a:lnTo>
                  <a:lnTo>
                    <a:pt x="142" y="28"/>
                  </a:lnTo>
                  <a:lnTo>
                    <a:pt x="139" y="32"/>
                  </a:lnTo>
                  <a:lnTo>
                    <a:pt x="137" y="36"/>
                  </a:lnTo>
                  <a:lnTo>
                    <a:pt x="133" y="41"/>
                  </a:lnTo>
                  <a:lnTo>
                    <a:pt x="129" y="42"/>
                  </a:lnTo>
                  <a:lnTo>
                    <a:pt x="123" y="45"/>
                  </a:lnTo>
                  <a:lnTo>
                    <a:pt x="116" y="49"/>
                  </a:lnTo>
                  <a:lnTo>
                    <a:pt x="108" y="53"/>
                  </a:lnTo>
                  <a:lnTo>
                    <a:pt x="104" y="56"/>
                  </a:lnTo>
                  <a:lnTo>
                    <a:pt x="98" y="52"/>
                  </a:lnTo>
                  <a:lnTo>
                    <a:pt x="89" y="48"/>
                  </a:lnTo>
                  <a:lnTo>
                    <a:pt x="81" y="43"/>
                  </a:lnTo>
                  <a:lnTo>
                    <a:pt x="70" y="38"/>
                  </a:lnTo>
                  <a:lnTo>
                    <a:pt x="60" y="34"/>
                  </a:lnTo>
                  <a:lnTo>
                    <a:pt x="51" y="29"/>
                  </a:lnTo>
                  <a:lnTo>
                    <a:pt x="44" y="28"/>
                  </a:lnTo>
                  <a:lnTo>
                    <a:pt x="41" y="27"/>
                  </a:lnTo>
                  <a:lnTo>
                    <a:pt x="34" y="28"/>
                  </a:lnTo>
                  <a:lnTo>
                    <a:pt x="21" y="31"/>
                  </a:lnTo>
                  <a:lnTo>
                    <a:pt x="8" y="34"/>
                  </a:lnTo>
                  <a:lnTo>
                    <a:pt x="0" y="36"/>
                  </a:lnTo>
                  <a:lnTo>
                    <a:pt x="6" y="29"/>
                  </a:lnTo>
                  <a:lnTo>
                    <a:pt x="12" y="24"/>
                  </a:lnTo>
                  <a:lnTo>
                    <a:pt x="19" y="20"/>
                  </a:lnTo>
                  <a:lnTo>
                    <a:pt x="24" y="18"/>
                  </a:lnTo>
                  <a:lnTo>
                    <a:pt x="30" y="15"/>
                  </a:lnTo>
                  <a:lnTo>
                    <a:pt x="41" y="11"/>
                  </a:lnTo>
                  <a:lnTo>
                    <a:pt x="51" y="7"/>
                  </a:lnTo>
                  <a:lnTo>
                    <a:pt x="57" y="7"/>
                  </a:lnTo>
                  <a:lnTo>
                    <a:pt x="62" y="10"/>
                  </a:lnTo>
                  <a:lnTo>
                    <a:pt x="69" y="14"/>
                  </a:lnTo>
                  <a:lnTo>
                    <a:pt x="79" y="18"/>
                  </a:lnTo>
                  <a:lnTo>
                    <a:pt x="89" y="22"/>
                  </a:lnTo>
                  <a:lnTo>
                    <a:pt x="100" y="25"/>
                  </a:lnTo>
                  <a:lnTo>
                    <a:pt x="110" y="28"/>
                  </a:lnTo>
                  <a:lnTo>
                    <a:pt x="118" y="29"/>
                  </a:lnTo>
                  <a:lnTo>
                    <a:pt x="124" y="29"/>
                  </a:lnTo>
                  <a:lnTo>
                    <a:pt x="132" y="24"/>
                  </a:lnTo>
                  <a:lnTo>
                    <a:pt x="134" y="14"/>
                  </a:lnTo>
                  <a:lnTo>
                    <a:pt x="136" y="4"/>
                  </a:lnTo>
                  <a:lnTo>
                    <a:pt x="136"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5" name="Google Shape;175;p18"/>
            <p:cNvSpPr/>
            <p:nvPr/>
          </p:nvSpPr>
          <p:spPr>
            <a:xfrm>
              <a:off x="1470" y="1015"/>
              <a:ext cx="100" cy="164"/>
            </a:xfrm>
            <a:custGeom>
              <a:rect b="b" l="l" r="r" t="t"/>
              <a:pathLst>
                <a:path extrusionOk="0" h="491" w="300">
                  <a:moveTo>
                    <a:pt x="182" y="491"/>
                  </a:moveTo>
                  <a:lnTo>
                    <a:pt x="174" y="490"/>
                  </a:lnTo>
                  <a:lnTo>
                    <a:pt x="161" y="490"/>
                  </a:lnTo>
                  <a:lnTo>
                    <a:pt x="146" y="490"/>
                  </a:lnTo>
                  <a:lnTo>
                    <a:pt x="132" y="489"/>
                  </a:lnTo>
                  <a:lnTo>
                    <a:pt x="115" y="489"/>
                  </a:lnTo>
                  <a:lnTo>
                    <a:pt x="102" y="489"/>
                  </a:lnTo>
                  <a:lnTo>
                    <a:pt x="91" y="487"/>
                  </a:lnTo>
                  <a:lnTo>
                    <a:pt x="82" y="486"/>
                  </a:lnTo>
                  <a:lnTo>
                    <a:pt x="75" y="484"/>
                  </a:lnTo>
                  <a:lnTo>
                    <a:pt x="65" y="481"/>
                  </a:lnTo>
                  <a:lnTo>
                    <a:pt x="54" y="479"/>
                  </a:lnTo>
                  <a:lnTo>
                    <a:pt x="43" y="474"/>
                  </a:lnTo>
                  <a:lnTo>
                    <a:pt x="32" y="470"/>
                  </a:lnTo>
                  <a:lnTo>
                    <a:pt x="22" y="466"/>
                  </a:lnTo>
                  <a:lnTo>
                    <a:pt x="14" y="462"/>
                  </a:lnTo>
                  <a:lnTo>
                    <a:pt x="9" y="458"/>
                  </a:lnTo>
                  <a:lnTo>
                    <a:pt x="6" y="425"/>
                  </a:lnTo>
                  <a:lnTo>
                    <a:pt x="5" y="375"/>
                  </a:lnTo>
                  <a:lnTo>
                    <a:pt x="2" y="323"/>
                  </a:lnTo>
                  <a:lnTo>
                    <a:pt x="0" y="287"/>
                  </a:lnTo>
                  <a:lnTo>
                    <a:pt x="0" y="260"/>
                  </a:lnTo>
                  <a:lnTo>
                    <a:pt x="3" y="228"/>
                  </a:lnTo>
                  <a:lnTo>
                    <a:pt x="8" y="197"/>
                  </a:lnTo>
                  <a:lnTo>
                    <a:pt x="15" y="166"/>
                  </a:lnTo>
                  <a:lnTo>
                    <a:pt x="24" y="131"/>
                  </a:lnTo>
                  <a:lnTo>
                    <a:pt x="31" y="86"/>
                  </a:lnTo>
                  <a:lnTo>
                    <a:pt x="35" y="47"/>
                  </a:lnTo>
                  <a:lnTo>
                    <a:pt x="34" y="24"/>
                  </a:lnTo>
                  <a:lnTo>
                    <a:pt x="37" y="27"/>
                  </a:lnTo>
                  <a:lnTo>
                    <a:pt x="40" y="30"/>
                  </a:lnTo>
                  <a:lnTo>
                    <a:pt x="41" y="33"/>
                  </a:lnTo>
                  <a:lnTo>
                    <a:pt x="43" y="36"/>
                  </a:lnTo>
                  <a:lnTo>
                    <a:pt x="50" y="29"/>
                  </a:lnTo>
                  <a:lnTo>
                    <a:pt x="60" y="17"/>
                  </a:lnTo>
                  <a:lnTo>
                    <a:pt x="69" y="8"/>
                  </a:lnTo>
                  <a:lnTo>
                    <a:pt x="73" y="0"/>
                  </a:lnTo>
                  <a:lnTo>
                    <a:pt x="75" y="8"/>
                  </a:lnTo>
                  <a:lnTo>
                    <a:pt x="75" y="16"/>
                  </a:lnTo>
                  <a:lnTo>
                    <a:pt x="73" y="23"/>
                  </a:lnTo>
                  <a:lnTo>
                    <a:pt x="72" y="29"/>
                  </a:lnTo>
                  <a:lnTo>
                    <a:pt x="66" y="37"/>
                  </a:lnTo>
                  <a:lnTo>
                    <a:pt x="59" y="47"/>
                  </a:lnTo>
                  <a:lnTo>
                    <a:pt x="51" y="59"/>
                  </a:lnTo>
                  <a:lnTo>
                    <a:pt x="47" y="71"/>
                  </a:lnTo>
                  <a:lnTo>
                    <a:pt x="46" y="86"/>
                  </a:lnTo>
                  <a:lnTo>
                    <a:pt x="43" y="110"/>
                  </a:lnTo>
                  <a:lnTo>
                    <a:pt x="40" y="132"/>
                  </a:lnTo>
                  <a:lnTo>
                    <a:pt x="40" y="149"/>
                  </a:lnTo>
                  <a:lnTo>
                    <a:pt x="46" y="179"/>
                  </a:lnTo>
                  <a:lnTo>
                    <a:pt x="59" y="218"/>
                  </a:lnTo>
                  <a:lnTo>
                    <a:pt x="70" y="260"/>
                  </a:lnTo>
                  <a:lnTo>
                    <a:pt x="73" y="301"/>
                  </a:lnTo>
                  <a:lnTo>
                    <a:pt x="81" y="298"/>
                  </a:lnTo>
                  <a:lnTo>
                    <a:pt x="91" y="298"/>
                  </a:lnTo>
                  <a:lnTo>
                    <a:pt x="104" y="301"/>
                  </a:lnTo>
                  <a:lnTo>
                    <a:pt x="115" y="303"/>
                  </a:lnTo>
                  <a:lnTo>
                    <a:pt x="129" y="308"/>
                  </a:lnTo>
                  <a:lnTo>
                    <a:pt x="139" y="312"/>
                  </a:lnTo>
                  <a:lnTo>
                    <a:pt x="148" y="316"/>
                  </a:lnTo>
                  <a:lnTo>
                    <a:pt x="152" y="320"/>
                  </a:lnTo>
                  <a:lnTo>
                    <a:pt x="134" y="317"/>
                  </a:lnTo>
                  <a:lnTo>
                    <a:pt x="114" y="317"/>
                  </a:lnTo>
                  <a:lnTo>
                    <a:pt x="92" y="319"/>
                  </a:lnTo>
                  <a:lnTo>
                    <a:pt x="72" y="322"/>
                  </a:lnTo>
                  <a:lnTo>
                    <a:pt x="51" y="327"/>
                  </a:lnTo>
                  <a:lnTo>
                    <a:pt x="32" y="334"/>
                  </a:lnTo>
                  <a:lnTo>
                    <a:pt x="18" y="344"/>
                  </a:lnTo>
                  <a:lnTo>
                    <a:pt x="8" y="357"/>
                  </a:lnTo>
                  <a:lnTo>
                    <a:pt x="21" y="362"/>
                  </a:lnTo>
                  <a:lnTo>
                    <a:pt x="44" y="369"/>
                  </a:lnTo>
                  <a:lnTo>
                    <a:pt x="72" y="379"/>
                  </a:lnTo>
                  <a:lnTo>
                    <a:pt x="102" y="389"/>
                  </a:lnTo>
                  <a:lnTo>
                    <a:pt x="133" y="400"/>
                  </a:lnTo>
                  <a:lnTo>
                    <a:pt x="159" y="410"/>
                  </a:lnTo>
                  <a:lnTo>
                    <a:pt x="180" y="420"/>
                  </a:lnTo>
                  <a:lnTo>
                    <a:pt x="191" y="427"/>
                  </a:lnTo>
                  <a:lnTo>
                    <a:pt x="191" y="420"/>
                  </a:lnTo>
                  <a:lnTo>
                    <a:pt x="193" y="413"/>
                  </a:lnTo>
                  <a:lnTo>
                    <a:pt x="194" y="409"/>
                  </a:lnTo>
                  <a:lnTo>
                    <a:pt x="197" y="404"/>
                  </a:lnTo>
                  <a:lnTo>
                    <a:pt x="200" y="402"/>
                  </a:lnTo>
                  <a:lnTo>
                    <a:pt x="206" y="396"/>
                  </a:lnTo>
                  <a:lnTo>
                    <a:pt x="210" y="390"/>
                  </a:lnTo>
                  <a:lnTo>
                    <a:pt x="213" y="386"/>
                  </a:lnTo>
                  <a:lnTo>
                    <a:pt x="215" y="375"/>
                  </a:lnTo>
                  <a:lnTo>
                    <a:pt x="219" y="357"/>
                  </a:lnTo>
                  <a:lnTo>
                    <a:pt x="222" y="338"/>
                  </a:lnTo>
                  <a:lnTo>
                    <a:pt x="223" y="327"/>
                  </a:lnTo>
                  <a:lnTo>
                    <a:pt x="226" y="324"/>
                  </a:lnTo>
                  <a:lnTo>
                    <a:pt x="228" y="322"/>
                  </a:lnTo>
                  <a:lnTo>
                    <a:pt x="231" y="320"/>
                  </a:lnTo>
                  <a:lnTo>
                    <a:pt x="232" y="320"/>
                  </a:lnTo>
                  <a:lnTo>
                    <a:pt x="231" y="324"/>
                  </a:lnTo>
                  <a:lnTo>
                    <a:pt x="232" y="331"/>
                  </a:lnTo>
                  <a:lnTo>
                    <a:pt x="235" y="337"/>
                  </a:lnTo>
                  <a:lnTo>
                    <a:pt x="239" y="344"/>
                  </a:lnTo>
                  <a:lnTo>
                    <a:pt x="248" y="337"/>
                  </a:lnTo>
                  <a:lnTo>
                    <a:pt x="261" y="331"/>
                  </a:lnTo>
                  <a:lnTo>
                    <a:pt x="273" y="329"/>
                  </a:lnTo>
                  <a:lnTo>
                    <a:pt x="282" y="327"/>
                  </a:lnTo>
                  <a:lnTo>
                    <a:pt x="287" y="330"/>
                  </a:lnTo>
                  <a:lnTo>
                    <a:pt x="293" y="336"/>
                  </a:lnTo>
                  <a:lnTo>
                    <a:pt x="296" y="341"/>
                  </a:lnTo>
                  <a:lnTo>
                    <a:pt x="295" y="347"/>
                  </a:lnTo>
                  <a:lnTo>
                    <a:pt x="290" y="352"/>
                  </a:lnTo>
                  <a:lnTo>
                    <a:pt x="286" y="357"/>
                  </a:lnTo>
                  <a:lnTo>
                    <a:pt x="282" y="361"/>
                  </a:lnTo>
                  <a:lnTo>
                    <a:pt x="276" y="362"/>
                  </a:lnTo>
                  <a:lnTo>
                    <a:pt x="270" y="364"/>
                  </a:lnTo>
                  <a:lnTo>
                    <a:pt x="264" y="364"/>
                  </a:lnTo>
                  <a:lnTo>
                    <a:pt x="258" y="364"/>
                  </a:lnTo>
                  <a:lnTo>
                    <a:pt x="254" y="364"/>
                  </a:lnTo>
                  <a:lnTo>
                    <a:pt x="252" y="367"/>
                  </a:lnTo>
                  <a:lnTo>
                    <a:pt x="252" y="368"/>
                  </a:lnTo>
                  <a:lnTo>
                    <a:pt x="252" y="371"/>
                  </a:lnTo>
                  <a:lnTo>
                    <a:pt x="251" y="372"/>
                  </a:lnTo>
                  <a:lnTo>
                    <a:pt x="257" y="371"/>
                  </a:lnTo>
                  <a:lnTo>
                    <a:pt x="263" y="371"/>
                  </a:lnTo>
                  <a:lnTo>
                    <a:pt x="267" y="371"/>
                  </a:lnTo>
                  <a:lnTo>
                    <a:pt x="270" y="371"/>
                  </a:lnTo>
                  <a:lnTo>
                    <a:pt x="276" y="375"/>
                  </a:lnTo>
                  <a:lnTo>
                    <a:pt x="286" y="382"/>
                  </a:lnTo>
                  <a:lnTo>
                    <a:pt x="295" y="392"/>
                  </a:lnTo>
                  <a:lnTo>
                    <a:pt x="300" y="399"/>
                  </a:lnTo>
                  <a:lnTo>
                    <a:pt x="295" y="406"/>
                  </a:lnTo>
                  <a:lnTo>
                    <a:pt x="287" y="418"/>
                  </a:lnTo>
                  <a:lnTo>
                    <a:pt x="280" y="430"/>
                  </a:lnTo>
                  <a:lnTo>
                    <a:pt x="277" y="438"/>
                  </a:lnTo>
                  <a:lnTo>
                    <a:pt x="267" y="439"/>
                  </a:lnTo>
                  <a:lnTo>
                    <a:pt x="260" y="442"/>
                  </a:lnTo>
                  <a:lnTo>
                    <a:pt x="252" y="445"/>
                  </a:lnTo>
                  <a:lnTo>
                    <a:pt x="247" y="448"/>
                  </a:lnTo>
                  <a:lnTo>
                    <a:pt x="242" y="451"/>
                  </a:lnTo>
                  <a:lnTo>
                    <a:pt x="238" y="455"/>
                  </a:lnTo>
                  <a:lnTo>
                    <a:pt x="233" y="458"/>
                  </a:lnTo>
                  <a:lnTo>
                    <a:pt x="229" y="459"/>
                  </a:lnTo>
                  <a:lnTo>
                    <a:pt x="220" y="462"/>
                  </a:lnTo>
                  <a:lnTo>
                    <a:pt x="212" y="465"/>
                  </a:lnTo>
                  <a:lnTo>
                    <a:pt x="201" y="466"/>
                  </a:lnTo>
                  <a:lnTo>
                    <a:pt x="194" y="469"/>
                  </a:lnTo>
                  <a:lnTo>
                    <a:pt x="190" y="472"/>
                  </a:lnTo>
                  <a:lnTo>
                    <a:pt x="185" y="477"/>
                  </a:lnTo>
                  <a:lnTo>
                    <a:pt x="182" y="483"/>
                  </a:lnTo>
                  <a:lnTo>
                    <a:pt x="182" y="491"/>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6" name="Google Shape;176;p18"/>
            <p:cNvSpPr/>
            <p:nvPr/>
          </p:nvSpPr>
          <p:spPr>
            <a:xfrm>
              <a:off x="1436" y="904"/>
              <a:ext cx="13" cy="11"/>
            </a:xfrm>
            <a:custGeom>
              <a:rect b="b" l="l" r="r" t="t"/>
              <a:pathLst>
                <a:path extrusionOk="0" h="31" w="39">
                  <a:moveTo>
                    <a:pt x="13" y="31"/>
                  </a:moveTo>
                  <a:lnTo>
                    <a:pt x="19" y="27"/>
                  </a:lnTo>
                  <a:lnTo>
                    <a:pt x="26" y="21"/>
                  </a:lnTo>
                  <a:lnTo>
                    <a:pt x="33" y="14"/>
                  </a:lnTo>
                  <a:lnTo>
                    <a:pt x="39" y="10"/>
                  </a:lnTo>
                  <a:lnTo>
                    <a:pt x="29" y="7"/>
                  </a:lnTo>
                  <a:lnTo>
                    <a:pt x="17" y="4"/>
                  </a:lnTo>
                  <a:lnTo>
                    <a:pt x="9" y="3"/>
                  </a:lnTo>
                  <a:lnTo>
                    <a:pt x="0" y="0"/>
                  </a:lnTo>
                  <a:lnTo>
                    <a:pt x="1" y="4"/>
                  </a:lnTo>
                  <a:lnTo>
                    <a:pt x="4" y="11"/>
                  </a:lnTo>
                  <a:lnTo>
                    <a:pt x="9" y="20"/>
                  </a:lnTo>
                  <a:lnTo>
                    <a:pt x="13" y="31"/>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7" name="Google Shape;177;p18"/>
            <p:cNvSpPr/>
            <p:nvPr/>
          </p:nvSpPr>
          <p:spPr>
            <a:xfrm>
              <a:off x="1531" y="1166"/>
              <a:ext cx="65" cy="48"/>
            </a:xfrm>
            <a:custGeom>
              <a:rect b="b" l="l" r="r" t="t"/>
              <a:pathLst>
                <a:path extrusionOk="0" h="146" w="196">
                  <a:moveTo>
                    <a:pt x="196" y="111"/>
                  </a:moveTo>
                  <a:lnTo>
                    <a:pt x="188" y="119"/>
                  </a:lnTo>
                  <a:lnTo>
                    <a:pt x="178" y="130"/>
                  </a:lnTo>
                  <a:lnTo>
                    <a:pt x="167" y="142"/>
                  </a:lnTo>
                  <a:lnTo>
                    <a:pt x="159" y="146"/>
                  </a:lnTo>
                  <a:lnTo>
                    <a:pt x="153" y="146"/>
                  </a:lnTo>
                  <a:lnTo>
                    <a:pt x="143" y="146"/>
                  </a:lnTo>
                  <a:lnTo>
                    <a:pt x="130" y="144"/>
                  </a:lnTo>
                  <a:lnTo>
                    <a:pt x="114" y="143"/>
                  </a:lnTo>
                  <a:lnTo>
                    <a:pt x="100" y="142"/>
                  </a:lnTo>
                  <a:lnTo>
                    <a:pt x="85" y="139"/>
                  </a:lnTo>
                  <a:lnTo>
                    <a:pt x="73" y="136"/>
                  </a:lnTo>
                  <a:lnTo>
                    <a:pt x="65" y="133"/>
                  </a:lnTo>
                  <a:lnTo>
                    <a:pt x="66" y="132"/>
                  </a:lnTo>
                  <a:lnTo>
                    <a:pt x="68" y="129"/>
                  </a:lnTo>
                  <a:lnTo>
                    <a:pt x="69" y="128"/>
                  </a:lnTo>
                  <a:lnTo>
                    <a:pt x="70" y="126"/>
                  </a:lnTo>
                  <a:lnTo>
                    <a:pt x="59" y="119"/>
                  </a:lnTo>
                  <a:lnTo>
                    <a:pt x="53" y="109"/>
                  </a:lnTo>
                  <a:lnTo>
                    <a:pt x="50" y="98"/>
                  </a:lnTo>
                  <a:lnTo>
                    <a:pt x="51" y="90"/>
                  </a:lnTo>
                  <a:lnTo>
                    <a:pt x="43" y="88"/>
                  </a:lnTo>
                  <a:lnTo>
                    <a:pt x="34" y="86"/>
                  </a:lnTo>
                  <a:lnTo>
                    <a:pt x="28" y="81"/>
                  </a:lnTo>
                  <a:lnTo>
                    <a:pt x="25" y="79"/>
                  </a:lnTo>
                  <a:lnTo>
                    <a:pt x="19" y="79"/>
                  </a:lnTo>
                  <a:lnTo>
                    <a:pt x="14" y="74"/>
                  </a:lnTo>
                  <a:lnTo>
                    <a:pt x="11" y="69"/>
                  </a:lnTo>
                  <a:lnTo>
                    <a:pt x="11" y="59"/>
                  </a:lnTo>
                  <a:lnTo>
                    <a:pt x="5" y="56"/>
                  </a:lnTo>
                  <a:lnTo>
                    <a:pt x="2" y="51"/>
                  </a:lnTo>
                  <a:lnTo>
                    <a:pt x="0" y="45"/>
                  </a:lnTo>
                  <a:lnTo>
                    <a:pt x="0" y="39"/>
                  </a:lnTo>
                  <a:lnTo>
                    <a:pt x="6" y="34"/>
                  </a:lnTo>
                  <a:lnTo>
                    <a:pt x="14" y="29"/>
                  </a:lnTo>
                  <a:lnTo>
                    <a:pt x="19" y="25"/>
                  </a:lnTo>
                  <a:lnTo>
                    <a:pt x="25" y="24"/>
                  </a:lnTo>
                  <a:lnTo>
                    <a:pt x="30" y="22"/>
                  </a:lnTo>
                  <a:lnTo>
                    <a:pt x="37" y="22"/>
                  </a:lnTo>
                  <a:lnTo>
                    <a:pt x="44" y="21"/>
                  </a:lnTo>
                  <a:lnTo>
                    <a:pt x="54" y="20"/>
                  </a:lnTo>
                  <a:lnTo>
                    <a:pt x="63" y="18"/>
                  </a:lnTo>
                  <a:lnTo>
                    <a:pt x="72" y="15"/>
                  </a:lnTo>
                  <a:lnTo>
                    <a:pt x="79" y="14"/>
                  </a:lnTo>
                  <a:lnTo>
                    <a:pt x="84" y="13"/>
                  </a:lnTo>
                  <a:lnTo>
                    <a:pt x="91" y="10"/>
                  </a:lnTo>
                  <a:lnTo>
                    <a:pt x="100" y="6"/>
                  </a:lnTo>
                  <a:lnTo>
                    <a:pt x="107" y="3"/>
                  </a:lnTo>
                  <a:lnTo>
                    <a:pt x="111" y="3"/>
                  </a:lnTo>
                  <a:lnTo>
                    <a:pt x="116" y="7"/>
                  </a:lnTo>
                  <a:lnTo>
                    <a:pt x="121" y="13"/>
                  </a:lnTo>
                  <a:lnTo>
                    <a:pt x="127" y="18"/>
                  </a:lnTo>
                  <a:lnTo>
                    <a:pt x="130" y="22"/>
                  </a:lnTo>
                  <a:lnTo>
                    <a:pt x="136" y="18"/>
                  </a:lnTo>
                  <a:lnTo>
                    <a:pt x="148" y="13"/>
                  </a:lnTo>
                  <a:lnTo>
                    <a:pt x="158" y="7"/>
                  </a:lnTo>
                  <a:lnTo>
                    <a:pt x="165" y="0"/>
                  </a:lnTo>
                  <a:lnTo>
                    <a:pt x="156" y="10"/>
                  </a:lnTo>
                  <a:lnTo>
                    <a:pt x="149" y="20"/>
                  </a:lnTo>
                  <a:lnTo>
                    <a:pt x="142" y="27"/>
                  </a:lnTo>
                  <a:lnTo>
                    <a:pt x="139" y="32"/>
                  </a:lnTo>
                  <a:lnTo>
                    <a:pt x="129" y="34"/>
                  </a:lnTo>
                  <a:lnTo>
                    <a:pt x="116" y="37"/>
                  </a:lnTo>
                  <a:lnTo>
                    <a:pt x="102" y="39"/>
                  </a:lnTo>
                  <a:lnTo>
                    <a:pt x="88" y="42"/>
                  </a:lnTo>
                  <a:lnTo>
                    <a:pt x="75" y="48"/>
                  </a:lnTo>
                  <a:lnTo>
                    <a:pt x="63" y="52"/>
                  </a:lnTo>
                  <a:lnTo>
                    <a:pt x="56" y="59"/>
                  </a:lnTo>
                  <a:lnTo>
                    <a:pt x="51" y="66"/>
                  </a:lnTo>
                  <a:lnTo>
                    <a:pt x="57" y="66"/>
                  </a:lnTo>
                  <a:lnTo>
                    <a:pt x="65" y="66"/>
                  </a:lnTo>
                  <a:lnTo>
                    <a:pt x="73" y="66"/>
                  </a:lnTo>
                  <a:lnTo>
                    <a:pt x="81" y="66"/>
                  </a:lnTo>
                  <a:lnTo>
                    <a:pt x="89" y="65"/>
                  </a:lnTo>
                  <a:lnTo>
                    <a:pt x="97" y="65"/>
                  </a:lnTo>
                  <a:lnTo>
                    <a:pt x="101" y="63"/>
                  </a:lnTo>
                  <a:lnTo>
                    <a:pt x="105" y="63"/>
                  </a:lnTo>
                  <a:lnTo>
                    <a:pt x="111" y="60"/>
                  </a:lnTo>
                  <a:lnTo>
                    <a:pt x="120" y="59"/>
                  </a:lnTo>
                  <a:lnTo>
                    <a:pt x="127" y="56"/>
                  </a:lnTo>
                  <a:lnTo>
                    <a:pt x="133" y="56"/>
                  </a:lnTo>
                  <a:lnTo>
                    <a:pt x="137" y="58"/>
                  </a:lnTo>
                  <a:lnTo>
                    <a:pt x="145" y="59"/>
                  </a:lnTo>
                  <a:lnTo>
                    <a:pt x="151" y="62"/>
                  </a:lnTo>
                  <a:lnTo>
                    <a:pt x="155" y="63"/>
                  </a:lnTo>
                  <a:lnTo>
                    <a:pt x="164" y="60"/>
                  </a:lnTo>
                  <a:lnTo>
                    <a:pt x="175" y="52"/>
                  </a:lnTo>
                  <a:lnTo>
                    <a:pt x="188" y="44"/>
                  </a:lnTo>
                  <a:lnTo>
                    <a:pt x="196" y="38"/>
                  </a:lnTo>
                  <a:lnTo>
                    <a:pt x="186" y="49"/>
                  </a:lnTo>
                  <a:lnTo>
                    <a:pt x="175" y="63"/>
                  </a:lnTo>
                  <a:lnTo>
                    <a:pt x="164" y="73"/>
                  </a:lnTo>
                  <a:lnTo>
                    <a:pt x="158" y="80"/>
                  </a:lnTo>
                  <a:lnTo>
                    <a:pt x="152" y="81"/>
                  </a:lnTo>
                  <a:lnTo>
                    <a:pt x="142" y="83"/>
                  </a:lnTo>
                  <a:lnTo>
                    <a:pt x="129" y="84"/>
                  </a:lnTo>
                  <a:lnTo>
                    <a:pt x="116" y="84"/>
                  </a:lnTo>
                  <a:lnTo>
                    <a:pt x="102" y="86"/>
                  </a:lnTo>
                  <a:lnTo>
                    <a:pt x="91" y="86"/>
                  </a:lnTo>
                  <a:lnTo>
                    <a:pt x="82" y="86"/>
                  </a:lnTo>
                  <a:lnTo>
                    <a:pt x="78" y="86"/>
                  </a:lnTo>
                  <a:lnTo>
                    <a:pt x="75" y="86"/>
                  </a:lnTo>
                  <a:lnTo>
                    <a:pt x="72" y="88"/>
                  </a:lnTo>
                  <a:lnTo>
                    <a:pt x="68" y="90"/>
                  </a:lnTo>
                  <a:lnTo>
                    <a:pt x="66" y="91"/>
                  </a:lnTo>
                  <a:lnTo>
                    <a:pt x="72" y="91"/>
                  </a:lnTo>
                  <a:lnTo>
                    <a:pt x="82" y="93"/>
                  </a:lnTo>
                  <a:lnTo>
                    <a:pt x="95" y="93"/>
                  </a:lnTo>
                  <a:lnTo>
                    <a:pt x="110" y="93"/>
                  </a:lnTo>
                  <a:lnTo>
                    <a:pt x="124" y="93"/>
                  </a:lnTo>
                  <a:lnTo>
                    <a:pt x="139" y="93"/>
                  </a:lnTo>
                  <a:lnTo>
                    <a:pt x="148" y="93"/>
                  </a:lnTo>
                  <a:lnTo>
                    <a:pt x="153" y="93"/>
                  </a:lnTo>
                  <a:lnTo>
                    <a:pt x="159" y="95"/>
                  </a:lnTo>
                  <a:lnTo>
                    <a:pt x="164" y="98"/>
                  </a:lnTo>
                  <a:lnTo>
                    <a:pt x="168" y="102"/>
                  </a:lnTo>
                  <a:lnTo>
                    <a:pt x="169" y="107"/>
                  </a:lnTo>
                  <a:lnTo>
                    <a:pt x="165" y="111"/>
                  </a:lnTo>
                  <a:lnTo>
                    <a:pt x="158" y="114"/>
                  </a:lnTo>
                  <a:lnTo>
                    <a:pt x="148" y="118"/>
                  </a:lnTo>
                  <a:lnTo>
                    <a:pt x="142" y="119"/>
                  </a:lnTo>
                  <a:lnTo>
                    <a:pt x="148" y="121"/>
                  </a:lnTo>
                  <a:lnTo>
                    <a:pt x="153" y="123"/>
                  </a:lnTo>
                  <a:lnTo>
                    <a:pt x="158" y="126"/>
                  </a:lnTo>
                  <a:lnTo>
                    <a:pt x="161" y="129"/>
                  </a:lnTo>
                  <a:lnTo>
                    <a:pt x="168" y="125"/>
                  </a:lnTo>
                  <a:lnTo>
                    <a:pt x="178" y="119"/>
                  </a:lnTo>
                  <a:lnTo>
                    <a:pt x="188" y="115"/>
                  </a:lnTo>
                  <a:lnTo>
                    <a:pt x="196" y="111"/>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8" name="Google Shape;178;p18"/>
            <p:cNvSpPr/>
            <p:nvPr/>
          </p:nvSpPr>
          <p:spPr>
            <a:xfrm>
              <a:off x="1593" y="1189"/>
              <a:ext cx="10" cy="9"/>
            </a:xfrm>
            <a:custGeom>
              <a:rect b="b" l="l" r="r" t="t"/>
              <a:pathLst>
                <a:path extrusionOk="0" h="28" w="32">
                  <a:moveTo>
                    <a:pt x="32" y="8"/>
                  </a:moveTo>
                  <a:lnTo>
                    <a:pt x="30" y="5"/>
                  </a:lnTo>
                  <a:lnTo>
                    <a:pt x="29" y="4"/>
                  </a:lnTo>
                  <a:lnTo>
                    <a:pt x="27" y="1"/>
                  </a:lnTo>
                  <a:lnTo>
                    <a:pt x="26" y="0"/>
                  </a:lnTo>
                  <a:lnTo>
                    <a:pt x="20" y="5"/>
                  </a:lnTo>
                  <a:lnTo>
                    <a:pt x="11" y="14"/>
                  </a:lnTo>
                  <a:lnTo>
                    <a:pt x="4" y="22"/>
                  </a:lnTo>
                  <a:lnTo>
                    <a:pt x="0" y="28"/>
                  </a:lnTo>
                  <a:lnTo>
                    <a:pt x="7" y="24"/>
                  </a:lnTo>
                  <a:lnTo>
                    <a:pt x="16" y="18"/>
                  </a:lnTo>
                  <a:lnTo>
                    <a:pt x="24" y="11"/>
                  </a:lnTo>
                  <a:lnTo>
                    <a:pt x="32" y="8"/>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79" name="Google Shape;179;p18"/>
            <p:cNvSpPr/>
            <p:nvPr/>
          </p:nvSpPr>
          <p:spPr>
            <a:xfrm>
              <a:off x="1357" y="854"/>
              <a:ext cx="13" cy="25"/>
            </a:xfrm>
            <a:custGeom>
              <a:rect b="b" l="l" r="r" t="t"/>
              <a:pathLst>
                <a:path extrusionOk="0" h="74" w="40">
                  <a:moveTo>
                    <a:pt x="40" y="0"/>
                  </a:moveTo>
                  <a:lnTo>
                    <a:pt x="33" y="15"/>
                  </a:lnTo>
                  <a:lnTo>
                    <a:pt x="26" y="38"/>
                  </a:lnTo>
                  <a:lnTo>
                    <a:pt x="20" y="60"/>
                  </a:lnTo>
                  <a:lnTo>
                    <a:pt x="18" y="74"/>
                  </a:lnTo>
                  <a:lnTo>
                    <a:pt x="14" y="68"/>
                  </a:lnTo>
                  <a:lnTo>
                    <a:pt x="10" y="61"/>
                  </a:lnTo>
                  <a:lnTo>
                    <a:pt x="4" y="56"/>
                  </a:lnTo>
                  <a:lnTo>
                    <a:pt x="0" y="53"/>
                  </a:lnTo>
                  <a:lnTo>
                    <a:pt x="7" y="43"/>
                  </a:lnTo>
                  <a:lnTo>
                    <a:pt x="20" y="28"/>
                  </a:lnTo>
                  <a:lnTo>
                    <a:pt x="32" y="11"/>
                  </a:lnTo>
                  <a:lnTo>
                    <a:pt x="40" y="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0" name="Google Shape;180;p18"/>
            <p:cNvSpPr/>
            <p:nvPr/>
          </p:nvSpPr>
          <p:spPr>
            <a:xfrm>
              <a:off x="1327" y="775"/>
              <a:ext cx="13" cy="6"/>
            </a:xfrm>
            <a:custGeom>
              <a:rect b="b" l="l" r="r" t="t"/>
              <a:pathLst>
                <a:path extrusionOk="0" h="18" w="40">
                  <a:moveTo>
                    <a:pt x="40" y="14"/>
                  </a:moveTo>
                  <a:lnTo>
                    <a:pt x="33" y="7"/>
                  </a:lnTo>
                  <a:lnTo>
                    <a:pt x="26" y="3"/>
                  </a:lnTo>
                  <a:lnTo>
                    <a:pt x="19" y="0"/>
                  </a:lnTo>
                  <a:lnTo>
                    <a:pt x="13" y="0"/>
                  </a:lnTo>
                  <a:lnTo>
                    <a:pt x="7" y="2"/>
                  </a:lnTo>
                  <a:lnTo>
                    <a:pt x="3" y="6"/>
                  </a:lnTo>
                  <a:lnTo>
                    <a:pt x="0" y="11"/>
                  </a:lnTo>
                  <a:lnTo>
                    <a:pt x="1" y="18"/>
                  </a:lnTo>
                  <a:lnTo>
                    <a:pt x="10" y="16"/>
                  </a:lnTo>
                  <a:lnTo>
                    <a:pt x="22" y="13"/>
                  </a:lnTo>
                  <a:lnTo>
                    <a:pt x="32" y="13"/>
                  </a:lnTo>
                  <a:lnTo>
                    <a:pt x="40" y="14"/>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1" name="Google Shape;181;p18"/>
            <p:cNvSpPr/>
            <p:nvPr/>
          </p:nvSpPr>
          <p:spPr>
            <a:xfrm>
              <a:off x="1295" y="748"/>
              <a:ext cx="29" cy="9"/>
            </a:xfrm>
            <a:custGeom>
              <a:rect b="b" l="l" r="r" t="t"/>
              <a:pathLst>
                <a:path extrusionOk="0" h="26" w="86">
                  <a:moveTo>
                    <a:pt x="0" y="12"/>
                  </a:moveTo>
                  <a:lnTo>
                    <a:pt x="4" y="12"/>
                  </a:lnTo>
                  <a:lnTo>
                    <a:pt x="9" y="11"/>
                  </a:lnTo>
                  <a:lnTo>
                    <a:pt x="15" y="8"/>
                  </a:lnTo>
                  <a:lnTo>
                    <a:pt x="19" y="7"/>
                  </a:lnTo>
                  <a:lnTo>
                    <a:pt x="25" y="4"/>
                  </a:lnTo>
                  <a:lnTo>
                    <a:pt x="33" y="3"/>
                  </a:lnTo>
                  <a:lnTo>
                    <a:pt x="42" y="0"/>
                  </a:lnTo>
                  <a:lnTo>
                    <a:pt x="48" y="0"/>
                  </a:lnTo>
                  <a:lnTo>
                    <a:pt x="57" y="0"/>
                  </a:lnTo>
                  <a:lnTo>
                    <a:pt x="67" y="1"/>
                  </a:lnTo>
                  <a:lnTo>
                    <a:pt x="77" y="3"/>
                  </a:lnTo>
                  <a:lnTo>
                    <a:pt x="86" y="4"/>
                  </a:lnTo>
                  <a:lnTo>
                    <a:pt x="83" y="5"/>
                  </a:lnTo>
                  <a:lnTo>
                    <a:pt x="77" y="8"/>
                  </a:lnTo>
                  <a:lnTo>
                    <a:pt x="71" y="10"/>
                  </a:lnTo>
                  <a:lnTo>
                    <a:pt x="68" y="10"/>
                  </a:lnTo>
                  <a:lnTo>
                    <a:pt x="68" y="12"/>
                  </a:lnTo>
                  <a:lnTo>
                    <a:pt x="68" y="15"/>
                  </a:lnTo>
                  <a:lnTo>
                    <a:pt x="68" y="19"/>
                  </a:lnTo>
                  <a:lnTo>
                    <a:pt x="67" y="22"/>
                  </a:lnTo>
                  <a:lnTo>
                    <a:pt x="58" y="25"/>
                  </a:lnTo>
                  <a:lnTo>
                    <a:pt x="48" y="26"/>
                  </a:lnTo>
                  <a:lnTo>
                    <a:pt x="36" y="25"/>
                  </a:lnTo>
                  <a:lnTo>
                    <a:pt x="26" y="21"/>
                  </a:lnTo>
                  <a:lnTo>
                    <a:pt x="23" y="21"/>
                  </a:lnTo>
                  <a:lnTo>
                    <a:pt x="19" y="19"/>
                  </a:lnTo>
                  <a:lnTo>
                    <a:pt x="15" y="19"/>
                  </a:lnTo>
                  <a:lnTo>
                    <a:pt x="12" y="19"/>
                  </a:lnTo>
                  <a:lnTo>
                    <a:pt x="9" y="18"/>
                  </a:lnTo>
                  <a:lnTo>
                    <a:pt x="6" y="15"/>
                  </a:lnTo>
                  <a:lnTo>
                    <a:pt x="3" y="14"/>
                  </a:lnTo>
                  <a:lnTo>
                    <a:pt x="0" y="12"/>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2" name="Google Shape;182;p18"/>
            <p:cNvSpPr/>
            <p:nvPr/>
          </p:nvSpPr>
          <p:spPr>
            <a:xfrm>
              <a:off x="1310" y="758"/>
              <a:ext cx="10" cy="4"/>
            </a:xfrm>
            <a:custGeom>
              <a:rect b="b" l="l" r="r" t="t"/>
              <a:pathLst>
                <a:path extrusionOk="0" h="11" w="30">
                  <a:moveTo>
                    <a:pt x="0" y="10"/>
                  </a:moveTo>
                  <a:lnTo>
                    <a:pt x="7" y="9"/>
                  </a:lnTo>
                  <a:lnTo>
                    <a:pt x="16" y="6"/>
                  </a:lnTo>
                  <a:lnTo>
                    <a:pt x="23" y="3"/>
                  </a:lnTo>
                  <a:lnTo>
                    <a:pt x="30" y="0"/>
                  </a:lnTo>
                  <a:lnTo>
                    <a:pt x="27" y="4"/>
                  </a:lnTo>
                  <a:lnTo>
                    <a:pt x="20" y="9"/>
                  </a:lnTo>
                  <a:lnTo>
                    <a:pt x="10" y="11"/>
                  </a:lnTo>
                  <a:lnTo>
                    <a:pt x="0" y="1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3" name="Google Shape;183;p18"/>
            <p:cNvSpPr/>
            <p:nvPr/>
          </p:nvSpPr>
          <p:spPr>
            <a:xfrm>
              <a:off x="1346" y="732"/>
              <a:ext cx="38" cy="27"/>
            </a:xfrm>
            <a:custGeom>
              <a:rect b="b" l="l" r="r" t="t"/>
              <a:pathLst>
                <a:path extrusionOk="0" h="80" w="112">
                  <a:moveTo>
                    <a:pt x="29" y="1"/>
                  </a:moveTo>
                  <a:lnTo>
                    <a:pt x="35" y="2"/>
                  </a:lnTo>
                  <a:lnTo>
                    <a:pt x="42" y="4"/>
                  </a:lnTo>
                  <a:lnTo>
                    <a:pt x="48" y="7"/>
                  </a:lnTo>
                  <a:lnTo>
                    <a:pt x="52" y="10"/>
                  </a:lnTo>
                  <a:lnTo>
                    <a:pt x="49" y="15"/>
                  </a:lnTo>
                  <a:lnTo>
                    <a:pt x="45" y="22"/>
                  </a:lnTo>
                  <a:lnTo>
                    <a:pt x="39" y="28"/>
                  </a:lnTo>
                  <a:lnTo>
                    <a:pt x="33" y="31"/>
                  </a:lnTo>
                  <a:lnTo>
                    <a:pt x="29" y="35"/>
                  </a:lnTo>
                  <a:lnTo>
                    <a:pt x="26" y="40"/>
                  </a:lnTo>
                  <a:lnTo>
                    <a:pt x="23" y="47"/>
                  </a:lnTo>
                  <a:lnTo>
                    <a:pt x="22" y="52"/>
                  </a:lnTo>
                  <a:lnTo>
                    <a:pt x="26" y="50"/>
                  </a:lnTo>
                  <a:lnTo>
                    <a:pt x="32" y="50"/>
                  </a:lnTo>
                  <a:lnTo>
                    <a:pt x="38" y="49"/>
                  </a:lnTo>
                  <a:lnTo>
                    <a:pt x="45" y="47"/>
                  </a:lnTo>
                  <a:lnTo>
                    <a:pt x="51" y="46"/>
                  </a:lnTo>
                  <a:lnTo>
                    <a:pt x="58" y="46"/>
                  </a:lnTo>
                  <a:lnTo>
                    <a:pt x="63" y="45"/>
                  </a:lnTo>
                  <a:lnTo>
                    <a:pt x="67" y="45"/>
                  </a:lnTo>
                  <a:lnTo>
                    <a:pt x="71" y="45"/>
                  </a:lnTo>
                  <a:lnTo>
                    <a:pt x="76" y="45"/>
                  </a:lnTo>
                  <a:lnTo>
                    <a:pt x="82" y="46"/>
                  </a:lnTo>
                  <a:lnTo>
                    <a:pt x="87" y="46"/>
                  </a:lnTo>
                  <a:lnTo>
                    <a:pt x="95" y="49"/>
                  </a:lnTo>
                  <a:lnTo>
                    <a:pt x="100" y="50"/>
                  </a:lnTo>
                  <a:lnTo>
                    <a:pt x="106" y="53"/>
                  </a:lnTo>
                  <a:lnTo>
                    <a:pt x="112" y="57"/>
                  </a:lnTo>
                  <a:lnTo>
                    <a:pt x="108" y="57"/>
                  </a:lnTo>
                  <a:lnTo>
                    <a:pt x="103" y="57"/>
                  </a:lnTo>
                  <a:lnTo>
                    <a:pt x="99" y="57"/>
                  </a:lnTo>
                  <a:lnTo>
                    <a:pt x="96" y="57"/>
                  </a:lnTo>
                  <a:lnTo>
                    <a:pt x="93" y="63"/>
                  </a:lnTo>
                  <a:lnTo>
                    <a:pt x="86" y="67"/>
                  </a:lnTo>
                  <a:lnTo>
                    <a:pt x="77" y="71"/>
                  </a:lnTo>
                  <a:lnTo>
                    <a:pt x="67" y="73"/>
                  </a:lnTo>
                  <a:lnTo>
                    <a:pt x="61" y="73"/>
                  </a:lnTo>
                  <a:lnTo>
                    <a:pt x="54" y="71"/>
                  </a:lnTo>
                  <a:lnTo>
                    <a:pt x="47" y="70"/>
                  </a:lnTo>
                  <a:lnTo>
                    <a:pt x="41" y="67"/>
                  </a:lnTo>
                  <a:lnTo>
                    <a:pt x="35" y="66"/>
                  </a:lnTo>
                  <a:lnTo>
                    <a:pt x="29" y="63"/>
                  </a:lnTo>
                  <a:lnTo>
                    <a:pt x="25" y="61"/>
                  </a:lnTo>
                  <a:lnTo>
                    <a:pt x="22" y="59"/>
                  </a:lnTo>
                  <a:lnTo>
                    <a:pt x="19" y="63"/>
                  </a:lnTo>
                  <a:lnTo>
                    <a:pt x="14" y="68"/>
                  </a:lnTo>
                  <a:lnTo>
                    <a:pt x="12" y="74"/>
                  </a:lnTo>
                  <a:lnTo>
                    <a:pt x="9" y="80"/>
                  </a:lnTo>
                  <a:lnTo>
                    <a:pt x="6" y="73"/>
                  </a:lnTo>
                  <a:lnTo>
                    <a:pt x="3" y="66"/>
                  </a:lnTo>
                  <a:lnTo>
                    <a:pt x="1" y="57"/>
                  </a:lnTo>
                  <a:lnTo>
                    <a:pt x="0" y="49"/>
                  </a:lnTo>
                  <a:lnTo>
                    <a:pt x="3" y="39"/>
                  </a:lnTo>
                  <a:lnTo>
                    <a:pt x="9" y="24"/>
                  </a:lnTo>
                  <a:lnTo>
                    <a:pt x="16" y="8"/>
                  </a:lnTo>
                  <a:lnTo>
                    <a:pt x="19" y="0"/>
                  </a:lnTo>
                  <a:lnTo>
                    <a:pt x="22" y="0"/>
                  </a:lnTo>
                  <a:lnTo>
                    <a:pt x="25" y="1"/>
                  </a:lnTo>
                  <a:lnTo>
                    <a:pt x="28" y="1"/>
                  </a:lnTo>
                  <a:lnTo>
                    <a:pt x="29" y="1"/>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4" name="Google Shape;184;p18"/>
            <p:cNvSpPr/>
            <p:nvPr/>
          </p:nvSpPr>
          <p:spPr>
            <a:xfrm>
              <a:off x="1322" y="735"/>
              <a:ext cx="14" cy="27"/>
            </a:xfrm>
            <a:custGeom>
              <a:rect b="b" l="l" r="r" t="t"/>
              <a:pathLst>
                <a:path extrusionOk="0" h="83" w="42">
                  <a:moveTo>
                    <a:pt x="0" y="7"/>
                  </a:moveTo>
                  <a:lnTo>
                    <a:pt x="5" y="14"/>
                  </a:lnTo>
                  <a:lnTo>
                    <a:pt x="11" y="24"/>
                  </a:lnTo>
                  <a:lnTo>
                    <a:pt x="17" y="34"/>
                  </a:lnTo>
                  <a:lnTo>
                    <a:pt x="20" y="39"/>
                  </a:lnTo>
                  <a:lnTo>
                    <a:pt x="23" y="39"/>
                  </a:lnTo>
                  <a:lnTo>
                    <a:pt x="27" y="39"/>
                  </a:lnTo>
                  <a:lnTo>
                    <a:pt x="29" y="39"/>
                  </a:lnTo>
                  <a:lnTo>
                    <a:pt x="30" y="39"/>
                  </a:lnTo>
                  <a:lnTo>
                    <a:pt x="30" y="46"/>
                  </a:lnTo>
                  <a:lnTo>
                    <a:pt x="29" y="59"/>
                  </a:lnTo>
                  <a:lnTo>
                    <a:pt x="26" y="73"/>
                  </a:lnTo>
                  <a:lnTo>
                    <a:pt x="21" y="83"/>
                  </a:lnTo>
                  <a:lnTo>
                    <a:pt x="27" y="74"/>
                  </a:lnTo>
                  <a:lnTo>
                    <a:pt x="33" y="67"/>
                  </a:lnTo>
                  <a:lnTo>
                    <a:pt x="38" y="62"/>
                  </a:lnTo>
                  <a:lnTo>
                    <a:pt x="42" y="58"/>
                  </a:lnTo>
                  <a:lnTo>
                    <a:pt x="40" y="46"/>
                  </a:lnTo>
                  <a:lnTo>
                    <a:pt x="36" y="28"/>
                  </a:lnTo>
                  <a:lnTo>
                    <a:pt x="29" y="10"/>
                  </a:lnTo>
                  <a:lnTo>
                    <a:pt x="21" y="0"/>
                  </a:lnTo>
                  <a:lnTo>
                    <a:pt x="17" y="0"/>
                  </a:lnTo>
                  <a:lnTo>
                    <a:pt x="11" y="2"/>
                  </a:lnTo>
                  <a:lnTo>
                    <a:pt x="5" y="4"/>
                  </a:lnTo>
                  <a:lnTo>
                    <a:pt x="0" y="7"/>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5" name="Google Shape;185;p18"/>
            <p:cNvSpPr/>
            <p:nvPr/>
          </p:nvSpPr>
          <p:spPr>
            <a:xfrm>
              <a:off x="1351" y="774"/>
              <a:ext cx="10" cy="6"/>
            </a:xfrm>
            <a:custGeom>
              <a:rect b="b" l="l" r="r" t="t"/>
              <a:pathLst>
                <a:path extrusionOk="0" h="17" w="31">
                  <a:moveTo>
                    <a:pt x="0" y="17"/>
                  </a:moveTo>
                  <a:lnTo>
                    <a:pt x="5" y="10"/>
                  </a:lnTo>
                  <a:lnTo>
                    <a:pt x="11" y="5"/>
                  </a:lnTo>
                  <a:lnTo>
                    <a:pt x="17" y="2"/>
                  </a:lnTo>
                  <a:lnTo>
                    <a:pt x="24" y="0"/>
                  </a:lnTo>
                  <a:lnTo>
                    <a:pt x="28" y="2"/>
                  </a:lnTo>
                  <a:lnTo>
                    <a:pt x="31" y="5"/>
                  </a:lnTo>
                  <a:lnTo>
                    <a:pt x="30" y="7"/>
                  </a:lnTo>
                  <a:lnTo>
                    <a:pt x="25" y="10"/>
                  </a:lnTo>
                  <a:lnTo>
                    <a:pt x="19" y="12"/>
                  </a:lnTo>
                  <a:lnTo>
                    <a:pt x="12" y="14"/>
                  </a:lnTo>
                  <a:lnTo>
                    <a:pt x="5" y="16"/>
                  </a:lnTo>
                  <a:lnTo>
                    <a:pt x="0" y="17"/>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6" name="Google Shape;186;p18"/>
            <p:cNvSpPr/>
            <p:nvPr/>
          </p:nvSpPr>
          <p:spPr>
            <a:xfrm>
              <a:off x="1255" y="700"/>
              <a:ext cx="111" cy="216"/>
            </a:xfrm>
            <a:custGeom>
              <a:rect b="b" l="l" r="r" t="t"/>
              <a:pathLst>
                <a:path extrusionOk="0" h="649" w="334">
                  <a:moveTo>
                    <a:pt x="87" y="144"/>
                  </a:moveTo>
                  <a:lnTo>
                    <a:pt x="86" y="142"/>
                  </a:lnTo>
                  <a:lnTo>
                    <a:pt x="85" y="137"/>
                  </a:lnTo>
                  <a:lnTo>
                    <a:pt x="83" y="133"/>
                  </a:lnTo>
                  <a:lnTo>
                    <a:pt x="83" y="129"/>
                  </a:lnTo>
                  <a:lnTo>
                    <a:pt x="80" y="109"/>
                  </a:lnTo>
                  <a:lnTo>
                    <a:pt x="82" y="81"/>
                  </a:lnTo>
                  <a:lnTo>
                    <a:pt x="82" y="56"/>
                  </a:lnTo>
                  <a:lnTo>
                    <a:pt x="83" y="42"/>
                  </a:lnTo>
                  <a:lnTo>
                    <a:pt x="87" y="35"/>
                  </a:lnTo>
                  <a:lnTo>
                    <a:pt x="98" y="22"/>
                  </a:lnTo>
                  <a:lnTo>
                    <a:pt x="109" y="10"/>
                  </a:lnTo>
                  <a:lnTo>
                    <a:pt x="120" y="0"/>
                  </a:lnTo>
                  <a:lnTo>
                    <a:pt x="111" y="4"/>
                  </a:lnTo>
                  <a:lnTo>
                    <a:pt x="101" y="7"/>
                  </a:lnTo>
                  <a:lnTo>
                    <a:pt x="89" y="10"/>
                  </a:lnTo>
                  <a:lnTo>
                    <a:pt x="77" y="15"/>
                  </a:lnTo>
                  <a:lnTo>
                    <a:pt x="64" y="28"/>
                  </a:lnTo>
                  <a:lnTo>
                    <a:pt x="54" y="49"/>
                  </a:lnTo>
                  <a:lnTo>
                    <a:pt x="48" y="70"/>
                  </a:lnTo>
                  <a:lnTo>
                    <a:pt x="47" y="84"/>
                  </a:lnTo>
                  <a:lnTo>
                    <a:pt x="48" y="98"/>
                  </a:lnTo>
                  <a:lnTo>
                    <a:pt x="50" y="121"/>
                  </a:lnTo>
                  <a:lnTo>
                    <a:pt x="48" y="144"/>
                  </a:lnTo>
                  <a:lnTo>
                    <a:pt x="48" y="164"/>
                  </a:lnTo>
                  <a:lnTo>
                    <a:pt x="48" y="170"/>
                  </a:lnTo>
                  <a:lnTo>
                    <a:pt x="48" y="179"/>
                  </a:lnTo>
                  <a:lnTo>
                    <a:pt x="48" y="189"/>
                  </a:lnTo>
                  <a:lnTo>
                    <a:pt x="47" y="196"/>
                  </a:lnTo>
                  <a:lnTo>
                    <a:pt x="45" y="188"/>
                  </a:lnTo>
                  <a:lnTo>
                    <a:pt x="41" y="181"/>
                  </a:lnTo>
                  <a:lnTo>
                    <a:pt x="35" y="174"/>
                  </a:lnTo>
                  <a:lnTo>
                    <a:pt x="26" y="167"/>
                  </a:lnTo>
                  <a:lnTo>
                    <a:pt x="19" y="161"/>
                  </a:lnTo>
                  <a:lnTo>
                    <a:pt x="12" y="157"/>
                  </a:lnTo>
                  <a:lnTo>
                    <a:pt x="6" y="154"/>
                  </a:lnTo>
                  <a:lnTo>
                    <a:pt x="2" y="153"/>
                  </a:lnTo>
                  <a:lnTo>
                    <a:pt x="0" y="160"/>
                  </a:lnTo>
                  <a:lnTo>
                    <a:pt x="0" y="168"/>
                  </a:lnTo>
                  <a:lnTo>
                    <a:pt x="2" y="178"/>
                  </a:lnTo>
                  <a:lnTo>
                    <a:pt x="3" y="185"/>
                  </a:lnTo>
                  <a:lnTo>
                    <a:pt x="6" y="193"/>
                  </a:lnTo>
                  <a:lnTo>
                    <a:pt x="9" y="209"/>
                  </a:lnTo>
                  <a:lnTo>
                    <a:pt x="12" y="226"/>
                  </a:lnTo>
                  <a:lnTo>
                    <a:pt x="12" y="241"/>
                  </a:lnTo>
                  <a:lnTo>
                    <a:pt x="13" y="255"/>
                  </a:lnTo>
                  <a:lnTo>
                    <a:pt x="16" y="268"/>
                  </a:lnTo>
                  <a:lnTo>
                    <a:pt x="20" y="278"/>
                  </a:lnTo>
                  <a:lnTo>
                    <a:pt x="25" y="285"/>
                  </a:lnTo>
                  <a:lnTo>
                    <a:pt x="29" y="279"/>
                  </a:lnTo>
                  <a:lnTo>
                    <a:pt x="34" y="272"/>
                  </a:lnTo>
                  <a:lnTo>
                    <a:pt x="35" y="266"/>
                  </a:lnTo>
                  <a:lnTo>
                    <a:pt x="36" y="264"/>
                  </a:lnTo>
                  <a:lnTo>
                    <a:pt x="41" y="265"/>
                  </a:lnTo>
                  <a:lnTo>
                    <a:pt x="47" y="268"/>
                  </a:lnTo>
                  <a:lnTo>
                    <a:pt x="53" y="269"/>
                  </a:lnTo>
                  <a:lnTo>
                    <a:pt x="55" y="271"/>
                  </a:lnTo>
                  <a:lnTo>
                    <a:pt x="55" y="275"/>
                  </a:lnTo>
                  <a:lnTo>
                    <a:pt x="55" y="278"/>
                  </a:lnTo>
                  <a:lnTo>
                    <a:pt x="54" y="282"/>
                  </a:lnTo>
                  <a:lnTo>
                    <a:pt x="54" y="286"/>
                  </a:lnTo>
                  <a:lnTo>
                    <a:pt x="53" y="306"/>
                  </a:lnTo>
                  <a:lnTo>
                    <a:pt x="53" y="334"/>
                  </a:lnTo>
                  <a:lnTo>
                    <a:pt x="54" y="363"/>
                  </a:lnTo>
                  <a:lnTo>
                    <a:pt x="55" y="384"/>
                  </a:lnTo>
                  <a:lnTo>
                    <a:pt x="60" y="407"/>
                  </a:lnTo>
                  <a:lnTo>
                    <a:pt x="64" y="439"/>
                  </a:lnTo>
                  <a:lnTo>
                    <a:pt x="67" y="474"/>
                  </a:lnTo>
                  <a:lnTo>
                    <a:pt x="67" y="503"/>
                  </a:lnTo>
                  <a:lnTo>
                    <a:pt x="64" y="513"/>
                  </a:lnTo>
                  <a:lnTo>
                    <a:pt x="60" y="523"/>
                  </a:lnTo>
                  <a:lnTo>
                    <a:pt x="54" y="534"/>
                  </a:lnTo>
                  <a:lnTo>
                    <a:pt x="47" y="544"/>
                  </a:lnTo>
                  <a:lnTo>
                    <a:pt x="39" y="552"/>
                  </a:lnTo>
                  <a:lnTo>
                    <a:pt x="32" y="561"/>
                  </a:lnTo>
                  <a:lnTo>
                    <a:pt x="26" y="568"/>
                  </a:lnTo>
                  <a:lnTo>
                    <a:pt x="20" y="572"/>
                  </a:lnTo>
                  <a:lnTo>
                    <a:pt x="26" y="568"/>
                  </a:lnTo>
                  <a:lnTo>
                    <a:pt x="36" y="562"/>
                  </a:lnTo>
                  <a:lnTo>
                    <a:pt x="50" y="554"/>
                  </a:lnTo>
                  <a:lnTo>
                    <a:pt x="64" y="545"/>
                  </a:lnTo>
                  <a:lnTo>
                    <a:pt x="80" y="538"/>
                  </a:lnTo>
                  <a:lnTo>
                    <a:pt x="93" y="531"/>
                  </a:lnTo>
                  <a:lnTo>
                    <a:pt x="102" y="527"/>
                  </a:lnTo>
                  <a:lnTo>
                    <a:pt x="108" y="527"/>
                  </a:lnTo>
                  <a:lnTo>
                    <a:pt x="111" y="534"/>
                  </a:lnTo>
                  <a:lnTo>
                    <a:pt x="112" y="547"/>
                  </a:lnTo>
                  <a:lnTo>
                    <a:pt x="109" y="562"/>
                  </a:lnTo>
                  <a:lnTo>
                    <a:pt x="106" y="575"/>
                  </a:lnTo>
                  <a:lnTo>
                    <a:pt x="112" y="569"/>
                  </a:lnTo>
                  <a:lnTo>
                    <a:pt x="120" y="564"/>
                  </a:lnTo>
                  <a:lnTo>
                    <a:pt x="127" y="557"/>
                  </a:lnTo>
                  <a:lnTo>
                    <a:pt x="133" y="550"/>
                  </a:lnTo>
                  <a:lnTo>
                    <a:pt x="137" y="538"/>
                  </a:lnTo>
                  <a:lnTo>
                    <a:pt x="138" y="522"/>
                  </a:lnTo>
                  <a:lnTo>
                    <a:pt x="138" y="505"/>
                  </a:lnTo>
                  <a:lnTo>
                    <a:pt x="140" y="492"/>
                  </a:lnTo>
                  <a:lnTo>
                    <a:pt x="147" y="492"/>
                  </a:lnTo>
                  <a:lnTo>
                    <a:pt x="156" y="494"/>
                  </a:lnTo>
                  <a:lnTo>
                    <a:pt x="165" y="496"/>
                  </a:lnTo>
                  <a:lnTo>
                    <a:pt x="173" y="501"/>
                  </a:lnTo>
                  <a:lnTo>
                    <a:pt x="181" y="505"/>
                  </a:lnTo>
                  <a:lnTo>
                    <a:pt x="188" y="509"/>
                  </a:lnTo>
                  <a:lnTo>
                    <a:pt x="194" y="513"/>
                  </a:lnTo>
                  <a:lnTo>
                    <a:pt x="197" y="517"/>
                  </a:lnTo>
                  <a:lnTo>
                    <a:pt x="201" y="527"/>
                  </a:lnTo>
                  <a:lnTo>
                    <a:pt x="204" y="543"/>
                  </a:lnTo>
                  <a:lnTo>
                    <a:pt x="205" y="558"/>
                  </a:lnTo>
                  <a:lnTo>
                    <a:pt x="204" y="569"/>
                  </a:lnTo>
                  <a:lnTo>
                    <a:pt x="198" y="573"/>
                  </a:lnTo>
                  <a:lnTo>
                    <a:pt x="188" y="578"/>
                  </a:lnTo>
                  <a:lnTo>
                    <a:pt x="176" y="580"/>
                  </a:lnTo>
                  <a:lnTo>
                    <a:pt x="163" y="583"/>
                  </a:lnTo>
                  <a:lnTo>
                    <a:pt x="149" y="586"/>
                  </a:lnTo>
                  <a:lnTo>
                    <a:pt x="136" y="588"/>
                  </a:lnTo>
                  <a:lnTo>
                    <a:pt x="122" y="589"/>
                  </a:lnTo>
                  <a:lnTo>
                    <a:pt x="111" y="590"/>
                  </a:lnTo>
                  <a:lnTo>
                    <a:pt x="124" y="595"/>
                  </a:lnTo>
                  <a:lnTo>
                    <a:pt x="140" y="597"/>
                  </a:lnTo>
                  <a:lnTo>
                    <a:pt x="156" y="599"/>
                  </a:lnTo>
                  <a:lnTo>
                    <a:pt x="171" y="600"/>
                  </a:lnTo>
                  <a:lnTo>
                    <a:pt x="185" y="600"/>
                  </a:lnTo>
                  <a:lnTo>
                    <a:pt x="198" y="600"/>
                  </a:lnTo>
                  <a:lnTo>
                    <a:pt x="208" y="600"/>
                  </a:lnTo>
                  <a:lnTo>
                    <a:pt x="216" y="600"/>
                  </a:lnTo>
                  <a:lnTo>
                    <a:pt x="221" y="602"/>
                  </a:lnTo>
                  <a:lnTo>
                    <a:pt x="229" y="607"/>
                  </a:lnTo>
                  <a:lnTo>
                    <a:pt x="236" y="613"/>
                  </a:lnTo>
                  <a:lnTo>
                    <a:pt x="243" y="621"/>
                  </a:lnTo>
                  <a:lnTo>
                    <a:pt x="251" y="630"/>
                  </a:lnTo>
                  <a:lnTo>
                    <a:pt x="256" y="638"/>
                  </a:lnTo>
                  <a:lnTo>
                    <a:pt x="262" y="645"/>
                  </a:lnTo>
                  <a:lnTo>
                    <a:pt x="265" y="649"/>
                  </a:lnTo>
                  <a:lnTo>
                    <a:pt x="265" y="644"/>
                  </a:lnTo>
                  <a:lnTo>
                    <a:pt x="264" y="635"/>
                  </a:lnTo>
                  <a:lnTo>
                    <a:pt x="262" y="628"/>
                  </a:lnTo>
                  <a:lnTo>
                    <a:pt x="262" y="623"/>
                  </a:lnTo>
                  <a:lnTo>
                    <a:pt x="271" y="616"/>
                  </a:lnTo>
                  <a:lnTo>
                    <a:pt x="270" y="606"/>
                  </a:lnTo>
                  <a:lnTo>
                    <a:pt x="264" y="596"/>
                  </a:lnTo>
                  <a:lnTo>
                    <a:pt x="258" y="586"/>
                  </a:lnTo>
                  <a:lnTo>
                    <a:pt x="255" y="573"/>
                  </a:lnTo>
                  <a:lnTo>
                    <a:pt x="255" y="555"/>
                  </a:lnTo>
                  <a:lnTo>
                    <a:pt x="254" y="537"/>
                  </a:lnTo>
                  <a:lnTo>
                    <a:pt x="254" y="523"/>
                  </a:lnTo>
                  <a:lnTo>
                    <a:pt x="251" y="515"/>
                  </a:lnTo>
                  <a:lnTo>
                    <a:pt x="245" y="509"/>
                  </a:lnTo>
                  <a:lnTo>
                    <a:pt x="235" y="505"/>
                  </a:lnTo>
                  <a:lnTo>
                    <a:pt x="223" y="501"/>
                  </a:lnTo>
                  <a:lnTo>
                    <a:pt x="216" y="498"/>
                  </a:lnTo>
                  <a:lnTo>
                    <a:pt x="208" y="492"/>
                  </a:lnTo>
                  <a:lnTo>
                    <a:pt x="200" y="487"/>
                  </a:lnTo>
                  <a:lnTo>
                    <a:pt x="192" y="480"/>
                  </a:lnTo>
                  <a:lnTo>
                    <a:pt x="184" y="471"/>
                  </a:lnTo>
                  <a:lnTo>
                    <a:pt x="176" y="463"/>
                  </a:lnTo>
                  <a:lnTo>
                    <a:pt x="171" y="454"/>
                  </a:lnTo>
                  <a:lnTo>
                    <a:pt x="165" y="446"/>
                  </a:lnTo>
                  <a:lnTo>
                    <a:pt x="159" y="439"/>
                  </a:lnTo>
                  <a:lnTo>
                    <a:pt x="153" y="433"/>
                  </a:lnTo>
                  <a:lnTo>
                    <a:pt x="146" y="428"/>
                  </a:lnTo>
                  <a:lnTo>
                    <a:pt x="138" y="422"/>
                  </a:lnTo>
                  <a:lnTo>
                    <a:pt x="131" y="418"/>
                  </a:lnTo>
                  <a:lnTo>
                    <a:pt x="122" y="414"/>
                  </a:lnTo>
                  <a:lnTo>
                    <a:pt x="115" y="409"/>
                  </a:lnTo>
                  <a:lnTo>
                    <a:pt x="106" y="405"/>
                  </a:lnTo>
                  <a:lnTo>
                    <a:pt x="93" y="393"/>
                  </a:lnTo>
                  <a:lnTo>
                    <a:pt x="83" y="373"/>
                  </a:lnTo>
                  <a:lnTo>
                    <a:pt x="79" y="351"/>
                  </a:lnTo>
                  <a:lnTo>
                    <a:pt x="76" y="334"/>
                  </a:lnTo>
                  <a:lnTo>
                    <a:pt x="83" y="345"/>
                  </a:lnTo>
                  <a:lnTo>
                    <a:pt x="92" y="362"/>
                  </a:lnTo>
                  <a:lnTo>
                    <a:pt x="103" y="380"/>
                  </a:lnTo>
                  <a:lnTo>
                    <a:pt x="112" y="393"/>
                  </a:lnTo>
                  <a:lnTo>
                    <a:pt x="118" y="397"/>
                  </a:lnTo>
                  <a:lnTo>
                    <a:pt x="124" y="402"/>
                  </a:lnTo>
                  <a:lnTo>
                    <a:pt x="133" y="407"/>
                  </a:lnTo>
                  <a:lnTo>
                    <a:pt x="140" y="411"/>
                  </a:lnTo>
                  <a:lnTo>
                    <a:pt x="149" y="416"/>
                  </a:lnTo>
                  <a:lnTo>
                    <a:pt x="156" y="419"/>
                  </a:lnTo>
                  <a:lnTo>
                    <a:pt x="163" y="423"/>
                  </a:lnTo>
                  <a:lnTo>
                    <a:pt x="168" y="426"/>
                  </a:lnTo>
                  <a:lnTo>
                    <a:pt x="175" y="430"/>
                  </a:lnTo>
                  <a:lnTo>
                    <a:pt x="182" y="435"/>
                  </a:lnTo>
                  <a:lnTo>
                    <a:pt x="192" y="440"/>
                  </a:lnTo>
                  <a:lnTo>
                    <a:pt x="204" y="446"/>
                  </a:lnTo>
                  <a:lnTo>
                    <a:pt x="214" y="450"/>
                  </a:lnTo>
                  <a:lnTo>
                    <a:pt x="226" y="454"/>
                  </a:lnTo>
                  <a:lnTo>
                    <a:pt x="236" y="458"/>
                  </a:lnTo>
                  <a:lnTo>
                    <a:pt x="245" y="461"/>
                  </a:lnTo>
                  <a:lnTo>
                    <a:pt x="254" y="463"/>
                  </a:lnTo>
                  <a:lnTo>
                    <a:pt x="262" y="464"/>
                  </a:lnTo>
                  <a:lnTo>
                    <a:pt x="271" y="463"/>
                  </a:lnTo>
                  <a:lnTo>
                    <a:pt x="280" y="463"/>
                  </a:lnTo>
                  <a:lnTo>
                    <a:pt x="288" y="461"/>
                  </a:lnTo>
                  <a:lnTo>
                    <a:pt x="297" y="461"/>
                  </a:lnTo>
                  <a:lnTo>
                    <a:pt x="303" y="460"/>
                  </a:lnTo>
                  <a:lnTo>
                    <a:pt x="309" y="460"/>
                  </a:lnTo>
                  <a:lnTo>
                    <a:pt x="313" y="457"/>
                  </a:lnTo>
                  <a:lnTo>
                    <a:pt x="322" y="449"/>
                  </a:lnTo>
                  <a:lnTo>
                    <a:pt x="329" y="439"/>
                  </a:lnTo>
                  <a:lnTo>
                    <a:pt x="334" y="432"/>
                  </a:lnTo>
                  <a:lnTo>
                    <a:pt x="331" y="429"/>
                  </a:lnTo>
                  <a:lnTo>
                    <a:pt x="326" y="426"/>
                  </a:lnTo>
                  <a:lnTo>
                    <a:pt x="321" y="422"/>
                  </a:lnTo>
                  <a:lnTo>
                    <a:pt x="316" y="421"/>
                  </a:lnTo>
                  <a:lnTo>
                    <a:pt x="309" y="423"/>
                  </a:lnTo>
                  <a:lnTo>
                    <a:pt x="299" y="429"/>
                  </a:lnTo>
                  <a:lnTo>
                    <a:pt x="286" y="433"/>
                  </a:lnTo>
                  <a:lnTo>
                    <a:pt x="275" y="435"/>
                  </a:lnTo>
                  <a:lnTo>
                    <a:pt x="267" y="433"/>
                  </a:lnTo>
                  <a:lnTo>
                    <a:pt x="255" y="429"/>
                  </a:lnTo>
                  <a:lnTo>
                    <a:pt x="245" y="426"/>
                  </a:lnTo>
                  <a:lnTo>
                    <a:pt x="236" y="426"/>
                  </a:lnTo>
                  <a:lnTo>
                    <a:pt x="232" y="428"/>
                  </a:lnTo>
                  <a:lnTo>
                    <a:pt x="226" y="428"/>
                  </a:lnTo>
                  <a:lnTo>
                    <a:pt x="219" y="429"/>
                  </a:lnTo>
                  <a:lnTo>
                    <a:pt x="210" y="429"/>
                  </a:lnTo>
                  <a:lnTo>
                    <a:pt x="201" y="430"/>
                  </a:lnTo>
                  <a:lnTo>
                    <a:pt x="194" y="429"/>
                  </a:lnTo>
                  <a:lnTo>
                    <a:pt x="188" y="429"/>
                  </a:lnTo>
                  <a:lnTo>
                    <a:pt x="184" y="428"/>
                  </a:lnTo>
                  <a:lnTo>
                    <a:pt x="179" y="425"/>
                  </a:lnTo>
                  <a:lnTo>
                    <a:pt x="172" y="421"/>
                  </a:lnTo>
                  <a:lnTo>
                    <a:pt x="165" y="415"/>
                  </a:lnTo>
                  <a:lnTo>
                    <a:pt x="156" y="408"/>
                  </a:lnTo>
                  <a:lnTo>
                    <a:pt x="147" y="401"/>
                  </a:lnTo>
                  <a:lnTo>
                    <a:pt x="140" y="394"/>
                  </a:lnTo>
                  <a:lnTo>
                    <a:pt x="134" y="388"/>
                  </a:lnTo>
                  <a:lnTo>
                    <a:pt x="131" y="386"/>
                  </a:lnTo>
                  <a:lnTo>
                    <a:pt x="127" y="374"/>
                  </a:lnTo>
                  <a:lnTo>
                    <a:pt x="120" y="353"/>
                  </a:lnTo>
                  <a:lnTo>
                    <a:pt x="114" y="331"/>
                  </a:lnTo>
                  <a:lnTo>
                    <a:pt x="109" y="317"/>
                  </a:lnTo>
                  <a:lnTo>
                    <a:pt x="108" y="311"/>
                  </a:lnTo>
                  <a:lnTo>
                    <a:pt x="109" y="308"/>
                  </a:lnTo>
                  <a:lnTo>
                    <a:pt x="111" y="306"/>
                  </a:lnTo>
                  <a:lnTo>
                    <a:pt x="115" y="306"/>
                  </a:lnTo>
                  <a:lnTo>
                    <a:pt x="118" y="308"/>
                  </a:lnTo>
                  <a:lnTo>
                    <a:pt x="122" y="310"/>
                  </a:lnTo>
                  <a:lnTo>
                    <a:pt x="127" y="311"/>
                  </a:lnTo>
                  <a:lnTo>
                    <a:pt x="130" y="308"/>
                  </a:lnTo>
                  <a:lnTo>
                    <a:pt x="133" y="317"/>
                  </a:lnTo>
                  <a:lnTo>
                    <a:pt x="141" y="328"/>
                  </a:lnTo>
                  <a:lnTo>
                    <a:pt x="152" y="339"/>
                  </a:lnTo>
                  <a:lnTo>
                    <a:pt x="160" y="348"/>
                  </a:lnTo>
                  <a:lnTo>
                    <a:pt x="160" y="336"/>
                  </a:lnTo>
                  <a:lnTo>
                    <a:pt x="159" y="317"/>
                  </a:lnTo>
                  <a:lnTo>
                    <a:pt x="156" y="299"/>
                  </a:lnTo>
                  <a:lnTo>
                    <a:pt x="153" y="286"/>
                  </a:lnTo>
                  <a:lnTo>
                    <a:pt x="149" y="282"/>
                  </a:lnTo>
                  <a:lnTo>
                    <a:pt x="143" y="276"/>
                  </a:lnTo>
                  <a:lnTo>
                    <a:pt x="134" y="271"/>
                  </a:lnTo>
                  <a:lnTo>
                    <a:pt x="124" y="264"/>
                  </a:lnTo>
                  <a:lnTo>
                    <a:pt x="114" y="258"/>
                  </a:lnTo>
                  <a:lnTo>
                    <a:pt x="105" y="251"/>
                  </a:lnTo>
                  <a:lnTo>
                    <a:pt x="96" y="244"/>
                  </a:lnTo>
                  <a:lnTo>
                    <a:pt x="92" y="238"/>
                  </a:lnTo>
                  <a:lnTo>
                    <a:pt x="90" y="229"/>
                  </a:lnTo>
                  <a:lnTo>
                    <a:pt x="90" y="212"/>
                  </a:lnTo>
                  <a:lnTo>
                    <a:pt x="92" y="195"/>
                  </a:lnTo>
                  <a:lnTo>
                    <a:pt x="92" y="184"/>
                  </a:lnTo>
                  <a:lnTo>
                    <a:pt x="92" y="175"/>
                  </a:lnTo>
                  <a:lnTo>
                    <a:pt x="90" y="165"/>
                  </a:lnTo>
                  <a:lnTo>
                    <a:pt x="89" y="154"/>
                  </a:lnTo>
                  <a:lnTo>
                    <a:pt x="87" y="144"/>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7" name="Google Shape;187;p18"/>
            <p:cNvSpPr/>
            <p:nvPr/>
          </p:nvSpPr>
          <p:spPr>
            <a:xfrm>
              <a:off x="1353" y="722"/>
              <a:ext cx="34" cy="10"/>
            </a:xfrm>
            <a:custGeom>
              <a:rect b="b" l="l" r="r" t="t"/>
              <a:pathLst>
                <a:path extrusionOk="0" h="31" w="103">
                  <a:moveTo>
                    <a:pt x="10" y="31"/>
                  </a:moveTo>
                  <a:lnTo>
                    <a:pt x="9" y="31"/>
                  </a:lnTo>
                  <a:lnTo>
                    <a:pt x="6" y="31"/>
                  </a:lnTo>
                  <a:lnTo>
                    <a:pt x="3" y="30"/>
                  </a:lnTo>
                  <a:lnTo>
                    <a:pt x="0" y="30"/>
                  </a:lnTo>
                  <a:lnTo>
                    <a:pt x="3" y="21"/>
                  </a:lnTo>
                  <a:lnTo>
                    <a:pt x="7" y="13"/>
                  </a:lnTo>
                  <a:lnTo>
                    <a:pt x="10" y="6"/>
                  </a:lnTo>
                  <a:lnTo>
                    <a:pt x="14" y="2"/>
                  </a:lnTo>
                  <a:lnTo>
                    <a:pt x="19" y="2"/>
                  </a:lnTo>
                  <a:lnTo>
                    <a:pt x="26" y="0"/>
                  </a:lnTo>
                  <a:lnTo>
                    <a:pt x="36" y="0"/>
                  </a:lnTo>
                  <a:lnTo>
                    <a:pt x="46" y="0"/>
                  </a:lnTo>
                  <a:lnTo>
                    <a:pt x="58" y="0"/>
                  </a:lnTo>
                  <a:lnTo>
                    <a:pt x="68" y="0"/>
                  </a:lnTo>
                  <a:lnTo>
                    <a:pt x="77" y="0"/>
                  </a:lnTo>
                  <a:lnTo>
                    <a:pt x="83" y="2"/>
                  </a:lnTo>
                  <a:lnTo>
                    <a:pt x="90" y="6"/>
                  </a:lnTo>
                  <a:lnTo>
                    <a:pt x="97" y="10"/>
                  </a:lnTo>
                  <a:lnTo>
                    <a:pt x="102" y="16"/>
                  </a:lnTo>
                  <a:lnTo>
                    <a:pt x="103" y="21"/>
                  </a:lnTo>
                  <a:lnTo>
                    <a:pt x="96" y="20"/>
                  </a:lnTo>
                  <a:lnTo>
                    <a:pt x="89" y="18"/>
                  </a:lnTo>
                  <a:lnTo>
                    <a:pt x="80" y="17"/>
                  </a:lnTo>
                  <a:lnTo>
                    <a:pt x="71" y="16"/>
                  </a:lnTo>
                  <a:lnTo>
                    <a:pt x="63" y="16"/>
                  </a:lnTo>
                  <a:lnTo>
                    <a:pt x="55" y="16"/>
                  </a:lnTo>
                  <a:lnTo>
                    <a:pt x="49" y="16"/>
                  </a:lnTo>
                  <a:lnTo>
                    <a:pt x="46" y="17"/>
                  </a:lnTo>
                  <a:lnTo>
                    <a:pt x="39" y="20"/>
                  </a:lnTo>
                  <a:lnTo>
                    <a:pt x="28" y="24"/>
                  </a:lnTo>
                  <a:lnTo>
                    <a:pt x="17" y="30"/>
                  </a:lnTo>
                  <a:lnTo>
                    <a:pt x="10" y="31"/>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8" name="Google Shape;188;p18"/>
            <p:cNvSpPr/>
            <p:nvPr/>
          </p:nvSpPr>
          <p:spPr>
            <a:xfrm>
              <a:off x="1283" y="726"/>
              <a:ext cx="48" cy="22"/>
            </a:xfrm>
            <a:custGeom>
              <a:rect b="b" l="l" r="r" t="t"/>
              <a:pathLst>
                <a:path extrusionOk="0" h="66" w="146">
                  <a:moveTo>
                    <a:pt x="4" y="66"/>
                  </a:moveTo>
                  <a:lnTo>
                    <a:pt x="3" y="64"/>
                  </a:lnTo>
                  <a:lnTo>
                    <a:pt x="2" y="59"/>
                  </a:lnTo>
                  <a:lnTo>
                    <a:pt x="0" y="55"/>
                  </a:lnTo>
                  <a:lnTo>
                    <a:pt x="0" y="51"/>
                  </a:lnTo>
                  <a:lnTo>
                    <a:pt x="3" y="45"/>
                  </a:lnTo>
                  <a:lnTo>
                    <a:pt x="9" y="40"/>
                  </a:lnTo>
                  <a:lnTo>
                    <a:pt x="15" y="33"/>
                  </a:lnTo>
                  <a:lnTo>
                    <a:pt x="22" y="26"/>
                  </a:lnTo>
                  <a:lnTo>
                    <a:pt x="29" y="19"/>
                  </a:lnTo>
                  <a:lnTo>
                    <a:pt x="37" y="13"/>
                  </a:lnTo>
                  <a:lnTo>
                    <a:pt x="42" y="9"/>
                  </a:lnTo>
                  <a:lnTo>
                    <a:pt x="48" y="6"/>
                  </a:lnTo>
                  <a:lnTo>
                    <a:pt x="54" y="5"/>
                  </a:lnTo>
                  <a:lnTo>
                    <a:pt x="61" y="5"/>
                  </a:lnTo>
                  <a:lnTo>
                    <a:pt x="69" y="5"/>
                  </a:lnTo>
                  <a:lnTo>
                    <a:pt x="76" y="5"/>
                  </a:lnTo>
                  <a:lnTo>
                    <a:pt x="83" y="5"/>
                  </a:lnTo>
                  <a:lnTo>
                    <a:pt x="89" y="5"/>
                  </a:lnTo>
                  <a:lnTo>
                    <a:pt x="93" y="5"/>
                  </a:lnTo>
                  <a:lnTo>
                    <a:pt x="96" y="5"/>
                  </a:lnTo>
                  <a:lnTo>
                    <a:pt x="99" y="5"/>
                  </a:lnTo>
                  <a:lnTo>
                    <a:pt x="105" y="3"/>
                  </a:lnTo>
                  <a:lnTo>
                    <a:pt x="111" y="3"/>
                  </a:lnTo>
                  <a:lnTo>
                    <a:pt x="118" y="2"/>
                  </a:lnTo>
                  <a:lnTo>
                    <a:pt x="125" y="2"/>
                  </a:lnTo>
                  <a:lnTo>
                    <a:pt x="133" y="0"/>
                  </a:lnTo>
                  <a:lnTo>
                    <a:pt x="137" y="0"/>
                  </a:lnTo>
                  <a:lnTo>
                    <a:pt x="141" y="0"/>
                  </a:lnTo>
                  <a:lnTo>
                    <a:pt x="144" y="6"/>
                  </a:lnTo>
                  <a:lnTo>
                    <a:pt x="146" y="13"/>
                  </a:lnTo>
                  <a:lnTo>
                    <a:pt x="146" y="20"/>
                  </a:lnTo>
                  <a:lnTo>
                    <a:pt x="146" y="26"/>
                  </a:lnTo>
                  <a:lnTo>
                    <a:pt x="138" y="24"/>
                  </a:lnTo>
                  <a:lnTo>
                    <a:pt x="131" y="21"/>
                  </a:lnTo>
                  <a:lnTo>
                    <a:pt x="122" y="19"/>
                  </a:lnTo>
                  <a:lnTo>
                    <a:pt x="115" y="19"/>
                  </a:lnTo>
                  <a:lnTo>
                    <a:pt x="111" y="19"/>
                  </a:lnTo>
                  <a:lnTo>
                    <a:pt x="104" y="19"/>
                  </a:lnTo>
                  <a:lnTo>
                    <a:pt x="96" y="20"/>
                  </a:lnTo>
                  <a:lnTo>
                    <a:pt x="88" y="20"/>
                  </a:lnTo>
                  <a:lnTo>
                    <a:pt x="79" y="20"/>
                  </a:lnTo>
                  <a:lnTo>
                    <a:pt x="70" y="21"/>
                  </a:lnTo>
                  <a:lnTo>
                    <a:pt x="63" y="23"/>
                  </a:lnTo>
                  <a:lnTo>
                    <a:pt x="57" y="26"/>
                  </a:lnTo>
                  <a:lnTo>
                    <a:pt x="51" y="29"/>
                  </a:lnTo>
                  <a:lnTo>
                    <a:pt x="44" y="34"/>
                  </a:lnTo>
                  <a:lnTo>
                    <a:pt x="37" y="40"/>
                  </a:lnTo>
                  <a:lnTo>
                    <a:pt x="28" y="45"/>
                  </a:lnTo>
                  <a:lnTo>
                    <a:pt x="20" y="52"/>
                  </a:lnTo>
                  <a:lnTo>
                    <a:pt x="13" y="58"/>
                  </a:lnTo>
                  <a:lnTo>
                    <a:pt x="7" y="62"/>
                  </a:lnTo>
                  <a:lnTo>
                    <a:pt x="4" y="66"/>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89" name="Google Shape;189;p18"/>
            <p:cNvSpPr/>
            <p:nvPr/>
          </p:nvSpPr>
          <p:spPr>
            <a:xfrm>
              <a:off x="1396" y="745"/>
              <a:ext cx="13" cy="34"/>
            </a:xfrm>
            <a:custGeom>
              <a:rect b="b" l="l" r="r" t="t"/>
              <a:pathLst>
                <a:path extrusionOk="0" h="103" w="39">
                  <a:moveTo>
                    <a:pt x="39" y="28"/>
                  </a:moveTo>
                  <a:lnTo>
                    <a:pt x="39" y="22"/>
                  </a:lnTo>
                  <a:lnTo>
                    <a:pt x="39" y="18"/>
                  </a:lnTo>
                  <a:lnTo>
                    <a:pt x="39" y="14"/>
                  </a:lnTo>
                  <a:lnTo>
                    <a:pt x="39" y="9"/>
                  </a:lnTo>
                  <a:lnTo>
                    <a:pt x="35" y="2"/>
                  </a:lnTo>
                  <a:lnTo>
                    <a:pt x="26" y="0"/>
                  </a:lnTo>
                  <a:lnTo>
                    <a:pt x="15" y="1"/>
                  </a:lnTo>
                  <a:lnTo>
                    <a:pt x="4" y="4"/>
                  </a:lnTo>
                  <a:lnTo>
                    <a:pt x="0" y="19"/>
                  </a:lnTo>
                  <a:lnTo>
                    <a:pt x="1" y="32"/>
                  </a:lnTo>
                  <a:lnTo>
                    <a:pt x="6" y="40"/>
                  </a:lnTo>
                  <a:lnTo>
                    <a:pt x="9" y="47"/>
                  </a:lnTo>
                  <a:lnTo>
                    <a:pt x="10" y="56"/>
                  </a:lnTo>
                  <a:lnTo>
                    <a:pt x="9" y="64"/>
                  </a:lnTo>
                  <a:lnTo>
                    <a:pt x="7" y="72"/>
                  </a:lnTo>
                  <a:lnTo>
                    <a:pt x="4" y="79"/>
                  </a:lnTo>
                  <a:lnTo>
                    <a:pt x="12" y="84"/>
                  </a:lnTo>
                  <a:lnTo>
                    <a:pt x="16" y="89"/>
                  </a:lnTo>
                  <a:lnTo>
                    <a:pt x="20" y="96"/>
                  </a:lnTo>
                  <a:lnTo>
                    <a:pt x="22" y="103"/>
                  </a:lnTo>
                  <a:lnTo>
                    <a:pt x="20" y="85"/>
                  </a:lnTo>
                  <a:lnTo>
                    <a:pt x="22" y="63"/>
                  </a:lnTo>
                  <a:lnTo>
                    <a:pt x="23" y="42"/>
                  </a:lnTo>
                  <a:lnTo>
                    <a:pt x="25" y="28"/>
                  </a:lnTo>
                  <a:lnTo>
                    <a:pt x="29" y="29"/>
                  </a:lnTo>
                  <a:lnTo>
                    <a:pt x="32" y="29"/>
                  </a:lnTo>
                  <a:lnTo>
                    <a:pt x="36" y="29"/>
                  </a:lnTo>
                  <a:lnTo>
                    <a:pt x="39" y="28"/>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0" name="Google Shape;190;p18"/>
            <p:cNvSpPr/>
            <p:nvPr/>
          </p:nvSpPr>
          <p:spPr>
            <a:xfrm>
              <a:off x="1351" y="763"/>
              <a:ext cx="2" cy="8"/>
            </a:xfrm>
            <a:custGeom>
              <a:rect b="b" l="l" r="r" t="t"/>
              <a:pathLst>
                <a:path extrusionOk="0" h="23" w="7">
                  <a:moveTo>
                    <a:pt x="7" y="23"/>
                  </a:moveTo>
                  <a:lnTo>
                    <a:pt x="7" y="19"/>
                  </a:lnTo>
                  <a:lnTo>
                    <a:pt x="7" y="14"/>
                  </a:lnTo>
                  <a:lnTo>
                    <a:pt x="7" y="8"/>
                  </a:lnTo>
                  <a:lnTo>
                    <a:pt x="7" y="4"/>
                  </a:lnTo>
                  <a:lnTo>
                    <a:pt x="4" y="2"/>
                  </a:lnTo>
                  <a:lnTo>
                    <a:pt x="3" y="1"/>
                  </a:lnTo>
                  <a:lnTo>
                    <a:pt x="0" y="0"/>
                  </a:lnTo>
                  <a:lnTo>
                    <a:pt x="1" y="4"/>
                  </a:lnTo>
                  <a:lnTo>
                    <a:pt x="1" y="9"/>
                  </a:lnTo>
                  <a:lnTo>
                    <a:pt x="1" y="16"/>
                  </a:lnTo>
                  <a:lnTo>
                    <a:pt x="0" y="21"/>
                  </a:lnTo>
                  <a:lnTo>
                    <a:pt x="1" y="22"/>
                  </a:lnTo>
                  <a:lnTo>
                    <a:pt x="4" y="22"/>
                  </a:lnTo>
                  <a:lnTo>
                    <a:pt x="6" y="22"/>
                  </a:lnTo>
                  <a:lnTo>
                    <a:pt x="7" y="23"/>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1" name="Google Shape;191;p18"/>
            <p:cNvSpPr/>
            <p:nvPr/>
          </p:nvSpPr>
          <p:spPr>
            <a:xfrm>
              <a:off x="1321" y="795"/>
              <a:ext cx="48" cy="31"/>
            </a:xfrm>
            <a:custGeom>
              <a:rect b="b" l="l" r="r" t="t"/>
              <a:pathLst>
                <a:path extrusionOk="0" h="94" w="144">
                  <a:moveTo>
                    <a:pt x="137" y="20"/>
                  </a:moveTo>
                  <a:lnTo>
                    <a:pt x="134" y="17"/>
                  </a:lnTo>
                  <a:lnTo>
                    <a:pt x="129" y="13"/>
                  </a:lnTo>
                  <a:lnTo>
                    <a:pt x="124" y="10"/>
                  </a:lnTo>
                  <a:lnTo>
                    <a:pt x="119" y="6"/>
                  </a:lnTo>
                  <a:lnTo>
                    <a:pt x="112" y="3"/>
                  </a:lnTo>
                  <a:lnTo>
                    <a:pt x="106" y="1"/>
                  </a:lnTo>
                  <a:lnTo>
                    <a:pt x="100" y="0"/>
                  </a:lnTo>
                  <a:lnTo>
                    <a:pt x="93" y="1"/>
                  </a:lnTo>
                  <a:lnTo>
                    <a:pt x="90" y="3"/>
                  </a:lnTo>
                  <a:lnTo>
                    <a:pt x="84" y="4"/>
                  </a:lnTo>
                  <a:lnTo>
                    <a:pt x="78" y="6"/>
                  </a:lnTo>
                  <a:lnTo>
                    <a:pt x="75" y="6"/>
                  </a:lnTo>
                  <a:lnTo>
                    <a:pt x="73" y="6"/>
                  </a:lnTo>
                  <a:lnTo>
                    <a:pt x="67" y="4"/>
                  </a:lnTo>
                  <a:lnTo>
                    <a:pt x="61" y="3"/>
                  </a:lnTo>
                  <a:lnTo>
                    <a:pt x="57" y="1"/>
                  </a:lnTo>
                  <a:lnTo>
                    <a:pt x="43" y="4"/>
                  </a:lnTo>
                  <a:lnTo>
                    <a:pt x="33" y="11"/>
                  </a:lnTo>
                  <a:lnTo>
                    <a:pt x="26" y="18"/>
                  </a:lnTo>
                  <a:lnTo>
                    <a:pt x="22" y="24"/>
                  </a:lnTo>
                  <a:lnTo>
                    <a:pt x="17" y="27"/>
                  </a:lnTo>
                  <a:lnTo>
                    <a:pt x="11" y="29"/>
                  </a:lnTo>
                  <a:lnTo>
                    <a:pt x="6" y="31"/>
                  </a:lnTo>
                  <a:lnTo>
                    <a:pt x="0" y="29"/>
                  </a:lnTo>
                  <a:lnTo>
                    <a:pt x="3" y="35"/>
                  </a:lnTo>
                  <a:lnTo>
                    <a:pt x="6" y="39"/>
                  </a:lnTo>
                  <a:lnTo>
                    <a:pt x="6" y="42"/>
                  </a:lnTo>
                  <a:lnTo>
                    <a:pt x="7" y="46"/>
                  </a:lnTo>
                  <a:lnTo>
                    <a:pt x="8" y="53"/>
                  </a:lnTo>
                  <a:lnTo>
                    <a:pt x="13" y="62"/>
                  </a:lnTo>
                  <a:lnTo>
                    <a:pt x="17" y="72"/>
                  </a:lnTo>
                  <a:lnTo>
                    <a:pt x="22" y="79"/>
                  </a:lnTo>
                  <a:lnTo>
                    <a:pt x="26" y="81"/>
                  </a:lnTo>
                  <a:lnTo>
                    <a:pt x="32" y="84"/>
                  </a:lnTo>
                  <a:lnTo>
                    <a:pt x="42" y="88"/>
                  </a:lnTo>
                  <a:lnTo>
                    <a:pt x="51" y="93"/>
                  </a:lnTo>
                  <a:lnTo>
                    <a:pt x="61" y="94"/>
                  </a:lnTo>
                  <a:lnTo>
                    <a:pt x="68" y="93"/>
                  </a:lnTo>
                  <a:lnTo>
                    <a:pt x="74" y="87"/>
                  </a:lnTo>
                  <a:lnTo>
                    <a:pt x="77" y="77"/>
                  </a:lnTo>
                  <a:lnTo>
                    <a:pt x="64" y="76"/>
                  </a:lnTo>
                  <a:lnTo>
                    <a:pt x="54" y="73"/>
                  </a:lnTo>
                  <a:lnTo>
                    <a:pt x="45" y="70"/>
                  </a:lnTo>
                  <a:lnTo>
                    <a:pt x="38" y="66"/>
                  </a:lnTo>
                  <a:lnTo>
                    <a:pt x="32" y="62"/>
                  </a:lnTo>
                  <a:lnTo>
                    <a:pt x="26" y="55"/>
                  </a:lnTo>
                  <a:lnTo>
                    <a:pt x="20" y="48"/>
                  </a:lnTo>
                  <a:lnTo>
                    <a:pt x="14" y="39"/>
                  </a:lnTo>
                  <a:lnTo>
                    <a:pt x="20" y="42"/>
                  </a:lnTo>
                  <a:lnTo>
                    <a:pt x="27" y="43"/>
                  </a:lnTo>
                  <a:lnTo>
                    <a:pt x="35" y="46"/>
                  </a:lnTo>
                  <a:lnTo>
                    <a:pt x="43" y="48"/>
                  </a:lnTo>
                  <a:lnTo>
                    <a:pt x="51" y="48"/>
                  </a:lnTo>
                  <a:lnTo>
                    <a:pt x="59" y="49"/>
                  </a:lnTo>
                  <a:lnTo>
                    <a:pt x="67" y="49"/>
                  </a:lnTo>
                  <a:lnTo>
                    <a:pt x="73" y="48"/>
                  </a:lnTo>
                  <a:lnTo>
                    <a:pt x="83" y="46"/>
                  </a:lnTo>
                  <a:lnTo>
                    <a:pt x="91" y="43"/>
                  </a:lnTo>
                  <a:lnTo>
                    <a:pt x="97" y="41"/>
                  </a:lnTo>
                  <a:lnTo>
                    <a:pt x="102" y="39"/>
                  </a:lnTo>
                  <a:lnTo>
                    <a:pt x="108" y="39"/>
                  </a:lnTo>
                  <a:lnTo>
                    <a:pt x="113" y="39"/>
                  </a:lnTo>
                  <a:lnTo>
                    <a:pt x="118" y="43"/>
                  </a:lnTo>
                  <a:lnTo>
                    <a:pt x="116" y="49"/>
                  </a:lnTo>
                  <a:lnTo>
                    <a:pt x="110" y="60"/>
                  </a:lnTo>
                  <a:lnTo>
                    <a:pt x="103" y="67"/>
                  </a:lnTo>
                  <a:lnTo>
                    <a:pt x="93" y="73"/>
                  </a:lnTo>
                  <a:lnTo>
                    <a:pt x="77" y="77"/>
                  </a:lnTo>
                  <a:lnTo>
                    <a:pt x="84" y="77"/>
                  </a:lnTo>
                  <a:lnTo>
                    <a:pt x="93" y="77"/>
                  </a:lnTo>
                  <a:lnTo>
                    <a:pt x="100" y="76"/>
                  </a:lnTo>
                  <a:lnTo>
                    <a:pt x="108" y="73"/>
                  </a:lnTo>
                  <a:lnTo>
                    <a:pt x="115" y="69"/>
                  </a:lnTo>
                  <a:lnTo>
                    <a:pt x="121" y="63"/>
                  </a:lnTo>
                  <a:lnTo>
                    <a:pt x="125" y="55"/>
                  </a:lnTo>
                  <a:lnTo>
                    <a:pt x="128" y="45"/>
                  </a:lnTo>
                  <a:lnTo>
                    <a:pt x="128" y="42"/>
                  </a:lnTo>
                  <a:lnTo>
                    <a:pt x="128" y="38"/>
                  </a:lnTo>
                  <a:lnTo>
                    <a:pt x="126" y="35"/>
                  </a:lnTo>
                  <a:lnTo>
                    <a:pt x="124" y="32"/>
                  </a:lnTo>
                  <a:lnTo>
                    <a:pt x="129" y="32"/>
                  </a:lnTo>
                  <a:lnTo>
                    <a:pt x="135" y="31"/>
                  </a:lnTo>
                  <a:lnTo>
                    <a:pt x="141" y="29"/>
                  </a:lnTo>
                  <a:lnTo>
                    <a:pt x="144" y="29"/>
                  </a:lnTo>
                  <a:lnTo>
                    <a:pt x="142" y="27"/>
                  </a:lnTo>
                  <a:lnTo>
                    <a:pt x="140" y="24"/>
                  </a:lnTo>
                  <a:lnTo>
                    <a:pt x="138" y="22"/>
                  </a:lnTo>
                  <a:lnTo>
                    <a:pt x="137" y="20"/>
                  </a:lnTo>
                  <a:close/>
                </a:path>
              </a:pathLst>
            </a:custGeom>
            <a:solidFill>
              <a:srgbClr val="3F0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2" name="Google Shape;192;p18"/>
            <p:cNvSpPr/>
            <p:nvPr/>
          </p:nvSpPr>
          <p:spPr>
            <a:xfrm>
              <a:off x="1325" y="803"/>
              <a:ext cx="37" cy="8"/>
            </a:xfrm>
            <a:custGeom>
              <a:rect b="b" l="l" r="r" t="t"/>
              <a:pathLst>
                <a:path extrusionOk="0" h="25" w="110">
                  <a:moveTo>
                    <a:pt x="88" y="15"/>
                  </a:moveTo>
                  <a:lnTo>
                    <a:pt x="83" y="17"/>
                  </a:lnTo>
                  <a:lnTo>
                    <a:pt x="77" y="19"/>
                  </a:lnTo>
                  <a:lnTo>
                    <a:pt x="69" y="22"/>
                  </a:lnTo>
                  <a:lnTo>
                    <a:pt x="59" y="24"/>
                  </a:lnTo>
                  <a:lnTo>
                    <a:pt x="53" y="25"/>
                  </a:lnTo>
                  <a:lnTo>
                    <a:pt x="45" y="25"/>
                  </a:lnTo>
                  <a:lnTo>
                    <a:pt x="37" y="24"/>
                  </a:lnTo>
                  <a:lnTo>
                    <a:pt x="29" y="24"/>
                  </a:lnTo>
                  <a:lnTo>
                    <a:pt x="21" y="22"/>
                  </a:lnTo>
                  <a:lnTo>
                    <a:pt x="13" y="19"/>
                  </a:lnTo>
                  <a:lnTo>
                    <a:pt x="6" y="18"/>
                  </a:lnTo>
                  <a:lnTo>
                    <a:pt x="0" y="15"/>
                  </a:lnTo>
                  <a:lnTo>
                    <a:pt x="6" y="15"/>
                  </a:lnTo>
                  <a:lnTo>
                    <a:pt x="12" y="14"/>
                  </a:lnTo>
                  <a:lnTo>
                    <a:pt x="18" y="12"/>
                  </a:lnTo>
                  <a:lnTo>
                    <a:pt x="22" y="11"/>
                  </a:lnTo>
                  <a:lnTo>
                    <a:pt x="25" y="10"/>
                  </a:lnTo>
                  <a:lnTo>
                    <a:pt x="29" y="8"/>
                  </a:lnTo>
                  <a:lnTo>
                    <a:pt x="35" y="7"/>
                  </a:lnTo>
                  <a:lnTo>
                    <a:pt x="43" y="4"/>
                  </a:lnTo>
                  <a:lnTo>
                    <a:pt x="50" y="3"/>
                  </a:lnTo>
                  <a:lnTo>
                    <a:pt x="57" y="1"/>
                  </a:lnTo>
                  <a:lnTo>
                    <a:pt x="63" y="0"/>
                  </a:lnTo>
                  <a:lnTo>
                    <a:pt x="69" y="0"/>
                  </a:lnTo>
                  <a:lnTo>
                    <a:pt x="79" y="0"/>
                  </a:lnTo>
                  <a:lnTo>
                    <a:pt x="91" y="1"/>
                  </a:lnTo>
                  <a:lnTo>
                    <a:pt x="102" y="4"/>
                  </a:lnTo>
                  <a:lnTo>
                    <a:pt x="110" y="8"/>
                  </a:lnTo>
                  <a:lnTo>
                    <a:pt x="105" y="10"/>
                  </a:lnTo>
                  <a:lnTo>
                    <a:pt x="101" y="12"/>
                  </a:lnTo>
                  <a:lnTo>
                    <a:pt x="95" y="14"/>
                  </a:lnTo>
                  <a:lnTo>
                    <a:pt x="88" y="15"/>
                  </a:lnTo>
                  <a:close/>
                </a:path>
              </a:pathLst>
            </a:custGeom>
            <a:solidFill>
              <a:srgbClr val="C19B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193" name="Google Shape;193;p18"/>
          <p:cNvGrpSpPr/>
          <p:nvPr/>
        </p:nvGrpSpPr>
        <p:grpSpPr>
          <a:xfrm rot="-1200000">
            <a:off x="546100" y="2889250"/>
            <a:ext cx="3111500" cy="1438275"/>
            <a:chOff x="1041" y="1747"/>
            <a:chExt cx="1960" cy="906"/>
          </a:xfrm>
        </p:grpSpPr>
        <p:sp>
          <p:nvSpPr>
            <p:cNvPr id="194" name="Google Shape;194;p18"/>
            <p:cNvSpPr/>
            <p:nvPr/>
          </p:nvSpPr>
          <p:spPr>
            <a:xfrm>
              <a:off x="1776" y="1885"/>
              <a:ext cx="441" cy="768"/>
            </a:xfrm>
            <a:custGeom>
              <a:rect b="b" l="l" r="r" t="t"/>
              <a:pathLst>
                <a:path extrusionOk="0" h="1537" w="882">
                  <a:moveTo>
                    <a:pt x="543" y="1171"/>
                  </a:moveTo>
                  <a:lnTo>
                    <a:pt x="550" y="1183"/>
                  </a:lnTo>
                  <a:lnTo>
                    <a:pt x="559" y="1202"/>
                  </a:lnTo>
                  <a:lnTo>
                    <a:pt x="570" y="1228"/>
                  </a:lnTo>
                  <a:lnTo>
                    <a:pt x="584" y="1255"/>
                  </a:lnTo>
                  <a:lnTo>
                    <a:pt x="599" y="1286"/>
                  </a:lnTo>
                  <a:lnTo>
                    <a:pt x="613" y="1317"/>
                  </a:lnTo>
                  <a:lnTo>
                    <a:pt x="625" y="1346"/>
                  </a:lnTo>
                  <a:lnTo>
                    <a:pt x="638" y="1373"/>
                  </a:lnTo>
                  <a:lnTo>
                    <a:pt x="654" y="1415"/>
                  </a:lnTo>
                  <a:lnTo>
                    <a:pt x="657" y="1444"/>
                  </a:lnTo>
                  <a:lnTo>
                    <a:pt x="657" y="1463"/>
                  </a:lnTo>
                  <a:lnTo>
                    <a:pt x="656" y="1475"/>
                  </a:lnTo>
                  <a:lnTo>
                    <a:pt x="659" y="1490"/>
                  </a:lnTo>
                  <a:lnTo>
                    <a:pt x="668" y="1507"/>
                  </a:lnTo>
                  <a:lnTo>
                    <a:pt x="682" y="1526"/>
                  </a:lnTo>
                  <a:lnTo>
                    <a:pt x="700" y="1537"/>
                  </a:lnTo>
                  <a:lnTo>
                    <a:pt x="716" y="1535"/>
                  </a:lnTo>
                  <a:lnTo>
                    <a:pt x="727" y="1518"/>
                  </a:lnTo>
                  <a:lnTo>
                    <a:pt x="734" y="1495"/>
                  </a:lnTo>
                  <a:lnTo>
                    <a:pt x="738" y="1473"/>
                  </a:lnTo>
                  <a:lnTo>
                    <a:pt x="736" y="1456"/>
                  </a:lnTo>
                  <a:lnTo>
                    <a:pt x="729" y="1442"/>
                  </a:lnTo>
                  <a:lnTo>
                    <a:pt x="718" y="1428"/>
                  </a:lnTo>
                  <a:lnTo>
                    <a:pt x="704" y="1410"/>
                  </a:lnTo>
                  <a:lnTo>
                    <a:pt x="688" y="1379"/>
                  </a:lnTo>
                  <a:lnTo>
                    <a:pt x="677" y="1339"/>
                  </a:lnTo>
                  <a:lnTo>
                    <a:pt x="670" y="1301"/>
                  </a:lnTo>
                  <a:lnTo>
                    <a:pt x="666" y="1272"/>
                  </a:lnTo>
                  <a:lnTo>
                    <a:pt x="663" y="1245"/>
                  </a:lnTo>
                  <a:lnTo>
                    <a:pt x="659" y="1210"/>
                  </a:lnTo>
                  <a:lnTo>
                    <a:pt x="650" y="1179"/>
                  </a:lnTo>
                  <a:lnTo>
                    <a:pt x="634" y="1162"/>
                  </a:lnTo>
                  <a:lnTo>
                    <a:pt x="654" y="1161"/>
                  </a:lnTo>
                  <a:lnTo>
                    <a:pt x="668" y="1161"/>
                  </a:lnTo>
                  <a:lnTo>
                    <a:pt x="677" y="1159"/>
                  </a:lnTo>
                  <a:lnTo>
                    <a:pt x="684" y="1159"/>
                  </a:lnTo>
                  <a:lnTo>
                    <a:pt x="688" y="1159"/>
                  </a:lnTo>
                  <a:lnTo>
                    <a:pt x="693" y="1157"/>
                  </a:lnTo>
                  <a:lnTo>
                    <a:pt x="697" y="1155"/>
                  </a:lnTo>
                  <a:lnTo>
                    <a:pt x="704" y="1154"/>
                  </a:lnTo>
                  <a:lnTo>
                    <a:pt x="663" y="1104"/>
                  </a:lnTo>
                  <a:lnTo>
                    <a:pt x="631" y="1035"/>
                  </a:lnTo>
                  <a:lnTo>
                    <a:pt x="602" y="958"/>
                  </a:lnTo>
                  <a:lnTo>
                    <a:pt x="577" y="877"/>
                  </a:lnTo>
                  <a:lnTo>
                    <a:pt x="554" y="802"/>
                  </a:lnTo>
                  <a:lnTo>
                    <a:pt x="527" y="737"/>
                  </a:lnTo>
                  <a:lnTo>
                    <a:pt x="499" y="688"/>
                  </a:lnTo>
                  <a:lnTo>
                    <a:pt x="461" y="664"/>
                  </a:lnTo>
                  <a:lnTo>
                    <a:pt x="477" y="664"/>
                  </a:lnTo>
                  <a:lnTo>
                    <a:pt x="490" y="663"/>
                  </a:lnTo>
                  <a:lnTo>
                    <a:pt x="499" y="663"/>
                  </a:lnTo>
                  <a:lnTo>
                    <a:pt x="500" y="663"/>
                  </a:lnTo>
                  <a:lnTo>
                    <a:pt x="493" y="632"/>
                  </a:lnTo>
                  <a:lnTo>
                    <a:pt x="490" y="579"/>
                  </a:lnTo>
                  <a:lnTo>
                    <a:pt x="486" y="527"/>
                  </a:lnTo>
                  <a:lnTo>
                    <a:pt x="488" y="498"/>
                  </a:lnTo>
                  <a:lnTo>
                    <a:pt x="500" y="506"/>
                  </a:lnTo>
                  <a:lnTo>
                    <a:pt x="515" y="518"/>
                  </a:lnTo>
                  <a:lnTo>
                    <a:pt x="529" y="532"/>
                  </a:lnTo>
                  <a:lnTo>
                    <a:pt x="541" y="548"/>
                  </a:lnTo>
                  <a:lnTo>
                    <a:pt x="556" y="563"/>
                  </a:lnTo>
                  <a:lnTo>
                    <a:pt x="566" y="575"/>
                  </a:lnTo>
                  <a:lnTo>
                    <a:pt x="577" y="587"/>
                  </a:lnTo>
                  <a:lnTo>
                    <a:pt x="584" y="594"/>
                  </a:lnTo>
                  <a:lnTo>
                    <a:pt x="597" y="604"/>
                  </a:lnTo>
                  <a:lnTo>
                    <a:pt x="618" y="623"/>
                  </a:lnTo>
                  <a:lnTo>
                    <a:pt x="645" y="646"/>
                  </a:lnTo>
                  <a:lnTo>
                    <a:pt x="675" y="670"/>
                  </a:lnTo>
                  <a:lnTo>
                    <a:pt x="707" y="692"/>
                  </a:lnTo>
                  <a:lnTo>
                    <a:pt x="740" y="707"/>
                  </a:lnTo>
                  <a:lnTo>
                    <a:pt x="766" y="716"/>
                  </a:lnTo>
                  <a:lnTo>
                    <a:pt x="790" y="712"/>
                  </a:lnTo>
                  <a:lnTo>
                    <a:pt x="799" y="719"/>
                  </a:lnTo>
                  <a:lnTo>
                    <a:pt x="809" y="723"/>
                  </a:lnTo>
                  <a:lnTo>
                    <a:pt x="822" y="726"/>
                  </a:lnTo>
                  <a:lnTo>
                    <a:pt x="834" y="728"/>
                  </a:lnTo>
                  <a:lnTo>
                    <a:pt x="847" y="726"/>
                  </a:lnTo>
                  <a:lnTo>
                    <a:pt x="859" y="723"/>
                  </a:lnTo>
                  <a:lnTo>
                    <a:pt x="870" y="714"/>
                  </a:lnTo>
                  <a:lnTo>
                    <a:pt x="877" y="702"/>
                  </a:lnTo>
                  <a:lnTo>
                    <a:pt x="882" y="678"/>
                  </a:lnTo>
                  <a:lnTo>
                    <a:pt x="881" y="659"/>
                  </a:lnTo>
                  <a:lnTo>
                    <a:pt x="870" y="647"/>
                  </a:lnTo>
                  <a:lnTo>
                    <a:pt x="857" y="640"/>
                  </a:lnTo>
                  <a:lnTo>
                    <a:pt x="845" y="640"/>
                  </a:lnTo>
                  <a:lnTo>
                    <a:pt x="831" y="646"/>
                  </a:lnTo>
                  <a:lnTo>
                    <a:pt x="820" y="652"/>
                  </a:lnTo>
                  <a:lnTo>
                    <a:pt x="809" y="659"/>
                  </a:lnTo>
                  <a:lnTo>
                    <a:pt x="809" y="646"/>
                  </a:lnTo>
                  <a:lnTo>
                    <a:pt x="802" y="635"/>
                  </a:lnTo>
                  <a:lnTo>
                    <a:pt x="790" y="627"/>
                  </a:lnTo>
                  <a:lnTo>
                    <a:pt x="768" y="613"/>
                  </a:lnTo>
                  <a:lnTo>
                    <a:pt x="754" y="604"/>
                  </a:lnTo>
                  <a:lnTo>
                    <a:pt x="738" y="594"/>
                  </a:lnTo>
                  <a:lnTo>
                    <a:pt x="720" y="580"/>
                  </a:lnTo>
                  <a:lnTo>
                    <a:pt x="702" y="567"/>
                  </a:lnTo>
                  <a:lnTo>
                    <a:pt x="682" y="551"/>
                  </a:lnTo>
                  <a:lnTo>
                    <a:pt x="665" y="534"/>
                  </a:lnTo>
                  <a:lnTo>
                    <a:pt x="650" y="515"/>
                  </a:lnTo>
                  <a:lnTo>
                    <a:pt x="636" y="498"/>
                  </a:lnTo>
                  <a:lnTo>
                    <a:pt x="622" y="479"/>
                  </a:lnTo>
                  <a:lnTo>
                    <a:pt x="606" y="458"/>
                  </a:lnTo>
                  <a:lnTo>
                    <a:pt x="588" y="436"/>
                  </a:lnTo>
                  <a:lnTo>
                    <a:pt x="568" y="415"/>
                  </a:lnTo>
                  <a:lnTo>
                    <a:pt x="552" y="397"/>
                  </a:lnTo>
                  <a:lnTo>
                    <a:pt x="538" y="381"/>
                  </a:lnTo>
                  <a:lnTo>
                    <a:pt x="529" y="369"/>
                  </a:lnTo>
                  <a:lnTo>
                    <a:pt x="525" y="361"/>
                  </a:lnTo>
                  <a:lnTo>
                    <a:pt x="522" y="355"/>
                  </a:lnTo>
                  <a:lnTo>
                    <a:pt x="513" y="348"/>
                  </a:lnTo>
                  <a:lnTo>
                    <a:pt x="499" y="343"/>
                  </a:lnTo>
                  <a:lnTo>
                    <a:pt x="479" y="338"/>
                  </a:lnTo>
                  <a:lnTo>
                    <a:pt x="459" y="333"/>
                  </a:lnTo>
                  <a:lnTo>
                    <a:pt x="440" y="328"/>
                  </a:lnTo>
                  <a:lnTo>
                    <a:pt x="422" y="324"/>
                  </a:lnTo>
                  <a:lnTo>
                    <a:pt x="409" y="319"/>
                  </a:lnTo>
                  <a:lnTo>
                    <a:pt x="415" y="309"/>
                  </a:lnTo>
                  <a:lnTo>
                    <a:pt x="407" y="300"/>
                  </a:lnTo>
                  <a:lnTo>
                    <a:pt x="397" y="295"/>
                  </a:lnTo>
                  <a:lnTo>
                    <a:pt x="388" y="294"/>
                  </a:lnTo>
                  <a:lnTo>
                    <a:pt x="390" y="285"/>
                  </a:lnTo>
                  <a:lnTo>
                    <a:pt x="390" y="275"/>
                  </a:lnTo>
                  <a:lnTo>
                    <a:pt x="390" y="266"/>
                  </a:lnTo>
                  <a:lnTo>
                    <a:pt x="390" y="263"/>
                  </a:lnTo>
                  <a:lnTo>
                    <a:pt x="397" y="249"/>
                  </a:lnTo>
                  <a:lnTo>
                    <a:pt x="404" y="230"/>
                  </a:lnTo>
                  <a:lnTo>
                    <a:pt x="407" y="213"/>
                  </a:lnTo>
                  <a:lnTo>
                    <a:pt x="406" y="197"/>
                  </a:lnTo>
                  <a:lnTo>
                    <a:pt x="416" y="180"/>
                  </a:lnTo>
                  <a:lnTo>
                    <a:pt x="425" y="161"/>
                  </a:lnTo>
                  <a:lnTo>
                    <a:pt x="431" y="141"/>
                  </a:lnTo>
                  <a:lnTo>
                    <a:pt x="434" y="120"/>
                  </a:lnTo>
                  <a:lnTo>
                    <a:pt x="436" y="100"/>
                  </a:lnTo>
                  <a:lnTo>
                    <a:pt x="432" y="79"/>
                  </a:lnTo>
                  <a:lnTo>
                    <a:pt x="425" y="60"/>
                  </a:lnTo>
                  <a:lnTo>
                    <a:pt x="416" y="41"/>
                  </a:lnTo>
                  <a:lnTo>
                    <a:pt x="402" y="27"/>
                  </a:lnTo>
                  <a:lnTo>
                    <a:pt x="384" y="14"/>
                  </a:lnTo>
                  <a:lnTo>
                    <a:pt x="361" y="5"/>
                  </a:lnTo>
                  <a:lnTo>
                    <a:pt x="334" y="0"/>
                  </a:lnTo>
                  <a:lnTo>
                    <a:pt x="300" y="0"/>
                  </a:lnTo>
                  <a:lnTo>
                    <a:pt x="263" y="5"/>
                  </a:lnTo>
                  <a:lnTo>
                    <a:pt x="220" y="14"/>
                  </a:lnTo>
                  <a:lnTo>
                    <a:pt x="172" y="31"/>
                  </a:lnTo>
                  <a:lnTo>
                    <a:pt x="188" y="33"/>
                  </a:lnTo>
                  <a:lnTo>
                    <a:pt x="193" y="36"/>
                  </a:lnTo>
                  <a:lnTo>
                    <a:pt x="190" y="39"/>
                  </a:lnTo>
                  <a:lnTo>
                    <a:pt x="188" y="41"/>
                  </a:lnTo>
                  <a:lnTo>
                    <a:pt x="177" y="39"/>
                  </a:lnTo>
                  <a:lnTo>
                    <a:pt x="179" y="43"/>
                  </a:lnTo>
                  <a:lnTo>
                    <a:pt x="181" y="50"/>
                  </a:lnTo>
                  <a:lnTo>
                    <a:pt x="165" y="60"/>
                  </a:lnTo>
                  <a:lnTo>
                    <a:pt x="191" y="74"/>
                  </a:lnTo>
                  <a:lnTo>
                    <a:pt x="207" y="91"/>
                  </a:lnTo>
                  <a:lnTo>
                    <a:pt x="213" y="112"/>
                  </a:lnTo>
                  <a:lnTo>
                    <a:pt x="215" y="134"/>
                  </a:lnTo>
                  <a:lnTo>
                    <a:pt x="213" y="154"/>
                  </a:lnTo>
                  <a:lnTo>
                    <a:pt x="215" y="173"/>
                  </a:lnTo>
                  <a:lnTo>
                    <a:pt x="224" y="189"/>
                  </a:lnTo>
                  <a:lnTo>
                    <a:pt x="240" y="199"/>
                  </a:lnTo>
                  <a:lnTo>
                    <a:pt x="247" y="215"/>
                  </a:lnTo>
                  <a:lnTo>
                    <a:pt x="254" y="232"/>
                  </a:lnTo>
                  <a:lnTo>
                    <a:pt x="265" y="249"/>
                  </a:lnTo>
                  <a:lnTo>
                    <a:pt x="279" y="256"/>
                  </a:lnTo>
                  <a:lnTo>
                    <a:pt x="281" y="270"/>
                  </a:lnTo>
                  <a:lnTo>
                    <a:pt x="284" y="283"/>
                  </a:lnTo>
                  <a:lnTo>
                    <a:pt x="286" y="294"/>
                  </a:lnTo>
                  <a:lnTo>
                    <a:pt x="286" y="297"/>
                  </a:lnTo>
                  <a:lnTo>
                    <a:pt x="275" y="297"/>
                  </a:lnTo>
                  <a:lnTo>
                    <a:pt x="265" y="300"/>
                  </a:lnTo>
                  <a:lnTo>
                    <a:pt x="259" y="309"/>
                  </a:lnTo>
                  <a:lnTo>
                    <a:pt x="265" y="330"/>
                  </a:lnTo>
                  <a:lnTo>
                    <a:pt x="245" y="342"/>
                  </a:lnTo>
                  <a:lnTo>
                    <a:pt x="224" y="352"/>
                  </a:lnTo>
                  <a:lnTo>
                    <a:pt x="202" y="359"/>
                  </a:lnTo>
                  <a:lnTo>
                    <a:pt x="184" y="366"/>
                  </a:lnTo>
                  <a:lnTo>
                    <a:pt x="170" y="373"/>
                  </a:lnTo>
                  <a:lnTo>
                    <a:pt x="163" y="381"/>
                  </a:lnTo>
                  <a:lnTo>
                    <a:pt x="163" y="393"/>
                  </a:lnTo>
                  <a:lnTo>
                    <a:pt x="174" y="410"/>
                  </a:lnTo>
                  <a:lnTo>
                    <a:pt x="177" y="446"/>
                  </a:lnTo>
                  <a:lnTo>
                    <a:pt x="172" y="513"/>
                  </a:lnTo>
                  <a:lnTo>
                    <a:pt x="165" y="584"/>
                  </a:lnTo>
                  <a:lnTo>
                    <a:pt x="161" y="623"/>
                  </a:lnTo>
                  <a:lnTo>
                    <a:pt x="149" y="632"/>
                  </a:lnTo>
                  <a:lnTo>
                    <a:pt x="138" y="637"/>
                  </a:lnTo>
                  <a:lnTo>
                    <a:pt x="127" y="642"/>
                  </a:lnTo>
                  <a:lnTo>
                    <a:pt x="118" y="644"/>
                  </a:lnTo>
                  <a:lnTo>
                    <a:pt x="111" y="647"/>
                  </a:lnTo>
                  <a:lnTo>
                    <a:pt x="104" y="651"/>
                  </a:lnTo>
                  <a:lnTo>
                    <a:pt x="100" y="654"/>
                  </a:lnTo>
                  <a:lnTo>
                    <a:pt x="99" y="659"/>
                  </a:lnTo>
                  <a:lnTo>
                    <a:pt x="88" y="649"/>
                  </a:lnTo>
                  <a:lnTo>
                    <a:pt x="75" y="640"/>
                  </a:lnTo>
                  <a:lnTo>
                    <a:pt x="65" y="632"/>
                  </a:lnTo>
                  <a:lnTo>
                    <a:pt x="52" y="625"/>
                  </a:lnTo>
                  <a:lnTo>
                    <a:pt x="41" y="623"/>
                  </a:lnTo>
                  <a:lnTo>
                    <a:pt x="29" y="627"/>
                  </a:lnTo>
                  <a:lnTo>
                    <a:pt x="20" y="635"/>
                  </a:lnTo>
                  <a:lnTo>
                    <a:pt x="11" y="651"/>
                  </a:lnTo>
                  <a:lnTo>
                    <a:pt x="0" y="685"/>
                  </a:lnTo>
                  <a:lnTo>
                    <a:pt x="0" y="711"/>
                  </a:lnTo>
                  <a:lnTo>
                    <a:pt x="9" y="726"/>
                  </a:lnTo>
                  <a:lnTo>
                    <a:pt x="25" y="731"/>
                  </a:lnTo>
                  <a:lnTo>
                    <a:pt x="34" y="731"/>
                  </a:lnTo>
                  <a:lnTo>
                    <a:pt x="43" y="731"/>
                  </a:lnTo>
                  <a:lnTo>
                    <a:pt x="52" y="730"/>
                  </a:lnTo>
                  <a:lnTo>
                    <a:pt x="63" y="730"/>
                  </a:lnTo>
                  <a:lnTo>
                    <a:pt x="70" y="728"/>
                  </a:lnTo>
                  <a:lnTo>
                    <a:pt x="77" y="726"/>
                  </a:lnTo>
                  <a:lnTo>
                    <a:pt x="84" y="726"/>
                  </a:lnTo>
                  <a:lnTo>
                    <a:pt x="88" y="724"/>
                  </a:lnTo>
                  <a:lnTo>
                    <a:pt x="91" y="733"/>
                  </a:lnTo>
                  <a:lnTo>
                    <a:pt x="97" y="740"/>
                  </a:lnTo>
                  <a:lnTo>
                    <a:pt x="106" y="747"/>
                  </a:lnTo>
                  <a:lnTo>
                    <a:pt x="115" y="752"/>
                  </a:lnTo>
                  <a:lnTo>
                    <a:pt x="127" y="754"/>
                  </a:lnTo>
                  <a:lnTo>
                    <a:pt x="143" y="752"/>
                  </a:lnTo>
                  <a:lnTo>
                    <a:pt x="161" y="747"/>
                  </a:lnTo>
                  <a:lnTo>
                    <a:pt x="182" y="737"/>
                  </a:lnTo>
                  <a:lnTo>
                    <a:pt x="202" y="719"/>
                  </a:lnTo>
                  <a:lnTo>
                    <a:pt x="215" y="695"/>
                  </a:lnTo>
                  <a:lnTo>
                    <a:pt x="225" y="668"/>
                  </a:lnTo>
                  <a:lnTo>
                    <a:pt x="231" y="639"/>
                  </a:lnTo>
                  <a:lnTo>
                    <a:pt x="234" y="608"/>
                  </a:lnTo>
                  <a:lnTo>
                    <a:pt x="238" y="577"/>
                  </a:lnTo>
                  <a:lnTo>
                    <a:pt x="241" y="549"/>
                  </a:lnTo>
                  <a:lnTo>
                    <a:pt x="247" y="527"/>
                  </a:lnTo>
                  <a:lnTo>
                    <a:pt x="254" y="553"/>
                  </a:lnTo>
                  <a:lnTo>
                    <a:pt x="263" y="592"/>
                  </a:lnTo>
                  <a:lnTo>
                    <a:pt x="268" y="632"/>
                  </a:lnTo>
                  <a:lnTo>
                    <a:pt x="270" y="658"/>
                  </a:lnTo>
                  <a:lnTo>
                    <a:pt x="282" y="658"/>
                  </a:lnTo>
                  <a:lnTo>
                    <a:pt x="293" y="659"/>
                  </a:lnTo>
                  <a:lnTo>
                    <a:pt x="300" y="663"/>
                  </a:lnTo>
                  <a:lnTo>
                    <a:pt x="304" y="663"/>
                  </a:lnTo>
                  <a:lnTo>
                    <a:pt x="277" y="700"/>
                  </a:lnTo>
                  <a:lnTo>
                    <a:pt x="257" y="743"/>
                  </a:lnTo>
                  <a:lnTo>
                    <a:pt x="243" y="793"/>
                  </a:lnTo>
                  <a:lnTo>
                    <a:pt x="236" y="850"/>
                  </a:lnTo>
                  <a:lnTo>
                    <a:pt x="232" y="917"/>
                  </a:lnTo>
                  <a:lnTo>
                    <a:pt x="234" y="994"/>
                  </a:lnTo>
                  <a:lnTo>
                    <a:pt x="240" y="1082"/>
                  </a:lnTo>
                  <a:lnTo>
                    <a:pt x="249" y="1181"/>
                  </a:lnTo>
                  <a:lnTo>
                    <a:pt x="250" y="1181"/>
                  </a:lnTo>
                  <a:lnTo>
                    <a:pt x="254" y="1181"/>
                  </a:lnTo>
                  <a:lnTo>
                    <a:pt x="265" y="1181"/>
                  </a:lnTo>
                  <a:lnTo>
                    <a:pt x="290" y="1181"/>
                  </a:lnTo>
                  <a:lnTo>
                    <a:pt x="297" y="1200"/>
                  </a:lnTo>
                  <a:lnTo>
                    <a:pt x="306" y="1228"/>
                  </a:lnTo>
                  <a:lnTo>
                    <a:pt x="315" y="1262"/>
                  </a:lnTo>
                  <a:lnTo>
                    <a:pt x="325" y="1300"/>
                  </a:lnTo>
                  <a:lnTo>
                    <a:pt x="334" y="1336"/>
                  </a:lnTo>
                  <a:lnTo>
                    <a:pt x="341" y="1368"/>
                  </a:lnTo>
                  <a:lnTo>
                    <a:pt x="347" y="1394"/>
                  </a:lnTo>
                  <a:lnTo>
                    <a:pt x="349" y="1408"/>
                  </a:lnTo>
                  <a:lnTo>
                    <a:pt x="341" y="1418"/>
                  </a:lnTo>
                  <a:lnTo>
                    <a:pt x="332" y="1428"/>
                  </a:lnTo>
                  <a:lnTo>
                    <a:pt x="322" y="1439"/>
                  </a:lnTo>
                  <a:lnTo>
                    <a:pt x="311" y="1451"/>
                  </a:lnTo>
                  <a:lnTo>
                    <a:pt x="299" y="1461"/>
                  </a:lnTo>
                  <a:lnTo>
                    <a:pt x="284" y="1470"/>
                  </a:lnTo>
                  <a:lnTo>
                    <a:pt x="270" y="1478"/>
                  </a:lnTo>
                  <a:lnTo>
                    <a:pt x="254" y="1485"/>
                  </a:lnTo>
                  <a:lnTo>
                    <a:pt x="236" y="1495"/>
                  </a:lnTo>
                  <a:lnTo>
                    <a:pt x="236" y="1502"/>
                  </a:lnTo>
                  <a:lnTo>
                    <a:pt x="249" y="1506"/>
                  </a:lnTo>
                  <a:lnTo>
                    <a:pt x="265" y="1509"/>
                  </a:lnTo>
                  <a:lnTo>
                    <a:pt x="275" y="1509"/>
                  </a:lnTo>
                  <a:lnTo>
                    <a:pt x="290" y="1509"/>
                  </a:lnTo>
                  <a:lnTo>
                    <a:pt x="306" y="1507"/>
                  </a:lnTo>
                  <a:lnTo>
                    <a:pt x="324" y="1506"/>
                  </a:lnTo>
                  <a:lnTo>
                    <a:pt x="341" y="1501"/>
                  </a:lnTo>
                  <a:lnTo>
                    <a:pt x="356" y="1497"/>
                  </a:lnTo>
                  <a:lnTo>
                    <a:pt x="366" y="1490"/>
                  </a:lnTo>
                  <a:lnTo>
                    <a:pt x="372" y="1482"/>
                  </a:lnTo>
                  <a:lnTo>
                    <a:pt x="379" y="1506"/>
                  </a:lnTo>
                  <a:lnTo>
                    <a:pt x="390" y="1504"/>
                  </a:lnTo>
                  <a:lnTo>
                    <a:pt x="399" y="1504"/>
                  </a:lnTo>
                  <a:lnTo>
                    <a:pt x="406" y="1504"/>
                  </a:lnTo>
                  <a:lnTo>
                    <a:pt x="409" y="1504"/>
                  </a:lnTo>
                  <a:lnTo>
                    <a:pt x="416" y="1478"/>
                  </a:lnTo>
                  <a:lnTo>
                    <a:pt x="420" y="1454"/>
                  </a:lnTo>
                  <a:lnTo>
                    <a:pt x="420" y="1434"/>
                  </a:lnTo>
                  <a:lnTo>
                    <a:pt x="413" y="1415"/>
                  </a:lnTo>
                  <a:lnTo>
                    <a:pt x="402" y="1391"/>
                  </a:lnTo>
                  <a:lnTo>
                    <a:pt x="395" y="1358"/>
                  </a:lnTo>
                  <a:lnTo>
                    <a:pt x="393" y="1324"/>
                  </a:lnTo>
                  <a:lnTo>
                    <a:pt x="400" y="1296"/>
                  </a:lnTo>
                  <a:lnTo>
                    <a:pt x="404" y="1269"/>
                  </a:lnTo>
                  <a:lnTo>
                    <a:pt x="400" y="1234"/>
                  </a:lnTo>
                  <a:lnTo>
                    <a:pt x="391" y="1204"/>
                  </a:lnTo>
                  <a:lnTo>
                    <a:pt x="381" y="1181"/>
                  </a:lnTo>
                  <a:lnTo>
                    <a:pt x="404" y="1181"/>
                  </a:lnTo>
                  <a:lnTo>
                    <a:pt x="424" y="1179"/>
                  </a:lnTo>
                  <a:lnTo>
                    <a:pt x="441" y="1178"/>
                  </a:lnTo>
                  <a:lnTo>
                    <a:pt x="457" y="1178"/>
                  </a:lnTo>
                  <a:lnTo>
                    <a:pt x="474" y="1176"/>
                  </a:lnTo>
                  <a:lnTo>
                    <a:pt x="493" y="1174"/>
                  </a:lnTo>
                  <a:lnTo>
                    <a:pt x="515" y="1173"/>
                  </a:lnTo>
                  <a:lnTo>
                    <a:pt x="543" y="117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5" name="Google Shape;195;p18"/>
            <p:cNvSpPr/>
            <p:nvPr/>
          </p:nvSpPr>
          <p:spPr>
            <a:xfrm>
              <a:off x="1041" y="1747"/>
              <a:ext cx="480" cy="899"/>
            </a:xfrm>
            <a:custGeom>
              <a:rect b="b" l="l" r="r" t="t"/>
              <a:pathLst>
                <a:path extrusionOk="0" h="1799" w="959">
                  <a:moveTo>
                    <a:pt x="607" y="44"/>
                  </a:moveTo>
                  <a:lnTo>
                    <a:pt x="603" y="30"/>
                  </a:lnTo>
                  <a:lnTo>
                    <a:pt x="591" y="17"/>
                  </a:lnTo>
                  <a:lnTo>
                    <a:pt x="571" y="6"/>
                  </a:lnTo>
                  <a:lnTo>
                    <a:pt x="544" y="1"/>
                  </a:lnTo>
                  <a:lnTo>
                    <a:pt x="516" y="0"/>
                  </a:lnTo>
                  <a:lnTo>
                    <a:pt x="485" y="6"/>
                  </a:lnTo>
                  <a:lnTo>
                    <a:pt x="455" y="22"/>
                  </a:lnTo>
                  <a:lnTo>
                    <a:pt x="426" y="48"/>
                  </a:lnTo>
                  <a:lnTo>
                    <a:pt x="414" y="79"/>
                  </a:lnTo>
                  <a:lnTo>
                    <a:pt x="416" y="116"/>
                  </a:lnTo>
                  <a:lnTo>
                    <a:pt x="425" y="151"/>
                  </a:lnTo>
                  <a:lnTo>
                    <a:pt x="435" y="171"/>
                  </a:lnTo>
                  <a:lnTo>
                    <a:pt x="425" y="180"/>
                  </a:lnTo>
                  <a:lnTo>
                    <a:pt x="423" y="206"/>
                  </a:lnTo>
                  <a:lnTo>
                    <a:pt x="428" y="233"/>
                  </a:lnTo>
                  <a:lnTo>
                    <a:pt x="443" y="247"/>
                  </a:lnTo>
                  <a:lnTo>
                    <a:pt x="448" y="264"/>
                  </a:lnTo>
                  <a:lnTo>
                    <a:pt x="453" y="279"/>
                  </a:lnTo>
                  <a:lnTo>
                    <a:pt x="457" y="293"/>
                  </a:lnTo>
                  <a:lnTo>
                    <a:pt x="459" y="298"/>
                  </a:lnTo>
                  <a:lnTo>
                    <a:pt x="448" y="298"/>
                  </a:lnTo>
                  <a:lnTo>
                    <a:pt x="439" y="302"/>
                  </a:lnTo>
                  <a:lnTo>
                    <a:pt x="437" y="312"/>
                  </a:lnTo>
                  <a:lnTo>
                    <a:pt x="444" y="333"/>
                  </a:lnTo>
                  <a:lnTo>
                    <a:pt x="432" y="339"/>
                  </a:lnTo>
                  <a:lnTo>
                    <a:pt x="419" y="346"/>
                  </a:lnTo>
                  <a:lnTo>
                    <a:pt x="405" y="353"/>
                  </a:lnTo>
                  <a:lnTo>
                    <a:pt x="391" y="358"/>
                  </a:lnTo>
                  <a:lnTo>
                    <a:pt x="375" y="364"/>
                  </a:lnTo>
                  <a:lnTo>
                    <a:pt x="359" y="369"/>
                  </a:lnTo>
                  <a:lnTo>
                    <a:pt x="343" y="372"/>
                  </a:lnTo>
                  <a:lnTo>
                    <a:pt x="325" y="376"/>
                  </a:lnTo>
                  <a:lnTo>
                    <a:pt x="309" y="379"/>
                  </a:lnTo>
                  <a:lnTo>
                    <a:pt x="294" y="388"/>
                  </a:lnTo>
                  <a:lnTo>
                    <a:pt x="282" y="398"/>
                  </a:lnTo>
                  <a:lnTo>
                    <a:pt x="271" y="413"/>
                  </a:lnTo>
                  <a:lnTo>
                    <a:pt x="264" y="432"/>
                  </a:lnTo>
                  <a:lnTo>
                    <a:pt x="257" y="456"/>
                  </a:lnTo>
                  <a:lnTo>
                    <a:pt x="251" y="485"/>
                  </a:lnTo>
                  <a:lnTo>
                    <a:pt x="250" y="520"/>
                  </a:lnTo>
                  <a:lnTo>
                    <a:pt x="244" y="558"/>
                  </a:lnTo>
                  <a:lnTo>
                    <a:pt x="234" y="599"/>
                  </a:lnTo>
                  <a:lnTo>
                    <a:pt x="226" y="638"/>
                  </a:lnTo>
                  <a:lnTo>
                    <a:pt x="228" y="662"/>
                  </a:lnTo>
                  <a:lnTo>
                    <a:pt x="216" y="673"/>
                  </a:lnTo>
                  <a:lnTo>
                    <a:pt x="193" y="695"/>
                  </a:lnTo>
                  <a:lnTo>
                    <a:pt x="166" y="726"/>
                  </a:lnTo>
                  <a:lnTo>
                    <a:pt x="139" y="760"/>
                  </a:lnTo>
                  <a:lnTo>
                    <a:pt x="112" y="796"/>
                  </a:lnTo>
                  <a:lnTo>
                    <a:pt x="89" y="829"/>
                  </a:lnTo>
                  <a:lnTo>
                    <a:pt x="76" y="855"/>
                  </a:lnTo>
                  <a:lnTo>
                    <a:pt x="75" y="870"/>
                  </a:lnTo>
                  <a:lnTo>
                    <a:pt x="62" y="872"/>
                  </a:lnTo>
                  <a:lnTo>
                    <a:pt x="51" y="879"/>
                  </a:lnTo>
                  <a:lnTo>
                    <a:pt x="46" y="889"/>
                  </a:lnTo>
                  <a:lnTo>
                    <a:pt x="50" y="899"/>
                  </a:lnTo>
                  <a:lnTo>
                    <a:pt x="42" y="906"/>
                  </a:lnTo>
                  <a:lnTo>
                    <a:pt x="34" y="916"/>
                  </a:lnTo>
                  <a:lnTo>
                    <a:pt x="21" y="928"/>
                  </a:lnTo>
                  <a:lnTo>
                    <a:pt x="9" y="942"/>
                  </a:lnTo>
                  <a:lnTo>
                    <a:pt x="1" y="959"/>
                  </a:lnTo>
                  <a:lnTo>
                    <a:pt x="0" y="975"/>
                  </a:lnTo>
                  <a:lnTo>
                    <a:pt x="7" y="992"/>
                  </a:lnTo>
                  <a:lnTo>
                    <a:pt x="26" y="1007"/>
                  </a:lnTo>
                  <a:lnTo>
                    <a:pt x="48" y="1019"/>
                  </a:lnTo>
                  <a:lnTo>
                    <a:pt x="64" y="1026"/>
                  </a:lnTo>
                  <a:lnTo>
                    <a:pt x="75" y="1030"/>
                  </a:lnTo>
                  <a:lnTo>
                    <a:pt x="82" y="1030"/>
                  </a:lnTo>
                  <a:lnTo>
                    <a:pt x="87" y="1028"/>
                  </a:lnTo>
                  <a:lnTo>
                    <a:pt x="91" y="1025"/>
                  </a:lnTo>
                  <a:lnTo>
                    <a:pt x="96" y="1021"/>
                  </a:lnTo>
                  <a:lnTo>
                    <a:pt x="105" y="1018"/>
                  </a:lnTo>
                  <a:lnTo>
                    <a:pt x="121" y="1011"/>
                  </a:lnTo>
                  <a:lnTo>
                    <a:pt x="128" y="999"/>
                  </a:lnTo>
                  <a:lnTo>
                    <a:pt x="130" y="983"/>
                  </a:lnTo>
                  <a:lnTo>
                    <a:pt x="128" y="966"/>
                  </a:lnTo>
                  <a:lnTo>
                    <a:pt x="126" y="954"/>
                  </a:lnTo>
                  <a:lnTo>
                    <a:pt x="125" y="946"/>
                  </a:lnTo>
                  <a:lnTo>
                    <a:pt x="126" y="942"/>
                  </a:lnTo>
                  <a:lnTo>
                    <a:pt x="137" y="947"/>
                  </a:lnTo>
                  <a:lnTo>
                    <a:pt x="148" y="944"/>
                  </a:lnTo>
                  <a:lnTo>
                    <a:pt x="155" y="937"/>
                  </a:lnTo>
                  <a:lnTo>
                    <a:pt x="157" y="927"/>
                  </a:lnTo>
                  <a:lnTo>
                    <a:pt x="168" y="922"/>
                  </a:lnTo>
                  <a:lnTo>
                    <a:pt x="184" y="908"/>
                  </a:lnTo>
                  <a:lnTo>
                    <a:pt x="205" y="887"/>
                  </a:lnTo>
                  <a:lnTo>
                    <a:pt x="228" y="865"/>
                  </a:lnTo>
                  <a:lnTo>
                    <a:pt x="251" y="841"/>
                  </a:lnTo>
                  <a:lnTo>
                    <a:pt x="273" y="820"/>
                  </a:lnTo>
                  <a:lnTo>
                    <a:pt x="289" y="803"/>
                  </a:lnTo>
                  <a:lnTo>
                    <a:pt x="298" y="793"/>
                  </a:lnTo>
                  <a:lnTo>
                    <a:pt x="309" y="781"/>
                  </a:lnTo>
                  <a:lnTo>
                    <a:pt x="318" y="767"/>
                  </a:lnTo>
                  <a:lnTo>
                    <a:pt x="325" y="752"/>
                  </a:lnTo>
                  <a:lnTo>
                    <a:pt x="328" y="738"/>
                  </a:lnTo>
                  <a:lnTo>
                    <a:pt x="328" y="772"/>
                  </a:lnTo>
                  <a:lnTo>
                    <a:pt x="326" y="810"/>
                  </a:lnTo>
                  <a:lnTo>
                    <a:pt x="328" y="843"/>
                  </a:lnTo>
                  <a:lnTo>
                    <a:pt x="339" y="858"/>
                  </a:lnTo>
                  <a:lnTo>
                    <a:pt x="334" y="867"/>
                  </a:lnTo>
                  <a:lnTo>
                    <a:pt x="332" y="879"/>
                  </a:lnTo>
                  <a:lnTo>
                    <a:pt x="337" y="889"/>
                  </a:lnTo>
                  <a:lnTo>
                    <a:pt x="346" y="896"/>
                  </a:lnTo>
                  <a:lnTo>
                    <a:pt x="339" y="970"/>
                  </a:lnTo>
                  <a:lnTo>
                    <a:pt x="328" y="1083"/>
                  </a:lnTo>
                  <a:lnTo>
                    <a:pt x="321" y="1193"/>
                  </a:lnTo>
                  <a:lnTo>
                    <a:pt x="316" y="1258"/>
                  </a:lnTo>
                  <a:lnTo>
                    <a:pt x="310" y="1337"/>
                  </a:lnTo>
                  <a:lnTo>
                    <a:pt x="301" y="1478"/>
                  </a:lnTo>
                  <a:lnTo>
                    <a:pt x="294" y="1617"/>
                  </a:lnTo>
                  <a:lnTo>
                    <a:pt x="291" y="1691"/>
                  </a:lnTo>
                  <a:lnTo>
                    <a:pt x="282" y="1698"/>
                  </a:lnTo>
                  <a:lnTo>
                    <a:pt x="271" y="1706"/>
                  </a:lnTo>
                  <a:lnTo>
                    <a:pt x="260" y="1715"/>
                  </a:lnTo>
                  <a:lnTo>
                    <a:pt x="248" y="1723"/>
                  </a:lnTo>
                  <a:lnTo>
                    <a:pt x="235" y="1732"/>
                  </a:lnTo>
                  <a:lnTo>
                    <a:pt x="225" y="1739"/>
                  </a:lnTo>
                  <a:lnTo>
                    <a:pt x="214" y="1744"/>
                  </a:lnTo>
                  <a:lnTo>
                    <a:pt x="205" y="1746"/>
                  </a:lnTo>
                  <a:lnTo>
                    <a:pt x="191" y="1749"/>
                  </a:lnTo>
                  <a:lnTo>
                    <a:pt x="184" y="1758"/>
                  </a:lnTo>
                  <a:lnTo>
                    <a:pt x="185" y="1771"/>
                  </a:lnTo>
                  <a:lnTo>
                    <a:pt x="203" y="1789"/>
                  </a:lnTo>
                  <a:lnTo>
                    <a:pt x="218" y="1794"/>
                  </a:lnTo>
                  <a:lnTo>
                    <a:pt x="235" y="1795"/>
                  </a:lnTo>
                  <a:lnTo>
                    <a:pt x="255" y="1795"/>
                  </a:lnTo>
                  <a:lnTo>
                    <a:pt x="275" y="1792"/>
                  </a:lnTo>
                  <a:lnTo>
                    <a:pt x="294" y="1789"/>
                  </a:lnTo>
                  <a:lnTo>
                    <a:pt x="312" y="1783"/>
                  </a:lnTo>
                  <a:lnTo>
                    <a:pt x="326" y="1780"/>
                  </a:lnTo>
                  <a:lnTo>
                    <a:pt x="339" y="1777"/>
                  </a:lnTo>
                  <a:lnTo>
                    <a:pt x="350" y="1775"/>
                  </a:lnTo>
                  <a:lnTo>
                    <a:pt x="362" y="1771"/>
                  </a:lnTo>
                  <a:lnTo>
                    <a:pt x="375" y="1770"/>
                  </a:lnTo>
                  <a:lnTo>
                    <a:pt x="385" y="1766"/>
                  </a:lnTo>
                  <a:lnTo>
                    <a:pt x="398" y="1765"/>
                  </a:lnTo>
                  <a:lnTo>
                    <a:pt x="409" y="1763"/>
                  </a:lnTo>
                  <a:lnTo>
                    <a:pt x="418" y="1763"/>
                  </a:lnTo>
                  <a:lnTo>
                    <a:pt x="425" y="1763"/>
                  </a:lnTo>
                  <a:lnTo>
                    <a:pt x="439" y="1754"/>
                  </a:lnTo>
                  <a:lnTo>
                    <a:pt x="437" y="1735"/>
                  </a:lnTo>
                  <a:lnTo>
                    <a:pt x="432" y="1716"/>
                  </a:lnTo>
                  <a:lnTo>
                    <a:pt x="434" y="1708"/>
                  </a:lnTo>
                  <a:lnTo>
                    <a:pt x="446" y="1658"/>
                  </a:lnTo>
                  <a:lnTo>
                    <a:pt x="455" y="1548"/>
                  </a:lnTo>
                  <a:lnTo>
                    <a:pt x="460" y="1431"/>
                  </a:lnTo>
                  <a:lnTo>
                    <a:pt x="459" y="1358"/>
                  </a:lnTo>
                  <a:lnTo>
                    <a:pt x="462" y="1311"/>
                  </a:lnTo>
                  <a:lnTo>
                    <a:pt x="475" y="1251"/>
                  </a:lnTo>
                  <a:lnTo>
                    <a:pt x="487" y="1188"/>
                  </a:lnTo>
                  <a:lnTo>
                    <a:pt x="493" y="1129"/>
                  </a:lnTo>
                  <a:lnTo>
                    <a:pt x="498" y="1150"/>
                  </a:lnTo>
                  <a:lnTo>
                    <a:pt x="505" y="1177"/>
                  </a:lnTo>
                  <a:lnTo>
                    <a:pt x="514" y="1210"/>
                  </a:lnTo>
                  <a:lnTo>
                    <a:pt x="525" y="1246"/>
                  </a:lnTo>
                  <a:lnTo>
                    <a:pt x="534" y="1282"/>
                  </a:lnTo>
                  <a:lnTo>
                    <a:pt x="541" y="1315"/>
                  </a:lnTo>
                  <a:lnTo>
                    <a:pt x="548" y="1344"/>
                  </a:lnTo>
                  <a:lnTo>
                    <a:pt x="550" y="1366"/>
                  </a:lnTo>
                  <a:lnTo>
                    <a:pt x="551" y="1435"/>
                  </a:lnTo>
                  <a:lnTo>
                    <a:pt x="553" y="1543"/>
                  </a:lnTo>
                  <a:lnTo>
                    <a:pt x="555" y="1649"/>
                  </a:lnTo>
                  <a:lnTo>
                    <a:pt x="557" y="1706"/>
                  </a:lnTo>
                  <a:lnTo>
                    <a:pt x="571" y="1710"/>
                  </a:lnTo>
                  <a:lnTo>
                    <a:pt x="569" y="1725"/>
                  </a:lnTo>
                  <a:lnTo>
                    <a:pt x="569" y="1739"/>
                  </a:lnTo>
                  <a:lnTo>
                    <a:pt x="569" y="1751"/>
                  </a:lnTo>
                  <a:lnTo>
                    <a:pt x="573" y="1763"/>
                  </a:lnTo>
                  <a:lnTo>
                    <a:pt x="578" y="1771"/>
                  </a:lnTo>
                  <a:lnTo>
                    <a:pt x="589" y="1778"/>
                  </a:lnTo>
                  <a:lnTo>
                    <a:pt x="605" y="1782"/>
                  </a:lnTo>
                  <a:lnTo>
                    <a:pt x="626" y="1782"/>
                  </a:lnTo>
                  <a:lnTo>
                    <a:pt x="648" y="1782"/>
                  </a:lnTo>
                  <a:lnTo>
                    <a:pt x="666" y="1783"/>
                  </a:lnTo>
                  <a:lnTo>
                    <a:pt x="678" y="1787"/>
                  </a:lnTo>
                  <a:lnTo>
                    <a:pt x="693" y="1790"/>
                  </a:lnTo>
                  <a:lnTo>
                    <a:pt x="707" y="1795"/>
                  </a:lnTo>
                  <a:lnTo>
                    <a:pt x="725" y="1797"/>
                  </a:lnTo>
                  <a:lnTo>
                    <a:pt x="746" y="1799"/>
                  </a:lnTo>
                  <a:lnTo>
                    <a:pt x="776" y="1799"/>
                  </a:lnTo>
                  <a:lnTo>
                    <a:pt x="801" y="1792"/>
                  </a:lnTo>
                  <a:lnTo>
                    <a:pt x="812" y="1778"/>
                  </a:lnTo>
                  <a:lnTo>
                    <a:pt x="809" y="1765"/>
                  </a:lnTo>
                  <a:lnTo>
                    <a:pt x="796" y="1756"/>
                  </a:lnTo>
                  <a:lnTo>
                    <a:pt x="787" y="1753"/>
                  </a:lnTo>
                  <a:lnTo>
                    <a:pt x="775" y="1749"/>
                  </a:lnTo>
                  <a:lnTo>
                    <a:pt x="764" y="1742"/>
                  </a:lnTo>
                  <a:lnTo>
                    <a:pt x="751" y="1737"/>
                  </a:lnTo>
                  <a:lnTo>
                    <a:pt x="741" y="1730"/>
                  </a:lnTo>
                  <a:lnTo>
                    <a:pt x="730" y="1723"/>
                  </a:lnTo>
                  <a:lnTo>
                    <a:pt x="721" y="1718"/>
                  </a:lnTo>
                  <a:lnTo>
                    <a:pt x="716" y="1711"/>
                  </a:lnTo>
                  <a:lnTo>
                    <a:pt x="710" y="1636"/>
                  </a:lnTo>
                  <a:lnTo>
                    <a:pt x="700" y="1517"/>
                  </a:lnTo>
                  <a:lnTo>
                    <a:pt x="691" y="1395"/>
                  </a:lnTo>
                  <a:lnTo>
                    <a:pt x="685" y="1304"/>
                  </a:lnTo>
                  <a:lnTo>
                    <a:pt x="684" y="1215"/>
                  </a:lnTo>
                  <a:lnTo>
                    <a:pt x="682" y="1093"/>
                  </a:lnTo>
                  <a:lnTo>
                    <a:pt x="676" y="982"/>
                  </a:lnTo>
                  <a:lnTo>
                    <a:pt x="668" y="915"/>
                  </a:lnTo>
                  <a:lnTo>
                    <a:pt x="676" y="910"/>
                  </a:lnTo>
                  <a:lnTo>
                    <a:pt x="682" y="897"/>
                  </a:lnTo>
                  <a:lnTo>
                    <a:pt x="682" y="884"/>
                  </a:lnTo>
                  <a:lnTo>
                    <a:pt x="675" y="877"/>
                  </a:lnTo>
                  <a:lnTo>
                    <a:pt x="687" y="834"/>
                  </a:lnTo>
                  <a:lnTo>
                    <a:pt x="696" y="757"/>
                  </a:lnTo>
                  <a:lnTo>
                    <a:pt x="701" y="674"/>
                  </a:lnTo>
                  <a:lnTo>
                    <a:pt x="705" y="616"/>
                  </a:lnTo>
                  <a:lnTo>
                    <a:pt x="714" y="630"/>
                  </a:lnTo>
                  <a:lnTo>
                    <a:pt x="723" y="643"/>
                  </a:lnTo>
                  <a:lnTo>
                    <a:pt x="732" y="657"/>
                  </a:lnTo>
                  <a:lnTo>
                    <a:pt x="741" y="669"/>
                  </a:lnTo>
                  <a:lnTo>
                    <a:pt x="748" y="679"/>
                  </a:lnTo>
                  <a:lnTo>
                    <a:pt x="755" y="690"/>
                  </a:lnTo>
                  <a:lnTo>
                    <a:pt x="762" y="697"/>
                  </a:lnTo>
                  <a:lnTo>
                    <a:pt x="768" y="700"/>
                  </a:lnTo>
                  <a:lnTo>
                    <a:pt x="769" y="740"/>
                  </a:lnTo>
                  <a:lnTo>
                    <a:pt x="780" y="801"/>
                  </a:lnTo>
                  <a:lnTo>
                    <a:pt x="794" y="860"/>
                  </a:lnTo>
                  <a:lnTo>
                    <a:pt x="809" y="891"/>
                  </a:lnTo>
                  <a:lnTo>
                    <a:pt x="809" y="904"/>
                  </a:lnTo>
                  <a:lnTo>
                    <a:pt x="814" y="918"/>
                  </a:lnTo>
                  <a:lnTo>
                    <a:pt x="825" y="928"/>
                  </a:lnTo>
                  <a:lnTo>
                    <a:pt x="839" y="928"/>
                  </a:lnTo>
                  <a:lnTo>
                    <a:pt x="835" y="947"/>
                  </a:lnTo>
                  <a:lnTo>
                    <a:pt x="834" y="966"/>
                  </a:lnTo>
                  <a:lnTo>
                    <a:pt x="841" y="985"/>
                  </a:lnTo>
                  <a:lnTo>
                    <a:pt x="864" y="1004"/>
                  </a:lnTo>
                  <a:lnTo>
                    <a:pt x="878" y="1011"/>
                  </a:lnTo>
                  <a:lnTo>
                    <a:pt x="893" y="1016"/>
                  </a:lnTo>
                  <a:lnTo>
                    <a:pt x="903" y="1019"/>
                  </a:lnTo>
                  <a:lnTo>
                    <a:pt x="914" y="1021"/>
                  </a:lnTo>
                  <a:lnTo>
                    <a:pt x="923" y="1019"/>
                  </a:lnTo>
                  <a:lnTo>
                    <a:pt x="932" y="1016"/>
                  </a:lnTo>
                  <a:lnTo>
                    <a:pt x="941" y="1013"/>
                  </a:lnTo>
                  <a:lnTo>
                    <a:pt x="948" y="1007"/>
                  </a:lnTo>
                  <a:lnTo>
                    <a:pt x="959" y="987"/>
                  </a:lnTo>
                  <a:lnTo>
                    <a:pt x="959" y="956"/>
                  </a:lnTo>
                  <a:lnTo>
                    <a:pt x="948" y="928"/>
                  </a:lnTo>
                  <a:lnTo>
                    <a:pt x="925" y="911"/>
                  </a:lnTo>
                  <a:lnTo>
                    <a:pt x="932" y="901"/>
                  </a:lnTo>
                  <a:lnTo>
                    <a:pt x="928" y="887"/>
                  </a:lnTo>
                  <a:lnTo>
                    <a:pt x="921" y="877"/>
                  </a:lnTo>
                  <a:lnTo>
                    <a:pt x="914" y="873"/>
                  </a:lnTo>
                  <a:lnTo>
                    <a:pt x="912" y="834"/>
                  </a:lnTo>
                  <a:lnTo>
                    <a:pt x="903" y="776"/>
                  </a:lnTo>
                  <a:lnTo>
                    <a:pt x="896" y="715"/>
                  </a:lnTo>
                  <a:lnTo>
                    <a:pt x="893" y="676"/>
                  </a:lnTo>
                  <a:lnTo>
                    <a:pt x="887" y="652"/>
                  </a:lnTo>
                  <a:lnTo>
                    <a:pt x="873" y="631"/>
                  </a:lnTo>
                  <a:lnTo>
                    <a:pt x="859" y="612"/>
                  </a:lnTo>
                  <a:lnTo>
                    <a:pt x="848" y="595"/>
                  </a:lnTo>
                  <a:lnTo>
                    <a:pt x="843" y="583"/>
                  </a:lnTo>
                  <a:lnTo>
                    <a:pt x="832" y="563"/>
                  </a:lnTo>
                  <a:lnTo>
                    <a:pt x="819" y="539"/>
                  </a:lnTo>
                  <a:lnTo>
                    <a:pt x="805" y="511"/>
                  </a:lnTo>
                  <a:lnTo>
                    <a:pt x="791" y="482"/>
                  </a:lnTo>
                  <a:lnTo>
                    <a:pt x="778" y="456"/>
                  </a:lnTo>
                  <a:lnTo>
                    <a:pt x="769" y="436"/>
                  </a:lnTo>
                  <a:lnTo>
                    <a:pt x="764" y="422"/>
                  </a:lnTo>
                  <a:lnTo>
                    <a:pt x="757" y="412"/>
                  </a:lnTo>
                  <a:lnTo>
                    <a:pt x="743" y="398"/>
                  </a:lnTo>
                  <a:lnTo>
                    <a:pt x="723" y="386"/>
                  </a:lnTo>
                  <a:lnTo>
                    <a:pt x="700" y="374"/>
                  </a:lnTo>
                  <a:lnTo>
                    <a:pt x="675" y="362"/>
                  </a:lnTo>
                  <a:lnTo>
                    <a:pt x="651" y="353"/>
                  </a:lnTo>
                  <a:lnTo>
                    <a:pt x="630" y="346"/>
                  </a:lnTo>
                  <a:lnTo>
                    <a:pt x="612" y="343"/>
                  </a:lnTo>
                  <a:lnTo>
                    <a:pt x="616" y="331"/>
                  </a:lnTo>
                  <a:lnTo>
                    <a:pt x="616" y="319"/>
                  </a:lnTo>
                  <a:lnTo>
                    <a:pt x="610" y="309"/>
                  </a:lnTo>
                  <a:lnTo>
                    <a:pt x="594" y="303"/>
                  </a:lnTo>
                  <a:lnTo>
                    <a:pt x="601" y="293"/>
                  </a:lnTo>
                  <a:lnTo>
                    <a:pt x="607" y="279"/>
                  </a:lnTo>
                  <a:lnTo>
                    <a:pt x="610" y="269"/>
                  </a:lnTo>
                  <a:lnTo>
                    <a:pt x="610" y="264"/>
                  </a:lnTo>
                  <a:lnTo>
                    <a:pt x="619" y="255"/>
                  </a:lnTo>
                  <a:lnTo>
                    <a:pt x="628" y="236"/>
                  </a:lnTo>
                  <a:lnTo>
                    <a:pt x="632" y="216"/>
                  </a:lnTo>
                  <a:lnTo>
                    <a:pt x="628" y="200"/>
                  </a:lnTo>
                  <a:lnTo>
                    <a:pt x="635" y="183"/>
                  </a:lnTo>
                  <a:lnTo>
                    <a:pt x="643" y="159"/>
                  </a:lnTo>
                  <a:lnTo>
                    <a:pt x="650" y="130"/>
                  </a:lnTo>
                  <a:lnTo>
                    <a:pt x="651" y="99"/>
                  </a:lnTo>
                  <a:lnTo>
                    <a:pt x="650" y="73"/>
                  </a:lnTo>
                  <a:lnTo>
                    <a:pt x="643" y="53"/>
                  </a:lnTo>
                  <a:lnTo>
                    <a:pt x="628" y="42"/>
                  </a:lnTo>
                  <a:lnTo>
                    <a:pt x="607" y="4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6" name="Google Shape;196;p18"/>
            <p:cNvSpPr/>
            <p:nvPr/>
          </p:nvSpPr>
          <p:spPr>
            <a:xfrm>
              <a:off x="1469" y="2206"/>
              <a:ext cx="356" cy="438"/>
            </a:xfrm>
            <a:custGeom>
              <a:rect b="b" l="l" r="r" t="t"/>
              <a:pathLst>
                <a:path extrusionOk="0" h="875" w="713">
                  <a:moveTo>
                    <a:pt x="421" y="242"/>
                  </a:moveTo>
                  <a:lnTo>
                    <a:pt x="427" y="242"/>
                  </a:lnTo>
                  <a:lnTo>
                    <a:pt x="438" y="238"/>
                  </a:lnTo>
                  <a:lnTo>
                    <a:pt x="450" y="237"/>
                  </a:lnTo>
                  <a:lnTo>
                    <a:pt x="461" y="237"/>
                  </a:lnTo>
                  <a:lnTo>
                    <a:pt x="464" y="232"/>
                  </a:lnTo>
                  <a:lnTo>
                    <a:pt x="475" y="220"/>
                  </a:lnTo>
                  <a:lnTo>
                    <a:pt x="488" y="208"/>
                  </a:lnTo>
                  <a:lnTo>
                    <a:pt x="498" y="204"/>
                  </a:lnTo>
                  <a:lnTo>
                    <a:pt x="505" y="196"/>
                  </a:lnTo>
                  <a:lnTo>
                    <a:pt x="518" y="182"/>
                  </a:lnTo>
                  <a:lnTo>
                    <a:pt x="536" y="161"/>
                  </a:lnTo>
                  <a:lnTo>
                    <a:pt x="557" y="141"/>
                  </a:lnTo>
                  <a:lnTo>
                    <a:pt x="579" y="118"/>
                  </a:lnTo>
                  <a:lnTo>
                    <a:pt x="598" y="99"/>
                  </a:lnTo>
                  <a:lnTo>
                    <a:pt x="616" y="82"/>
                  </a:lnTo>
                  <a:lnTo>
                    <a:pt x="629" y="72"/>
                  </a:lnTo>
                  <a:lnTo>
                    <a:pt x="632" y="63"/>
                  </a:lnTo>
                  <a:lnTo>
                    <a:pt x="630" y="53"/>
                  </a:lnTo>
                  <a:lnTo>
                    <a:pt x="630" y="38"/>
                  </a:lnTo>
                  <a:lnTo>
                    <a:pt x="632" y="24"/>
                  </a:lnTo>
                  <a:lnTo>
                    <a:pt x="636" y="17"/>
                  </a:lnTo>
                  <a:lnTo>
                    <a:pt x="643" y="12"/>
                  </a:lnTo>
                  <a:lnTo>
                    <a:pt x="650" y="7"/>
                  </a:lnTo>
                  <a:lnTo>
                    <a:pt x="661" y="5"/>
                  </a:lnTo>
                  <a:lnTo>
                    <a:pt x="670" y="3"/>
                  </a:lnTo>
                  <a:lnTo>
                    <a:pt x="679" y="3"/>
                  </a:lnTo>
                  <a:lnTo>
                    <a:pt x="686" y="7"/>
                  </a:lnTo>
                  <a:lnTo>
                    <a:pt x="693" y="12"/>
                  </a:lnTo>
                  <a:lnTo>
                    <a:pt x="702" y="24"/>
                  </a:lnTo>
                  <a:lnTo>
                    <a:pt x="709" y="32"/>
                  </a:lnTo>
                  <a:lnTo>
                    <a:pt x="713" y="43"/>
                  </a:lnTo>
                  <a:lnTo>
                    <a:pt x="713" y="55"/>
                  </a:lnTo>
                  <a:lnTo>
                    <a:pt x="707" y="68"/>
                  </a:lnTo>
                  <a:lnTo>
                    <a:pt x="698" y="79"/>
                  </a:lnTo>
                  <a:lnTo>
                    <a:pt x="686" y="87"/>
                  </a:lnTo>
                  <a:lnTo>
                    <a:pt x="671" y="98"/>
                  </a:lnTo>
                  <a:lnTo>
                    <a:pt x="664" y="111"/>
                  </a:lnTo>
                  <a:lnTo>
                    <a:pt x="654" y="129"/>
                  </a:lnTo>
                  <a:lnTo>
                    <a:pt x="638" y="151"/>
                  </a:lnTo>
                  <a:lnTo>
                    <a:pt x="620" y="173"/>
                  </a:lnTo>
                  <a:lnTo>
                    <a:pt x="600" y="197"/>
                  </a:lnTo>
                  <a:lnTo>
                    <a:pt x="582" y="220"/>
                  </a:lnTo>
                  <a:lnTo>
                    <a:pt x="566" y="238"/>
                  </a:lnTo>
                  <a:lnTo>
                    <a:pt x="552" y="252"/>
                  </a:lnTo>
                  <a:lnTo>
                    <a:pt x="555" y="261"/>
                  </a:lnTo>
                  <a:lnTo>
                    <a:pt x="554" y="271"/>
                  </a:lnTo>
                  <a:lnTo>
                    <a:pt x="546" y="281"/>
                  </a:lnTo>
                  <a:lnTo>
                    <a:pt x="534" y="292"/>
                  </a:lnTo>
                  <a:lnTo>
                    <a:pt x="523" y="304"/>
                  </a:lnTo>
                  <a:lnTo>
                    <a:pt x="511" y="314"/>
                  </a:lnTo>
                  <a:lnTo>
                    <a:pt x="504" y="324"/>
                  </a:lnTo>
                  <a:lnTo>
                    <a:pt x="500" y="335"/>
                  </a:lnTo>
                  <a:lnTo>
                    <a:pt x="505" y="367"/>
                  </a:lnTo>
                  <a:lnTo>
                    <a:pt x="516" y="417"/>
                  </a:lnTo>
                  <a:lnTo>
                    <a:pt x="523" y="463"/>
                  </a:lnTo>
                  <a:lnTo>
                    <a:pt x="520" y="486"/>
                  </a:lnTo>
                  <a:lnTo>
                    <a:pt x="529" y="499"/>
                  </a:lnTo>
                  <a:lnTo>
                    <a:pt x="541" y="518"/>
                  </a:lnTo>
                  <a:lnTo>
                    <a:pt x="554" y="541"/>
                  </a:lnTo>
                  <a:lnTo>
                    <a:pt x="566" y="565"/>
                  </a:lnTo>
                  <a:lnTo>
                    <a:pt x="577" y="587"/>
                  </a:lnTo>
                  <a:lnTo>
                    <a:pt x="584" y="608"/>
                  </a:lnTo>
                  <a:lnTo>
                    <a:pt x="588" y="625"/>
                  </a:lnTo>
                  <a:lnTo>
                    <a:pt x="584" y="633"/>
                  </a:lnTo>
                  <a:lnTo>
                    <a:pt x="577" y="640"/>
                  </a:lnTo>
                  <a:lnTo>
                    <a:pt x="570" y="649"/>
                  </a:lnTo>
                  <a:lnTo>
                    <a:pt x="561" y="659"/>
                  </a:lnTo>
                  <a:lnTo>
                    <a:pt x="554" y="671"/>
                  </a:lnTo>
                  <a:lnTo>
                    <a:pt x="546" y="685"/>
                  </a:lnTo>
                  <a:lnTo>
                    <a:pt x="538" y="697"/>
                  </a:lnTo>
                  <a:lnTo>
                    <a:pt x="529" y="711"/>
                  </a:lnTo>
                  <a:lnTo>
                    <a:pt x="520" y="721"/>
                  </a:lnTo>
                  <a:lnTo>
                    <a:pt x="530" y="738"/>
                  </a:lnTo>
                  <a:lnTo>
                    <a:pt x="539" y="764"/>
                  </a:lnTo>
                  <a:lnTo>
                    <a:pt x="541" y="788"/>
                  </a:lnTo>
                  <a:lnTo>
                    <a:pt x="525" y="803"/>
                  </a:lnTo>
                  <a:lnTo>
                    <a:pt x="513" y="803"/>
                  </a:lnTo>
                  <a:lnTo>
                    <a:pt x="502" y="800"/>
                  </a:lnTo>
                  <a:lnTo>
                    <a:pt x="491" y="795"/>
                  </a:lnTo>
                  <a:lnTo>
                    <a:pt x="482" y="784"/>
                  </a:lnTo>
                  <a:lnTo>
                    <a:pt x="471" y="772"/>
                  </a:lnTo>
                  <a:lnTo>
                    <a:pt x="461" y="759"/>
                  </a:lnTo>
                  <a:lnTo>
                    <a:pt x="450" y="743"/>
                  </a:lnTo>
                  <a:lnTo>
                    <a:pt x="438" y="726"/>
                  </a:lnTo>
                  <a:lnTo>
                    <a:pt x="423" y="697"/>
                  </a:lnTo>
                  <a:lnTo>
                    <a:pt x="425" y="675"/>
                  </a:lnTo>
                  <a:lnTo>
                    <a:pt x="436" y="661"/>
                  </a:lnTo>
                  <a:lnTo>
                    <a:pt x="450" y="654"/>
                  </a:lnTo>
                  <a:lnTo>
                    <a:pt x="459" y="647"/>
                  </a:lnTo>
                  <a:lnTo>
                    <a:pt x="468" y="639"/>
                  </a:lnTo>
                  <a:lnTo>
                    <a:pt x="477" y="626"/>
                  </a:lnTo>
                  <a:lnTo>
                    <a:pt x="486" y="609"/>
                  </a:lnTo>
                  <a:lnTo>
                    <a:pt x="477" y="601"/>
                  </a:lnTo>
                  <a:lnTo>
                    <a:pt x="468" y="592"/>
                  </a:lnTo>
                  <a:lnTo>
                    <a:pt x="457" y="584"/>
                  </a:lnTo>
                  <a:lnTo>
                    <a:pt x="446" y="578"/>
                  </a:lnTo>
                  <a:lnTo>
                    <a:pt x="434" y="573"/>
                  </a:lnTo>
                  <a:lnTo>
                    <a:pt x="423" y="572"/>
                  </a:lnTo>
                  <a:lnTo>
                    <a:pt x="414" y="572"/>
                  </a:lnTo>
                  <a:lnTo>
                    <a:pt x="405" y="575"/>
                  </a:lnTo>
                  <a:lnTo>
                    <a:pt x="396" y="582"/>
                  </a:lnTo>
                  <a:lnTo>
                    <a:pt x="389" y="590"/>
                  </a:lnTo>
                  <a:lnTo>
                    <a:pt x="380" y="601"/>
                  </a:lnTo>
                  <a:lnTo>
                    <a:pt x="371" y="611"/>
                  </a:lnTo>
                  <a:lnTo>
                    <a:pt x="361" y="621"/>
                  </a:lnTo>
                  <a:lnTo>
                    <a:pt x="352" y="633"/>
                  </a:lnTo>
                  <a:lnTo>
                    <a:pt x="345" y="642"/>
                  </a:lnTo>
                  <a:lnTo>
                    <a:pt x="336" y="651"/>
                  </a:lnTo>
                  <a:lnTo>
                    <a:pt x="363" y="680"/>
                  </a:lnTo>
                  <a:lnTo>
                    <a:pt x="379" y="705"/>
                  </a:lnTo>
                  <a:lnTo>
                    <a:pt x="382" y="726"/>
                  </a:lnTo>
                  <a:lnTo>
                    <a:pt x="377" y="736"/>
                  </a:lnTo>
                  <a:lnTo>
                    <a:pt x="393" y="743"/>
                  </a:lnTo>
                  <a:lnTo>
                    <a:pt x="404" y="750"/>
                  </a:lnTo>
                  <a:lnTo>
                    <a:pt x="407" y="760"/>
                  </a:lnTo>
                  <a:lnTo>
                    <a:pt x="407" y="769"/>
                  </a:lnTo>
                  <a:lnTo>
                    <a:pt x="404" y="781"/>
                  </a:lnTo>
                  <a:lnTo>
                    <a:pt x="396" y="791"/>
                  </a:lnTo>
                  <a:lnTo>
                    <a:pt x="391" y="805"/>
                  </a:lnTo>
                  <a:lnTo>
                    <a:pt x="384" y="817"/>
                  </a:lnTo>
                  <a:lnTo>
                    <a:pt x="377" y="829"/>
                  </a:lnTo>
                  <a:lnTo>
                    <a:pt x="368" y="843"/>
                  </a:lnTo>
                  <a:lnTo>
                    <a:pt x="359" y="853"/>
                  </a:lnTo>
                  <a:lnTo>
                    <a:pt x="350" y="862"/>
                  </a:lnTo>
                  <a:lnTo>
                    <a:pt x="339" y="870"/>
                  </a:lnTo>
                  <a:lnTo>
                    <a:pt x="329" y="874"/>
                  </a:lnTo>
                  <a:lnTo>
                    <a:pt x="316" y="875"/>
                  </a:lnTo>
                  <a:lnTo>
                    <a:pt x="305" y="872"/>
                  </a:lnTo>
                  <a:lnTo>
                    <a:pt x="295" y="857"/>
                  </a:lnTo>
                  <a:lnTo>
                    <a:pt x="300" y="831"/>
                  </a:lnTo>
                  <a:lnTo>
                    <a:pt x="313" y="803"/>
                  </a:lnTo>
                  <a:lnTo>
                    <a:pt x="321" y="783"/>
                  </a:lnTo>
                  <a:lnTo>
                    <a:pt x="320" y="783"/>
                  </a:lnTo>
                  <a:lnTo>
                    <a:pt x="314" y="783"/>
                  </a:lnTo>
                  <a:lnTo>
                    <a:pt x="305" y="783"/>
                  </a:lnTo>
                  <a:lnTo>
                    <a:pt x="304" y="779"/>
                  </a:lnTo>
                  <a:lnTo>
                    <a:pt x="298" y="767"/>
                  </a:lnTo>
                  <a:lnTo>
                    <a:pt x="291" y="752"/>
                  </a:lnTo>
                  <a:lnTo>
                    <a:pt x="280" y="733"/>
                  </a:lnTo>
                  <a:lnTo>
                    <a:pt x="268" y="712"/>
                  </a:lnTo>
                  <a:lnTo>
                    <a:pt x="257" y="695"/>
                  </a:lnTo>
                  <a:lnTo>
                    <a:pt x="245" y="678"/>
                  </a:lnTo>
                  <a:lnTo>
                    <a:pt x="232" y="668"/>
                  </a:lnTo>
                  <a:lnTo>
                    <a:pt x="225" y="656"/>
                  </a:lnTo>
                  <a:lnTo>
                    <a:pt x="227" y="637"/>
                  </a:lnTo>
                  <a:lnTo>
                    <a:pt x="232" y="614"/>
                  </a:lnTo>
                  <a:lnTo>
                    <a:pt x="241" y="587"/>
                  </a:lnTo>
                  <a:lnTo>
                    <a:pt x="254" y="561"/>
                  </a:lnTo>
                  <a:lnTo>
                    <a:pt x="266" y="535"/>
                  </a:lnTo>
                  <a:lnTo>
                    <a:pt x="279" y="511"/>
                  </a:lnTo>
                  <a:lnTo>
                    <a:pt x="288" y="493"/>
                  </a:lnTo>
                  <a:lnTo>
                    <a:pt x="277" y="486"/>
                  </a:lnTo>
                  <a:lnTo>
                    <a:pt x="270" y="472"/>
                  </a:lnTo>
                  <a:lnTo>
                    <a:pt x="264" y="450"/>
                  </a:lnTo>
                  <a:lnTo>
                    <a:pt x="261" y="424"/>
                  </a:lnTo>
                  <a:lnTo>
                    <a:pt x="257" y="396"/>
                  </a:lnTo>
                  <a:lnTo>
                    <a:pt x="252" y="367"/>
                  </a:lnTo>
                  <a:lnTo>
                    <a:pt x="245" y="338"/>
                  </a:lnTo>
                  <a:lnTo>
                    <a:pt x="232" y="311"/>
                  </a:lnTo>
                  <a:lnTo>
                    <a:pt x="196" y="288"/>
                  </a:lnTo>
                  <a:lnTo>
                    <a:pt x="173" y="271"/>
                  </a:lnTo>
                  <a:lnTo>
                    <a:pt x="157" y="257"/>
                  </a:lnTo>
                  <a:lnTo>
                    <a:pt x="152" y="249"/>
                  </a:lnTo>
                  <a:lnTo>
                    <a:pt x="150" y="240"/>
                  </a:lnTo>
                  <a:lnTo>
                    <a:pt x="152" y="235"/>
                  </a:lnTo>
                  <a:lnTo>
                    <a:pt x="155" y="228"/>
                  </a:lnTo>
                  <a:lnTo>
                    <a:pt x="157" y="220"/>
                  </a:lnTo>
                  <a:lnTo>
                    <a:pt x="148" y="208"/>
                  </a:lnTo>
                  <a:lnTo>
                    <a:pt x="136" y="192"/>
                  </a:lnTo>
                  <a:lnTo>
                    <a:pt x="121" y="173"/>
                  </a:lnTo>
                  <a:lnTo>
                    <a:pt x="105" y="153"/>
                  </a:lnTo>
                  <a:lnTo>
                    <a:pt x="88" y="134"/>
                  </a:lnTo>
                  <a:lnTo>
                    <a:pt x="73" y="115"/>
                  </a:lnTo>
                  <a:lnTo>
                    <a:pt x="63" y="98"/>
                  </a:lnTo>
                  <a:lnTo>
                    <a:pt x="57" y="86"/>
                  </a:lnTo>
                  <a:lnTo>
                    <a:pt x="52" y="79"/>
                  </a:lnTo>
                  <a:lnTo>
                    <a:pt x="43" y="75"/>
                  </a:lnTo>
                  <a:lnTo>
                    <a:pt x="34" y="75"/>
                  </a:lnTo>
                  <a:lnTo>
                    <a:pt x="23" y="72"/>
                  </a:lnTo>
                  <a:lnTo>
                    <a:pt x="5" y="60"/>
                  </a:lnTo>
                  <a:lnTo>
                    <a:pt x="0" y="50"/>
                  </a:lnTo>
                  <a:lnTo>
                    <a:pt x="5" y="36"/>
                  </a:lnTo>
                  <a:lnTo>
                    <a:pt x="14" y="22"/>
                  </a:lnTo>
                  <a:lnTo>
                    <a:pt x="20" y="15"/>
                  </a:lnTo>
                  <a:lnTo>
                    <a:pt x="27" y="8"/>
                  </a:lnTo>
                  <a:lnTo>
                    <a:pt x="34" y="5"/>
                  </a:lnTo>
                  <a:lnTo>
                    <a:pt x="43" y="2"/>
                  </a:lnTo>
                  <a:lnTo>
                    <a:pt x="50" y="0"/>
                  </a:lnTo>
                  <a:lnTo>
                    <a:pt x="59" y="2"/>
                  </a:lnTo>
                  <a:lnTo>
                    <a:pt x="66" y="3"/>
                  </a:lnTo>
                  <a:lnTo>
                    <a:pt x="71" y="7"/>
                  </a:lnTo>
                  <a:lnTo>
                    <a:pt x="80" y="15"/>
                  </a:lnTo>
                  <a:lnTo>
                    <a:pt x="89" y="24"/>
                  </a:lnTo>
                  <a:lnTo>
                    <a:pt x="93" y="36"/>
                  </a:lnTo>
                  <a:lnTo>
                    <a:pt x="95" y="51"/>
                  </a:lnTo>
                  <a:lnTo>
                    <a:pt x="107" y="60"/>
                  </a:lnTo>
                  <a:lnTo>
                    <a:pt x="121" y="74"/>
                  </a:lnTo>
                  <a:lnTo>
                    <a:pt x="138" y="89"/>
                  </a:lnTo>
                  <a:lnTo>
                    <a:pt x="155" y="108"/>
                  </a:lnTo>
                  <a:lnTo>
                    <a:pt x="171" y="129"/>
                  </a:lnTo>
                  <a:lnTo>
                    <a:pt x="186" y="147"/>
                  </a:lnTo>
                  <a:lnTo>
                    <a:pt x="200" y="165"/>
                  </a:lnTo>
                  <a:lnTo>
                    <a:pt x="209" y="178"/>
                  </a:lnTo>
                  <a:lnTo>
                    <a:pt x="214" y="175"/>
                  </a:lnTo>
                  <a:lnTo>
                    <a:pt x="223" y="178"/>
                  </a:lnTo>
                  <a:lnTo>
                    <a:pt x="234" y="184"/>
                  </a:lnTo>
                  <a:lnTo>
                    <a:pt x="246" y="190"/>
                  </a:lnTo>
                  <a:lnTo>
                    <a:pt x="259" y="201"/>
                  </a:lnTo>
                  <a:lnTo>
                    <a:pt x="270" y="211"/>
                  </a:lnTo>
                  <a:lnTo>
                    <a:pt x="280" y="221"/>
                  </a:lnTo>
                  <a:lnTo>
                    <a:pt x="289" y="230"/>
                  </a:lnTo>
                  <a:lnTo>
                    <a:pt x="288" y="226"/>
                  </a:lnTo>
                  <a:lnTo>
                    <a:pt x="282" y="218"/>
                  </a:lnTo>
                  <a:lnTo>
                    <a:pt x="277" y="206"/>
                  </a:lnTo>
                  <a:lnTo>
                    <a:pt x="273" y="192"/>
                  </a:lnTo>
                  <a:lnTo>
                    <a:pt x="273" y="184"/>
                  </a:lnTo>
                  <a:lnTo>
                    <a:pt x="277" y="187"/>
                  </a:lnTo>
                  <a:lnTo>
                    <a:pt x="275" y="190"/>
                  </a:lnTo>
                  <a:lnTo>
                    <a:pt x="264" y="187"/>
                  </a:lnTo>
                  <a:lnTo>
                    <a:pt x="252" y="173"/>
                  </a:lnTo>
                  <a:lnTo>
                    <a:pt x="245" y="156"/>
                  </a:lnTo>
                  <a:lnTo>
                    <a:pt x="245" y="142"/>
                  </a:lnTo>
                  <a:lnTo>
                    <a:pt x="250" y="137"/>
                  </a:lnTo>
                  <a:lnTo>
                    <a:pt x="239" y="101"/>
                  </a:lnTo>
                  <a:lnTo>
                    <a:pt x="241" y="72"/>
                  </a:lnTo>
                  <a:lnTo>
                    <a:pt x="250" y="50"/>
                  </a:lnTo>
                  <a:lnTo>
                    <a:pt x="266" y="34"/>
                  </a:lnTo>
                  <a:lnTo>
                    <a:pt x="286" y="24"/>
                  </a:lnTo>
                  <a:lnTo>
                    <a:pt x="309" y="19"/>
                  </a:lnTo>
                  <a:lnTo>
                    <a:pt x="332" y="19"/>
                  </a:lnTo>
                  <a:lnTo>
                    <a:pt x="352" y="20"/>
                  </a:lnTo>
                  <a:lnTo>
                    <a:pt x="380" y="14"/>
                  </a:lnTo>
                  <a:lnTo>
                    <a:pt x="404" y="17"/>
                  </a:lnTo>
                  <a:lnTo>
                    <a:pt x="421" y="31"/>
                  </a:lnTo>
                  <a:lnTo>
                    <a:pt x="434" y="50"/>
                  </a:lnTo>
                  <a:lnTo>
                    <a:pt x="443" y="72"/>
                  </a:lnTo>
                  <a:lnTo>
                    <a:pt x="448" y="93"/>
                  </a:lnTo>
                  <a:lnTo>
                    <a:pt x="450" y="111"/>
                  </a:lnTo>
                  <a:lnTo>
                    <a:pt x="450" y="123"/>
                  </a:lnTo>
                  <a:lnTo>
                    <a:pt x="457" y="132"/>
                  </a:lnTo>
                  <a:lnTo>
                    <a:pt x="461" y="153"/>
                  </a:lnTo>
                  <a:lnTo>
                    <a:pt x="457" y="173"/>
                  </a:lnTo>
                  <a:lnTo>
                    <a:pt x="448" y="182"/>
                  </a:lnTo>
                  <a:lnTo>
                    <a:pt x="446" y="197"/>
                  </a:lnTo>
                  <a:lnTo>
                    <a:pt x="439" y="216"/>
                  </a:lnTo>
                  <a:lnTo>
                    <a:pt x="430" y="233"/>
                  </a:lnTo>
                  <a:lnTo>
                    <a:pt x="421" y="242"/>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7" name="Google Shape;197;p18"/>
            <p:cNvSpPr/>
            <p:nvPr/>
          </p:nvSpPr>
          <p:spPr>
            <a:xfrm>
              <a:off x="2160" y="1837"/>
              <a:ext cx="573" cy="804"/>
            </a:xfrm>
            <a:custGeom>
              <a:rect b="b" l="l" r="r" t="t"/>
              <a:pathLst>
                <a:path extrusionOk="0" h="1609" w="1147">
                  <a:moveTo>
                    <a:pt x="681" y="134"/>
                  </a:moveTo>
                  <a:lnTo>
                    <a:pt x="681" y="110"/>
                  </a:lnTo>
                  <a:lnTo>
                    <a:pt x="679" y="86"/>
                  </a:lnTo>
                  <a:lnTo>
                    <a:pt x="673" y="63"/>
                  </a:lnTo>
                  <a:lnTo>
                    <a:pt x="664" y="43"/>
                  </a:lnTo>
                  <a:lnTo>
                    <a:pt x="652" y="26"/>
                  </a:lnTo>
                  <a:lnTo>
                    <a:pt x="632" y="12"/>
                  </a:lnTo>
                  <a:lnTo>
                    <a:pt x="607" y="3"/>
                  </a:lnTo>
                  <a:lnTo>
                    <a:pt x="573" y="0"/>
                  </a:lnTo>
                  <a:lnTo>
                    <a:pt x="538" y="3"/>
                  </a:lnTo>
                  <a:lnTo>
                    <a:pt x="509" y="10"/>
                  </a:lnTo>
                  <a:lnTo>
                    <a:pt x="488" y="24"/>
                  </a:lnTo>
                  <a:lnTo>
                    <a:pt x="470" y="39"/>
                  </a:lnTo>
                  <a:lnTo>
                    <a:pt x="457" y="56"/>
                  </a:lnTo>
                  <a:lnTo>
                    <a:pt x="450" y="77"/>
                  </a:lnTo>
                  <a:lnTo>
                    <a:pt x="447" y="96"/>
                  </a:lnTo>
                  <a:lnTo>
                    <a:pt x="447" y="117"/>
                  </a:lnTo>
                  <a:lnTo>
                    <a:pt x="431" y="125"/>
                  </a:lnTo>
                  <a:lnTo>
                    <a:pt x="429" y="158"/>
                  </a:lnTo>
                  <a:lnTo>
                    <a:pt x="434" y="190"/>
                  </a:lnTo>
                  <a:lnTo>
                    <a:pt x="447" y="204"/>
                  </a:lnTo>
                  <a:lnTo>
                    <a:pt x="452" y="218"/>
                  </a:lnTo>
                  <a:lnTo>
                    <a:pt x="459" y="232"/>
                  </a:lnTo>
                  <a:lnTo>
                    <a:pt x="464" y="242"/>
                  </a:lnTo>
                  <a:lnTo>
                    <a:pt x="472" y="250"/>
                  </a:lnTo>
                  <a:lnTo>
                    <a:pt x="459" y="254"/>
                  </a:lnTo>
                  <a:lnTo>
                    <a:pt x="447" y="257"/>
                  </a:lnTo>
                  <a:lnTo>
                    <a:pt x="443" y="268"/>
                  </a:lnTo>
                  <a:lnTo>
                    <a:pt x="450" y="290"/>
                  </a:lnTo>
                  <a:lnTo>
                    <a:pt x="438" y="292"/>
                  </a:lnTo>
                  <a:lnTo>
                    <a:pt x="423" y="295"/>
                  </a:lnTo>
                  <a:lnTo>
                    <a:pt x="407" y="297"/>
                  </a:lnTo>
                  <a:lnTo>
                    <a:pt x="391" y="300"/>
                  </a:lnTo>
                  <a:lnTo>
                    <a:pt x="375" y="304"/>
                  </a:lnTo>
                  <a:lnTo>
                    <a:pt x="361" y="311"/>
                  </a:lnTo>
                  <a:lnTo>
                    <a:pt x="347" y="317"/>
                  </a:lnTo>
                  <a:lnTo>
                    <a:pt x="338" y="328"/>
                  </a:lnTo>
                  <a:lnTo>
                    <a:pt x="327" y="343"/>
                  </a:lnTo>
                  <a:lnTo>
                    <a:pt x="309" y="367"/>
                  </a:lnTo>
                  <a:lnTo>
                    <a:pt x="288" y="393"/>
                  </a:lnTo>
                  <a:lnTo>
                    <a:pt x="264" y="422"/>
                  </a:lnTo>
                  <a:lnTo>
                    <a:pt x="243" y="451"/>
                  </a:lnTo>
                  <a:lnTo>
                    <a:pt x="223" y="477"/>
                  </a:lnTo>
                  <a:lnTo>
                    <a:pt x="211" y="499"/>
                  </a:lnTo>
                  <a:lnTo>
                    <a:pt x="206" y="513"/>
                  </a:lnTo>
                  <a:lnTo>
                    <a:pt x="195" y="525"/>
                  </a:lnTo>
                  <a:lnTo>
                    <a:pt x="179" y="544"/>
                  </a:lnTo>
                  <a:lnTo>
                    <a:pt x="159" y="568"/>
                  </a:lnTo>
                  <a:lnTo>
                    <a:pt x="138" y="596"/>
                  </a:lnTo>
                  <a:lnTo>
                    <a:pt x="116" y="623"/>
                  </a:lnTo>
                  <a:lnTo>
                    <a:pt x="100" y="649"/>
                  </a:lnTo>
                  <a:lnTo>
                    <a:pt x="86" y="671"/>
                  </a:lnTo>
                  <a:lnTo>
                    <a:pt x="79" y="688"/>
                  </a:lnTo>
                  <a:lnTo>
                    <a:pt x="81" y="700"/>
                  </a:lnTo>
                  <a:lnTo>
                    <a:pt x="79" y="711"/>
                  </a:lnTo>
                  <a:lnTo>
                    <a:pt x="70" y="717"/>
                  </a:lnTo>
                  <a:lnTo>
                    <a:pt x="57" y="723"/>
                  </a:lnTo>
                  <a:lnTo>
                    <a:pt x="47" y="726"/>
                  </a:lnTo>
                  <a:lnTo>
                    <a:pt x="36" y="733"/>
                  </a:lnTo>
                  <a:lnTo>
                    <a:pt x="22" y="742"/>
                  </a:lnTo>
                  <a:lnTo>
                    <a:pt x="11" y="754"/>
                  </a:lnTo>
                  <a:lnTo>
                    <a:pt x="2" y="769"/>
                  </a:lnTo>
                  <a:lnTo>
                    <a:pt x="0" y="784"/>
                  </a:lnTo>
                  <a:lnTo>
                    <a:pt x="4" y="800"/>
                  </a:lnTo>
                  <a:lnTo>
                    <a:pt x="16" y="817"/>
                  </a:lnTo>
                  <a:lnTo>
                    <a:pt x="32" y="831"/>
                  </a:lnTo>
                  <a:lnTo>
                    <a:pt x="47" y="838"/>
                  </a:lnTo>
                  <a:lnTo>
                    <a:pt x="57" y="839"/>
                  </a:lnTo>
                  <a:lnTo>
                    <a:pt x="66" y="838"/>
                  </a:lnTo>
                  <a:lnTo>
                    <a:pt x="73" y="834"/>
                  </a:lnTo>
                  <a:lnTo>
                    <a:pt x="79" y="833"/>
                  </a:lnTo>
                  <a:lnTo>
                    <a:pt x="82" y="831"/>
                  </a:lnTo>
                  <a:lnTo>
                    <a:pt x="84" y="834"/>
                  </a:lnTo>
                  <a:lnTo>
                    <a:pt x="89" y="843"/>
                  </a:lnTo>
                  <a:lnTo>
                    <a:pt x="97" y="845"/>
                  </a:lnTo>
                  <a:lnTo>
                    <a:pt x="104" y="841"/>
                  </a:lnTo>
                  <a:lnTo>
                    <a:pt x="113" y="831"/>
                  </a:lnTo>
                  <a:lnTo>
                    <a:pt x="120" y="815"/>
                  </a:lnTo>
                  <a:lnTo>
                    <a:pt x="125" y="802"/>
                  </a:lnTo>
                  <a:lnTo>
                    <a:pt x="129" y="790"/>
                  </a:lnTo>
                  <a:lnTo>
                    <a:pt x="131" y="779"/>
                  </a:lnTo>
                  <a:lnTo>
                    <a:pt x="138" y="779"/>
                  </a:lnTo>
                  <a:lnTo>
                    <a:pt x="152" y="771"/>
                  </a:lnTo>
                  <a:lnTo>
                    <a:pt x="170" y="755"/>
                  </a:lnTo>
                  <a:lnTo>
                    <a:pt x="188" y="738"/>
                  </a:lnTo>
                  <a:lnTo>
                    <a:pt x="207" y="717"/>
                  </a:lnTo>
                  <a:lnTo>
                    <a:pt x="225" y="699"/>
                  </a:lnTo>
                  <a:lnTo>
                    <a:pt x="239" y="681"/>
                  </a:lnTo>
                  <a:lnTo>
                    <a:pt x="248" y="671"/>
                  </a:lnTo>
                  <a:lnTo>
                    <a:pt x="256" y="661"/>
                  </a:lnTo>
                  <a:lnTo>
                    <a:pt x="266" y="649"/>
                  </a:lnTo>
                  <a:lnTo>
                    <a:pt x="277" y="633"/>
                  </a:lnTo>
                  <a:lnTo>
                    <a:pt x="291" y="616"/>
                  </a:lnTo>
                  <a:lnTo>
                    <a:pt x="304" y="597"/>
                  </a:lnTo>
                  <a:lnTo>
                    <a:pt x="316" y="578"/>
                  </a:lnTo>
                  <a:lnTo>
                    <a:pt x="327" y="560"/>
                  </a:lnTo>
                  <a:lnTo>
                    <a:pt x="336" y="541"/>
                  </a:lnTo>
                  <a:lnTo>
                    <a:pt x="327" y="601"/>
                  </a:lnTo>
                  <a:lnTo>
                    <a:pt x="314" y="690"/>
                  </a:lnTo>
                  <a:lnTo>
                    <a:pt x="309" y="779"/>
                  </a:lnTo>
                  <a:lnTo>
                    <a:pt x="323" y="831"/>
                  </a:lnTo>
                  <a:lnTo>
                    <a:pt x="322" y="869"/>
                  </a:lnTo>
                  <a:lnTo>
                    <a:pt x="323" y="918"/>
                  </a:lnTo>
                  <a:lnTo>
                    <a:pt x="327" y="966"/>
                  </a:lnTo>
                  <a:lnTo>
                    <a:pt x="338" y="997"/>
                  </a:lnTo>
                  <a:lnTo>
                    <a:pt x="332" y="1087"/>
                  </a:lnTo>
                  <a:lnTo>
                    <a:pt x="327" y="1243"/>
                  </a:lnTo>
                  <a:lnTo>
                    <a:pt x="325" y="1399"/>
                  </a:lnTo>
                  <a:lnTo>
                    <a:pt x="331" y="1483"/>
                  </a:lnTo>
                  <a:lnTo>
                    <a:pt x="341" y="1490"/>
                  </a:lnTo>
                  <a:lnTo>
                    <a:pt x="350" y="1495"/>
                  </a:lnTo>
                  <a:lnTo>
                    <a:pt x="357" y="1499"/>
                  </a:lnTo>
                  <a:lnTo>
                    <a:pt x="361" y="1499"/>
                  </a:lnTo>
                  <a:lnTo>
                    <a:pt x="354" y="1504"/>
                  </a:lnTo>
                  <a:lnTo>
                    <a:pt x="345" y="1509"/>
                  </a:lnTo>
                  <a:lnTo>
                    <a:pt x="334" y="1516"/>
                  </a:lnTo>
                  <a:lnTo>
                    <a:pt x="325" y="1521"/>
                  </a:lnTo>
                  <a:lnTo>
                    <a:pt x="314" y="1528"/>
                  </a:lnTo>
                  <a:lnTo>
                    <a:pt x="304" y="1533"/>
                  </a:lnTo>
                  <a:lnTo>
                    <a:pt x="295" y="1536"/>
                  </a:lnTo>
                  <a:lnTo>
                    <a:pt x="286" y="1538"/>
                  </a:lnTo>
                  <a:lnTo>
                    <a:pt x="270" y="1547"/>
                  </a:lnTo>
                  <a:lnTo>
                    <a:pt x="259" y="1562"/>
                  </a:lnTo>
                  <a:lnTo>
                    <a:pt x="259" y="1579"/>
                  </a:lnTo>
                  <a:lnTo>
                    <a:pt x="279" y="1593"/>
                  </a:lnTo>
                  <a:lnTo>
                    <a:pt x="295" y="1598"/>
                  </a:lnTo>
                  <a:lnTo>
                    <a:pt x="314" y="1600"/>
                  </a:lnTo>
                  <a:lnTo>
                    <a:pt x="332" y="1598"/>
                  </a:lnTo>
                  <a:lnTo>
                    <a:pt x="350" y="1597"/>
                  </a:lnTo>
                  <a:lnTo>
                    <a:pt x="368" y="1593"/>
                  </a:lnTo>
                  <a:lnTo>
                    <a:pt x="384" y="1590"/>
                  </a:lnTo>
                  <a:lnTo>
                    <a:pt x="397" y="1586"/>
                  </a:lnTo>
                  <a:lnTo>
                    <a:pt x="406" y="1583"/>
                  </a:lnTo>
                  <a:lnTo>
                    <a:pt x="414" y="1579"/>
                  </a:lnTo>
                  <a:lnTo>
                    <a:pt x="423" y="1576"/>
                  </a:lnTo>
                  <a:lnTo>
                    <a:pt x="434" y="1573"/>
                  </a:lnTo>
                  <a:lnTo>
                    <a:pt x="445" y="1569"/>
                  </a:lnTo>
                  <a:lnTo>
                    <a:pt x="456" y="1567"/>
                  </a:lnTo>
                  <a:lnTo>
                    <a:pt x="466" y="1566"/>
                  </a:lnTo>
                  <a:lnTo>
                    <a:pt x="475" y="1566"/>
                  </a:lnTo>
                  <a:lnTo>
                    <a:pt x="482" y="1567"/>
                  </a:lnTo>
                  <a:lnTo>
                    <a:pt x="497" y="1566"/>
                  </a:lnTo>
                  <a:lnTo>
                    <a:pt x="507" y="1550"/>
                  </a:lnTo>
                  <a:lnTo>
                    <a:pt x="511" y="1524"/>
                  </a:lnTo>
                  <a:lnTo>
                    <a:pt x="502" y="1492"/>
                  </a:lnTo>
                  <a:lnTo>
                    <a:pt x="511" y="1492"/>
                  </a:lnTo>
                  <a:lnTo>
                    <a:pt x="520" y="1488"/>
                  </a:lnTo>
                  <a:lnTo>
                    <a:pt x="523" y="1476"/>
                  </a:lnTo>
                  <a:lnTo>
                    <a:pt x="518" y="1454"/>
                  </a:lnTo>
                  <a:lnTo>
                    <a:pt x="511" y="1403"/>
                  </a:lnTo>
                  <a:lnTo>
                    <a:pt x="506" y="1320"/>
                  </a:lnTo>
                  <a:lnTo>
                    <a:pt x="502" y="1241"/>
                  </a:lnTo>
                  <a:lnTo>
                    <a:pt x="502" y="1197"/>
                  </a:lnTo>
                  <a:lnTo>
                    <a:pt x="507" y="1160"/>
                  </a:lnTo>
                  <a:lnTo>
                    <a:pt x="522" y="1104"/>
                  </a:lnTo>
                  <a:lnTo>
                    <a:pt x="536" y="1045"/>
                  </a:lnTo>
                  <a:lnTo>
                    <a:pt x="543" y="1006"/>
                  </a:lnTo>
                  <a:lnTo>
                    <a:pt x="550" y="1028"/>
                  </a:lnTo>
                  <a:lnTo>
                    <a:pt x="559" y="1052"/>
                  </a:lnTo>
                  <a:lnTo>
                    <a:pt x="570" y="1081"/>
                  </a:lnTo>
                  <a:lnTo>
                    <a:pt x="581" y="1109"/>
                  </a:lnTo>
                  <a:lnTo>
                    <a:pt x="591" y="1138"/>
                  </a:lnTo>
                  <a:lnTo>
                    <a:pt x="600" y="1167"/>
                  </a:lnTo>
                  <a:lnTo>
                    <a:pt x="606" y="1191"/>
                  </a:lnTo>
                  <a:lnTo>
                    <a:pt x="609" y="1214"/>
                  </a:lnTo>
                  <a:lnTo>
                    <a:pt x="607" y="1272"/>
                  </a:lnTo>
                  <a:lnTo>
                    <a:pt x="600" y="1353"/>
                  </a:lnTo>
                  <a:lnTo>
                    <a:pt x="591" y="1432"/>
                  </a:lnTo>
                  <a:lnTo>
                    <a:pt x="589" y="1487"/>
                  </a:lnTo>
                  <a:lnTo>
                    <a:pt x="597" y="1490"/>
                  </a:lnTo>
                  <a:lnTo>
                    <a:pt x="604" y="1494"/>
                  </a:lnTo>
                  <a:lnTo>
                    <a:pt x="609" y="1495"/>
                  </a:lnTo>
                  <a:lnTo>
                    <a:pt x="611" y="1495"/>
                  </a:lnTo>
                  <a:lnTo>
                    <a:pt x="607" y="1511"/>
                  </a:lnTo>
                  <a:lnTo>
                    <a:pt x="606" y="1530"/>
                  </a:lnTo>
                  <a:lnTo>
                    <a:pt x="607" y="1548"/>
                  </a:lnTo>
                  <a:lnTo>
                    <a:pt x="611" y="1566"/>
                  </a:lnTo>
                  <a:lnTo>
                    <a:pt x="620" y="1583"/>
                  </a:lnTo>
                  <a:lnTo>
                    <a:pt x="636" y="1597"/>
                  </a:lnTo>
                  <a:lnTo>
                    <a:pt x="659" y="1605"/>
                  </a:lnTo>
                  <a:lnTo>
                    <a:pt x="691" y="1609"/>
                  </a:lnTo>
                  <a:lnTo>
                    <a:pt x="723" y="1607"/>
                  </a:lnTo>
                  <a:lnTo>
                    <a:pt x="747" y="1600"/>
                  </a:lnTo>
                  <a:lnTo>
                    <a:pt x="761" y="1590"/>
                  </a:lnTo>
                  <a:lnTo>
                    <a:pt x="768" y="1578"/>
                  </a:lnTo>
                  <a:lnTo>
                    <a:pt x="770" y="1566"/>
                  </a:lnTo>
                  <a:lnTo>
                    <a:pt x="770" y="1554"/>
                  </a:lnTo>
                  <a:lnTo>
                    <a:pt x="766" y="1543"/>
                  </a:lnTo>
                  <a:lnTo>
                    <a:pt x="763" y="1536"/>
                  </a:lnTo>
                  <a:lnTo>
                    <a:pt x="756" y="1524"/>
                  </a:lnTo>
                  <a:lnTo>
                    <a:pt x="750" y="1514"/>
                  </a:lnTo>
                  <a:lnTo>
                    <a:pt x="745" y="1507"/>
                  </a:lnTo>
                  <a:lnTo>
                    <a:pt x="743" y="1504"/>
                  </a:lnTo>
                  <a:lnTo>
                    <a:pt x="754" y="1506"/>
                  </a:lnTo>
                  <a:lnTo>
                    <a:pt x="763" y="1504"/>
                  </a:lnTo>
                  <a:lnTo>
                    <a:pt x="768" y="1502"/>
                  </a:lnTo>
                  <a:lnTo>
                    <a:pt x="770" y="1500"/>
                  </a:lnTo>
                  <a:lnTo>
                    <a:pt x="770" y="1444"/>
                  </a:lnTo>
                  <a:lnTo>
                    <a:pt x="770" y="1349"/>
                  </a:lnTo>
                  <a:lnTo>
                    <a:pt x="770" y="1257"/>
                  </a:lnTo>
                  <a:lnTo>
                    <a:pt x="772" y="1202"/>
                  </a:lnTo>
                  <a:lnTo>
                    <a:pt x="772" y="1155"/>
                  </a:lnTo>
                  <a:lnTo>
                    <a:pt x="766" y="1081"/>
                  </a:lnTo>
                  <a:lnTo>
                    <a:pt x="761" y="1009"/>
                  </a:lnTo>
                  <a:lnTo>
                    <a:pt x="759" y="968"/>
                  </a:lnTo>
                  <a:lnTo>
                    <a:pt x="761" y="936"/>
                  </a:lnTo>
                  <a:lnTo>
                    <a:pt x="763" y="887"/>
                  </a:lnTo>
                  <a:lnTo>
                    <a:pt x="761" y="839"/>
                  </a:lnTo>
                  <a:lnTo>
                    <a:pt x="756" y="810"/>
                  </a:lnTo>
                  <a:lnTo>
                    <a:pt x="764" y="778"/>
                  </a:lnTo>
                  <a:lnTo>
                    <a:pt x="772" y="711"/>
                  </a:lnTo>
                  <a:lnTo>
                    <a:pt x="773" y="621"/>
                  </a:lnTo>
                  <a:lnTo>
                    <a:pt x="764" y="523"/>
                  </a:lnTo>
                  <a:lnTo>
                    <a:pt x="777" y="537"/>
                  </a:lnTo>
                  <a:lnTo>
                    <a:pt x="793" y="554"/>
                  </a:lnTo>
                  <a:lnTo>
                    <a:pt x="811" y="573"/>
                  </a:lnTo>
                  <a:lnTo>
                    <a:pt x="832" y="592"/>
                  </a:lnTo>
                  <a:lnTo>
                    <a:pt x="852" y="611"/>
                  </a:lnTo>
                  <a:lnTo>
                    <a:pt x="870" y="628"/>
                  </a:lnTo>
                  <a:lnTo>
                    <a:pt x="886" y="642"/>
                  </a:lnTo>
                  <a:lnTo>
                    <a:pt x="898" y="651"/>
                  </a:lnTo>
                  <a:lnTo>
                    <a:pt x="909" y="664"/>
                  </a:lnTo>
                  <a:lnTo>
                    <a:pt x="923" y="683"/>
                  </a:lnTo>
                  <a:lnTo>
                    <a:pt x="941" y="704"/>
                  </a:lnTo>
                  <a:lnTo>
                    <a:pt x="959" y="728"/>
                  </a:lnTo>
                  <a:lnTo>
                    <a:pt x="977" y="750"/>
                  </a:lnTo>
                  <a:lnTo>
                    <a:pt x="993" y="769"/>
                  </a:lnTo>
                  <a:lnTo>
                    <a:pt x="1007" y="783"/>
                  </a:lnTo>
                  <a:lnTo>
                    <a:pt x="1014" y="788"/>
                  </a:lnTo>
                  <a:lnTo>
                    <a:pt x="1023" y="803"/>
                  </a:lnTo>
                  <a:lnTo>
                    <a:pt x="1036" y="820"/>
                  </a:lnTo>
                  <a:lnTo>
                    <a:pt x="1047" y="834"/>
                  </a:lnTo>
                  <a:lnTo>
                    <a:pt x="1056" y="843"/>
                  </a:lnTo>
                  <a:lnTo>
                    <a:pt x="1064" y="839"/>
                  </a:lnTo>
                  <a:lnTo>
                    <a:pt x="1073" y="838"/>
                  </a:lnTo>
                  <a:lnTo>
                    <a:pt x="1081" y="838"/>
                  </a:lnTo>
                  <a:lnTo>
                    <a:pt x="1089" y="839"/>
                  </a:lnTo>
                  <a:lnTo>
                    <a:pt x="1095" y="841"/>
                  </a:lnTo>
                  <a:lnTo>
                    <a:pt x="1104" y="841"/>
                  </a:lnTo>
                  <a:lnTo>
                    <a:pt x="1113" y="838"/>
                  </a:lnTo>
                  <a:lnTo>
                    <a:pt x="1123" y="833"/>
                  </a:lnTo>
                  <a:lnTo>
                    <a:pt x="1132" y="824"/>
                  </a:lnTo>
                  <a:lnTo>
                    <a:pt x="1139" y="812"/>
                  </a:lnTo>
                  <a:lnTo>
                    <a:pt x="1145" y="796"/>
                  </a:lnTo>
                  <a:lnTo>
                    <a:pt x="1147" y="776"/>
                  </a:lnTo>
                  <a:lnTo>
                    <a:pt x="1145" y="759"/>
                  </a:lnTo>
                  <a:lnTo>
                    <a:pt x="1138" y="747"/>
                  </a:lnTo>
                  <a:lnTo>
                    <a:pt x="1129" y="740"/>
                  </a:lnTo>
                  <a:lnTo>
                    <a:pt x="1118" y="736"/>
                  </a:lnTo>
                  <a:lnTo>
                    <a:pt x="1107" y="733"/>
                  </a:lnTo>
                  <a:lnTo>
                    <a:pt x="1095" y="730"/>
                  </a:lnTo>
                  <a:lnTo>
                    <a:pt x="1082" y="724"/>
                  </a:lnTo>
                  <a:lnTo>
                    <a:pt x="1073" y="714"/>
                  </a:lnTo>
                  <a:lnTo>
                    <a:pt x="1064" y="700"/>
                  </a:lnTo>
                  <a:lnTo>
                    <a:pt x="1052" y="678"/>
                  </a:lnTo>
                  <a:lnTo>
                    <a:pt x="1036" y="652"/>
                  </a:lnTo>
                  <a:lnTo>
                    <a:pt x="1018" y="623"/>
                  </a:lnTo>
                  <a:lnTo>
                    <a:pt x="1000" y="594"/>
                  </a:lnTo>
                  <a:lnTo>
                    <a:pt x="982" y="566"/>
                  </a:lnTo>
                  <a:lnTo>
                    <a:pt x="968" y="546"/>
                  </a:lnTo>
                  <a:lnTo>
                    <a:pt x="957" y="532"/>
                  </a:lnTo>
                  <a:lnTo>
                    <a:pt x="947" y="517"/>
                  </a:lnTo>
                  <a:lnTo>
                    <a:pt x="931" y="494"/>
                  </a:lnTo>
                  <a:lnTo>
                    <a:pt x="911" y="467"/>
                  </a:lnTo>
                  <a:lnTo>
                    <a:pt x="888" y="439"/>
                  </a:lnTo>
                  <a:lnTo>
                    <a:pt x="866" y="410"/>
                  </a:lnTo>
                  <a:lnTo>
                    <a:pt x="845" y="384"/>
                  </a:lnTo>
                  <a:lnTo>
                    <a:pt x="827" y="364"/>
                  </a:lnTo>
                  <a:lnTo>
                    <a:pt x="816" y="348"/>
                  </a:lnTo>
                  <a:lnTo>
                    <a:pt x="806" y="338"/>
                  </a:lnTo>
                  <a:lnTo>
                    <a:pt x="789" y="328"/>
                  </a:lnTo>
                  <a:lnTo>
                    <a:pt x="772" y="321"/>
                  </a:lnTo>
                  <a:lnTo>
                    <a:pt x="752" y="314"/>
                  </a:lnTo>
                  <a:lnTo>
                    <a:pt x="731" y="309"/>
                  </a:lnTo>
                  <a:lnTo>
                    <a:pt x="709" y="305"/>
                  </a:lnTo>
                  <a:lnTo>
                    <a:pt x="691" y="304"/>
                  </a:lnTo>
                  <a:lnTo>
                    <a:pt x="675" y="305"/>
                  </a:lnTo>
                  <a:lnTo>
                    <a:pt x="681" y="292"/>
                  </a:lnTo>
                  <a:lnTo>
                    <a:pt x="684" y="281"/>
                  </a:lnTo>
                  <a:lnTo>
                    <a:pt x="679" y="273"/>
                  </a:lnTo>
                  <a:lnTo>
                    <a:pt x="656" y="264"/>
                  </a:lnTo>
                  <a:lnTo>
                    <a:pt x="664" y="254"/>
                  </a:lnTo>
                  <a:lnTo>
                    <a:pt x="670" y="240"/>
                  </a:lnTo>
                  <a:lnTo>
                    <a:pt x="673" y="228"/>
                  </a:lnTo>
                  <a:lnTo>
                    <a:pt x="675" y="218"/>
                  </a:lnTo>
                  <a:lnTo>
                    <a:pt x="691" y="208"/>
                  </a:lnTo>
                  <a:lnTo>
                    <a:pt x="702" y="173"/>
                  </a:lnTo>
                  <a:lnTo>
                    <a:pt x="700" y="141"/>
                  </a:lnTo>
                  <a:lnTo>
                    <a:pt x="681" y="134"/>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98" name="Google Shape;198;p18"/>
            <p:cNvSpPr/>
            <p:nvPr/>
          </p:nvSpPr>
          <p:spPr>
            <a:xfrm>
              <a:off x="2684" y="2192"/>
              <a:ext cx="317" cy="444"/>
            </a:xfrm>
            <a:custGeom>
              <a:rect b="b" l="l" r="r" t="t"/>
              <a:pathLst>
                <a:path extrusionOk="0" h="891" w="634">
                  <a:moveTo>
                    <a:pt x="563" y="311"/>
                  </a:moveTo>
                  <a:lnTo>
                    <a:pt x="579" y="309"/>
                  </a:lnTo>
                  <a:lnTo>
                    <a:pt x="595" y="300"/>
                  </a:lnTo>
                  <a:lnTo>
                    <a:pt x="608" y="280"/>
                  </a:lnTo>
                  <a:lnTo>
                    <a:pt x="615" y="244"/>
                  </a:lnTo>
                  <a:lnTo>
                    <a:pt x="616" y="190"/>
                  </a:lnTo>
                  <a:lnTo>
                    <a:pt x="613" y="156"/>
                  </a:lnTo>
                  <a:lnTo>
                    <a:pt x="608" y="136"/>
                  </a:lnTo>
                  <a:lnTo>
                    <a:pt x="604" y="124"/>
                  </a:lnTo>
                  <a:lnTo>
                    <a:pt x="609" y="117"/>
                  </a:lnTo>
                  <a:lnTo>
                    <a:pt x="616" y="108"/>
                  </a:lnTo>
                  <a:lnTo>
                    <a:pt x="624" y="99"/>
                  </a:lnTo>
                  <a:lnTo>
                    <a:pt x="631" y="89"/>
                  </a:lnTo>
                  <a:lnTo>
                    <a:pt x="634" y="79"/>
                  </a:lnTo>
                  <a:lnTo>
                    <a:pt x="634" y="69"/>
                  </a:lnTo>
                  <a:lnTo>
                    <a:pt x="629" y="58"/>
                  </a:lnTo>
                  <a:lnTo>
                    <a:pt x="618" y="48"/>
                  </a:lnTo>
                  <a:lnTo>
                    <a:pt x="604" y="39"/>
                  </a:lnTo>
                  <a:lnTo>
                    <a:pt x="593" y="34"/>
                  </a:lnTo>
                  <a:lnTo>
                    <a:pt x="581" y="31"/>
                  </a:lnTo>
                  <a:lnTo>
                    <a:pt x="572" y="31"/>
                  </a:lnTo>
                  <a:lnTo>
                    <a:pt x="565" y="34"/>
                  </a:lnTo>
                  <a:lnTo>
                    <a:pt x="559" y="38"/>
                  </a:lnTo>
                  <a:lnTo>
                    <a:pt x="556" y="45"/>
                  </a:lnTo>
                  <a:lnTo>
                    <a:pt x="556" y="51"/>
                  </a:lnTo>
                  <a:lnTo>
                    <a:pt x="556" y="65"/>
                  </a:lnTo>
                  <a:lnTo>
                    <a:pt x="556" y="79"/>
                  </a:lnTo>
                  <a:lnTo>
                    <a:pt x="554" y="94"/>
                  </a:lnTo>
                  <a:lnTo>
                    <a:pt x="556" y="110"/>
                  </a:lnTo>
                  <a:lnTo>
                    <a:pt x="559" y="118"/>
                  </a:lnTo>
                  <a:lnTo>
                    <a:pt x="561" y="130"/>
                  </a:lnTo>
                  <a:lnTo>
                    <a:pt x="559" y="144"/>
                  </a:lnTo>
                  <a:lnTo>
                    <a:pt x="554" y="166"/>
                  </a:lnTo>
                  <a:lnTo>
                    <a:pt x="549" y="185"/>
                  </a:lnTo>
                  <a:lnTo>
                    <a:pt x="545" y="209"/>
                  </a:lnTo>
                  <a:lnTo>
                    <a:pt x="543" y="230"/>
                  </a:lnTo>
                  <a:lnTo>
                    <a:pt x="545" y="247"/>
                  </a:lnTo>
                  <a:lnTo>
                    <a:pt x="540" y="242"/>
                  </a:lnTo>
                  <a:lnTo>
                    <a:pt x="529" y="240"/>
                  </a:lnTo>
                  <a:lnTo>
                    <a:pt x="516" y="239"/>
                  </a:lnTo>
                  <a:lnTo>
                    <a:pt x="499" y="237"/>
                  </a:lnTo>
                  <a:lnTo>
                    <a:pt x="481" y="237"/>
                  </a:lnTo>
                  <a:lnTo>
                    <a:pt x="463" y="239"/>
                  </a:lnTo>
                  <a:lnTo>
                    <a:pt x="447" y="240"/>
                  </a:lnTo>
                  <a:lnTo>
                    <a:pt x="431" y="244"/>
                  </a:lnTo>
                  <a:lnTo>
                    <a:pt x="445" y="211"/>
                  </a:lnTo>
                  <a:lnTo>
                    <a:pt x="452" y="166"/>
                  </a:lnTo>
                  <a:lnTo>
                    <a:pt x="447" y="118"/>
                  </a:lnTo>
                  <a:lnTo>
                    <a:pt x="422" y="72"/>
                  </a:lnTo>
                  <a:lnTo>
                    <a:pt x="404" y="51"/>
                  </a:lnTo>
                  <a:lnTo>
                    <a:pt x="388" y="34"/>
                  </a:lnTo>
                  <a:lnTo>
                    <a:pt x="372" y="19"/>
                  </a:lnTo>
                  <a:lnTo>
                    <a:pt x="356" y="7"/>
                  </a:lnTo>
                  <a:lnTo>
                    <a:pt x="341" y="0"/>
                  </a:lnTo>
                  <a:lnTo>
                    <a:pt x="324" y="0"/>
                  </a:lnTo>
                  <a:lnTo>
                    <a:pt x="308" y="7"/>
                  </a:lnTo>
                  <a:lnTo>
                    <a:pt x="288" y="22"/>
                  </a:lnTo>
                  <a:lnTo>
                    <a:pt x="281" y="17"/>
                  </a:lnTo>
                  <a:lnTo>
                    <a:pt x="272" y="14"/>
                  </a:lnTo>
                  <a:lnTo>
                    <a:pt x="263" y="14"/>
                  </a:lnTo>
                  <a:lnTo>
                    <a:pt x="254" y="17"/>
                  </a:lnTo>
                  <a:lnTo>
                    <a:pt x="245" y="24"/>
                  </a:lnTo>
                  <a:lnTo>
                    <a:pt x="238" y="34"/>
                  </a:lnTo>
                  <a:lnTo>
                    <a:pt x="233" y="51"/>
                  </a:lnTo>
                  <a:lnTo>
                    <a:pt x="229" y="72"/>
                  </a:lnTo>
                  <a:lnTo>
                    <a:pt x="225" y="96"/>
                  </a:lnTo>
                  <a:lnTo>
                    <a:pt x="220" y="122"/>
                  </a:lnTo>
                  <a:lnTo>
                    <a:pt x="213" y="144"/>
                  </a:lnTo>
                  <a:lnTo>
                    <a:pt x="206" y="166"/>
                  </a:lnTo>
                  <a:lnTo>
                    <a:pt x="202" y="189"/>
                  </a:lnTo>
                  <a:lnTo>
                    <a:pt x="202" y="209"/>
                  </a:lnTo>
                  <a:lnTo>
                    <a:pt x="208" y="228"/>
                  </a:lnTo>
                  <a:lnTo>
                    <a:pt x="220" y="247"/>
                  </a:lnTo>
                  <a:lnTo>
                    <a:pt x="204" y="244"/>
                  </a:lnTo>
                  <a:lnTo>
                    <a:pt x="186" y="242"/>
                  </a:lnTo>
                  <a:lnTo>
                    <a:pt x="168" y="242"/>
                  </a:lnTo>
                  <a:lnTo>
                    <a:pt x="149" y="244"/>
                  </a:lnTo>
                  <a:lnTo>
                    <a:pt x="131" y="247"/>
                  </a:lnTo>
                  <a:lnTo>
                    <a:pt x="116" y="249"/>
                  </a:lnTo>
                  <a:lnTo>
                    <a:pt x="108" y="252"/>
                  </a:lnTo>
                  <a:lnTo>
                    <a:pt x="104" y="252"/>
                  </a:lnTo>
                  <a:lnTo>
                    <a:pt x="99" y="221"/>
                  </a:lnTo>
                  <a:lnTo>
                    <a:pt x="91" y="184"/>
                  </a:lnTo>
                  <a:lnTo>
                    <a:pt x="83" y="148"/>
                  </a:lnTo>
                  <a:lnTo>
                    <a:pt x="74" y="122"/>
                  </a:lnTo>
                  <a:lnTo>
                    <a:pt x="75" y="106"/>
                  </a:lnTo>
                  <a:lnTo>
                    <a:pt x="79" y="93"/>
                  </a:lnTo>
                  <a:lnTo>
                    <a:pt x="81" y="77"/>
                  </a:lnTo>
                  <a:lnTo>
                    <a:pt x="83" y="63"/>
                  </a:lnTo>
                  <a:lnTo>
                    <a:pt x="79" y="51"/>
                  </a:lnTo>
                  <a:lnTo>
                    <a:pt x="72" y="41"/>
                  </a:lnTo>
                  <a:lnTo>
                    <a:pt x="58" y="36"/>
                  </a:lnTo>
                  <a:lnTo>
                    <a:pt x="36" y="34"/>
                  </a:lnTo>
                  <a:lnTo>
                    <a:pt x="11" y="39"/>
                  </a:lnTo>
                  <a:lnTo>
                    <a:pt x="2" y="50"/>
                  </a:lnTo>
                  <a:lnTo>
                    <a:pt x="0" y="63"/>
                  </a:lnTo>
                  <a:lnTo>
                    <a:pt x="0" y="72"/>
                  </a:lnTo>
                  <a:lnTo>
                    <a:pt x="4" y="86"/>
                  </a:lnTo>
                  <a:lnTo>
                    <a:pt x="16" y="101"/>
                  </a:lnTo>
                  <a:lnTo>
                    <a:pt x="29" y="115"/>
                  </a:lnTo>
                  <a:lnTo>
                    <a:pt x="33" y="127"/>
                  </a:lnTo>
                  <a:lnTo>
                    <a:pt x="31" y="156"/>
                  </a:lnTo>
                  <a:lnTo>
                    <a:pt x="33" y="209"/>
                  </a:lnTo>
                  <a:lnTo>
                    <a:pt x="43" y="268"/>
                  </a:lnTo>
                  <a:lnTo>
                    <a:pt x="68" y="304"/>
                  </a:lnTo>
                  <a:lnTo>
                    <a:pt x="84" y="311"/>
                  </a:lnTo>
                  <a:lnTo>
                    <a:pt x="95" y="312"/>
                  </a:lnTo>
                  <a:lnTo>
                    <a:pt x="102" y="312"/>
                  </a:lnTo>
                  <a:lnTo>
                    <a:pt x="104" y="312"/>
                  </a:lnTo>
                  <a:lnTo>
                    <a:pt x="104" y="319"/>
                  </a:lnTo>
                  <a:lnTo>
                    <a:pt x="106" y="328"/>
                  </a:lnTo>
                  <a:lnTo>
                    <a:pt x="106" y="335"/>
                  </a:lnTo>
                  <a:lnTo>
                    <a:pt x="106" y="338"/>
                  </a:lnTo>
                  <a:lnTo>
                    <a:pt x="115" y="338"/>
                  </a:lnTo>
                  <a:lnTo>
                    <a:pt x="127" y="340"/>
                  </a:lnTo>
                  <a:lnTo>
                    <a:pt x="145" y="340"/>
                  </a:lnTo>
                  <a:lnTo>
                    <a:pt x="165" y="340"/>
                  </a:lnTo>
                  <a:lnTo>
                    <a:pt x="184" y="338"/>
                  </a:lnTo>
                  <a:lnTo>
                    <a:pt x="204" y="336"/>
                  </a:lnTo>
                  <a:lnTo>
                    <a:pt x="218" y="333"/>
                  </a:lnTo>
                  <a:lnTo>
                    <a:pt x="229" y="328"/>
                  </a:lnTo>
                  <a:lnTo>
                    <a:pt x="222" y="384"/>
                  </a:lnTo>
                  <a:lnTo>
                    <a:pt x="211" y="486"/>
                  </a:lnTo>
                  <a:lnTo>
                    <a:pt x="200" y="592"/>
                  </a:lnTo>
                  <a:lnTo>
                    <a:pt x="197" y="666"/>
                  </a:lnTo>
                  <a:lnTo>
                    <a:pt x="204" y="668"/>
                  </a:lnTo>
                  <a:lnTo>
                    <a:pt x="213" y="668"/>
                  </a:lnTo>
                  <a:lnTo>
                    <a:pt x="224" y="668"/>
                  </a:lnTo>
                  <a:lnTo>
                    <a:pt x="234" y="668"/>
                  </a:lnTo>
                  <a:lnTo>
                    <a:pt x="245" y="668"/>
                  </a:lnTo>
                  <a:lnTo>
                    <a:pt x="254" y="666"/>
                  </a:lnTo>
                  <a:lnTo>
                    <a:pt x="259" y="666"/>
                  </a:lnTo>
                  <a:lnTo>
                    <a:pt x="261" y="666"/>
                  </a:lnTo>
                  <a:lnTo>
                    <a:pt x="275" y="707"/>
                  </a:lnTo>
                  <a:lnTo>
                    <a:pt x="288" y="759"/>
                  </a:lnTo>
                  <a:lnTo>
                    <a:pt x="297" y="805"/>
                  </a:lnTo>
                  <a:lnTo>
                    <a:pt x="300" y="831"/>
                  </a:lnTo>
                  <a:lnTo>
                    <a:pt x="293" y="834"/>
                  </a:lnTo>
                  <a:lnTo>
                    <a:pt x="284" y="838"/>
                  </a:lnTo>
                  <a:lnTo>
                    <a:pt x="272" y="843"/>
                  </a:lnTo>
                  <a:lnTo>
                    <a:pt x="261" y="848"/>
                  </a:lnTo>
                  <a:lnTo>
                    <a:pt x="249" y="851"/>
                  </a:lnTo>
                  <a:lnTo>
                    <a:pt x="236" y="855"/>
                  </a:lnTo>
                  <a:lnTo>
                    <a:pt x="227" y="858"/>
                  </a:lnTo>
                  <a:lnTo>
                    <a:pt x="220" y="860"/>
                  </a:lnTo>
                  <a:lnTo>
                    <a:pt x="211" y="865"/>
                  </a:lnTo>
                  <a:lnTo>
                    <a:pt x="209" y="876"/>
                  </a:lnTo>
                  <a:lnTo>
                    <a:pt x="215" y="886"/>
                  </a:lnTo>
                  <a:lnTo>
                    <a:pt x="229" y="891"/>
                  </a:lnTo>
                  <a:lnTo>
                    <a:pt x="243" y="891"/>
                  </a:lnTo>
                  <a:lnTo>
                    <a:pt x="263" y="891"/>
                  </a:lnTo>
                  <a:lnTo>
                    <a:pt x="284" y="889"/>
                  </a:lnTo>
                  <a:lnTo>
                    <a:pt x="309" y="889"/>
                  </a:lnTo>
                  <a:lnTo>
                    <a:pt x="331" y="889"/>
                  </a:lnTo>
                  <a:lnTo>
                    <a:pt x="350" y="888"/>
                  </a:lnTo>
                  <a:lnTo>
                    <a:pt x="363" y="888"/>
                  </a:lnTo>
                  <a:lnTo>
                    <a:pt x="368" y="888"/>
                  </a:lnTo>
                  <a:lnTo>
                    <a:pt x="363" y="853"/>
                  </a:lnTo>
                  <a:lnTo>
                    <a:pt x="352" y="810"/>
                  </a:lnTo>
                  <a:lnTo>
                    <a:pt x="341" y="754"/>
                  </a:lnTo>
                  <a:lnTo>
                    <a:pt x="333" y="673"/>
                  </a:lnTo>
                  <a:lnTo>
                    <a:pt x="347" y="671"/>
                  </a:lnTo>
                  <a:lnTo>
                    <a:pt x="358" y="671"/>
                  </a:lnTo>
                  <a:lnTo>
                    <a:pt x="368" y="670"/>
                  </a:lnTo>
                  <a:lnTo>
                    <a:pt x="375" y="670"/>
                  </a:lnTo>
                  <a:lnTo>
                    <a:pt x="383" y="670"/>
                  </a:lnTo>
                  <a:lnTo>
                    <a:pt x="386" y="670"/>
                  </a:lnTo>
                  <a:lnTo>
                    <a:pt x="390" y="670"/>
                  </a:lnTo>
                  <a:lnTo>
                    <a:pt x="402" y="678"/>
                  </a:lnTo>
                  <a:lnTo>
                    <a:pt x="399" y="757"/>
                  </a:lnTo>
                  <a:lnTo>
                    <a:pt x="395" y="814"/>
                  </a:lnTo>
                  <a:lnTo>
                    <a:pt x="391" y="853"/>
                  </a:lnTo>
                  <a:lnTo>
                    <a:pt x="390" y="888"/>
                  </a:lnTo>
                  <a:lnTo>
                    <a:pt x="395" y="888"/>
                  </a:lnTo>
                  <a:lnTo>
                    <a:pt x="408" y="888"/>
                  </a:lnTo>
                  <a:lnTo>
                    <a:pt x="427" y="889"/>
                  </a:lnTo>
                  <a:lnTo>
                    <a:pt x="449" y="889"/>
                  </a:lnTo>
                  <a:lnTo>
                    <a:pt x="474" y="889"/>
                  </a:lnTo>
                  <a:lnTo>
                    <a:pt x="495" y="891"/>
                  </a:lnTo>
                  <a:lnTo>
                    <a:pt x="515" y="891"/>
                  </a:lnTo>
                  <a:lnTo>
                    <a:pt x="529" y="891"/>
                  </a:lnTo>
                  <a:lnTo>
                    <a:pt x="543" y="886"/>
                  </a:lnTo>
                  <a:lnTo>
                    <a:pt x="550" y="876"/>
                  </a:lnTo>
                  <a:lnTo>
                    <a:pt x="547" y="865"/>
                  </a:lnTo>
                  <a:lnTo>
                    <a:pt x="538" y="860"/>
                  </a:lnTo>
                  <a:lnTo>
                    <a:pt x="531" y="858"/>
                  </a:lnTo>
                  <a:lnTo>
                    <a:pt x="522" y="855"/>
                  </a:lnTo>
                  <a:lnTo>
                    <a:pt x="511" y="851"/>
                  </a:lnTo>
                  <a:lnTo>
                    <a:pt x="499" y="848"/>
                  </a:lnTo>
                  <a:lnTo>
                    <a:pt x="486" y="843"/>
                  </a:lnTo>
                  <a:lnTo>
                    <a:pt x="475" y="838"/>
                  </a:lnTo>
                  <a:lnTo>
                    <a:pt x="465" y="834"/>
                  </a:lnTo>
                  <a:lnTo>
                    <a:pt x="458" y="831"/>
                  </a:lnTo>
                  <a:lnTo>
                    <a:pt x="458" y="805"/>
                  </a:lnTo>
                  <a:lnTo>
                    <a:pt x="459" y="759"/>
                  </a:lnTo>
                  <a:lnTo>
                    <a:pt x="463" y="707"/>
                  </a:lnTo>
                  <a:lnTo>
                    <a:pt x="474" y="666"/>
                  </a:lnTo>
                  <a:lnTo>
                    <a:pt x="484" y="668"/>
                  </a:lnTo>
                  <a:lnTo>
                    <a:pt x="497" y="668"/>
                  </a:lnTo>
                  <a:lnTo>
                    <a:pt x="509" y="668"/>
                  </a:lnTo>
                  <a:lnTo>
                    <a:pt x="520" y="668"/>
                  </a:lnTo>
                  <a:lnTo>
                    <a:pt x="531" y="668"/>
                  </a:lnTo>
                  <a:lnTo>
                    <a:pt x="540" y="666"/>
                  </a:lnTo>
                  <a:lnTo>
                    <a:pt x="545" y="666"/>
                  </a:lnTo>
                  <a:lnTo>
                    <a:pt x="547" y="666"/>
                  </a:lnTo>
                  <a:lnTo>
                    <a:pt x="540" y="642"/>
                  </a:lnTo>
                  <a:lnTo>
                    <a:pt x="529" y="603"/>
                  </a:lnTo>
                  <a:lnTo>
                    <a:pt x="515" y="553"/>
                  </a:lnTo>
                  <a:lnTo>
                    <a:pt x="499" y="498"/>
                  </a:lnTo>
                  <a:lnTo>
                    <a:pt x="483" y="443"/>
                  </a:lnTo>
                  <a:lnTo>
                    <a:pt x="466" y="393"/>
                  </a:lnTo>
                  <a:lnTo>
                    <a:pt x="454" y="354"/>
                  </a:lnTo>
                  <a:lnTo>
                    <a:pt x="441" y="328"/>
                  </a:lnTo>
                  <a:lnTo>
                    <a:pt x="454" y="331"/>
                  </a:lnTo>
                  <a:lnTo>
                    <a:pt x="470" y="335"/>
                  </a:lnTo>
                  <a:lnTo>
                    <a:pt x="490" y="336"/>
                  </a:lnTo>
                  <a:lnTo>
                    <a:pt x="511" y="340"/>
                  </a:lnTo>
                  <a:lnTo>
                    <a:pt x="531" y="342"/>
                  </a:lnTo>
                  <a:lnTo>
                    <a:pt x="547" y="342"/>
                  </a:lnTo>
                  <a:lnTo>
                    <a:pt x="559" y="343"/>
                  </a:lnTo>
                  <a:lnTo>
                    <a:pt x="563" y="343"/>
                  </a:lnTo>
                  <a:lnTo>
                    <a:pt x="563" y="338"/>
                  </a:lnTo>
                  <a:lnTo>
                    <a:pt x="563" y="330"/>
                  </a:lnTo>
                  <a:lnTo>
                    <a:pt x="563" y="318"/>
                  </a:lnTo>
                  <a:lnTo>
                    <a:pt x="563" y="311"/>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sp>
        <p:nvSpPr>
          <p:cNvPr id="199" name="Google Shape;199;p18"/>
          <p:cNvSpPr txBox="1"/>
          <p:nvPr/>
        </p:nvSpPr>
        <p:spPr>
          <a:xfrm>
            <a:off x="1371600" y="1508125"/>
            <a:ext cx="2095500" cy="5492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Comic Sans MS"/>
              <a:buNone/>
            </a:pPr>
            <a:r>
              <a:rPr b="1" i="0" lang="en-US" sz="3600" u="none">
                <a:solidFill>
                  <a:srgbClr val="000000"/>
                </a:solidFill>
                <a:latin typeface="Comic Sans MS"/>
                <a:ea typeface="Comic Sans MS"/>
                <a:cs typeface="Comic Sans MS"/>
                <a:sym typeface="Comic Sans MS"/>
              </a:rPr>
              <a:t>Molecular</a:t>
            </a:r>
            <a:endParaRPr/>
          </a:p>
        </p:txBody>
      </p:sp>
      <p:sp>
        <p:nvSpPr>
          <p:cNvPr id="200" name="Google Shape;200;p18"/>
          <p:cNvSpPr txBox="1"/>
          <p:nvPr/>
        </p:nvSpPr>
        <p:spPr>
          <a:xfrm rot="3300000">
            <a:off x="6751637" y="1325562"/>
            <a:ext cx="2133600" cy="54927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3600"/>
              <a:buFont typeface="Comic Sans MS"/>
              <a:buNone/>
            </a:pPr>
            <a:r>
              <a:rPr b="1" i="0" lang="en-US" sz="3600" u="none">
                <a:solidFill>
                  <a:srgbClr val="000000"/>
                </a:solidFill>
                <a:latin typeface="Comic Sans MS"/>
                <a:ea typeface="Comic Sans MS"/>
                <a:cs typeface="Comic Sans MS"/>
                <a:sym typeface="Comic Sans MS"/>
              </a:rPr>
              <a:t>Individual</a:t>
            </a:r>
            <a:endParaRPr/>
          </a:p>
        </p:txBody>
      </p:sp>
      <p:sp>
        <p:nvSpPr>
          <p:cNvPr id="201" name="Google Shape;201;p18"/>
          <p:cNvSpPr txBox="1"/>
          <p:nvPr/>
        </p:nvSpPr>
        <p:spPr>
          <a:xfrm rot="-1260000">
            <a:off x="1905000" y="4098925"/>
            <a:ext cx="1524000" cy="5492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Clr>
                <a:srgbClr val="000000"/>
              </a:buClr>
              <a:buSzPts val="3600"/>
              <a:buFont typeface="Comic Sans MS"/>
              <a:buNone/>
            </a:pPr>
            <a:r>
              <a:rPr b="1" i="0" lang="en-US" sz="3600" u="none">
                <a:solidFill>
                  <a:srgbClr val="000000"/>
                </a:solidFill>
                <a:latin typeface="Comic Sans MS"/>
                <a:ea typeface="Comic Sans MS"/>
                <a:cs typeface="Comic Sans MS"/>
                <a:sym typeface="Comic Sans MS"/>
              </a:rPr>
              <a:t>Family</a:t>
            </a:r>
            <a:endParaRPr/>
          </a:p>
        </p:txBody>
      </p:sp>
      <p:grpSp>
        <p:nvGrpSpPr>
          <p:cNvPr id="202" name="Google Shape;202;p18"/>
          <p:cNvGrpSpPr/>
          <p:nvPr/>
        </p:nvGrpSpPr>
        <p:grpSpPr>
          <a:xfrm>
            <a:off x="4419600" y="4038600"/>
            <a:ext cx="4451350" cy="2743200"/>
            <a:chOff x="1948" y="1968"/>
            <a:chExt cx="3716" cy="2288"/>
          </a:xfrm>
        </p:grpSpPr>
        <p:grpSp>
          <p:nvGrpSpPr>
            <p:cNvPr id="203" name="Google Shape;203;p18"/>
            <p:cNvGrpSpPr/>
            <p:nvPr/>
          </p:nvGrpSpPr>
          <p:grpSpPr>
            <a:xfrm>
              <a:off x="2532" y="3137"/>
              <a:ext cx="556" cy="917"/>
              <a:chOff x="728" y="4452"/>
              <a:chExt cx="556" cy="917"/>
            </a:xfrm>
          </p:grpSpPr>
          <p:sp>
            <p:nvSpPr>
              <p:cNvPr id="204" name="Google Shape;204;p18"/>
              <p:cNvSpPr/>
              <p:nvPr/>
            </p:nvSpPr>
            <p:spPr>
              <a:xfrm>
                <a:off x="845" y="4457"/>
                <a:ext cx="99" cy="157"/>
              </a:xfrm>
              <a:custGeom>
                <a:rect b="b" l="l" r="r" t="t"/>
                <a:pathLst>
                  <a:path extrusionOk="0" h="471" w="297">
                    <a:moveTo>
                      <a:pt x="52" y="27"/>
                    </a:moveTo>
                    <a:lnTo>
                      <a:pt x="65" y="17"/>
                    </a:lnTo>
                    <a:lnTo>
                      <a:pt x="81" y="9"/>
                    </a:lnTo>
                    <a:lnTo>
                      <a:pt x="99" y="3"/>
                    </a:lnTo>
                    <a:lnTo>
                      <a:pt x="118" y="0"/>
                    </a:lnTo>
                    <a:lnTo>
                      <a:pt x="138" y="0"/>
                    </a:lnTo>
                    <a:lnTo>
                      <a:pt x="160" y="5"/>
                    </a:lnTo>
                    <a:lnTo>
                      <a:pt x="185" y="13"/>
                    </a:lnTo>
                    <a:lnTo>
                      <a:pt x="212" y="26"/>
                    </a:lnTo>
                    <a:lnTo>
                      <a:pt x="225" y="33"/>
                    </a:lnTo>
                    <a:lnTo>
                      <a:pt x="238" y="41"/>
                    </a:lnTo>
                    <a:lnTo>
                      <a:pt x="250" y="51"/>
                    </a:lnTo>
                    <a:lnTo>
                      <a:pt x="260" y="62"/>
                    </a:lnTo>
                    <a:lnTo>
                      <a:pt x="269" y="73"/>
                    </a:lnTo>
                    <a:lnTo>
                      <a:pt x="275" y="89"/>
                    </a:lnTo>
                    <a:lnTo>
                      <a:pt x="279" y="104"/>
                    </a:lnTo>
                    <a:lnTo>
                      <a:pt x="281" y="124"/>
                    </a:lnTo>
                    <a:lnTo>
                      <a:pt x="282" y="135"/>
                    </a:lnTo>
                    <a:lnTo>
                      <a:pt x="284" y="150"/>
                    </a:lnTo>
                    <a:lnTo>
                      <a:pt x="282" y="163"/>
                    </a:lnTo>
                    <a:lnTo>
                      <a:pt x="281" y="173"/>
                    </a:lnTo>
                    <a:lnTo>
                      <a:pt x="278" y="180"/>
                    </a:lnTo>
                    <a:lnTo>
                      <a:pt x="276" y="187"/>
                    </a:lnTo>
                    <a:lnTo>
                      <a:pt x="276" y="194"/>
                    </a:lnTo>
                    <a:lnTo>
                      <a:pt x="278" y="201"/>
                    </a:lnTo>
                    <a:lnTo>
                      <a:pt x="282" y="211"/>
                    </a:lnTo>
                    <a:lnTo>
                      <a:pt x="289" y="225"/>
                    </a:lnTo>
                    <a:lnTo>
                      <a:pt x="294" y="236"/>
                    </a:lnTo>
                    <a:lnTo>
                      <a:pt x="297" y="241"/>
                    </a:lnTo>
                    <a:lnTo>
                      <a:pt x="297" y="246"/>
                    </a:lnTo>
                    <a:lnTo>
                      <a:pt x="297" y="250"/>
                    </a:lnTo>
                    <a:lnTo>
                      <a:pt x="294" y="254"/>
                    </a:lnTo>
                    <a:lnTo>
                      <a:pt x="291" y="257"/>
                    </a:lnTo>
                    <a:lnTo>
                      <a:pt x="288" y="258"/>
                    </a:lnTo>
                    <a:lnTo>
                      <a:pt x="284" y="258"/>
                    </a:lnTo>
                    <a:lnTo>
                      <a:pt x="281" y="258"/>
                    </a:lnTo>
                    <a:lnTo>
                      <a:pt x="276" y="258"/>
                    </a:lnTo>
                    <a:lnTo>
                      <a:pt x="275" y="260"/>
                    </a:lnTo>
                    <a:lnTo>
                      <a:pt x="272" y="262"/>
                    </a:lnTo>
                    <a:lnTo>
                      <a:pt x="272" y="265"/>
                    </a:lnTo>
                    <a:lnTo>
                      <a:pt x="272" y="269"/>
                    </a:lnTo>
                    <a:lnTo>
                      <a:pt x="273" y="272"/>
                    </a:lnTo>
                    <a:lnTo>
                      <a:pt x="275" y="275"/>
                    </a:lnTo>
                    <a:lnTo>
                      <a:pt x="275" y="278"/>
                    </a:lnTo>
                    <a:lnTo>
                      <a:pt x="273" y="281"/>
                    </a:lnTo>
                    <a:lnTo>
                      <a:pt x="270" y="282"/>
                    </a:lnTo>
                    <a:lnTo>
                      <a:pt x="268" y="282"/>
                    </a:lnTo>
                    <a:lnTo>
                      <a:pt x="263" y="282"/>
                    </a:lnTo>
                    <a:lnTo>
                      <a:pt x="260" y="281"/>
                    </a:lnTo>
                    <a:lnTo>
                      <a:pt x="250" y="279"/>
                    </a:lnTo>
                    <a:lnTo>
                      <a:pt x="241" y="278"/>
                    </a:lnTo>
                    <a:lnTo>
                      <a:pt x="233" y="277"/>
                    </a:lnTo>
                    <a:lnTo>
                      <a:pt x="228" y="277"/>
                    </a:lnTo>
                    <a:lnTo>
                      <a:pt x="225" y="278"/>
                    </a:lnTo>
                    <a:lnTo>
                      <a:pt x="224" y="279"/>
                    </a:lnTo>
                    <a:lnTo>
                      <a:pt x="222" y="282"/>
                    </a:lnTo>
                    <a:lnTo>
                      <a:pt x="224" y="284"/>
                    </a:lnTo>
                    <a:lnTo>
                      <a:pt x="228" y="286"/>
                    </a:lnTo>
                    <a:lnTo>
                      <a:pt x="237" y="291"/>
                    </a:lnTo>
                    <a:lnTo>
                      <a:pt x="246" y="295"/>
                    </a:lnTo>
                    <a:lnTo>
                      <a:pt x="253" y="298"/>
                    </a:lnTo>
                    <a:lnTo>
                      <a:pt x="256" y="300"/>
                    </a:lnTo>
                    <a:lnTo>
                      <a:pt x="259" y="306"/>
                    </a:lnTo>
                    <a:lnTo>
                      <a:pt x="259" y="312"/>
                    </a:lnTo>
                    <a:lnTo>
                      <a:pt x="256" y="314"/>
                    </a:lnTo>
                    <a:lnTo>
                      <a:pt x="250" y="317"/>
                    </a:lnTo>
                    <a:lnTo>
                      <a:pt x="247" y="321"/>
                    </a:lnTo>
                    <a:lnTo>
                      <a:pt x="246" y="326"/>
                    </a:lnTo>
                    <a:lnTo>
                      <a:pt x="247" y="331"/>
                    </a:lnTo>
                    <a:lnTo>
                      <a:pt x="247" y="342"/>
                    </a:lnTo>
                    <a:lnTo>
                      <a:pt x="243" y="355"/>
                    </a:lnTo>
                    <a:lnTo>
                      <a:pt x="230" y="363"/>
                    </a:lnTo>
                    <a:lnTo>
                      <a:pt x="211" y="365"/>
                    </a:lnTo>
                    <a:lnTo>
                      <a:pt x="204" y="363"/>
                    </a:lnTo>
                    <a:lnTo>
                      <a:pt x="196" y="362"/>
                    </a:lnTo>
                    <a:lnTo>
                      <a:pt x="192" y="361"/>
                    </a:lnTo>
                    <a:lnTo>
                      <a:pt x="188" y="359"/>
                    </a:lnTo>
                    <a:lnTo>
                      <a:pt x="185" y="361"/>
                    </a:lnTo>
                    <a:lnTo>
                      <a:pt x="182" y="362"/>
                    </a:lnTo>
                    <a:lnTo>
                      <a:pt x="179" y="365"/>
                    </a:lnTo>
                    <a:lnTo>
                      <a:pt x="177" y="368"/>
                    </a:lnTo>
                    <a:lnTo>
                      <a:pt x="172" y="386"/>
                    </a:lnTo>
                    <a:lnTo>
                      <a:pt x="163" y="405"/>
                    </a:lnTo>
                    <a:lnTo>
                      <a:pt x="151" y="425"/>
                    </a:lnTo>
                    <a:lnTo>
                      <a:pt x="138" y="442"/>
                    </a:lnTo>
                    <a:lnTo>
                      <a:pt x="122" y="457"/>
                    </a:lnTo>
                    <a:lnTo>
                      <a:pt x="105" y="467"/>
                    </a:lnTo>
                    <a:lnTo>
                      <a:pt x="83" y="471"/>
                    </a:lnTo>
                    <a:lnTo>
                      <a:pt x="60" y="469"/>
                    </a:lnTo>
                    <a:lnTo>
                      <a:pt x="46" y="464"/>
                    </a:lnTo>
                    <a:lnTo>
                      <a:pt x="36" y="457"/>
                    </a:lnTo>
                    <a:lnTo>
                      <a:pt x="29" y="449"/>
                    </a:lnTo>
                    <a:lnTo>
                      <a:pt x="25" y="439"/>
                    </a:lnTo>
                    <a:lnTo>
                      <a:pt x="20" y="428"/>
                    </a:lnTo>
                    <a:lnTo>
                      <a:pt x="19" y="415"/>
                    </a:lnTo>
                    <a:lnTo>
                      <a:pt x="19" y="403"/>
                    </a:lnTo>
                    <a:lnTo>
                      <a:pt x="20" y="389"/>
                    </a:lnTo>
                    <a:lnTo>
                      <a:pt x="28" y="355"/>
                    </a:lnTo>
                    <a:lnTo>
                      <a:pt x="35" y="317"/>
                    </a:lnTo>
                    <a:lnTo>
                      <a:pt x="39" y="284"/>
                    </a:lnTo>
                    <a:lnTo>
                      <a:pt x="35" y="258"/>
                    </a:lnTo>
                    <a:lnTo>
                      <a:pt x="22" y="233"/>
                    </a:lnTo>
                    <a:lnTo>
                      <a:pt x="10" y="205"/>
                    </a:lnTo>
                    <a:lnTo>
                      <a:pt x="3" y="176"/>
                    </a:lnTo>
                    <a:lnTo>
                      <a:pt x="0" y="145"/>
                    </a:lnTo>
                    <a:lnTo>
                      <a:pt x="1" y="113"/>
                    </a:lnTo>
                    <a:lnTo>
                      <a:pt x="10" y="83"/>
                    </a:lnTo>
                    <a:lnTo>
                      <a:pt x="26" y="54"/>
                    </a:lnTo>
                    <a:lnTo>
                      <a:pt x="52" y="27"/>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5" name="Google Shape;205;p18"/>
              <p:cNvSpPr/>
              <p:nvPr/>
            </p:nvSpPr>
            <p:spPr>
              <a:xfrm>
                <a:off x="867" y="4590"/>
                <a:ext cx="12" cy="12"/>
              </a:xfrm>
              <a:custGeom>
                <a:rect b="b" l="l" r="r" t="t"/>
                <a:pathLst>
                  <a:path extrusionOk="0" h="35" w="37">
                    <a:moveTo>
                      <a:pt x="13" y="35"/>
                    </a:moveTo>
                    <a:lnTo>
                      <a:pt x="21" y="35"/>
                    </a:lnTo>
                    <a:lnTo>
                      <a:pt x="28" y="33"/>
                    </a:lnTo>
                    <a:lnTo>
                      <a:pt x="34" y="28"/>
                    </a:lnTo>
                    <a:lnTo>
                      <a:pt x="37" y="23"/>
                    </a:lnTo>
                    <a:lnTo>
                      <a:pt x="37" y="16"/>
                    </a:lnTo>
                    <a:lnTo>
                      <a:pt x="34" y="9"/>
                    </a:lnTo>
                    <a:lnTo>
                      <a:pt x="29" y="3"/>
                    </a:lnTo>
                    <a:lnTo>
                      <a:pt x="22" y="0"/>
                    </a:lnTo>
                    <a:lnTo>
                      <a:pt x="15" y="0"/>
                    </a:lnTo>
                    <a:lnTo>
                      <a:pt x="9" y="3"/>
                    </a:lnTo>
                    <a:lnTo>
                      <a:pt x="3" y="7"/>
                    </a:lnTo>
                    <a:lnTo>
                      <a:pt x="0" y="14"/>
                    </a:lnTo>
                    <a:lnTo>
                      <a:pt x="0" y="21"/>
                    </a:lnTo>
                    <a:lnTo>
                      <a:pt x="3" y="27"/>
                    </a:lnTo>
                    <a:lnTo>
                      <a:pt x="8" y="33"/>
                    </a:lnTo>
                    <a:lnTo>
                      <a:pt x="13"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6" name="Google Shape;206;p18"/>
              <p:cNvSpPr/>
              <p:nvPr/>
            </p:nvSpPr>
            <p:spPr>
              <a:xfrm>
                <a:off x="858" y="4494"/>
                <a:ext cx="12" cy="12"/>
              </a:xfrm>
              <a:custGeom>
                <a:rect b="b" l="l" r="r" t="t"/>
                <a:pathLst>
                  <a:path extrusionOk="0" h="35" w="37">
                    <a:moveTo>
                      <a:pt x="13" y="35"/>
                    </a:moveTo>
                    <a:lnTo>
                      <a:pt x="21" y="35"/>
                    </a:lnTo>
                    <a:lnTo>
                      <a:pt x="28" y="32"/>
                    </a:lnTo>
                    <a:lnTo>
                      <a:pt x="34" y="28"/>
                    </a:lnTo>
                    <a:lnTo>
                      <a:pt x="37" y="23"/>
                    </a:lnTo>
                    <a:lnTo>
                      <a:pt x="37" y="16"/>
                    </a:lnTo>
                    <a:lnTo>
                      <a:pt x="34" y="9"/>
                    </a:lnTo>
                    <a:lnTo>
                      <a:pt x="29" y="3"/>
                    </a:lnTo>
                    <a:lnTo>
                      <a:pt x="22" y="0"/>
                    </a:lnTo>
                    <a:lnTo>
                      <a:pt x="15" y="0"/>
                    </a:lnTo>
                    <a:lnTo>
                      <a:pt x="9" y="3"/>
                    </a:lnTo>
                    <a:lnTo>
                      <a:pt x="3" y="7"/>
                    </a:lnTo>
                    <a:lnTo>
                      <a:pt x="0" y="14"/>
                    </a:lnTo>
                    <a:lnTo>
                      <a:pt x="0" y="21"/>
                    </a:lnTo>
                    <a:lnTo>
                      <a:pt x="3" y="27"/>
                    </a:lnTo>
                    <a:lnTo>
                      <a:pt x="7" y="32"/>
                    </a:lnTo>
                    <a:lnTo>
                      <a:pt x="13"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7" name="Google Shape;207;p18"/>
              <p:cNvSpPr/>
              <p:nvPr/>
            </p:nvSpPr>
            <p:spPr>
              <a:xfrm>
                <a:off x="919" y="4550"/>
                <a:ext cx="13" cy="7"/>
              </a:xfrm>
              <a:custGeom>
                <a:rect b="b" l="l" r="r" t="t"/>
                <a:pathLst>
                  <a:path extrusionOk="0" h="21" w="38">
                    <a:moveTo>
                      <a:pt x="31" y="21"/>
                    </a:moveTo>
                    <a:lnTo>
                      <a:pt x="24" y="18"/>
                    </a:lnTo>
                    <a:lnTo>
                      <a:pt x="15" y="14"/>
                    </a:lnTo>
                    <a:lnTo>
                      <a:pt x="6" y="9"/>
                    </a:lnTo>
                    <a:lnTo>
                      <a:pt x="2" y="7"/>
                    </a:lnTo>
                    <a:lnTo>
                      <a:pt x="0" y="5"/>
                    </a:lnTo>
                    <a:lnTo>
                      <a:pt x="2" y="2"/>
                    </a:lnTo>
                    <a:lnTo>
                      <a:pt x="3" y="1"/>
                    </a:lnTo>
                    <a:lnTo>
                      <a:pt x="6" y="0"/>
                    </a:lnTo>
                    <a:lnTo>
                      <a:pt x="11" y="0"/>
                    </a:lnTo>
                    <a:lnTo>
                      <a:pt x="19" y="1"/>
                    </a:lnTo>
                    <a:lnTo>
                      <a:pt x="28" y="2"/>
                    </a:lnTo>
                    <a:lnTo>
                      <a:pt x="38" y="4"/>
                    </a:lnTo>
                    <a:lnTo>
                      <a:pt x="37" y="9"/>
                    </a:lnTo>
                    <a:lnTo>
                      <a:pt x="35" y="14"/>
                    </a:lnTo>
                    <a:lnTo>
                      <a:pt x="32" y="18"/>
                    </a:lnTo>
                    <a:lnTo>
                      <a:pt x="31" y="21"/>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8" name="Google Shape;208;p18"/>
              <p:cNvSpPr/>
              <p:nvPr/>
            </p:nvSpPr>
            <p:spPr>
              <a:xfrm>
                <a:off x="917" y="4509"/>
                <a:ext cx="19" cy="6"/>
              </a:xfrm>
              <a:custGeom>
                <a:rect b="b" l="l" r="r" t="t"/>
                <a:pathLst>
                  <a:path extrusionOk="0" h="17" w="58">
                    <a:moveTo>
                      <a:pt x="6" y="15"/>
                    </a:moveTo>
                    <a:lnTo>
                      <a:pt x="2" y="17"/>
                    </a:lnTo>
                    <a:lnTo>
                      <a:pt x="0" y="15"/>
                    </a:lnTo>
                    <a:lnTo>
                      <a:pt x="0" y="14"/>
                    </a:lnTo>
                    <a:lnTo>
                      <a:pt x="3" y="13"/>
                    </a:lnTo>
                    <a:lnTo>
                      <a:pt x="7" y="11"/>
                    </a:lnTo>
                    <a:lnTo>
                      <a:pt x="12" y="8"/>
                    </a:lnTo>
                    <a:lnTo>
                      <a:pt x="19" y="4"/>
                    </a:lnTo>
                    <a:lnTo>
                      <a:pt x="29" y="1"/>
                    </a:lnTo>
                    <a:lnTo>
                      <a:pt x="39" y="0"/>
                    </a:lnTo>
                    <a:lnTo>
                      <a:pt x="48" y="0"/>
                    </a:lnTo>
                    <a:lnTo>
                      <a:pt x="55" y="4"/>
                    </a:lnTo>
                    <a:lnTo>
                      <a:pt x="58" y="8"/>
                    </a:lnTo>
                    <a:lnTo>
                      <a:pt x="58" y="10"/>
                    </a:lnTo>
                    <a:lnTo>
                      <a:pt x="57" y="13"/>
                    </a:lnTo>
                    <a:lnTo>
                      <a:pt x="55" y="15"/>
                    </a:lnTo>
                    <a:lnTo>
                      <a:pt x="53" y="17"/>
                    </a:lnTo>
                    <a:lnTo>
                      <a:pt x="51" y="17"/>
                    </a:lnTo>
                    <a:lnTo>
                      <a:pt x="50" y="14"/>
                    </a:lnTo>
                    <a:lnTo>
                      <a:pt x="47" y="13"/>
                    </a:lnTo>
                    <a:lnTo>
                      <a:pt x="45" y="11"/>
                    </a:lnTo>
                    <a:lnTo>
                      <a:pt x="38" y="10"/>
                    </a:lnTo>
                    <a:lnTo>
                      <a:pt x="29" y="8"/>
                    </a:lnTo>
                    <a:lnTo>
                      <a:pt x="18" y="11"/>
                    </a:lnTo>
                    <a:lnTo>
                      <a:pt x="6"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09" name="Google Shape;209;p18"/>
              <p:cNvSpPr/>
              <p:nvPr/>
            </p:nvSpPr>
            <p:spPr>
              <a:xfrm>
                <a:off x="919" y="4520"/>
                <a:ext cx="13" cy="6"/>
              </a:xfrm>
              <a:custGeom>
                <a:rect b="b" l="l" r="r" t="t"/>
                <a:pathLst>
                  <a:path extrusionOk="0" h="18" w="40">
                    <a:moveTo>
                      <a:pt x="14" y="4"/>
                    </a:moveTo>
                    <a:lnTo>
                      <a:pt x="16" y="4"/>
                    </a:lnTo>
                    <a:lnTo>
                      <a:pt x="22" y="3"/>
                    </a:lnTo>
                    <a:lnTo>
                      <a:pt x="28" y="3"/>
                    </a:lnTo>
                    <a:lnTo>
                      <a:pt x="34" y="2"/>
                    </a:lnTo>
                    <a:lnTo>
                      <a:pt x="35" y="0"/>
                    </a:lnTo>
                    <a:lnTo>
                      <a:pt x="38" y="0"/>
                    </a:lnTo>
                    <a:lnTo>
                      <a:pt x="40" y="0"/>
                    </a:lnTo>
                    <a:lnTo>
                      <a:pt x="40" y="2"/>
                    </a:lnTo>
                    <a:lnTo>
                      <a:pt x="40" y="3"/>
                    </a:lnTo>
                    <a:lnTo>
                      <a:pt x="38" y="4"/>
                    </a:lnTo>
                    <a:lnTo>
                      <a:pt x="35" y="6"/>
                    </a:lnTo>
                    <a:lnTo>
                      <a:pt x="31" y="9"/>
                    </a:lnTo>
                    <a:lnTo>
                      <a:pt x="30" y="10"/>
                    </a:lnTo>
                    <a:lnTo>
                      <a:pt x="30" y="13"/>
                    </a:lnTo>
                    <a:lnTo>
                      <a:pt x="30" y="14"/>
                    </a:lnTo>
                    <a:lnTo>
                      <a:pt x="30" y="16"/>
                    </a:lnTo>
                    <a:lnTo>
                      <a:pt x="31" y="18"/>
                    </a:lnTo>
                    <a:lnTo>
                      <a:pt x="30" y="18"/>
                    </a:lnTo>
                    <a:lnTo>
                      <a:pt x="28" y="17"/>
                    </a:lnTo>
                    <a:lnTo>
                      <a:pt x="25" y="16"/>
                    </a:lnTo>
                    <a:lnTo>
                      <a:pt x="19" y="13"/>
                    </a:lnTo>
                    <a:lnTo>
                      <a:pt x="14" y="11"/>
                    </a:lnTo>
                    <a:lnTo>
                      <a:pt x="9" y="10"/>
                    </a:lnTo>
                    <a:lnTo>
                      <a:pt x="6" y="10"/>
                    </a:lnTo>
                    <a:lnTo>
                      <a:pt x="5" y="9"/>
                    </a:lnTo>
                    <a:lnTo>
                      <a:pt x="3" y="7"/>
                    </a:lnTo>
                    <a:lnTo>
                      <a:pt x="2" y="7"/>
                    </a:lnTo>
                    <a:lnTo>
                      <a:pt x="0" y="6"/>
                    </a:lnTo>
                    <a:lnTo>
                      <a:pt x="0" y="4"/>
                    </a:lnTo>
                    <a:lnTo>
                      <a:pt x="2" y="3"/>
                    </a:lnTo>
                    <a:lnTo>
                      <a:pt x="5" y="4"/>
                    </a:lnTo>
                    <a:lnTo>
                      <a:pt x="8" y="4"/>
                    </a:lnTo>
                    <a:lnTo>
                      <a:pt x="11" y="4"/>
                    </a:lnTo>
                    <a:lnTo>
                      <a:pt x="12" y="4"/>
                    </a:lnTo>
                    <a:lnTo>
                      <a:pt x="14"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0" name="Google Shape;210;p18"/>
              <p:cNvSpPr/>
              <p:nvPr/>
            </p:nvSpPr>
            <p:spPr>
              <a:xfrm>
                <a:off x="858" y="4494"/>
                <a:ext cx="12" cy="12"/>
              </a:xfrm>
              <a:custGeom>
                <a:rect b="b" l="l" r="r" t="t"/>
                <a:pathLst>
                  <a:path extrusionOk="0" h="35" w="37">
                    <a:moveTo>
                      <a:pt x="13" y="35"/>
                    </a:moveTo>
                    <a:lnTo>
                      <a:pt x="21" y="35"/>
                    </a:lnTo>
                    <a:lnTo>
                      <a:pt x="28" y="32"/>
                    </a:lnTo>
                    <a:lnTo>
                      <a:pt x="34" y="28"/>
                    </a:lnTo>
                    <a:lnTo>
                      <a:pt x="37" y="23"/>
                    </a:lnTo>
                    <a:lnTo>
                      <a:pt x="37" y="16"/>
                    </a:lnTo>
                    <a:lnTo>
                      <a:pt x="34" y="9"/>
                    </a:lnTo>
                    <a:lnTo>
                      <a:pt x="29" y="3"/>
                    </a:lnTo>
                    <a:lnTo>
                      <a:pt x="22" y="0"/>
                    </a:lnTo>
                    <a:lnTo>
                      <a:pt x="15" y="0"/>
                    </a:lnTo>
                    <a:lnTo>
                      <a:pt x="9" y="3"/>
                    </a:lnTo>
                    <a:lnTo>
                      <a:pt x="3" y="7"/>
                    </a:lnTo>
                    <a:lnTo>
                      <a:pt x="0" y="14"/>
                    </a:lnTo>
                    <a:lnTo>
                      <a:pt x="0" y="21"/>
                    </a:lnTo>
                    <a:lnTo>
                      <a:pt x="3" y="27"/>
                    </a:lnTo>
                    <a:lnTo>
                      <a:pt x="7" y="32"/>
                    </a:lnTo>
                    <a:lnTo>
                      <a:pt x="13" y="3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1" name="Google Shape;211;p18"/>
              <p:cNvSpPr/>
              <p:nvPr/>
            </p:nvSpPr>
            <p:spPr>
              <a:xfrm>
                <a:off x="836" y="4452"/>
                <a:ext cx="113" cy="102"/>
              </a:xfrm>
              <a:custGeom>
                <a:rect b="b" l="l" r="r" t="t"/>
                <a:pathLst>
                  <a:path extrusionOk="0" h="305" w="339">
                    <a:moveTo>
                      <a:pt x="313" y="126"/>
                    </a:moveTo>
                    <a:lnTo>
                      <a:pt x="326" y="127"/>
                    </a:lnTo>
                    <a:lnTo>
                      <a:pt x="336" y="120"/>
                    </a:lnTo>
                    <a:lnTo>
                      <a:pt x="339" y="110"/>
                    </a:lnTo>
                    <a:lnTo>
                      <a:pt x="333" y="100"/>
                    </a:lnTo>
                    <a:lnTo>
                      <a:pt x="329" y="96"/>
                    </a:lnTo>
                    <a:lnTo>
                      <a:pt x="328" y="92"/>
                    </a:lnTo>
                    <a:lnTo>
                      <a:pt x="326" y="85"/>
                    </a:lnTo>
                    <a:lnTo>
                      <a:pt x="326" y="78"/>
                    </a:lnTo>
                    <a:lnTo>
                      <a:pt x="325" y="71"/>
                    </a:lnTo>
                    <a:lnTo>
                      <a:pt x="320" y="67"/>
                    </a:lnTo>
                    <a:lnTo>
                      <a:pt x="313" y="63"/>
                    </a:lnTo>
                    <a:lnTo>
                      <a:pt x="301" y="60"/>
                    </a:lnTo>
                    <a:lnTo>
                      <a:pt x="296" y="57"/>
                    </a:lnTo>
                    <a:lnTo>
                      <a:pt x="288" y="54"/>
                    </a:lnTo>
                    <a:lnTo>
                      <a:pt x="281" y="50"/>
                    </a:lnTo>
                    <a:lnTo>
                      <a:pt x="275" y="46"/>
                    </a:lnTo>
                    <a:lnTo>
                      <a:pt x="268" y="42"/>
                    </a:lnTo>
                    <a:lnTo>
                      <a:pt x="262" y="36"/>
                    </a:lnTo>
                    <a:lnTo>
                      <a:pt x="258" y="30"/>
                    </a:lnTo>
                    <a:lnTo>
                      <a:pt x="253" y="25"/>
                    </a:lnTo>
                    <a:lnTo>
                      <a:pt x="249" y="19"/>
                    </a:lnTo>
                    <a:lnTo>
                      <a:pt x="243" y="15"/>
                    </a:lnTo>
                    <a:lnTo>
                      <a:pt x="236" y="9"/>
                    </a:lnTo>
                    <a:lnTo>
                      <a:pt x="227" y="5"/>
                    </a:lnTo>
                    <a:lnTo>
                      <a:pt x="217" y="1"/>
                    </a:lnTo>
                    <a:lnTo>
                      <a:pt x="207" y="0"/>
                    </a:lnTo>
                    <a:lnTo>
                      <a:pt x="197" y="0"/>
                    </a:lnTo>
                    <a:lnTo>
                      <a:pt x="185" y="2"/>
                    </a:lnTo>
                    <a:lnTo>
                      <a:pt x="179" y="4"/>
                    </a:lnTo>
                    <a:lnTo>
                      <a:pt x="173" y="7"/>
                    </a:lnTo>
                    <a:lnTo>
                      <a:pt x="168" y="7"/>
                    </a:lnTo>
                    <a:lnTo>
                      <a:pt x="162" y="8"/>
                    </a:lnTo>
                    <a:lnTo>
                      <a:pt x="154" y="8"/>
                    </a:lnTo>
                    <a:lnTo>
                      <a:pt x="149" y="8"/>
                    </a:lnTo>
                    <a:lnTo>
                      <a:pt x="141" y="8"/>
                    </a:lnTo>
                    <a:lnTo>
                      <a:pt x="136" y="7"/>
                    </a:lnTo>
                    <a:lnTo>
                      <a:pt x="130" y="5"/>
                    </a:lnTo>
                    <a:lnTo>
                      <a:pt x="122" y="5"/>
                    </a:lnTo>
                    <a:lnTo>
                      <a:pt x="115" y="7"/>
                    </a:lnTo>
                    <a:lnTo>
                      <a:pt x="109" y="8"/>
                    </a:lnTo>
                    <a:lnTo>
                      <a:pt x="102" y="11"/>
                    </a:lnTo>
                    <a:lnTo>
                      <a:pt x="95" y="14"/>
                    </a:lnTo>
                    <a:lnTo>
                      <a:pt x="90" y="18"/>
                    </a:lnTo>
                    <a:lnTo>
                      <a:pt x="86" y="22"/>
                    </a:lnTo>
                    <a:lnTo>
                      <a:pt x="79" y="32"/>
                    </a:lnTo>
                    <a:lnTo>
                      <a:pt x="72" y="37"/>
                    </a:lnTo>
                    <a:lnTo>
                      <a:pt x="64" y="42"/>
                    </a:lnTo>
                    <a:lnTo>
                      <a:pt x="58" y="44"/>
                    </a:lnTo>
                    <a:lnTo>
                      <a:pt x="54" y="47"/>
                    </a:lnTo>
                    <a:lnTo>
                      <a:pt x="48" y="53"/>
                    </a:lnTo>
                    <a:lnTo>
                      <a:pt x="44" y="61"/>
                    </a:lnTo>
                    <a:lnTo>
                      <a:pt x="41" y="71"/>
                    </a:lnTo>
                    <a:lnTo>
                      <a:pt x="40" y="79"/>
                    </a:lnTo>
                    <a:lnTo>
                      <a:pt x="37" y="86"/>
                    </a:lnTo>
                    <a:lnTo>
                      <a:pt x="32" y="92"/>
                    </a:lnTo>
                    <a:lnTo>
                      <a:pt x="25" y="98"/>
                    </a:lnTo>
                    <a:lnTo>
                      <a:pt x="18" y="102"/>
                    </a:lnTo>
                    <a:lnTo>
                      <a:pt x="12" y="109"/>
                    </a:lnTo>
                    <a:lnTo>
                      <a:pt x="6" y="119"/>
                    </a:lnTo>
                    <a:lnTo>
                      <a:pt x="6" y="134"/>
                    </a:lnTo>
                    <a:lnTo>
                      <a:pt x="9" y="144"/>
                    </a:lnTo>
                    <a:lnTo>
                      <a:pt x="10" y="154"/>
                    </a:lnTo>
                    <a:lnTo>
                      <a:pt x="10" y="162"/>
                    </a:lnTo>
                    <a:lnTo>
                      <a:pt x="9" y="171"/>
                    </a:lnTo>
                    <a:lnTo>
                      <a:pt x="6" y="178"/>
                    </a:lnTo>
                    <a:lnTo>
                      <a:pt x="6" y="186"/>
                    </a:lnTo>
                    <a:lnTo>
                      <a:pt x="8" y="194"/>
                    </a:lnTo>
                    <a:lnTo>
                      <a:pt x="10" y="201"/>
                    </a:lnTo>
                    <a:lnTo>
                      <a:pt x="12" y="210"/>
                    </a:lnTo>
                    <a:lnTo>
                      <a:pt x="12" y="220"/>
                    </a:lnTo>
                    <a:lnTo>
                      <a:pt x="9" y="229"/>
                    </a:lnTo>
                    <a:lnTo>
                      <a:pt x="5" y="238"/>
                    </a:lnTo>
                    <a:lnTo>
                      <a:pt x="0" y="248"/>
                    </a:lnTo>
                    <a:lnTo>
                      <a:pt x="2" y="257"/>
                    </a:lnTo>
                    <a:lnTo>
                      <a:pt x="5" y="266"/>
                    </a:lnTo>
                    <a:lnTo>
                      <a:pt x="10" y="270"/>
                    </a:lnTo>
                    <a:lnTo>
                      <a:pt x="16" y="274"/>
                    </a:lnTo>
                    <a:lnTo>
                      <a:pt x="22" y="280"/>
                    </a:lnTo>
                    <a:lnTo>
                      <a:pt x="28" y="287"/>
                    </a:lnTo>
                    <a:lnTo>
                      <a:pt x="32" y="294"/>
                    </a:lnTo>
                    <a:lnTo>
                      <a:pt x="35" y="297"/>
                    </a:lnTo>
                    <a:lnTo>
                      <a:pt x="41" y="301"/>
                    </a:lnTo>
                    <a:lnTo>
                      <a:pt x="47" y="302"/>
                    </a:lnTo>
                    <a:lnTo>
                      <a:pt x="56" y="304"/>
                    </a:lnTo>
                    <a:lnTo>
                      <a:pt x="63" y="305"/>
                    </a:lnTo>
                    <a:lnTo>
                      <a:pt x="72" y="305"/>
                    </a:lnTo>
                    <a:lnTo>
                      <a:pt x="80" y="304"/>
                    </a:lnTo>
                    <a:lnTo>
                      <a:pt x="88" y="302"/>
                    </a:lnTo>
                    <a:lnTo>
                      <a:pt x="98" y="295"/>
                    </a:lnTo>
                    <a:lnTo>
                      <a:pt x="105" y="285"/>
                    </a:lnTo>
                    <a:lnTo>
                      <a:pt x="105" y="276"/>
                    </a:lnTo>
                    <a:lnTo>
                      <a:pt x="101" y="267"/>
                    </a:lnTo>
                    <a:lnTo>
                      <a:pt x="96" y="257"/>
                    </a:lnTo>
                    <a:lnTo>
                      <a:pt x="95" y="246"/>
                    </a:lnTo>
                    <a:lnTo>
                      <a:pt x="96" y="235"/>
                    </a:lnTo>
                    <a:lnTo>
                      <a:pt x="98" y="227"/>
                    </a:lnTo>
                    <a:lnTo>
                      <a:pt x="101" y="218"/>
                    </a:lnTo>
                    <a:lnTo>
                      <a:pt x="106" y="208"/>
                    </a:lnTo>
                    <a:lnTo>
                      <a:pt x="112" y="200"/>
                    </a:lnTo>
                    <a:lnTo>
                      <a:pt x="120" y="194"/>
                    </a:lnTo>
                    <a:lnTo>
                      <a:pt x="124" y="193"/>
                    </a:lnTo>
                    <a:lnTo>
                      <a:pt x="128" y="196"/>
                    </a:lnTo>
                    <a:lnTo>
                      <a:pt x="133" y="200"/>
                    </a:lnTo>
                    <a:lnTo>
                      <a:pt x="136" y="204"/>
                    </a:lnTo>
                    <a:lnTo>
                      <a:pt x="140" y="207"/>
                    </a:lnTo>
                    <a:lnTo>
                      <a:pt x="146" y="208"/>
                    </a:lnTo>
                    <a:lnTo>
                      <a:pt x="152" y="210"/>
                    </a:lnTo>
                    <a:lnTo>
                      <a:pt x="156" y="211"/>
                    </a:lnTo>
                    <a:lnTo>
                      <a:pt x="159" y="213"/>
                    </a:lnTo>
                    <a:lnTo>
                      <a:pt x="162" y="211"/>
                    </a:lnTo>
                    <a:lnTo>
                      <a:pt x="162" y="207"/>
                    </a:lnTo>
                    <a:lnTo>
                      <a:pt x="163" y="203"/>
                    </a:lnTo>
                    <a:lnTo>
                      <a:pt x="165" y="197"/>
                    </a:lnTo>
                    <a:lnTo>
                      <a:pt x="169" y="193"/>
                    </a:lnTo>
                    <a:lnTo>
                      <a:pt x="173" y="190"/>
                    </a:lnTo>
                    <a:lnTo>
                      <a:pt x="179" y="189"/>
                    </a:lnTo>
                    <a:lnTo>
                      <a:pt x="185" y="187"/>
                    </a:lnTo>
                    <a:lnTo>
                      <a:pt x="191" y="183"/>
                    </a:lnTo>
                    <a:lnTo>
                      <a:pt x="194" y="178"/>
                    </a:lnTo>
                    <a:lnTo>
                      <a:pt x="195" y="172"/>
                    </a:lnTo>
                    <a:lnTo>
                      <a:pt x="197" y="166"/>
                    </a:lnTo>
                    <a:lnTo>
                      <a:pt x="198" y="159"/>
                    </a:lnTo>
                    <a:lnTo>
                      <a:pt x="202" y="152"/>
                    </a:lnTo>
                    <a:lnTo>
                      <a:pt x="208" y="144"/>
                    </a:lnTo>
                    <a:lnTo>
                      <a:pt x="216" y="137"/>
                    </a:lnTo>
                    <a:lnTo>
                      <a:pt x="223" y="127"/>
                    </a:lnTo>
                    <a:lnTo>
                      <a:pt x="224" y="117"/>
                    </a:lnTo>
                    <a:lnTo>
                      <a:pt x="216" y="106"/>
                    </a:lnTo>
                    <a:lnTo>
                      <a:pt x="208" y="100"/>
                    </a:lnTo>
                    <a:lnTo>
                      <a:pt x="204" y="95"/>
                    </a:lnTo>
                    <a:lnTo>
                      <a:pt x="202" y="88"/>
                    </a:lnTo>
                    <a:lnTo>
                      <a:pt x="205" y="79"/>
                    </a:lnTo>
                    <a:lnTo>
                      <a:pt x="210" y="77"/>
                    </a:lnTo>
                    <a:lnTo>
                      <a:pt x="216" y="74"/>
                    </a:lnTo>
                    <a:lnTo>
                      <a:pt x="221" y="74"/>
                    </a:lnTo>
                    <a:lnTo>
                      <a:pt x="230" y="74"/>
                    </a:lnTo>
                    <a:lnTo>
                      <a:pt x="239" y="75"/>
                    </a:lnTo>
                    <a:lnTo>
                      <a:pt x="248" y="77"/>
                    </a:lnTo>
                    <a:lnTo>
                      <a:pt x="256" y="79"/>
                    </a:lnTo>
                    <a:lnTo>
                      <a:pt x="264" y="82"/>
                    </a:lnTo>
                    <a:lnTo>
                      <a:pt x="269" y="85"/>
                    </a:lnTo>
                    <a:lnTo>
                      <a:pt x="275" y="89"/>
                    </a:lnTo>
                    <a:lnTo>
                      <a:pt x="282" y="93"/>
                    </a:lnTo>
                    <a:lnTo>
                      <a:pt x="288" y="99"/>
                    </a:lnTo>
                    <a:lnTo>
                      <a:pt x="296" y="106"/>
                    </a:lnTo>
                    <a:lnTo>
                      <a:pt x="303" y="113"/>
                    </a:lnTo>
                    <a:lnTo>
                      <a:pt x="309" y="119"/>
                    </a:lnTo>
                    <a:lnTo>
                      <a:pt x="313" y="12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2" name="Google Shape;212;p18"/>
              <p:cNvSpPr/>
              <p:nvPr/>
            </p:nvSpPr>
            <p:spPr>
              <a:xfrm>
                <a:off x="915" y="4540"/>
                <a:ext cx="22" cy="12"/>
              </a:xfrm>
              <a:custGeom>
                <a:rect b="b" l="l" r="r" t="t"/>
                <a:pathLst>
                  <a:path extrusionOk="0" h="36" w="64">
                    <a:moveTo>
                      <a:pt x="9" y="6"/>
                    </a:moveTo>
                    <a:lnTo>
                      <a:pt x="3" y="9"/>
                    </a:lnTo>
                    <a:lnTo>
                      <a:pt x="0" y="13"/>
                    </a:lnTo>
                    <a:lnTo>
                      <a:pt x="1" y="17"/>
                    </a:lnTo>
                    <a:lnTo>
                      <a:pt x="10" y="20"/>
                    </a:lnTo>
                    <a:lnTo>
                      <a:pt x="22" y="21"/>
                    </a:lnTo>
                    <a:lnTo>
                      <a:pt x="33" y="24"/>
                    </a:lnTo>
                    <a:lnTo>
                      <a:pt x="42" y="29"/>
                    </a:lnTo>
                    <a:lnTo>
                      <a:pt x="49" y="33"/>
                    </a:lnTo>
                    <a:lnTo>
                      <a:pt x="54" y="36"/>
                    </a:lnTo>
                    <a:lnTo>
                      <a:pt x="57" y="36"/>
                    </a:lnTo>
                    <a:lnTo>
                      <a:pt x="59" y="31"/>
                    </a:lnTo>
                    <a:lnTo>
                      <a:pt x="62" y="26"/>
                    </a:lnTo>
                    <a:lnTo>
                      <a:pt x="64" y="19"/>
                    </a:lnTo>
                    <a:lnTo>
                      <a:pt x="62" y="12"/>
                    </a:lnTo>
                    <a:lnTo>
                      <a:pt x="59" y="5"/>
                    </a:lnTo>
                    <a:lnTo>
                      <a:pt x="54" y="2"/>
                    </a:lnTo>
                    <a:lnTo>
                      <a:pt x="49" y="0"/>
                    </a:lnTo>
                    <a:lnTo>
                      <a:pt x="43" y="0"/>
                    </a:lnTo>
                    <a:lnTo>
                      <a:pt x="38" y="0"/>
                    </a:lnTo>
                    <a:lnTo>
                      <a:pt x="32" y="0"/>
                    </a:lnTo>
                    <a:lnTo>
                      <a:pt x="26" y="2"/>
                    </a:lnTo>
                    <a:lnTo>
                      <a:pt x="20" y="3"/>
                    </a:lnTo>
                    <a:lnTo>
                      <a:pt x="14" y="5"/>
                    </a:lnTo>
                    <a:lnTo>
                      <a:pt x="9"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3" name="Google Shape;213;p18"/>
              <p:cNvSpPr/>
              <p:nvPr/>
            </p:nvSpPr>
            <p:spPr>
              <a:xfrm>
                <a:off x="784" y="4861"/>
                <a:ext cx="91" cy="454"/>
              </a:xfrm>
              <a:custGeom>
                <a:rect b="b" l="l" r="r" t="t"/>
                <a:pathLst>
                  <a:path extrusionOk="0" h="1362" w="272">
                    <a:moveTo>
                      <a:pt x="171" y="7"/>
                    </a:moveTo>
                    <a:lnTo>
                      <a:pt x="149" y="2"/>
                    </a:lnTo>
                    <a:lnTo>
                      <a:pt x="126" y="0"/>
                    </a:lnTo>
                    <a:lnTo>
                      <a:pt x="103" y="3"/>
                    </a:lnTo>
                    <a:lnTo>
                      <a:pt x="80" y="10"/>
                    </a:lnTo>
                    <a:lnTo>
                      <a:pt x="58" y="21"/>
                    </a:lnTo>
                    <a:lnTo>
                      <a:pt x="39" y="38"/>
                    </a:lnTo>
                    <a:lnTo>
                      <a:pt x="23" y="59"/>
                    </a:lnTo>
                    <a:lnTo>
                      <a:pt x="10" y="85"/>
                    </a:lnTo>
                    <a:lnTo>
                      <a:pt x="0" y="143"/>
                    </a:lnTo>
                    <a:lnTo>
                      <a:pt x="1" y="211"/>
                    </a:lnTo>
                    <a:lnTo>
                      <a:pt x="7" y="274"/>
                    </a:lnTo>
                    <a:lnTo>
                      <a:pt x="14" y="319"/>
                    </a:lnTo>
                    <a:lnTo>
                      <a:pt x="20" y="340"/>
                    </a:lnTo>
                    <a:lnTo>
                      <a:pt x="27" y="368"/>
                    </a:lnTo>
                    <a:lnTo>
                      <a:pt x="39" y="403"/>
                    </a:lnTo>
                    <a:lnTo>
                      <a:pt x="51" y="439"/>
                    </a:lnTo>
                    <a:lnTo>
                      <a:pt x="62" y="476"/>
                    </a:lnTo>
                    <a:lnTo>
                      <a:pt x="72" y="509"/>
                    </a:lnTo>
                    <a:lnTo>
                      <a:pt x="81" y="537"/>
                    </a:lnTo>
                    <a:lnTo>
                      <a:pt x="87" y="556"/>
                    </a:lnTo>
                    <a:lnTo>
                      <a:pt x="97" y="595"/>
                    </a:lnTo>
                    <a:lnTo>
                      <a:pt x="107" y="648"/>
                    </a:lnTo>
                    <a:lnTo>
                      <a:pt x="116" y="700"/>
                    </a:lnTo>
                    <a:lnTo>
                      <a:pt x="120" y="734"/>
                    </a:lnTo>
                    <a:lnTo>
                      <a:pt x="116" y="764"/>
                    </a:lnTo>
                    <a:lnTo>
                      <a:pt x="107" y="812"/>
                    </a:lnTo>
                    <a:lnTo>
                      <a:pt x="100" y="863"/>
                    </a:lnTo>
                    <a:lnTo>
                      <a:pt x="99" y="902"/>
                    </a:lnTo>
                    <a:lnTo>
                      <a:pt x="101" y="920"/>
                    </a:lnTo>
                    <a:lnTo>
                      <a:pt x="106" y="945"/>
                    </a:lnTo>
                    <a:lnTo>
                      <a:pt x="113" y="976"/>
                    </a:lnTo>
                    <a:lnTo>
                      <a:pt x="122" y="1010"/>
                    </a:lnTo>
                    <a:lnTo>
                      <a:pt x="131" y="1046"/>
                    </a:lnTo>
                    <a:lnTo>
                      <a:pt x="142" y="1081"/>
                    </a:lnTo>
                    <a:lnTo>
                      <a:pt x="154" y="1115"/>
                    </a:lnTo>
                    <a:lnTo>
                      <a:pt x="165" y="1146"/>
                    </a:lnTo>
                    <a:lnTo>
                      <a:pt x="177" y="1174"/>
                    </a:lnTo>
                    <a:lnTo>
                      <a:pt x="186" y="1199"/>
                    </a:lnTo>
                    <a:lnTo>
                      <a:pt x="193" y="1224"/>
                    </a:lnTo>
                    <a:lnTo>
                      <a:pt x="199" y="1247"/>
                    </a:lnTo>
                    <a:lnTo>
                      <a:pt x="202" y="1266"/>
                    </a:lnTo>
                    <a:lnTo>
                      <a:pt x="205" y="1284"/>
                    </a:lnTo>
                    <a:lnTo>
                      <a:pt x="208" y="1300"/>
                    </a:lnTo>
                    <a:lnTo>
                      <a:pt x="211" y="1312"/>
                    </a:lnTo>
                    <a:lnTo>
                      <a:pt x="218" y="1332"/>
                    </a:lnTo>
                    <a:lnTo>
                      <a:pt x="225" y="1349"/>
                    </a:lnTo>
                    <a:lnTo>
                      <a:pt x="234" y="1360"/>
                    </a:lnTo>
                    <a:lnTo>
                      <a:pt x="241" y="1362"/>
                    </a:lnTo>
                    <a:lnTo>
                      <a:pt x="248" y="1356"/>
                    </a:lnTo>
                    <a:lnTo>
                      <a:pt x="256" y="1346"/>
                    </a:lnTo>
                    <a:lnTo>
                      <a:pt x="261" y="1335"/>
                    </a:lnTo>
                    <a:lnTo>
                      <a:pt x="267" y="1321"/>
                    </a:lnTo>
                    <a:lnTo>
                      <a:pt x="270" y="1303"/>
                    </a:lnTo>
                    <a:lnTo>
                      <a:pt x="272" y="1280"/>
                    </a:lnTo>
                    <a:lnTo>
                      <a:pt x="269" y="1256"/>
                    </a:lnTo>
                    <a:lnTo>
                      <a:pt x="266" y="1235"/>
                    </a:lnTo>
                    <a:lnTo>
                      <a:pt x="260" y="1199"/>
                    </a:lnTo>
                    <a:lnTo>
                      <a:pt x="254" y="1141"/>
                    </a:lnTo>
                    <a:lnTo>
                      <a:pt x="250" y="1083"/>
                    </a:lnTo>
                    <a:lnTo>
                      <a:pt x="251" y="1042"/>
                    </a:lnTo>
                    <a:lnTo>
                      <a:pt x="257" y="1014"/>
                    </a:lnTo>
                    <a:lnTo>
                      <a:pt x="261" y="980"/>
                    </a:lnTo>
                    <a:lnTo>
                      <a:pt x="264" y="947"/>
                    </a:lnTo>
                    <a:lnTo>
                      <a:pt x="263" y="916"/>
                    </a:lnTo>
                    <a:lnTo>
                      <a:pt x="257" y="875"/>
                    </a:lnTo>
                    <a:lnTo>
                      <a:pt x="250" y="822"/>
                    </a:lnTo>
                    <a:lnTo>
                      <a:pt x="244" y="770"/>
                    </a:lnTo>
                    <a:lnTo>
                      <a:pt x="240" y="741"/>
                    </a:lnTo>
                    <a:lnTo>
                      <a:pt x="245" y="703"/>
                    </a:lnTo>
                    <a:lnTo>
                      <a:pt x="250" y="661"/>
                    </a:lnTo>
                    <a:lnTo>
                      <a:pt x="251" y="624"/>
                    </a:lnTo>
                    <a:lnTo>
                      <a:pt x="250" y="599"/>
                    </a:lnTo>
                    <a:lnTo>
                      <a:pt x="245" y="582"/>
                    </a:lnTo>
                    <a:lnTo>
                      <a:pt x="243" y="564"/>
                    </a:lnTo>
                    <a:lnTo>
                      <a:pt x="240" y="547"/>
                    </a:lnTo>
                    <a:lnTo>
                      <a:pt x="240" y="532"/>
                    </a:lnTo>
                    <a:lnTo>
                      <a:pt x="245" y="474"/>
                    </a:lnTo>
                    <a:lnTo>
                      <a:pt x="259" y="364"/>
                    </a:lnTo>
                    <a:lnTo>
                      <a:pt x="269" y="247"/>
                    </a:lnTo>
                    <a:lnTo>
                      <a:pt x="269" y="173"/>
                    </a:lnTo>
                    <a:lnTo>
                      <a:pt x="260" y="135"/>
                    </a:lnTo>
                    <a:lnTo>
                      <a:pt x="248" y="104"/>
                    </a:lnTo>
                    <a:lnTo>
                      <a:pt x="237" y="76"/>
                    </a:lnTo>
                    <a:lnTo>
                      <a:pt x="224" y="54"/>
                    </a:lnTo>
                    <a:lnTo>
                      <a:pt x="209" y="37"/>
                    </a:lnTo>
                    <a:lnTo>
                      <a:pt x="196" y="23"/>
                    </a:lnTo>
                    <a:lnTo>
                      <a:pt x="183" y="13"/>
                    </a:lnTo>
                    <a:lnTo>
                      <a:pt x="171" y="7"/>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4" name="Google Shape;214;p18"/>
              <p:cNvSpPr/>
              <p:nvPr/>
            </p:nvSpPr>
            <p:spPr>
              <a:xfrm>
                <a:off x="815" y="4887"/>
                <a:ext cx="12" cy="12"/>
              </a:xfrm>
              <a:custGeom>
                <a:rect b="b" l="l" r="r" t="t"/>
                <a:pathLst>
                  <a:path extrusionOk="0" h="36" w="36">
                    <a:moveTo>
                      <a:pt x="35" y="24"/>
                    </a:moveTo>
                    <a:lnTo>
                      <a:pt x="36" y="17"/>
                    </a:lnTo>
                    <a:lnTo>
                      <a:pt x="33" y="11"/>
                    </a:lnTo>
                    <a:lnTo>
                      <a:pt x="29" y="6"/>
                    </a:lnTo>
                    <a:lnTo>
                      <a:pt x="23" y="1"/>
                    </a:lnTo>
                    <a:lnTo>
                      <a:pt x="16" y="0"/>
                    </a:lnTo>
                    <a:lnTo>
                      <a:pt x="10" y="3"/>
                    </a:lnTo>
                    <a:lnTo>
                      <a:pt x="4" y="7"/>
                    </a:lnTo>
                    <a:lnTo>
                      <a:pt x="0" y="13"/>
                    </a:lnTo>
                    <a:lnTo>
                      <a:pt x="0" y="20"/>
                    </a:lnTo>
                    <a:lnTo>
                      <a:pt x="1" y="27"/>
                    </a:lnTo>
                    <a:lnTo>
                      <a:pt x="6" y="32"/>
                    </a:lnTo>
                    <a:lnTo>
                      <a:pt x="11" y="35"/>
                    </a:lnTo>
                    <a:lnTo>
                      <a:pt x="19" y="36"/>
                    </a:lnTo>
                    <a:lnTo>
                      <a:pt x="26" y="34"/>
                    </a:lnTo>
                    <a:lnTo>
                      <a:pt x="32" y="29"/>
                    </a:lnTo>
                    <a:lnTo>
                      <a:pt x="35"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5" name="Google Shape;215;p18"/>
              <p:cNvSpPr/>
              <p:nvPr/>
            </p:nvSpPr>
            <p:spPr>
              <a:xfrm>
                <a:off x="859" y="5285"/>
                <a:ext cx="12" cy="12"/>
              </a:xfrm>
              <a:custGeom>
                <a:rect b="b" l="l" r="r" t="t"/>
                <a:pathLst>
                  <a:path extrusionOk="0" h="35" w="36">
                    <a:moveTo>
                      <a:pt x="36" y="24"/>
                    </a:moveTo>
                    <a:lnTo>
                      <a:pt x="36" y="17"/>
                    </a:lnTo>
                    <a:lnTo>
                      <a:pt x="35" y="10"/>
                    </a:lnTo>
                    <a:lnTo>
                      <a:pt x="30" y="4"/>
                    </a:lnTo>
                    <a:lnTo>
                      <a:pt x="24" y="1"/>
                    </a:lnTo>
                    <a:lnTo>
                      <a:pt x="17" y="0"/>
                    </a:lnTo>
                    <a:lnTo>
                      <a:pt x="10" y="1"/>
                    </a:lnTo>
                    <a:lnTo>
                      <a:pt x="4" y="5"/>
                    </a:lnTo>
                    <a:lnTo>
                      <a:pt x="1" y="11"/>
                    </a:lnTo>
                    <a:lnTo>
                      <a:pt x="0" y="18"/>
                    </a:lnTo>
                    <a:lnTo>
                      <a:pt x="3" y="25"/>
                    </a:lnTo>
                    <a:lnTo>
                      <a:pt x="7" y="31"/>
                    </a:lnTo>
                    <a:lnTo>
                      <a:pt x="13" y="33"/>
                    </a:lnTo>
                    <a:lnTo>
                      <a:pt x="20" y="35"/>
                    </a:lnTo>
                    <a:lnTo>
                      <a:pt x="26" y="33"/>
                    </a:lnTo>
                    <a:lnTo>
                      <a:pt x="32" y="29"/>
                    </a:lnTo>
                    <a:lnTo>
                      <a:pt x="36"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6" name="Google Shape;216;p18"/>
              <p:cNvSpPr/>
              <p:nvPr/>
            </p:nvSpPr>
            <p:spPr>
              <a:xfrm>
                <a:off x="824" y="5265"/>
                <a:ext cx="59" cy="81"/>
              </a:xfrm>
              <a:custGeom>
                <a:rect b="b" l="l" r="r" t="t"/>
                <a:pathLst>
                  <a:path extrusionOk="0" h="242" w="176">
                    <a:moveTo>
                      <a:pt x="147" y="0"/>
                    </a:moveTo>
                    <a:lnTo>
                      <a:pt x="141" y="0"/>
                    </a:lnTo>
                    <a:lnTo>
                      <a:pt x="133" y="3"/>
                    </a:lnTo>
                    <a:lnTo>
                      <a:pt x="125" y="8"/>
                    </a:lnTo>
                    <a:lnTo>
                      <a:pt x="117" y="15"/>
                    </a:lnTo>
                    <a:lnTo>
                      <a:pt x="108" y="22"/>
                    </a:lnTo>
                    <a:lnTo>
                      <a:pt x="102" y="31"/>
                    </a:lnTo>
                    <a:lnTo>
                      <a:pt x="96" y="41"/>
                    </a:lnTo>
                    <a:lnTo>
                      <a:pt x="93" y="49"/>
                    </a:lnTo>
                    <a:lnTo>
                      <a:pt x="89" y="64"/>
                    </a:lnTo>
                    <a:lnTo>
                      <a:pt x="83" y="78"/>
                    </a:lnTo>
                    <a:lnTo>
                      <a:pt x="76" y="90"/>
                    </a:lnTo>
                    <a:lnTo>
                      <a:pt x="70" y="101"/>
                    </a:lnTo>
                    <a:lnTo>
                      <a:pt x="64" y="109"/>
                    </a:lnTo>
                    <a:lnTo>
                      <a:pt x="54" y="125"/>
                    </a:lnTo>
                    <a:lnTo>
                      <a:pt x="43" y="143"/>
                    </a:lnTo>
                    <a:lnTo>
                      <a:pt x="29" y="161"/>
                    </a:lnTo>
                    <a:lnTo>
                      <a:pt x="18" y="181"/>
                    </a:lnTo>
                    <a:lnTo>
                      <a:pt x="8" y="198"/>
                    </a:lnTo>
                    <a:lnTo>
                      <a:pt x="2" y="210"/>
                    </a:lnTo>
                    <a:lnTo>
                      <a:pt x="0" y="217"/>
                    </a:lnTo>
                    <a:lnTo>
                      <a:pt x="3" y="220"/>
                    </a:lnTo>
                    <a:lnTo>
                      <a:pt x="8" y="224"/>
                    </a:lnTo>
                    <a:lnTo>
                      <a:pt x="13" y="227"/>
                    </a:lnTo>
                    <a:lnTo>
                      <a:pt x="21" y="231"/>
                    </a:lnTo>
                    <a:lnTo>
                      <a:pt x="28" y="234"/>
                    </a:lnTo>
                    <a:lnTo>
                      <a:pt x="35" y="237"/>
                    </a:lnTo>
                    <a:lnTo>
                      <a:pt x="43" y="240"/>
                    </a:lnTo>
                    <a:lnTo>
                      <a:pt x="48" y="241"/>
                    </a:lnTo>
                    <a:lnTo>
                      <a:pt x="54" y="242"/>
                    </a:lnTo>
                    <a:lnTo>
                      <a:pt x="61" y="242"/>
                    </a:lnTo>
                    <a:lnTo>
                      <a:pt x="70" y="241"/>
                    </a:lnTo>
                    <a:lnTo>
                      <a:pt x="79" y="240"/>
                    </a:lnTo>
                    <a:lnTo>
                      <a:pt x="88" y="237"/>
                    </a:lnTo>
                    <a:lnTo>
                      <a:pt x="96" y="234"/>
                    </a:lnTo>
                    <a:lnTo>
                      <a:pt x="104" y="230"/>
                    </a:lnTo>
                    <a:lnTo>
                      <a:pt x="109" y="224"/>
                    </a:lnTo>
                    <a:lnTo>
                      <a:pt x="125" y="200"/>
                    </a:lnTo>
                    <a:lnTo>
                      <a:pt x="136" y="174"/>
                    </a:lnTo>
                    <a:lnTo>
                      <a:pt x="143" y="151"/>
                    </a:lnTo>
                    <a:lnTo>
                      <a:pt x="147" y="137"/>
                    </a:lnTo>
                    <a:lnTo>
                      <a:pt x="155" y="128"/>
                    </a:lnTo>
                    <a:lnTo>
                      <a:pt x="165" y="115"/>
                    </a:lnTo>
                    <a:lnTo>
                      <a:pt x="173" y="102"/>
                    </a:lnTo>
                    <a:lnTo>
                      <a:pt x="176" y="91"/>
                    </a:lnTo>
                    <a:lnTo>
                      <a:pt x="173" y="80"/>
                    </a:lnTo>
                    <a:lnTo>
                      <a:pt x="169" y="66"/>
                    </a:lnTo>
                    <a:lnTo>
                      <a:pt x="165" y="50"/>
                    </a:lnTo>
                    <a:lnTo>
                      <a:pt x="162" y="36"/>
                    </a:lnTo>
                    <a:lnTo>
                      <a:pt x="160" y="24"/>
                    </a:lnTo>
                    <a:lnTo>
                      <a:pt x="159" y="13"/>
                    </a:lnTo>
                    <a:lnTo>
                      <a:pt x="156" y="4"/>
                    </a:lnTo>
                    <a:lnTo>
                      <a:pt x="147"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7" name="Google Shape;217;p18"/>
              <p:cNvSpPr/>
              <p:nvPr/>
            </p:nvSpPr>
            <p:spPr>
              <a:xfrm>
                <a:off x="859" y="5285"/>
                <a:ext cx="12" cy="12"/>
              </a:xfrm>
              <a:custGeom>
                <a:rect b="b" l="l" r="r" t="t"/>
                <a:pathLst>
                  <a:path extrusionOk="0" h="35" w="36">
                    <a:moveTo>
                      <a:pt x="14" y="35"/>
                    </a:moveTo>
                    <a:lnTo>
                      <a:pt x="21" y="35"/>
                    </a:lnTo>
                    <a:lnTo>
                      <a:pt x="29" y="32"/>
                    </a:lnTo>
                    <a:lnTo>
                      <a:pt x="33" y="28"/>
                    </a:lnTo>
                    <a:lnTo>
                      <a:pt x="36" y="21"/>
                    </a:lnTo>
                    <a:lnTo>
                      <a:pt x="36" y="14"/>
                    </a:lnTo>
                    <a:lnTo>
                      <a:pt x="33" y="8"/>
                    </a:lnTo>
                    <a:lnTo>
                      <a:pt x="29" y="3"/>
                    </a:lnTo>
                    <a:lnTo>
                      <a:pt x="21" y="0"/>
                    </a:lnTo>
                    <a:lnTo>
                      <a:pt x="14" y="0"/>
                    </a:lnTo>
                    <a:lnTo>
                      <a:pt x="8" y="3"/>
                    </a:lnTo>
                    <a:lnTo>
                      <a:pt x="3" y="7"/>
                    </a:lnTo>
                    <a:lnTo>
                      <a:pt x="0" y="14"/>
                    </a:lnTo>
                    <a:lnTo>
                      <a:pt x="0" y="21"/>
                    </a:lnTo>
                    <a:lnTo>
                      <a:pt x="3" y="26"/>
                    </a:lnTo>
                    <a:lnTo>
                      <a:pt x="7" y="32"/>
                    </a:lnTo>
                    <a:lnTo>
                      <a:pt x="14"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8" name="Google Shape;218;p18"/>
              <p:cNvSpPr/>
              <p:nvPr/>
            </p:nvSpPr>
            <p:spPr>
              <a:xfrm>
                <a:off x="819" y="5281"/>
                <a:ext cx="66" cy="74"/>
              </a:xfrm>
              <a:custGeom>
                <a:rect b="b" l="l" r="r" t="t"/>
                <a:pathLst>
                  <a:path extrusionOk="0" h="223" w="196">
                    <a:moveTo>
                      <a:pt x="59" y="63"/>
                    </a:moveTo>
                    <a:lnTo>
                      <a:pt x="51" y="76"/>
                    </a:lnTo>
                    <a:lnTo>
                      <a:pt x="43" y="90"/>
                    </a:lnTo>
                    <a:lnTo>
                      <a:pt x="35" y="104"/>
                    </a:lnTo>
                    <a:lnTo>
                      <a:pt x="27" y="118"/>
                    </a:lnTo>
                    <a:lnTo>
                      <a:pt x="20" y="133"/>
                    </a:lnTo>
                    <a:lnTo>
                      <a:pt x="14" y="146"/>
                    </a:lnTo>
                    <a:lnTo>
                      <a:pt x="9" y="159"/>
                    </a:lnTo>
                    <a:lnTo>
                      <a:pt x="6" y="168"/>
                    </a:lnTo>
                    <a:lnTo>
                      <a:pt x="1" y="185"/>
                    </a:lnTo>
                    <a:lnTo>
                      <a:pt x="0" y="198"/>
                    </a:lnTo>
                    <a:lnTo>
                      <a:pt x="1" y="208"/>
                    </a:lnTo>
                    <a:lnTo>
                      <a:pt x="9" y="215"/>
                    </a:lnTo>
                    <a:lnTo>
                      <a:pt x="16" y="217"/>
                    </a:lnTo>
                    <a:lnTo>
                      <a:pt x="27" y="222"/>
                    </a:lnTo>
                    <a:lnTo>
                      <a:pt x="42" y="223"/>
                    </a:lnTo>
                    <a:lnTo>
                      <a:pt x="59" y="223"/>
                    </a:lnTo>
                    <a:lnTo>
                      <a:pt x="78" y="217"/>
                    </a:lnTo>
                    <a:lnTo>
                      <a:pt x="99" y="208"/>
                    </a:lnTo>
                    <a:lnTo>
                      <a:pt x="118" y="192"/>
                    </a:lnTo>
                    <a:lnTo>
                      <a:pt x="138" y="168"/>
                    </a:lnTo>
                    <a:lnTo>
                      <a:pt x="144" y="153"/>
                    </a:lnTo>
                    <a:lnTo>
                      <a:pt x="153" y="129"/>
                    </a:lnTo>
                    <a:lnTo>
                      <a:pt x="160" y="107"/>
                    </a:lnTo>
                    <a:lnTo>
                      <a:pt x="166" y="94"/>
                    </a:lnTo>
                    <a:lnTo>
                      <a:pt x="167" y="100"/>
                    </a:lnTo>
                    <a:lnTo>
                      <a:pt x="182" y="84"/>
                    </a:lnTo>
                    <a:lnTo>
                      <a:pt x="192" y="72"/>
                    </a:lnTo>
                    <a:lnTo>
                      <a:pt x="196" y="60"/>
                    </a:lnTo>
                    <a:lnTo>
                      <a:pt x="196" y="51"/>
                    </a:lnTo>
                    <a:lnTo>
                      <a:pt x="196" y="35"/>
                    </a:lnTo>
                    <a:lnTo>
                      <a:pt x="195" y="23"/>
                    </a:lnTo>
                    <a:lnTo>
                      <a:pt x="192" y="10"/>
                    </a:lnTo>
                    <a:lnTo>
                      <a:pt x="187" y="0"/>
                    </a:lnTo>
                    <a:lnTo>
                      <a:pt x="182" y="9"/>
                    </a:lnTo>
                    <a:lnTo>
                      <a:pt x="176" y="17"/>
                    </a:lnTo>
                    <a:lnTo>
                      <a:pt x="170" y="25"/>
                    </a:lnTo>
                    <a:lnTo>
                      <a:pt x="163" y="32"/>
                    </a:lnTo>
                    <a:lnTo>
                      <a:pt x="157" y="38"/>
                    </a:lnTo>
                    <a:lnTo>
                      <a:pt x="150" y="44"/>
                    </a:lnTo>
                    <a:lnTo>
                      <a:pt x="142" y="46"/>
                    </a:lnTo>
                    <a:lnTo>
                      <a:pt x="137" y="48"/>
                    </a:lnTo>
                    <a:lnTo>
                      <a:pt x="135" y="39"/>
                    </a:lnTo>
                    <a:lnTo>
                      <a:pt x="129" y="32"/>
                    </a:lnTo>
                    <a:lnTo>
                      <a:pt x="122" y="25"/>
                    </a:lnTo>
                    <a:lnTo>
                      <a:pt x="113" y="21"/>
                    </a:lnTo>
                    <a:lnTo>
                      <a:pt x="103" y="20"/>
                    </a:lnTo>
                    <a:lnTo>
                      <a:pt x="94" y="20"/>
                    </a:lnTo>
                    <a:lnTo>
                      <a:pt x="86" y="24"/>
                    </a:lnTo>
                    <a:lnTo>
                      <a:pt x="80" y="34"/>
                    </a:lnTo>
                    <a:lnTo>
                      <a:pt x="74" y="42"/>
                    </a:lnTo>
                    <a:lnTo>
                      <a:pt x="70" y="49"/>
                    </a:lnTo>
                    <a:lnTo>
                      <a:pt x="65" y="56"/>
                    </a:lnTo>
                    <a:lnTo>
                      <a:pt x="59" y="6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19" name="Google Shape;219;p18"/>
              <p:cNvSpPr/>
              <p:nvPr/>
            </p:nvSpPr>
            <p:spPr>
              <a:xfrm>
                <a:off x="781" y="4858"/>
                <a:ext cx="103" cy="449"/>
              </a:xfrm>
              <a:custGeom>
                <a:rect b="b" l="l" r="r" t="t"/>
                <a:pathLst>
                  <a:path extrusionOk="0" h="1347" w="309">
                    <a:moveTo>
                      <a:pt x="175" y="1326"/>
                    </a:moveTo>
                    <a:lnTo>
                      <a:pt x="181" y="1329"/>
                    </a:lnTo>
                    <a:lnTo>
                      <a:pt x="189" y="1332"/>
                    </a:lnTo>
                    <a:lnTo>
                      <a:pt x="200" y="1336"/>
                    </a:lnTo>
                    <a:lnTo>
                      <a:pt x="213" y="1340"/>
                    </a:lnTo>
                    <a:lnTo>
                      <a:pt x="226" y="1344"/>
                    </a:lnTo>
                    <a:lnTo>
                      <a:pt x="237" y="1347"/>
                    </a:lnTo>
                    <a:lnTo>
                      <a:pt x="246" y="1347"/>
                    </a:lnTo>
                    <a:lnTo>
                      <a:pt x="253" y="1346"/>
                    </a:lnTo>
                    <a:lnTo>
                      <a:pt x="259" y="1341"/>
                    </a:lnTo>
                    <a:lnTo>
                      <a:pt x="268" y="1336"/>
                    </a:lnTo>
                    <a:lnTo>
                      <a:pt x="278" y="1329"/>
                    </a:lnTo>
                    <a:lnTo>
                      <a:pt x="287" y="1319"/>
                    </a:lnTo>
                    <a:lnTo>
                      <a:pt x="296" y="1309"/>
                    </a:lnTo>
                    <a:lnTo>
                      <a:pt x="303" y="1299"/>
                    </a:lnTo>
                    <a:lnTo>
                      <a:pt x="307" y="1290"/>
                    </a:lnTo>
                    <a:lnTo>
                      <a:pt x="309" y="1280"/>
                    </a:lnTo>
                    <a:lnTo>
                      <a:pt x="303" y="1229"/>
                    </a:lnTo>
                    <a:lnTo>
                      <a:pt x="291" y="1137"/>
                    </a:lnTo>
                    <a:lnTo>
                      <a:pt x="281" y="1040"/>
                    </a:lnTo>
                    <a:lnTo>
                      <a:pt x="278" y="970"/>
                    </a:lnTo>
                    <a:lnTo>
                      <a:pt x="277" y="910"/>
                    </a:lnTo>
                    <a:lnTo>
                      <a:pt x="271" y="831"/>
                    </a:lnTo>
                    <a:lnTo>
                      <a:pt x="267" y="756"/>
                    </a:lnTo>
                    <a:lnTo>
                      <a:pt x="265" y="705"/>
                    </a:lnTo>
                    <a:lnTo>
                      <a:pt x="269" y="625"/>
                    </a:lnTo>
                    <a:lnTo>
                      <a:pt x="277" y="485"/>
                    </a:lnTo>
                    <a:lnTo>
                      <a:pt x="283" y="334"/>
                    </a:lnTo>
                    <a:lnTo>
                      <a:pt x="285" y="226"/>
                    </a:lnTo>
                    <a:lnTo>
                      <a:pt x="284" y="188"/>
                    </a:lnTo>
                    <a:lnTo>
                      <a:pt x="278" y="150"/>
                    </a:lnTo>
                    <a:lnTo>
                      <a:pt x="268" y="112"/>
                    </a:lnTo>
                    <a:lnTo>
                      <a:pt x="253" y="77"/>
                    </a:lnTo>
                    <a:lnTo>
                      <a:pt x="233" y="46"/>
                    </a:lnTo>
                    <a:lnTo>
                      <a:pt x="207" y="21"/>
                    </a:lnTo>
                    <a:lnTo>
                      <a:pt x="173" y="6"/>
                    </a:lnTo>
                    <a:lnTo>
                      <a:pt x="133" y="0"/>
                    </a:lnTo>
                    <a:lnTo>
                      <a:pt x="92" y="4"/>
                    </a:lnTo>
                    <a:lnTo>
                      <a:pt x="61" y="15"/>
                    </a:lnTo>
                    <a:lnTo>
                      <a:pt x="38" y="34"/>
                    </a:lnTo>
                    <a:lnTo>
                      <a:pt x="21" y="58"/>
                    </a:lnTo>
                    <a:lnTo>
                      <a:pt x="9" y="87"/>
                    </a:lnTo>
                    <a:lnTo>
                      <a:pt x="3" y="118"/>
                    </a:lnTo>
                    <a:lnTo>
                      <a:pt x="0" y="153"/>
                    </a:lnTo>
                    <a:lnTo>
                      <a:pt x="0" y="188"/>
                    </a:lnTo>
                    <a:lnTo>
                      <a:pt x="3" y="230"/>
                    </a:lnTo>
                    <a:lnTo>
                      <a:pt x="9" y="283"/>
                    </a:lnTo>
                    <a:lnTo>
                      <a:pt x="15" y="343"/>
                    </a:lnTo>
                    <a:lnTo>
                      <a:pt x="24" y="409"/>
                    </a:lnTo>
                    <a:lnTo>
                      <a:pt x="31" y="478"/>
                    </a:lnTo>
                    <a:lnTo>
                      <a:pt x="38" y="547"/>
                    </a:lnTo>
                    <a:lnTo>
                      <a:pt x="43" y="613"/>
                    </a:lnTo>
                    <a:lnTo>
                      <a:pt x="45" y="673"/>
                    </a:lnTo>
                    <a:lnTo>
                      <a:pt x="48" y="753"/>
                    </a:lnTo>
                    <a:lnTo>
                      <a:pt x="56" y="837"/>
                    </a:lnTo>
                    <a:lnTo>
                      <a:pt x="64" y="921"/>
                    </a:lnTo>
                    <a:lnTo>
                      <a:pt x="77" y="1002"/>
                    </a:lnTo>
                    <a:lnTo>
                      <a:pt x="92" y="1081"/>
                    </a:lnTo>
                    <a:lnTo>
                      <a:pt x="108" y="1152"/>
                    </a:lnTo>
                    <a:lnTo>
                      <a:pt x="125" y="1214"/>
                    </a:lnTo>
                    <a:lnTo>
                      <a:pt x="143" y="1264"/>
                    </a:lnTo>
                    <a:lnTo>
                      <a:pt x="147" y="1281"/>
                    </a:lnTo>
                    <a:lnTo>
                      <a:pt x="152" y="1298"/>
                    </a:lnTo>
                    <a:lnTo>
                      <a:pt x="159" y="1313"/>
                    </a:lnTo>
                    <a:lnTo>
                      <a:pt x="175" y="1326"/>
                    </a:lnTo>
                    <a:close/>
                  </a:path>
                </a:pathLst>
              </a:custGeom>
              <a:solidFill>
                <a:srgbClr val="00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0" name="Google Shape;220;p18"/>
              <p:cNvSpPr/>
              <p:nvPr/>
            </p:nvSpPr>
            <p:spPr>
              <a:xfrm>
                <a:off x="870" y="4868"/>
                <a:ext cx="106" cy="419"/>
              </a:xfrm>
              <a:custGeom>
                <a:rect b="b" l="l" r="r" t="t"/>
                <a:pathLst>
                  <a:path extrusionOk="0" h="1257" w="319">
                    <a:moveTo>
                      <a:pt x="84" y="4"/>
                    </a:moveTo>
                    <a:lnTo>
                      <a:pt x="96" y="1"/>
                    </a:lnTo>
                    <a:lnTo>
                      <a:pt x="111" y="0"/>
                    </a:lnTo>
                    <a:lnTo>
                      <a:pt x="127" y="1"/>
                    </a:lnTo>
                    <a:lnTo>
                      <a:pt x="143" y="3"/>
                    </a:lnTo>
                    <a:lnTo>
                      <a:pt x="159" y="7"/>
                    </a:lnTo>
                    <a:lnTo>
                      <a:pt x="175" y="14"/>
                    </a:lnTo>
                    <a:lnTo>
                      <a:pt x="188" y="21"/>
                    </a:lnTo>
                    <a:lnTo>
                      <a:pt x="199" y="31"/>
                    </a:lnTo>
                    <a:lnTo>
                      <a:pt x="210" y="44"/>
                    </a:lnTo>
                    <a:lnTo>
                      <a:pt x="220" y="58"/>
                    </a:lnTo>
                    <a:lnTo>
                      <a:pt x="226" y="72"/>
                    </a:lnTo>
                    <a:lnTo>
                      <a:pt x="231" y="86"/>
                    </a:lnTo>
                    <a:lnTo>
                      <a:pt x="236" y="101"/>
                    </a:lnTo>
                    <a:lnTo>
                      <a:pt x="240" y="115"/>
                    </a:lnTo>
                    <a:lnTo>
                      <a:pt x="242" y="129"/>
                    </a:lnTo>
                    <a:lnTo>
                      <a:pt x="244" y="143"/>
                    </a:lnTo>
                    <a:lnTo>
                      <a:pt x="247" y="189"/>
                    </a:lnTo>
                    <a:lnTo>
                      <a:pt x="244" y="247"/>
                    </a:lnTo>
                    <a:lnTo>
                      <a:pt x="236" y="313"/>
                    </a:lnTo>
                    <a:lnTo>
                      <a:pt x="226" y="380"/>
                    </a:lnTo>
                    <a:lnTo>
                      <a:pt x="214" y="447"/>
                    </a:lnTo>
                    <a:lnTo>
                      <a:pt x="202" y="506"/>
                    </a:lnTo>
                    <a:lnTo>
                      <a:pt x="191" y="554"/>
                    </a:lnTo>
                    <a:lnTo>
                      <a:pt x="183" y="585"/>
                    </a:lnTo>
                    <a:lnTo>
                      <a:pt x="180" y="610"/>
                    </a:lnTo>
                    <a:lnTo>
                      <a:pt x="183" y="642"/>
                    </a:lnTo>
                    <a:lnTo>
                      <a:pt x="195" y="680"/>
                    </a:lnTo>
                    <a:lnTo>
                      <a:pt x="217" y="716"/>
                    </a:lnTo>
                    <a:lnTo>
                      <a:pt x="230" y="733"/>
                    </a:lnTo>
                    <a:lnTo>
                      <a:pt x="242" y="750"/>
                    </a:lnTo>
                    <a:lnTo>
                      <a:pt x="252" y="767"/>
                    </a:lnTo>
                    <a:lnTo>
                      <a:pt x="260" y="786"/>
                    </a:lnTo>
                    <a:lnTo>
                      <a:pt x="268" y="807"/>
                    </a:lnTo>
                    <a:lnTo>
                      <a:pt x="274" y="831"/>
                    </a:lnTo>
                    <a:lnTo>
                      <a:pt x="279" y="861"/>
                    </a:lnTo>
                    <a:lnTo>
                      <a:pt x="282" y="896"/>
                    </a:lnTo>
                    <a:lnTo>
                      <a:pt x="287" y="974"/>
                    </a:lnTo>
                    <a:lnTo>
                      <a:pt x="291" y="1053"/>
                    </a:lnTo>
                    <a:lnTo>
                      <a:pt x="300" y="1126"/>
                    </a:lnTo>
                    <a:lnTo>
                      <a:pt x="311" y="1185"/>
                    </a:lnTo>
                    <a:lnTo>
                      <a:pt x="316" y="1199"/>
                    </a:lnTo>
                    <a:lnTo>
                      <a:pt x="319" y="1214"/>
                    </a:lnTo>
                    <a:lnTo>
                      <a:pt x="317" y="1234"/>
                    </a:lnTo>
                    <a:lnTo>
                      <a:pt x="311" y="1257"/>
                    </a:lnTo>
                    <a:lnTo>
                      <a:pt x="306" y="1255"/>
                    </a:lnTo>
                    <a:lnTo>
                      <a:pt x="297" y="1250"/>
                    </a:lnTo>
                    <a:lnTo>
                      <a:pt x="287" y="1246"/>
                    </a:lnTo>
                    <a:lnTo>
                      <a:pt x="276" y="1241"/>
                    </a:lnTo>
                    <a:lnTo>
                      <a:pt x="266" y="1234"/>
                    </a:lnTo>
                    <a:lnTo>
                      <a:pt x="256" y="1225"/>
                    </a:lnTo>
                    <a:lnTo>
                      <a:pt x="247" y="1214"/>
                    </a:lnTo>
                    <a:lnTo>
                      <a:pt x="242" y="1200"/>
                    </a:lnTo>
                    <a:lnTo>
                      <a:pt x="234" y="1171"/>
                    </a:lnTo>
                    <a:lnTo>
                      <a:pt x="230" y="1138"/>
                    </a:lnTo>
                    <a:lnTo>
                      <a:pt x="224" y="1106"/>
                    </a:lnTo>
                    <a:lnTo>
                      <a:pt x="215" y="1075"/>
                    </a:lnTo>
                    <a:lnTo>
                      <a:pt x="205" y="1050"/>
                    </a:lnTo>
                    <a:lnTo>
                      <a:pt x="194" y="1025"/>
                    </a:lnTo>
                    <a:lnTo>
                      <a:pt x="180" y="1002"/>
                    </a:lnTo>
                    <a:lnTo>
                      <a:pt x="167" y="981"/>
                    </a:lnTo>
                    <a:lnTo>
                      <a:pt x="154" y="962"/>
                    </a:lnTo>
                    <a:lnTo>
                      <a:pt x="143" y="942"/>
                    </a:lnTo>
                    <a:lnTo>
                      <a:pt x="132" y="922"/>
                    </a:lnTo>
                    <a:lnTo>
                      <a:pt x="125" y="904"/>
                    </a:lnTo>
                    <a:lnTo>
                      <a:pt x="115" y="864"/>
                    </a:lnTo>
                    <a:lnTo>
                      <a:pt x="106" y="821"/>
                    </a:lnTo>
                    <a:lnTo>
                      <a:pt x="99" y="785"/>
                    </a:lnTo>
                    <a:lnTo>
                      <a:pt x="93" y="760"/>
                    </a:lnTo>
                    <a:lnTo>
                      <a:pt x="90" y="751"/>
                    </a:lnTo>
                    <a:lnTo>
                      <a:pt x="84" y="743"/>
                    </a:lnTo>
                    <a:lnTo>
                      <a:pt x="79" y="733"/>
                    </a:lnTo>
                    <a:lnTo>
                      <a:pt x="71" y="723"/>
                    </a:lnTo>
                    <a:lnTo>
                      <a:pt x="66" y="714"/>
                    </a:lnTo>
                    <a:lnTo>
                      <a:pt x="60" y="702"/>
                    </a:lnTo>
                    <a:lnTo>
                      <a:pt x="54" y="693"/>
                    </a:lnTo>
                    <a:lnTo>
                      <a:pt x="50" y="681"/>
                    </a:lnTo>
                    <a:lnTo>
                      <a:pt x="44" y="655"/>
                    </a:lnTo>
                    <a:lnTo>
                      <a:pt x="41" y="620"/>
                    </a:lnTo>
                    <a:lnTo>
                      <a:pt x="38" y="583"/>
                    </a:lnTo>
                    <a:lnTo>
                      <a:pt x="34" y="547"/>
                    </a:lnTo>
                    <a:lnTo>
                      <a:pt x="23" y="488"/>
                    </a:lnTo>
                    <a:lnTo>
                      <a:pt x="12" y="393"/>
                    </a:lnTo>
                    <a:lnTo>
                      <a:pt x="2" y="290"/>
                    </a:lnTo>
                    <a:lnTo>
                      <a:pt x="0" y="202"/>
                    </a:lnTo>
                    <a:lnTo>
                      <a:pt x="3" y="167"/>
                    </a:lnTo>
                    <a:lnTo>
                      <a:pt x="7" y="133"/>
                    </a:lnTo>
                    <a:lnTo>
                      <a:pt x="13" y="102"/>
                    </a:lnTo>
                    <a:lnTo>
                      <a:pt x="22" y="74"/>
                    </a:lnTo>
                    <a:lnTo>
                      <a:pt x="32" y="49"/>
                    </a:lnTo>
                    <a:lnTo>
                      <a:pt x="47" y="30"/>
                    </a:lnTo>
                    <a:lnTo>
                      <a:pt x="64" y="14"/>
                    </a:lnTo>
                    <a:lnTo>
                      <a:pt x="84" y="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1" name="Google Shape;221;p18"/>
              <p:cNvSpPr/>
              <p:nvPr/>
            </p:nvSpPr>
            <p:spPr>
              <a:xfrm>
                <a:off x="907" y="4888"/>
                <a:ext cx="12" cy="12"/>
              </a:xfrm>
              <a:custGeom>
                <a:rect b="b" l="l" r="r" t="t"/>
                <a:pathLst>
                  <a:path extrusionOk="0" h="35" w="36">
                    <a:moveTo>
                      <a:pt x="2" y="22"/>
                    </a:moveTo>
                    <a:lnTo>
                      <a:pt x="0" y="15"/>
                    </a:lnTo>
                    <a:lnTo>
                      <a:pt x="2" y="10"/>
                    </a:lnTo>
                    <a:lnTo>
                      <a:pt x="6" y="4"/>
                    </a:lnTo>
                    <a:lnTo>
                      <a:pt x="13" y="0"/>
                    </a:lnTo>
                    <a:lnTo>
                      <a:pt x="20" y="0"/>
                    </a:lnTo>
                    <a:lnTo>
                      <a:pt x="26" y="1"/>
                    </a:lnTo>
                    <a:lnTo>
                      <a:pt x="32" y="5"/>
                    </a:lnTo>
                    <a:lnTo>
                      <a:pt x="36" y="12"/>
                    </a:lnTo>
                    <a:lnTo>
                      <a:pt x="36" y="19"/>
                    </a:lnTo>
                    <a:lnTo>
                      <a:pt x="35" y="25"/>
                    </a:lnTo>
                    <a:lnTo>
                      <a:pt x="31" y="31"/>
                    </a:lnTo>
                    <a:lnTo>
                      <a:pt x="23" y="33"/>
                    </a:lnTo>
                    <a:lnTo>
                      <a:pt x="16" y="35"/>
                    </a:lnTo>
                    <a:lnTo>
                      <a:pt x="10" y="33"/>
                    </a:lnTo>
                    <a:lnTo>
                      <a:pt x="4" y="29"/>
                    </a:lnTo>
                    <a:lnTo>
                      <a:pt x="2"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2" name="Google Shape;222;p18"/>
              <p:cNvSpPr/>
              <p:nvPr/>
            </p:nvSpPr>
            <p:spPr>
              <a:xfrm>
                <a:off x="957" y="5261"/>
                <a:ext cx="12" cy="11"/>
              </a:xfrm>
              <a:custGeom>
                <a:rect b="b" l="l" r="r" t="t"/>
                <a:pathLst>
                  <a:path extrusionOk="0" h="35" w="35">
                    <a:moveTo>
                      <a:pt x="0" y="22"/>
                    </a:moveTo>
                    <a:lnTo>
                      <a:pt x="0" y="15"/>
                    </a:lnTo>
                    <a:lnTo>
                      <a:pt x="1" y="8"/>
                    </a:lnTo>
                    <a:lnTo>
                      <a:pt x="6" y="3"/>
                    </a:lnTo>
                    <a:lnTo>
                      <a:pt x="12" y="0"/>
                    </a:lnTo>
                    <a:lnTo>
                      <a:pt x="19" y="0"/>
                    </a:lnTo>
                    <a:lnTo>
                      <a:pt x="26" y="1"/>
                    </a:lnTo>
                    <a:lnTo>
                      <a:pt x="32" y="6"/>
                    </a:lnTo>
                    <a:lnTo>
                      <a:pt x="35" y="11"/>
                    </a:lnTo>
                    <a:lnTo>
                      <a:pt x="35" y="18"/>
                    </a:lnTo>
                    <a:lnTo>
                      <a:pt x="33" y="25"/>
                    </a:lnTo>
                    <a:lnTo>
                      <a:pt x="29" y="31"/>
                    </a:lnTo>
                    <a:lnTo>
                      <a:pt x="23" y="34"/>
                    </a:lnTo>
                    <a:lnTo>
                      <a:pt x="16" y="35"/>
                    </a:lnTo>
                    <a:lnTo>
                      <a:pt x="9" y="32"/>
                    </a:lnTo>
                    <a:lnTo>
                      <a:pt x="3" y="28"/>
                    </a:lnTo>
                    <a:lnTo>
                      <a:pt x="0"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3" name="Google Shape;223;p18"/>
              <p:cNvSpPr/>
              <p:nvPr/>
            </p:nvSpPr>
            <p:spPr>
              <a:xfrm>
                <a:off x="946" y="5243"/>
                <a:ext cx="68" cy="73"/>
              </a:xfrm>
              <a:custGeom>
                <a:rect b="b" l="l" r="r" t="t"/>
                <a:pathLst>
                  <a:path extrusionOk="0" h="217" w="204">
                    <a:moveTo>
                      <a:pt x="9" y="1"/>
                    </a:moveTo>
                    <a:lnTo>
                      <a:pt x="15" y="0"/>
                    </a:lnTo>
                    <a:lnTo>
                      <a:pt x="24" y="1"/>
                    </a:lnTo>
                    <a:lnTo>
                      <a:pt x="32" y="4"/>
                    </a:lnTo>
                    <a:lnTo>
                      <a:pt x="43" y="8"/>
                    </a:lnTo>
                    <a:lnTo>
                      <a:pt x="51" y="14"/>
                    </a:lnTo>
                    <a:lnTo>
                      <a:pt x="60" y="21"/>
                    </a:lnTo>
                    <a:lnTo>
                      <a:pt x="67" y="28"/>
                    </a:lnTo>
                    <a:lnTo>
                      <a:pt x="73" y="35"/>
                    </a:lnTo>
                    <a:lnTo>
                      <a:pt x="82" y="49"/>
                    </a:lnTo>
                    <a:lnTo>
                      <a:pt x="91" y="62"/>
                    </a:lnTo>
                    <a:lnTo>
                      <a:pt x="99" y="73"/>
                    </a:lnTo>
                    <a:lnTo>
                      <a:pt x="108" y="81"/>
                    </a:lnTo>
                    <a:lnTo>
                      <a:pt x="117" y="88"/>
                    </a:lnTo>
                    <a:lnTo>
                      <a:pt x="130" y="101"/>
                    </a:lnTo>
                    <a:lnTo>
                      <a:pt x="146" y="115"/>
                    </a:lnTo>
                    <a:lnTo>
                      <a:pt x="163" y="130"/>
                    </a:lnTo>
                    <a:lnTo>
                      <a:pt x="179" y="146"/>
                    </a:lnTo>
                    <a:lnTo>
                      <a:pt x="192" y="161"/>
                    </a:lnTo>
                    <a:lnTo>
                      <a:pt x="201" y="171"/>
                    </a:lnTo>
                    <a:lnTo>
                      <a:pt x="204" y="178"/>
                    </a:lnTo>
                    <a:lnTo>
                      <a:pt x="198" y="186"/>
                    </a:lnTo>
                    <a:lnTo>
                      <a:pt x="188" y="198"/>
                    </a:lnTo>
                    <a:lnTo>
                      <a:pt x="175" y="206"/>
                    </a:lnTo>
                    <a:lnTo>
                      <a:pt x="163" y="213"/>
                    </a:lnTo>
                    <a:lnTo>
                      <a:pt x="157" y="215"/>
                    </a:lnTo>
                    <a:lnTo>
                      <a:pt x="150" y="216"/>
                    </a:lnTo>
                    <a:lnTo>
                      <a:pt x="141" y="217"/>
                    </a:lnTo>
                    <a:lnTo>
                      <a:pt x="133" y="217"/>
                    </a:lnTo>
                    <a:lnTo>
                      <a:pt x="124" y="217"/>
                    </a:lnTo>
                    <a:lnTo>
                      <a:pt x="115" y="216"/>
                    </a:lnTo>
                    <a:lnTo>
                      <a:pt x="107" y="213"/>
                    </a:lnTo>
                    <a:lnTo>
                      <a:pt x="99" y="209"/>
                    </a:lnTo>
                    <a:lnTo>
                      <a:pt x="88" y="201"/>
                    </a:lnTo>
                    <a:lnTo>
                      <a:pt x="79" y="191"/>
                    </a:lnTo>
                    <a:lnTo>
                      <a:pt x="70" y="179"/>
                    </a:lnTo>
                    <a:lnTo>
                      <a:pt x="62" y="167"/>
                    </a:lnTo>
                    <a:lnTo>
                      <a:pt x="56" y="157"/>
                    </a:lnTo>
                    <a:lnTo>
                      <a:pt x="50" y="147"/>
                    </a:lnTo>
                    <a:lnTo>
                      <a:pt x="46" y="139"/>
                    </a:lnTo>
                    <a:lnTo>
                      <a:pt x="41" y="135"/>
                    </a:lnTo>
                    <a:lnTo>
                      <a:pt x="32" y="126"/>
                    </a:lnTo>
                    <a:lnTo>
                      <a:pt x="19" y="116"/>
                    </a:lnTo>
                    <a:lnTo>
                      <a:pt x="8" y="107"/>
                    </a:lnTo>
                    <a:lnTo>
                      <a:pt x="2" y="97"/>
                    </a:lnTo>
                    <a:lnTo>
                      <a:pt x="2" y="86"/>
                    </a:lnTo>
                    <a:lnTo>
                      <a:pt x="3" y="70"/>
                    </a:lnTo>
                    <a:lnTo>
                      <a:pt x="5" y="53"/>
                    </a:lnTo>
                    <a:lnTo>
                      <a:pt x="3" y="39"/>
                    </a:lnTo>
                    <a:lnTo>
                      <a:pt x="2" y="27"/>
                    </a:lnTo>
                    <a:lnTo>
                      <a:pt x="0" y="15"/>
                    </a:lnTo>
                    <a:lnTo>
                      <a:pt x="2" y="7"/>
                    </a:lnTo>
                    <a:lnTo>
                      <a:pt x="9" y="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4" name="Google Shape;224;p18"/>
              <p:cNvSpPr/>
              <p:nvPr/>
            </p:nvSpPr>
            <p:spPr>
              <a:xfrm>
                <a:off x="957" y="5261"/>
                <a:ext cx="12" cy="11"/>
              </a:xfrm>
              <a:custGeom>
                <a:rect b="b" l="l" r="r" t="t"/>
                <a:pathLst>
                  <a:path extrusionOk="0" h="35" w="35">
                    <a:moveTo>
                      <a:pt x="26" y="34"/>
                    </a:moveTo>
                    <a:lnTo>
                      <a:pt x="19" y="35"/>
                    </a:lnTo>
                    <a:lnTo>
                      <a:pt x="12" y="34"/>
                    </a:lnTo>
                    <a:lnTo>
                      <a:pt x="6" y="31"/>
                    </a:lnTo>
                    <a:lnTo>
                      <a:pt x="1" y="25"/>
                    </a:lnTo>
                    <a:lnTo>
                      <a:pt x="0" y="18"/>
                    </a:lnTo>
                    <a:lnTo>
                      <a:pt x="0" y="11"/>
                    </a:lnTo>
                    <a:lnTo>
                      <a:pt x="3" y="6"/>
                    </a:lnTo>
                    <a:lnTo>
                      <a:pt x="9" y="1"/>
                    </a:lnTo>
                    <a:lnTo>
                      <a:pt x="16" y="0"/>
                    </a:lnTo>
                    <a:lnTo>
                      <a:pt x="23" y="1"/>
                    </a:lnTo>
                    <a:lnTo>
                      <a:pt x="29" y="4"/>
                    </a:lnTo>
                    <a:lnTo>
                      <a:pt x="33" y="10"/>
                    </a:lnTo>
                    <a:lnTo>
                      <a:pt x="35" y="17"/>
                    </a:lnTo>
                    <a:lnTo>
                      <a:pt x="35" y="24"/>
                    </a:lnTo>
                    <a:lnTo>
                      <a:pt x="32" y="29"/>
                    </a:lnTo>
                    <a:lnTo>
                      <a:pt x="26" y="3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5" name="Google Shape;225;p18"/>
              <p:cNvSpPr/>
              <p:nvPr/>
            </p:nvSpPr>
            <p:spPr>
              <a:xfrm>
                <a:off x="942" y="5257"/>
                <a:ext cx="77" cy="64"/>
              </a:xfrm>
              <a:custGeom>
                <a:rect b="b" l="l" r="r" t="t"/>
                <a:pathLst>
                  <a:path extrusionOk="0" h="192" w="230">
                    <a:moveTo>
                      <a:pt x="143" y="37"/>
                    </a:moveTo>
                    <a:lnTo>
                      <a:pt x="153" y="48"/>
                    </a:lnTo>
                    <a:lnTo>
                      <a:pt x="165" y="59"/>
                    </a:lnTo>
                    <a:lnTo>
                      <a:pt x="175" y="72"/>
                    </a:lnTo>
                    <a:lnTo>
                      <a:pt x="185" y="84"/>
                    </a:lnTo>
                    <a:lnTo>
                      <a:pt x="195" y="97"/>
                    </a:lnTo>
                    <a:lnTo>
                      <a:pt x="204" y="109"/>
                    </a:lnTo>
                    <a:lnTo>
                      <a:pt x="211" y="119"/>
                    </a:lnTo>
                    <a:lnTo>
                      <a:pt x="217" y="129"/>
                    </a:lnTo>
                    <a:lnTo>
                      <a:pt x="226" y="144"/>
                    </a:lnTo>
                    <a:lnTo>
                      <a:pt x="230" y="157"/>
                    </a:lnTo>
                    <a:lnTo>
                      <a:pt x="229" y="167"/>
                    </a:lnTo>
                    <a:lnTo>
                      <a:pt x="224" y="175"/>
                    </a:lnTo>
                    <a:lnTo>
                      <a:pt x="218" y="180"/>
                    </a:lnTo>
                    <a:lnTo>
                      <a:pt x="207" y="185"/>
                    </a:lnTo>
                    <a:lnTo>
                      <a:pt x="194" y="189"/>
                    </a:lnTo>
                    <a:lnTo>
                      <a:pt x="176" y="192"/>
                    </a:lnTo>
                    <a:lnTo>
                      <a:pt x="156" y="192"/>
                    </a:lnTo>
                    <a:lnTo>
                      <a:pt x="135" y="187"/>
                    </a:lnTo>
                    <a:lnTo>
                      <a:pt x="112" y="175"/>
                    </a:lnTo>
                    <a:lnTo>
                      <a:pt x="88" y="156"/>
                    </a:lnTo>
                    <a:lnTo>
                      <a:pt x="83" y="150"/>
                    </a:lnTo>
                    <a:lnTo>
                      <a:pt x="77" y="142"/>
                    </a:lnTo>
                    <a:lnTo>
                      <a:pt x="72" y="130"/>
                    </a:lnTo>
                    <a:lnTo>
                      <a:pt x="66" y="119"/>
                    </a:lnTo>
                    <a:lnTo>
                      <a:pt x="58" y="108"/>
                    </a:lnTo>
                    <a:lnTo>
                      <a:pt x="53" y="98"/>
                    </a:lnTo>
                    <a:lnTo>
                      <a:pt x="48" y="91"/>
                    </a:lnTo>
                    <a:lnTo>
                      <a:pt x="44" y="87"/>
                    </a:lnTo>
                    <a:lnTo>
                      <a:pt x="44" y="94"/>
                    </a:lnTo>
                    <a:lnTo>
                      <a:pt x="26" y="83"/>
                    </a:lnTo>
                    <a:lnTo>
                      <a:pt x="15" y="72"/>
                    </a:lnTo>
                    <a:lnTo>
                      <a:pt x="8" y="62"/>
                    </a:lnTo>
                    <a:lnTo>
                      <a:pt x="5" y="52"/>
                    </a:lnTo>
                    <a:lnTo>
                      <a:pt x="2" y="37"/>
                    </a:lnTo>
                    <a:lnTo>
                      <a:pt x="0" y="24"/>
                    </a:lnTo>
                    <a:lnTo>
                      <a:pt x="0" y="11"/>
                    </a:lnTo>
                    <a:lnTo>
                      <a:pt x="3" y="0"/>
                    </a:lnTo>
                    <a:lnTo>
                      <a:pt x="10" y="7"/>
                    </a:lnTo>
                    <a:lnTo>
                      <a:pt x="18" y="14"/>
                    </a:lnTo>
                    <a:lnTo>
                      <a:pt x="26" y="21"/>
                    </a:lnTo>
                    <a:lnTo>
                      <a:pt x="34" y="27"/>
                    </a:lnTo>
                    <a:lnTo>
                      <a:pt x="42" y="32"/>
                    </a:lnTo>
                    <a:lnTo>
                      <a:pt x="50" y="37"/>
                    </a:lnTo>
                    <a:lnTo>
                      <a:pt x="57" y="38"/>
                    </a:lnTo>
                    <a:lnTo>
                      <a:pt x="63" y="38"/>
                    </a:lnTo>
                    <a:lnTo>
                      <a:pt x="63" y="30"/>
                    </a:lnTo>
                    <a:lnTo>
                      <a:pt x="67" y="21"/>
                    </a:lnTo>
                    <a:lnTo>
                      <a:pt x="73" y="13"/>
                    </a:lnTo>
                    <a:lnTo>
                      <a:pt x="80" y="6"/>
                    </a:lnTo>
                    <a:lnTo>
                      <a:pt x="89" y="2"/>
                    </a:lnTo>
                    <a:lnTo>
                      <a:pt x="99" y="2"/>
                    </a:lnTo>
                    <a:lnTo>
                      <a:pt x="108" y="4"/>
                    </a:lnTo>
                    <a:lnTo>
                      <a:pt x="117" y="11"/>
                    </a:lnTo>
                    <a:lnTo>
                      <a:pt x="122" y="20"/>
                    </a:lnTo>
                    <a:lnTo>
                      <a:pt x="130" y="25"/>
                    </a:lnTo>
                    <a:lnTo>
                      <a:pt x="135" y="31"/>
                    </a:lnTo>
                    <a:lnTo>
                      <a:pt x="143" y="3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6" name="Google Shape;226;p18"/>
              <p:cNvSpPr/>
              <p:nvPr/>
            </p:nvSpPr>
            <p:spPr>
              <a:xfrm>
                <a:off x="866" y="4864"/>
                <a:ext cx="121" cy="416"/>
              </a:xfrm>
              <a:custGeom>
                <a:rect b="b" l="l" r="r" t="t"/>
                <a:pathLst>
                  <a:path extrusionOk="0" h="1249" w="362">
                    <a:moveTo>
                      <a:pt x="186" y="1214"/>
                    </a:moveTo>
                    <a:lnTo>
                      <a:pt x="192" y="1217"/>
                    </a:lnTo>
                    <a:lnTo>
                      <a:pt x="202" y="1221"/>
                    </a:lnTo>
                    <a:lnTo>
                      <a:pt x="217" y="1226"/>
                    </a:lnTo>
                    <a:lnTo>
                      <a:pt x="234" y="1233"/>
                    </a:lnTo>
                    <a:lnTo>
                      <a:pt x="252" y="1239"/>
                    </a:lnTo>
                    <a:lnTo>
                      <a:pt x="269" y="1245"/>
                    </a:lnTo>
                    <a:lnTo>
                      <a:pt x="285" y="1249"/>
                    </a:lnTo>
                    <a:lnTo>
                      <a:pt x="298" y="1249"/>
                    </a:lnTo>
                    <a:lnTo>
                      <a:pt x="310" y="1247"/>
                    </a:lnTo>
                    <a:lnTo>
                      <a:pt x="320" y="1245"/>
                    </a:lnTo>
                    <a:lnTo>
                      <a:pt x="330" y="1242"/>
                    </a:lnTo>
                    <a:lnTo>
                      <a:pt x="339" y="1239"/>
                    </a:lnTo>
                    <a:lnTo>
                      <a:pt x="347" y="1233"/>
                    </a:lnTo>
                    <a:lnTo>
                      <a:pt x="353" y="1228"/>
                    </a:lnTo>
                    <a:lnTo>
                      <a:pt x="359" y="1219"/>
                    </a:lnTo>
                    <a:lnTo>
                      <a:pt x="362" y="1210"/>
                    </a:lnTo>
                    <a:lnTo>
                      <a:pt x="352" y="1190"/>
                    </a:lnTo>
                    <a:lnTo>
                      <a:pt x="342" y="1165"/>
                    </a:lnTo>
                    <a:lnTo>
                      <a:pt x="332" y="1137"/>
                    </a:lnTo>
                    <a:lnTo>
                      <a:pt x="326" y="1111"/>
                    </a:lnTo>
                    <a:lnTo>
                      <a:pt x="320" y="1072"/>
                    </a:lnTo>
                    <a:lnTo>
                      <a:pt x="311" y="1011"/>
                    </a:lnTo>
                    <a:lnTo>
                      <a:pt x="302" y="943"/>
                    </a:lnTo>
                    <a:lnTo>
                      <a:pt x="298" y="891"/>
                    </a:lnTo>
                    <a:lnTo>
                      <a:pt x="294" y="848"/>
                    </a:lnTo>
                    <a:lnTo>
                      <a:pt x="285" y="802"/>
                    </a:lnTo>
                    <a:lnTo>
                      <a:pt x="275" y="761"/>
                    </a:lnTo>
                    <a:lnTo>
                      <a:pt x="265" y="734"/>
                    </a:lnTo>
                    <a:lnTo>
                      <a:pt x="254" y="716"/>
                    </a:lnTo>
                    <a:lnTo>
                      <a:pt x="247" y="698"/>
                    </a:lnTo>
                    <a:lnTo>
                      <a:pt x="244" y="681"/>
                    </a:lnTo>
                    <a:lnTo>
                      <a:pt x="247" y="667"/>
                    </a:lnTo>
                    <a:lnTo>
                      <a:pt x="252" y="654"/>
                    </a:lnTo>
                    <a:lnTo>
                      <a:pt x="250" y="643"/>
                    </a:lnTo>
                    <a:lnTo>
                      <a:pt x="244" y="632"/>
                    </a:lnTo>
                    <a:lnTo>
                      <a:pt x="237" y="621"/>
                    </a:lnTo>
                    <a:lnTo>
                      <a:pt x="241" y="540"/>
                    </a:lnTo>
                    <a:lnTo>
                      <a:pt x="252" y="406"/>
                    </a:lnTo>
                    <a:lnTo>
                      <a:pt x="263" y="273"/>
                    </a:lnTo>
                    <a:lnTo>
                      <a:pt x="269" y="191"/>
                    </a:lnTo>
                    <a:lnTo>
                      <a:pt x="268" y="153"/>
                    </a:lnTo>
                    <a:lnTo>
                      <a:pt x="262" y="118"/>
                    </a:lnTo>
                    <a:lnTo>
                      <a:pt x="253" y="85"/>
                    </a:lnTo>
                    <a:lnTo>
                      <a:pt x="240" y="57"/>
                    </a:lnTo>
                    <a:lnTo>
                      <a:pt x="222" y="34"/>
                    </a:lnTo>
                    <a:lnTo>
                      <a:pt x="199" y="15"/>
                    </a:lnTo>
                    <a:lnTo>
                      <a:pt x="172" y="4"/>
                    </a:lnTo>
                    <a:lnTo>
                      <a:pt x="137" y="0"/>
                    </a:lnTo>
                    <a:lnTo>
                      <a:pt x="94" y="5"/>
                    </a:lnTo>
                    <a:lnTo>
                      <a:pt x="62" y="19"/>
                    </a:lnTo>
                    <a:lnTo>
                      <a:pt x="38" y="41"/>
                    </a:lnTo>
                    <a:lnTo>
                      <a:pt x="20" y="69"/>
                    </a:lnTo>
                    <a:lnTo>
                      <a:pt x="10" y="102"/>
                    </a:lnTo>
                    <a:lnTo>
                      <a:pt x="3" y="140"/>
                    </a:lnTo>
                    <a:lnTo>
                      <a:pt x="0" y="178"/>
                    </a:lnTo>
                    <a:lnTo>
                      <a:pt x="0" y="219"/>
                    </a:lnTo>
                    <a:lnTo>
                      <a:pt x="6" y="291"/>
                    </a:lnTo>
                    <a:lnTo>
                      <a:pt x="17" y="429"/>
                    </a:lnTo>
                    <a:lnTo>
                      <a:pt x="29" y="569"/>
                    </a:lnTo>
                    <a:lnTo>
                      <a:pt x="35" y="649"/>
                    </a:lnTo>
                    <a:lnTo>
                      <a:pt x="36" y="675"/>
                    </a:lnTo>
                    <a:lnTo>
                      <a:pt x="41" y="698"/>
                    </a:lnTo>
                    <a:lnTo>
                      <a:pt x="46" y="716"/>
                    </a:lnTo>
                    <a:lnTo>
                      <a:pt x="58" y="727"/>
                    </a:lnTo>
                    <a:lnTo>
                      <a:pt x="71" y="736"/>
                    </a:lnTo>
                    <a:lnTo>
                      <a:pt x="78" y="746"/>
                    </a:lnTo>
                    <a:lnTo>
                      <a:pt x="78" y="755"/>
                    </a:lnTo>
                    <a:lnTo>
                      <a:pt x="73" y="765"/>
                    </a:lnTo>
                    <a:lnTo>
                      <a:pt x="67" y="771"/>
                    </a:lnTo>
                    <a:lnTo>
                      <a:pt x="64" y="776"/>
                    </a:lnTo>
                    <a:lnTo>
                      <a:pt x="62" y="785"/>
                    </a:lnTo>
                    <a:lnTo>
                      <a:pt x="64" y="793"/>
                    </a:lnTo>
                    <a:lnTo>
                      <a:pt x="70" y="814"/>
                    </a:lnTo>
                    <a:lnTo>
                      <a:pt x="83" y="863"/>
                    </a:lnTo>
                    <a:lnTo>
                      <a:pt x="100" y="931"/>
                    </a:lnTo>
                    <a:lnTo>
                      <a:pt x="121" y="1006"/>
                    </a:lnTo>
                    <a:lnTo>
                      <a:pt x="142" y="1082"/>
                    </a:lnTo>
                    <a:lnTo>
                      <a:pt x="161" y="1148"/>
                    </a:lnTo>
                    <a:lnTo>
                      <a:pt x="176" y="1194"/>
                    </a:lnTo>
                    <a:lnTo>
                      <a:pt x="186" y="1214"/>
                    </a:lnTo>
                    <a:close/>
                  </a:path>
                </a:pathLst>
              </a:custGeom>
              <a:solidFill>
                <a:srgbClr val="00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7" name="Google Shape;227;p18"/>
              <p:cNvSpPr/>
              <p:nvPr/>
            </p:nvSpPr>
            <p:spPr>
              <a:xfrm>
                <a:off x="774" y="4583"/>
                <a:ext cx="194" cy="334"/>
              </a:xfrm>
              <a:custGeom>
                <a:rect b="b" l="l" r="r" t="t"/>
                <a:pathLst>
                  <a:path extrusionOk="0" h="1001" w="581">
                    <a:moveTo>
                      <a:pt x="296" y="0"/>
                    </a:moveTo>
                    <a:lnTo>
                      <a:pt x="286" y="0"/>
                    </a:lnTo>
                    <a:lnTo>
                      <a:pt x="274" y="2"/>
                    </a:lnTo>
                    <a:lnTo>
                      <a:pt x="264" y="3"/>
                    </a:lnTo>
                    <a:lnTo>
                      <a:pt x="254" y="5"/>
                    </a:lnTo>
                    <a:lnTo>
                      <a:pt x="244" y="9"/>
                    </a:lnTo>
                    <a:lnTo>
                      <a:pt x="234" y="13"/>
                    </a:lnTo>
                    <a:lnTo>
                      <a:pt x="224" y="20"/>
                    </a:lnTo>
                    <a:lnTo>
                      <a:pt x="215" y="27"/>
                    </a:lnTo>
                    <a:lnTo>
                      <a:pt x="203" y="33"/>
                    </a:lnTo>
                    <a:lnTo>
                      <a:pt x="190" y="40"/>
                    </a:lnTo>
                    <a:lnTo>
                      <a:pt x="174" y="48"/>
                    </a:lnTo>
                    <a:lnTo>
                      <a:pt x="158" y="58"/>
                    </a:lnTo>
                    <a:lnTo>
                      <a:pt x="144" y="66"/>
                    </a:lnTo>
                    <a:lnTo>
                      <a:pt x="129" y="75"/>
                    </a:lnTo>
                    <a:lnTo>
                      <a:pt x="119" y="82"/>
                    </a:lnTo>
                    <a:lnTo>
                      <a:pt x="110" y="86"/>
                    </a:lnTo>
                    <a:lnTo>
                      <a:pt x="103" y="90"/>
                    </a:lnTo>
                    <a:lnTo>
                      <a:pt x="91" y="93"/>
                    </a:lnTo>
                    <a:lnTo>
                      <a:pt x="80" y="96"/>
                    </a:lnTo>
                    <a:lnTo>
                      <a:pt x="66" y="99"/>
                    </a:lnTo>
                    <a:lnTo>
                      <a:pt x="55" y="101"/>
                    </a:lnTo>
                    <a:lnTo>
                      <a:pt x="42" y="107"/>
                    </a:lnTo>
                    <a:lnTo>
                      <a:pt x="32" y="114"/>
                    </a:lnTo>
                    <a:lnTo>
                      <a:pt x="23" y="124"/>
                    </a:lnTo>
                    <a:lnTo>
                      <a:pt x="11" y="146"/>
                    </a:lnTo>
                    <a:lnTo>
                      <a:pt x="3" y="170"/>
                    </a:lnTo>
                    <a:lnTo>
                      <a:pt x="0" y="195"/>
                    </a:lnTo>
                    <a:lnTo>
                      <a:pt x="4" y="225"/>
                    </a:lnTo>
                    <a:lnTo>
                      <a:pt x="11" y="257"/>
                    </a:lnTo>
                    <a:lnTo>
                      <a:pt x="19" y="292"/>
                    </a:lnTo>
                    <a:lnTo>
                      <a:pt x="24" y="320"/>
                    </a:lnTo>
                    <a:lnTo>
                      <a:pt x="32" y="338"/>
                    </a:lnTo>
                    <a:lnTo>
                      <a:pt x="42" y="355"/>
                    </a:lnTo>
                    <a:lnTo>
                      <a:pt x="51" y="373"/>
                    </a:lnTo>
                    <a:lnTo>
                      <a:pt x="58" y="393"/>
                    </a:lnTo>
                    <a:lnTo>
                      <a:pt x="65" y="411"/>
                    </a:lnTo>
                    <a:lnTo>
                      <a:pt x="72" y="431"/>
                    </a:lnTo>
                    <a:lnTo>
                      <a:pt x="77" y="449"/>
                    </a:lnTo>
                    <a:lnTo>
                      <a:pt x="80" y="467"/>
                    </a:lnTo>
                    <a:lnTo>
                      <a:pt x="81" y="484"/>
                    </a:lnTo>
                    <a:lnTo>
                      <a:pt x="81" y="527"/>
                    </a:lnTo>
                    <a:lnTo>
                      <a:pt x="81" y="564"/>
                    </a:lnTo>
                    <a:lnTo>
                      <a:pt x="81" y="596"/>
                    </a:lnTo>
                    <a:lnTo>
                      <a:pt x="84" y="624"/>
                    </a:lnTo>
                    <a:lnTo>
                      <a:pt x="85" y="651"/>
                    </a:lnTo>
                    <a:lnTo>
                      <a:pt x="84" y="676"/>
                    </a:lnTo>
                    <a:lnTo>
                      <a:pt x="80" y="701"/>
                    </a:lnTo>
                    <a:lnTo>
                      <a:pt x="74" y="725"/>
                    </a:lnTo>
                    <a:lnTo>
                      <a:pt x="66" y="748"/>
                    </a:lnTo>
                    <a:lnTo>
                      <a:pt x="59" y="770"/>
                    </a:lnTo>
                    <a:lnTo>
                      <a:pt x="53" y="794"/>
                    </a:lnTo>
                    <a:lnTo>
                      <a:pt x="49" y="822"/>
                    </a:lnTo>
                    <a:lnTo>
                      <a:pt x="46" y="861"/>
                    </a:lnTo>
                    <a:lnTo>
                      <a:pt x="42" y="907"/>
                    </a:lnTo>
                    <a:lnTo>
                      <a:pt x="37" y="947"/>
                    </a:lnTo>
                    <a:lnTo>
                      <a:pt x="39" y="963"/>
                    </a:lnTo>
                    <a:lnTo>
                      <a:pt x="52" y="968"/>
                    </a:lnTo>
                    <a:lnTo>
                      <a:pt x="66" y="973"/>
                    </a:lnTo>
                    <a:lnTo>
                      <a:pt x="82" y="980"/>
                    </a:lnTo>
                    <a:lnTo>
                      <a:pt x="101" y="986"/>
                    </a:lnTo>
                    <a:lnTo>
                      <a:pt x="120" y="991"/>
                    </a:lnTo>
                    <a:lnTo>
                      <a:pt x="141" y="996"/>
                    </a:lnTo>
                    <a:lnTo>
                      <a:pt x="162" y="1000"/>
                    </a:lnTo>
                    <a:lnTo>
                      <a:pt x="186" y="1001"/>
                    </a:lnTo>
                    <a:lnTo>
                      <a:pt x="199" y="1001"/>
                    </a:lnTo>
                    <a:lnTo>
                      <a:pt x="212" y="1001"/>
                    </a:lnTo>
                    <a:lnTo>
                      <a:pt x="226" y="1000"/>
                    </a:lnTo>
                    <a:lnTo>
                      <a:pt x="242" y="1000"/>
                    </a:lnTo>
                    <a:lnTo>
                      <a:pt x="258" y="998"/>
                    </a:lnTo>
                    <a:lnTo>
                      <a:pt x="274" y="998"/>
                    </a:lnTo>
                    <a:lnTo>
                      <a:pt x="292" y="997"/>
                    </a:lnTo>
                    <a:lnTo>
                      <a:pt x="308" y="996"/>
                    </a:lnTo>
                    <a:lnTo>
                      <a:pt x="325" y="996"/>
                    </a:lnTo>
                    <a:lnTo>
                      <a:pt x="341" y="994"/>
                    </a:lnTo>
                    <a:lnTo>
                      <a:pt x="356" y="994"/>
                    </a:lnTo>
                    <a:lnTo>
                      <a:pt x="372" y="993"/>
                    </a:lnTo>
                    <a:lnTo>
                      <a:pt x="385" y="993"/>
                    </a:lnTo>
                    <a:lnTo>
                      <a:pt x="398" y="991"/>
                    </a:lnTo>
                    <a:lnTo>
                      <a:pt x="408" y="991"/>
                    </a:lnTo>
                    <a:lnTo>
                      <a:pt x="418" y="991"/>
                    </a:lnTo>
                    <a:lnTo>
                      <a:pt x="437" y="991"/>
                    </a:lnTo>
                    <a:lnTo>
                      <a:pt x="456" y="990"/>
                    </a:lnTo>
                    <a:lnTo>
                      <a:pt x="474" y="989"/>
                    </a:lnTo>
                    <a:lnTo>
                      <a:pt x="491" y="986"/>
                    </a:lnTo>
                    <a:lnTo>
                      <a:pt x="506" y="984"/>
                    </a:lnTo>
                    <a:lnTo>
                      <a:pt x="517" y="980"/>
                    </a:lnTo>
                    <a:lnTo>
                      <a:pt x="525" y="977"/>
                    </a:lnTo>
                    <a:lnTo>
                      <a:pt x="528" y="973"/>
                    </a:lnTo>
                    <a:lnTo>
                      <a:pt x="528" y="948"/>
                    </a:lnTo>
                    <a:lnTo>
                      <a:pt x="526" y="898"/>
                    </a:lnTo>
                    <a:lnTo>
                      <a:pt x="523" y="841"/>
                    </a:lnTo>
                    <a:lnTo>
                      <a:pt x="516" y="798"/>
                    </a:lnTo>
                    <a:lnTo>
                      <a:pt x="507" y="769"/>
                    </a:lnTo>
                    <a:lnTo>
                      <a:pt x="498" y="743"/>
                    </a:lnTo>
                    <a:lnTo>
                      <a:pt x="493" y="722"/>
                    </a:lnTo>
                    <a:lnTo>
                      <a:pt x="490" y="705"/>
                    </a:lnTo>
                    <a:lnTo>
                      <a:pt x="491" y="676"/>
                    </a:lnTo>
                    <a:lnTo>
                      <a:pt x="494" y="626"/>
                    </a:lnTo>
                    <a:lnTo>
                      <a:pt x="497" y="572"/>
                    </a:lnTo>
                    <a:lnTo>
                      <a:pt x="500" y="536"/>
                    </a:lnTo>
                    <a:lnTo>
                      <a:pt x="503" y="508"/>
                    </a:lnTo>
                    <a:lnTo>
                      <a:pt x="510" y="474"/>
                    </a:lnTo>
                    <a:lnTo>
                      <a:pt x="520" y="439"/>
                    </a:lnTo>
                    <a:lnTo>
                      <a:pt x="529" y="413"/>
                    </a:lnTo>
                    <a:lnTo>
                      <a:pt x="535" y="392"/>
                    </a:lnTo>
                    <a:lnTo>
                      <a:pt x="541" y="369"/>
                    </a:lnTo>
                    <a:lnTo>
                      <a:pt x="546" y="345"/>
                    </a:lnTo>
                    <a:lnTo>
                      <a:pt x="554" y="321"/>
                    </a:lnTo>
                    <a:lnTo>
                      <a:pt x="562" y="296"/>
                    </a:lnTo>
                    <a:lnTo>
                      <a:pt x="571" y="270"/>
                    </a:lnTo>
                    <a:lnTo>
                      <a:pt x="577" y="243"/>
                    </a:lnTo>
                    <a:lnTo>
                      <a:pt x="581" y="219"/>
                    </a:lnTo>
                    <a:lnTo>
                      <a:pt x="581" y="194"/>
                    </a:lnTo>
                    <a:lnTo>
                      <a:pt x="581" y="166"/>
                    </a:lnTo>
                    <a:lnTo>
                      <a:pt x="578" y="142"/>
                    </a:lnTo>
                    <a:lnTo>
                      <a:pt x="574" y="129"/>
                    </a:lnTo>
                    <a:lnTo>
                      <a:pt x="570" y="127"/>
                    </a:lnTo>
                    <a:lnTo>
                      <a:pt x="565" y="122"/>
                    </a:lnTo>
                    <a:lnTo>
                      <a:pt x="558" y="118"/>
                    </a:lnTo>
                    <a:lnTo>
                      <a:pt x="551" y="113"/>
                    </a:lnTo>
                    <a:lnTo>
                      <a:pt x="542" y="108"/>
                    </a:lnTo>
                    <a:lnTo>
                      <a:pt x="535" y="104"/>
                    </a:lnTo>
                    <a:lnTo>
                      <a:pt x="528" y="101"/>
                    </a:lnTo>
                    <a:lnTo>
                      <a:pt x="520" y="100"/>
                    </a:lnTo>
                    <a:lnTo>
                      <a:pt x="513" y="100"/>
                    </a:lnTo>
                    <a:lnTo>
                      <a:pt x="506" y="97"/>
                    </a:lnTo>
                    <a:lnTo>
                      <a:pt x="500" y="96"/>
                    </a:lnTo>
                    <a:lnTo>
                      <a:pt x="493" y="92"/>
                    </a:lnTo>
                    <a:lnTo>
                      <a:pt x="485" y="89"/>
                    </a:lnTo>
                    <a:lnTo>
                      <a:pt x="480" y="85"/>
                    </a:lnTo>
                    <a:lnTo>
                      <a:pt x="475" y="82"/>
                    </a:lnTo>
                    <a:lnTo>
                      <a:pt x="471" y="79"/>
                    </a:lnTo>
                    <a:lnTo>
                      <a:pt x="466" y="75"/>
                    </a:lnTo>
                    <a:lnTo>
                      <a:pt x="458" y="71"/>
                    </a:lnTo>
                    <a:lnTo>
                      <a:pt x="449" y="65"/>
                    </a:lnTo>
                    <a:lnTo>
                      <a:pt x="437" y="58"/>
                    </a:lnTo>
                    <a:lnTo>
                      <a:pt x="427" y="52"/>
                    </a:lnTo>
                    <a:lnTo>
                      <a:pt x="417" y="48"/>
                    </a:lnTo>
                    <a:lnTo>
                      <a:pt x="410" y="44"/>
                    </a:lnTo>
                    <a:lnTo>
                      <a:pt x="404" y="42"/>
                    </a:lnTo>
                    <a:lnTo>
                      <a:pt x="400" y="40"/>
                    </a:lnTo>
                    <a:lnTo>
                      <a:pt x="392" y="35"/>
                    </a:lnTo>
                    <a:lnTo>
                      <a:pt x="385" y="28"/>
                    </a:lnTo>
                    <a:lnTo>
                      <a:pt x="373" y="21"/>
                    </a:lnTo>
                    <a:lnTo>
                      <a:pt x="360" y="14"/>
                    </a:lnTo>
                    <a:lnTo>
                      <a:pt x="343" y="7"/>
                    </a:lnTo>
                    <a:lnTo>
                      <a:pt x="321" y="3"/>
                    </a:lnTo>
                    <a:lnTo>
                      <a:pt x="296"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8" name="Google Shape;228;p18"/>
              <p:cNvSpPr/>
              <p:nvPr/>
            </p:nvSpPr>
            <p:spPr>
              <a:xfrm>
                <a:off x="867" y="4590"/>
                <a:ext cx="12" cy="12"/>
              </a:xfrm>
              <a:custGeom>
                <a:rect b="b" l="l" r="r" t="t"/>
                <a:pathLst>
                  <a:path extrusionOk="0" h="35" w="37">
                    <a:moveTo>
                      <a:pt x="18" y="35"/>
                    </a:moveTo>
                    <a:lnTo>
                      <a:pt x="25" y="34"/>
                    </a:lnTo>
                    <a:lnTo>
                      <a:pt x="31" y="31"/>
                    </a:lnTo>
                    <a:lnTo>
                      <a:pt x="35" y="26"/>
                    </a:lnTo>
                    <a:lnTo>
                      <a:pt x="37" y="19"/>
                    </a:lnTo>
                    <a:lnTo>
                      <a:pt x="35" y="12"/>
                    </a:lnTo>
                    <a:lnTo>
                      <a:pt x="31" y="6"/>
                    </a:lnTo>
                    <a:lnTo>
                      <a:pt x="25" y="2"/>
                    </a:lnTo>
                    <a:lnTo>
                      <a:pt x="19" y="0"/>
                    </a:lnTo>
                    <a:lnTo>
                      <a:pt x="12" y="2"/>
                    </a:lnTo>
                    <a:lnTo>
                      <a:pt x="6" y="6"/>
                    </a:lnTo>
                    <a:lnTo>
                      <a:pt x="2" y="12"/>
                    </a:lnTo>
                    <a:lnTo>
                      <a:pt x="0" y="19"/>
                    </a:lnTo>
                    <a:lnTo>
                      <a:pt x="2" y="24"/>
                    </a:lnTo>
                    <a:lnTo>
                      <a:pt x="5" y="30"/>
                    </a:lnTo>
                    <a:lnTo>
                      <a:pt x="11" y="34"/>
                    </a:lnTo>
                    <a:lnTo>
                      <a:pt x="18"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29" name="Google Shape;229;p18"/>
              <p:cNvSpPr/>
              <p:nvPr/>
            </p:nvSpPr>
            <p:spPr>
              <a:xfrm>
                <a:off x="784" y="4640"/>
                <a:ext cx="12" cy="11"/>
              </a:xfrm>
              <a:custGeom>
                <a:rect b="b" l="l" r="r" t="t"/>
                <a:pathLst>
                  <a:path extrusionOk="0" h="35" w="36">
                    <a:moveTo>
                      <a:pt x="17" y="35"/>
                    </a:moveTo>
                    <a:lnTo>
                      <a:pt x="24" y="34"/>
                    </a:lnTo>
                    <a:lnTo>
                      <a:pt x="30" y="31"/>
                    </a:lnTo>
                    <a:lnTo>
                      <a:pt x="35" y="25"/>
                    </a:lnTo>
                    <a:lnTo>
                      <a:pt x="36" y="18"/>
                    </a:lnTo>
                    <a:lnTo>
                      <a:pt x="35" y="11"/>
                    </a:lnTo>
                    <a:lnTo>
                      <a:pt x="30" y="6"/>
                    </a:lnTo>
                    <a:lnTo>
                      <a:pt x="24" y="1"/>
                    </a:lnTo>
                    <a:lnTo>
                      <a:pt x="19" y="0"/>
                    </a:lnTo>
                    <a:lnTo>
                      <a:pt x="11" y="1"/>
                    </a:lnTo>
                    <a:lnTo>
                      <a:pt x="6" y="6"/>
                    </a:lnTo>
                    <a:lnTo>
                      <a:pt x="1" y="11"/>
                    </a:lnTo>
                    <a:lnTo>
                      <a:pt x="0" y="18"/>
                    </a:lnTo>
                    <a:lnTo>
                      <a:pt x="1" y="25"/>
                    </a:lnTo>
                    <a:lnTo>
                      <a:pt x="4" y="31"/>
                    </a:lnTo>
                    <a:lnTo>
                      <a:pt x="10" y="34"/>
                    </a:lnTo>
                    <a:lnTo>
                      <a:pt x="17"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0" name="Google Shape;230;p18"/>
              <p:cNvSpPr/>
              <p:nvPr/>
            </p:nvSpPr>
            <p:spPr>
              <a:xfrm>
                <a:off x="950" y="4641"/>
                <a:ext cx="12" cy="11"/>
              </a:xfrm>
              <a:custGeom>
                <a:rect b="b" l="l" r="r" t="t"/>
                <a:pathLst>
                  <a:path extrusionOk="0" h="35" w="36">
                    <a:moveTo>
                      <a:pt x="18" y="35"/>
                    </a:moveTo>
                    <a:lnTo>
                      <a:pt x="26" y="33"/>
                    </a:lnTo>
                    <a:lnTo>
                      <a:pt x="32" y="31"/>
                    </a:lnTo>
                    <a:lnTo>
                      <a:pt x="34" y="25"/>
                    </a:lnTo>
                    <a:lnTo>
                      <a:pt x="36" y="18"/>
                    </a:lnTo>
                    <a:lnTo>
                      <a:pt x="36" y="11"/>
                    </a:lnTo>
                    <a:lnTo>
                      <a:pt x="32" y="5"/>
                    </a:lnTo>
                    <a:lnTo>
                      <a:pt x="26" y="1"/>
                    </a:lnTo>
                    <a:lnTo>
                      <a:pt x="18" y="0"/>
                    </a:lnTo>
                    <a:lnTo>
                      <a:pt x="11" y="1"/>
                    </a:lnTo>
                    <a:lnTo>
                      <a:pt x="5" y="5"/>
                    </a:lnTo>
                    <a:lnTo>
                      <a:pt x="1" y="11"/>
                    </a:lnTo>
                    <a:lnTo>
                      <a:pt x="0" y="18"/>
                    </a:lnTo>
                    <a:lnTo>
                      <a:pt x="1" y="25"/>
                    </a:lnTo>
                    <a:lnTo>
                      <a:pt x="5" y="31"/>
                    </a:lnTo>
                    <a:lnTo>
                      <a:pt x="11" y="33"/>
                    </a:lnTo>
                    <a:lnTo>
                      <a:pt x="18"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1" name="Google Shape;231;p18"/>
              <p:cNvSpPr/>
              <p:nvPr/>
            </p:nvSpPr>
            <p:spPr>
              <a:xfrm>
                <a:off x="815" y="4888"/>
                <a:ext cx="12" cy="11"/>
              </a:xfrm>
              <a:custGeom>
                <a:rect b="b" l="l" r="r" t="t"/>
                <a:pathLst>
                  <a:path extrusionOk="0" h="35" w="36">
                    <a:moveTo>
                      <a:pt x="17" y="35"/>
                    </a:moveTo>
                    <a:lnTo>
                      <a:pt x="24" y="34"/>
                    </a:lnTo>
                    <a:lnTo>
                      <a:pt x="30" y="30"/>
                    </a:lnTo>
                    <a:lnTo>
                      <a:pt x="35" y="24"/>
                    </a:lnTo>
                    <a:lnTo>
                      <a:pt x="36" y="17"/>
                    </a:lnTo>
                    <a:lnTo>
                      <a:pt x="35" y="10"/>
                    </a:lnTo>
                    <a:lnTo>
                      <a:pt x="30" y="5"/>
                    </a:lnTo>
                    <a:lnTo>
                      <a:pt x="24" y="2"/>
                    </a:lnTo>
                    <a:lnTo>
                      <a:pt x="17" y="0"/>
                    </a:lnTo>
                    <a:lnTo>
                      <a:pt x="10" y="0"/>
                    </a:lnTo>
                    <a:lnTo>
                      <a:pt x="4" y="5"/>
                    </a:lnTo>
                    <a:lnTo>
                      <a:pt x="1" y="10"/>
                    </a:lnTo>
                    <a:lnTo>
                      <a:pt x="0" y="17"/>
                    </a:lnTo>
                    <a:lnTo>
                      <a:pt x="1" y="24"/>
                    </a:lnTo>
                    <a:lnTo>
                      <a:pt x="4" y="30"/>
                    </a:lnTo>
                    <a:lnTo>
                      <a:pt x="10" y="34"/>
                    </a:lnTo>
                    <a:lnTo>
                      <a:pt x="17"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2" name="Google Shape;232;p18"/>
              <p:cNvSpPr/>
              <p:nvPr/>
            </p:nvSpPr>
            <p:spPr>
              <a:xfrm>
                <a:off x="907" y="4888"/>
                <a:ext cx="12" cy="12"/>
              </a:xfrm>
              <a:custGeom>
                <a:rect b="b" l="l" r="r" t="t"/>
                <a:pathLst>
                  <a:path extrusionOk="0" h="35" w="36">
                    <a:moveTo>
                      <a:pt x="18" y="35"/>
                    </a:moveTo>
                    <a:lnTo>
                      <a:pt x="25" y="33"/>
                    </a:lnTo>
                    <a:lnTo>
                      <a:pt x="31" y="31"/>
                    </a:lnTo>
                    <a:lnTo>
                      <a:pt x="35" y="25"/>
                    </a:lnTo>
                    <a:lnTo>
                      <a:pt x="36" y="18"/>
                    </a:lnTo>
                    <a:lnTo>
                      <a:pt x="35" y="11"/>
                    </a:lnTo>
                    <a:lnTo>
                      <a:pt x="32" y="5"/>
                    </a:lnTo>
                    <a:lnTo>
                      <a:pt x="26" y="1"/>
                    </a:lnTo>
                    <a:lnTo>
                      <a:pt x="19" y="0"/>
                    </a:lnTo>
                    <a:lnTo>
                      <a:pt x="12" y="1"/>
                    </a:lnTo>
                    <a:lnTo>
                      <a:pt x="6" y="4"/>
                    </a:lnTo>
                    <a:lnTo>
                      <a:pt x="2" y="10"/>
                    </a:lnTo>
                    <a:lnTo>
                      <a:pt x="0" y="17"/>
                    </a:lnTo>
                    <a:lnTo>
                      <a:pt x="2" y="24"/>
                    </a:lnTo>
                    <a:lnTo>
                      <a:pt x="4" y="29"/>
                    </a:lnTo>
                    <a:lnTo>
                      <a:pt x="10" y="33"/>
                    </a:lnTo>
                    <a:lnTo>
                      <a:pt x="18"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3" name="Google Shape;233;p18"/>
              <p:cNvSpPr/>
              <p:nvPr/>
            </p:nvSpPr>
            <p:spPr>
              <a:xfrm>
                <a:off x="762" y="4563"/>
                <a:ext cx="229" cy="382"/>
              </a:xfrm>
              <a:custGeom>
                <a:rect b="b" l="l" r="r" t="t"/>
                <a:pathLst>
                  <a:path extrusionOk="0" h="1148" w="687">
                    <a:moveTo>
                      <a:pt x="581" y="1142"/>
                    </a:moveTo>
                    <a:lnTo>
                      <a:pt x="589" y="1141"/>
                    </a:lnTo>
                    <a:lnTo>
                      <a:pt x="597" y="1135"/>
                    </a:lnTo>
                    <a:lnTo>
                      <a:pt x="599" y="1127"/>
                    </a:lnTo>
                    <a:lnTo>
                      <a:pt x="601" y="1113"/>
                    </a:lnTo>
                    <a:lnTo>
                      <a:pt x="598" y="1055"/>
                    </a:lnTo>
                    <a:lnTo>
                      <a:pt x="592" y="950"/>
                    </a:lnTo>
                    <a:lnTo>
                      <a:pt x="585" y="838"/>
                    </a:lnTo>
                    <a:lnTo>
                      <a:pt x="581" y="764"/>
                    </a:lnTo>
                    <a:lnTo>
                      <a:pt x="582" y="729"/>
                    </a:lnTo>
                    <a:lnTo>
                      <a:pt x="582" y="703"/>
                    </a:lnTo>
                    <a:lnTo>
                      <a:pt x="581" y="688"/>
                    </a:lnTo>
                    <a:lnTo>
                      <a:pt x="581" y="682"/>
                    </a:lnTo>
                    <a:lnTo>
                      <a:pt x="591" y="614"/>
                    </a:lnTo>
                    <a:lnTo>
                      <a:pt x="605" y="537"/>
                    </a:lnTo>
                    <a:lnTo>
                      <a:pt x="623" y="455"/>
                    </a:lnTo>
                    <a:lnTo>
                      <a:pt x="643" y="377"/>
                    </a:lnTo>
                    <a:lnTo>
                      <a:pt x="660" y="305"/>
                    </a:lnTo>
                    <a:lnTo>
                      <a:pt x="675" y="244"/>
                    </a:lnTo>
                    <a:lnTo>
                      <a:pt x="685" y="200"/>
                    </a:lnTo>
                    <a:lnTo>
                      <a:pt x="687" y="178"/>
                    </a:lnTo>
                    <a:lnTo>
                      <a:pt x="684" y="169"/>
                    </a:lnTo>
                    <a:lnTo>
                      <a:pt x="681" y="162"/>
                    </a:lnTo>
                    <a:lnTo>
                      <a:pt x="672" y="155"/>
                    </a:lnTo>
                    <a:lnTo>
                      <a:pt x="659" y="148"/>
                    </a:lnTo>
                    <a:lnTo>
                      <a:pt x="647" y="144"/>
                    </a:lnTo>
                    <a:lnTo>
                      <a:pt x="630" y="140"/>
                    </a:lnTo>
                    <a:lnTo>
                      <a:pt x="610" y="136"/>
                    </a:lnTo>
                    <a:lnTo>
                      <a:pt x="586" y="130"/>
                    </a:lnTo>
                    <a:lnTo>
                      <a:pt x="563" y="125"/>
                    </a:lnTo>
                    <a:lnTo>
                      <a:pt x="543" y="120"/>
                    </a:lnTo>
                    <a:lnTo>
                      <a:pt x="525" y="116"/>
                    </a:lnTo>
                    <a:lnTo>
                      <a:pt x="514" y="112"/>
                    </a:lnTo>
                    <a:lnTo>
                      <a:pt x="505" y="108"/>
                    </a:lnTo>
                    <a:lnTo>
                      <a:pt x="496" y="105"/>
                    </a:lnTo>
                    <a:lnTo>
                      <a:pt x="489" y="101"/>
                    </a:lnTo>
                    <a:lnTo>
                      <a:pt x="482" y="98"/>
                    </a:lnTo>
                    <a:lnTo>
                      <a:pt x="476" y="94"/>
                    </a:lnTo>
                    <a:lnTo>
                      <a:pt x="470" y="91"/>
                    </a:lnTo>
                    <a:lnTo>
                      <a:pt x="466" y="87"/>
                    </a:lnTo>
                    <a:lnTo>
                      <a:pt x="461" y="84"/>
                    </a:lnTo>
                    <a:lnTo>
                      <a:pt x="455" y="74"/>
                    </a:lnTo>
                    <a:lnTo>
                      <a:pt x="447" y="61"/>
                    </a:lnTo>
                    <a:lnTo>
                      <a:pt x="438" y="52"/>
                    </a:lnTo>
                    <a:lnTo>
                      <a:pt x="432" y="47"/>
                    </a:lnTo>
                    <a:lnTo>
                      <a:pt x="431" y="101"/>
                    </a:lnTo>
                    <a:lnTo>
                      <a:pt x="432" y="197"/>
                    </a:lnTo>
                    <a:lnTo>
                      <a:pt x="435" y="304"/>
                    </a:lnTo>
                    <a:lnTo>
                      <a:pt x="435" y="387"/>
                    </a:lnTo>
                    <a:lnTo>
                      <a:pt x="429" y="472"/>
                    </a:lnTo>
                    <a:lnTo>
                      <a:pt x="423" y="590"/>
                    </a:lnTo>
                    <a:lnTo>
                      <a:pt x="418" y="703"/>
                    </a:lnTo>
                    <a:lnTo>
                      <a:pt x="412" y="779"/>
                    </a:lnTo>
                    <a:lnTo>
                      <a:pt x="396" y="781"/>
                    </a:lnTo>
                    <a:lnTo>
                      <a:pt x="380" y="782"/>
                    </a:lnTo>
                    <a:lnTo>
                      <a:pt x="364" y="782"/>
                    </a:lnTo>
                    <a:lnTo>
                      <a:pt x="346" y="782"/>
                    </a:lnTo>
                    <a:lnTo>
                      <a:pt x="329" y="782"/>
                    </a:lnTo>
                    <a:lnTo>
                      <a:pt x="311" y="782"/>
                    </a:lnTo>
                    <a:lnTo>
                      <a:pt x="294" y="781"/>
                    </a:lnTo>
                    <a:lnTo>
                      <a:pt x="277" y="779"/>
                    </a:lnTo>
                    <a:lnTo>
                      <a:pt x="279" y="689"/>
                    </a:lnTo>
                    <a:lnTo>
                      <a:pt x="281" y="610"/>
                    </a:lnTo>
                    <a:lnTo>
                      <a:pt x="282" y="542"/>
                    </a:lnTo>
                    <a:lnTo>
                      <a:pt x="279" y="495"/>
                    </a:lnTo>
                    <a:lnTo>
                      <a:pt x="275" y="420"/>
                    </a:lnTo>
                    <a:lnTo>
                      <a:pt x="268" y="300"/>
                    </a:lnTo>
                    <a:lnTo>
                      <a:pt x="265" y="174"/>
                    </a:lnTo>
                    <a:lnTo>
                      <a:pt x="269" y="84"/>
                    </a:lnTo>
                    <a:lnTo>
                      <a:pt x="272" y="68"/>
                    </a:lnTo>
                    <a:lnTo>
                      <a:pt x="275" y="49"/>
                    </a:lnTo>
                    <a:lnTo>
                      <a:pt x="279" y="26"/>
                    </a:lnTo>
                    <a:lnTo>
                      <a:pt x="285" y="5"/>
                    </a:lnTo>
                    <a:lnTo>
                      <a:pt x="282" y="0"/>
                    </a:lnTo>
                    <a:lnTo>
                      <a:pt x="278" y="1"/>
                    </a:lnTo>
                    <a:lnTo>
                      <a:pt x="275" y="5"/>
                    </a:lnTo>
                    <a:lnTo>
                      <a:pt x="271" y="11"/>
                    </a:lnTo>
                    <a:lnTo>
                      <a:pt x="263" y="19"/>
                    </a:lnTo>
                    <a:lnTo>
                      <a:pt x="255" y="31"/>
                    </a:lnTo>
                    <a:lnTo>
                      <a:pt x="247" y="42"/>
                    </a:lnTo>
                    <a:lnTo>
                      <a:pt x="245" y="52"/>
                    </a:lnTo>
                    <a:lnTo>
                      <a:pt x="236" y="61"/>
                    </a:lnTo>
                    <a:lnTo>
                      <a:pt x="226" y="70"/>
                    </a:lnTo>
                    <a:lnTo>
                      <a:pt x="214" y="80"/>
                    </a:lnTo>
                    <a:lnTo>
                      <a:pt x="202" y="89"/>
                    </a:lnTo>
                    <a:lnTo>
                      <a:pt x="191" y="98"/>
                    </a:lnTo>
                    <a:lnTo>
                      <a:pt x="179" y="105"/>
                    </a:lnTo>
                    <a:lnTo>
                      <a:pt x="167" y="110"/>
                    </a:lnTo>
                    <a:lnTo>
                      <a:pt x="156" y="115"/>
                    </a:lnTo>
                    <a:lnTo>
                      <a:pt x="144" y="119"/>
                    </a:lnTo>
                    <a:lnTo>
                      <a:pt x="131" y="123"/>
                    </a:lnTo>
                    <a:lnTo>
                      <a:pt x="117" y="129"/>
                    </a:lnTo>
                    <a:lnTo>
                      <a:pt x="103" y="134"/>
                    </a:lnTo>
                    <a:lnTo>
                      <a:pt x="89" y="140"/>
                    </a:lnTo>
                    <a:lnTo>
                      <a:pt x="77" y="144"/>
                    </a:lnTo>
                    <a:lnTo>
                      <a:pt x="67" y="148"/>
                    </a:lnTo>
                    <a:lnTo>
                      <a:pt x="60" y="151"/>
                    </a:lnTo>
                    <a:lnTo>
                      <a:pt x="53" y="154"/>
                    </a:lnTo>
                    <a:lnTo>
                      <a:pt x="44" y="155"/>
                    </a:lnTo>
                    <a:lnTo>
                      <a:pt x="35" y="157"/>
                    </a:lnTo>
                    <a:lnTo>
                      <a:pt x="26" y="160"/>
                    </a:lnTo>
                    <a:lnTo>
                      <a:pt x="18" y="161"/>
                    </a:lnTo>
                    <a:lnTo>
                      <a:pt x="12" y="162"/>
                    </a:lnTo>
                    <a:lnTo>
                      <a:pt x="6" y="165"/>
                    </a:lnTo>
                    <a:lnTo>
                      <a:pt x="3" y="168"/>
                    </a:lnTo>
                    <a:lnTo>
                      <a:pt x="0" y="193"/>
                    </a:lnTo>
                    <a:lnTo>
                      <a:pt x="8" y="238"/>
                    </a:lnTo>
                    <a:lnTo>
                      <a:pt x="22" y="294"/>
                    </a:lnTo>
                    <a:lnTo>
                      <a:pt x="40" y="356"/>
                    </a:lnTo>
                    <a:lnTo>
                      <a:pt x="58" y="419"/>
                    </a:lnTo>
                    <a:lnTo>
                      <a:pt x="74" y="476"/>
                    </a:lnTo>
                    <a:lnTo>
                      <a:pt x="88" y="521"/>
                    </a:lnTo>
                    <a:lnTo>
                      <a:pt x="92" y="548"/>
                    </a:lnTo>
                    <a:lnTo>
                      <a:pt x="90" y="602"/>
                    </a:lnTo>
                    <a:lnTo>
                      <a:pt x="86" y="684"/>
                    </a:lnTo>
                    <a:lnTo>
                      <a:pt x="80" y="768"/>
                    </a:lnTo>
                    <a:lnTo>
                      <a:pt x="73" y="832"/>
                    </a:lnTo>
                    <a:lnTo>
                      <a:pt x="66" y="894"/>
                    </a:lnTo>
                    <a:lnTo>
                      <a:pt x="58" y="968"/>
                    </a:lnTo>
                    <a:lnTo>
                      <a:pt x="53" y="1038"/>
                    </a:lnTo>
                    <a:lnTo>
                      <a:pt x="50" y="1083"/>
                    </a:lnTo>
                    <a:lnTo>
                      <a:pt x="50" y="1097"/>
                    </a:lnTo>
                    <a:lnTo>
                      <a:pt x="51" y="1110"/>
                    </a:lnTo>
                    <a:lnTo>
                      <a:pt x="56" y="1120"/>
                    </a:lnTo>
                    <a:lnTo>
                      <a:pt x="64" y="1124"/>
                    </a:lnTo>
                    <a:lnTo>
                      <a:pt x="83" y="1127"/>
                    </a:lnTo>
                    <a:lnTo>
                      <a:pt x="106" y="1131"/>
                    </a:lnTo>
                    <a:lnTo>
                      <a:pt x="134" y="1134"/>
                    </a:lnTo>
                    <a:lnTo>
                      <a:pt x="166" y="1137"/>
                    </a:lnTo>
                    <a:lnTo>
                      <a:pt x="201" y="1139"/>
                    </a:lnTo>
                    <a:lnTo>
                      <a:pt x="237" y="1141"/>
                    </a:lnTo>
                    <a:lnTo>
                      <a:pt x="277" y="1144"/>
                    </a:lnTo>
                    <a:lnTo>
                      <a:pt x="316" y="1145"/>
                    </a:lnTo>
                    <a:lnTo>
                      <a:pt x="355" y="1146"/>
                    </a:lnTo>
                    <a:lnTo>
                      <a:pt x="394" y="1146"/>
                    </a:lnTo>
                    <a:lnTo>
                      <a:pt x="432" y="1148"/>
                    </a:lnTo>
                    <a:lnTo>
                      <a:pt x="469" y="1148"/>
                    </a:lnTo>
                    <a:lnTo>
                      <a:pt x="502" y="1146"/>
                    </a:lnTo>
                    <a:lnTo>
                      <a:pt x="533" y="1146"/>
                    </a:lnTo>
                    <a:lnTo>
                      <a:pt x="559" y="1144"/>
                    </a:lnTo>
                    <a:lnTo>
                      <a:pt x="581" y="1142"/>
                    </a:lnTo>
                    <a:close/>
                  </a:path>
                </a:pathLst>
              </a:custGeom>
              <a:solidFill>
                <a:srgbClr val="00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4" name="Google Shape;234;p18"/>
              <p:cNvSpPr/>
              <p:nvPr/>
            </p:nvSpPr>
            <p:spPr>
              <a:xfrm>
                <a:off x="850" y="4564"/>
                <a:ext cx="57" cy="259"/>
              </a:xfrm>
              <a:custGeom>
                <a:rect b="b" l="l" r="r" t="t"/>
                <a:pathLst>
                  <a:path extrusionOk="0" h="777" w="170">
                    <a:moveTo>
                      <a:pt x="167" y="42"/>
                    </a:moveTo>
                    <a:lnTo>
                      <a:pt x="166" y="96"/>
                    </a:lnTo>
                    <a:lnTo>
                      <a:pt x="167" y="192"/>
                    </a:lnTo>
                    <a:lnTo>
                      <a:pt x="170" y="299"/>
                    </a:lnTo>
                    <a:lnTo>
                      <a:pt x="170" y="382"/>
                    </a:lnTo>
                    <a:lnTo>
                      <a:pt x="164" y="467"/>
                    </a:lnTo>
                    <a:lnTo>
                      <a:pt x="158" y="585"/>
                    </a:lnTo>
                    <a:lnTo>
                      <a:pt x="153" y="698"/>
                    </a:lnTo>
                    <a:lnTo>
                      <a:pt x="147" y="774"/>
                    </a:lnTo>
                    <a:lnTo>
                      <a:pt x="131" y="776"/>
                    </a:lnTo>
                    <a:lnTo>
                      <a:pt x="115" y="777"/>
                    </a:lnTo>
                    <a:lnTo>
                      <a:pt x="99" y="777"/>
                    </a:lnTo>
                    <a:lnTo>
                      <a:pt x="81" y="777"/>
                    </a:lnTo>
                    <a:lnTo>
                      <a:pt x="64" y="777"/>
                    </a:lnTo>
                    <a:lnTo>
                      <a:pt x="46" y="777"/>
                    </a:lnTo>
                    <a:lnTo>
                      <a:pt x="29" y="776"/>
                    </a:lnTo>
                    <a:lnTo>
                      <a:pt x="12" y="774"/>
                    </a:lnTo>
                    <a:lnTo>
                      <a:pt x="14" y="684"/>
                    </a:lnTo>
                    <a:lnTo>
                      <a:pt x="16" y="605"/>
                    </a:lnTo>
                    <a:lnTo>
                      <a:pt x="17" y="537"/>
                    </a:lnTo>
                    <a:lnTo>
                      <a:pt x="14" y="490"/>
                    </a:lnTo>
                    <a:lnTo>
                      <a:pt x="10" y="415"/>
                    </a:lnTo>
                    <a:lnTo>
                      <a:pt x="3" y="295"/>
                    </a:lnTo>
                    <a:lnTo>
                      <a:pt x="0" y="169"/>
                    </a:lnTo>
                    <a:lnTo>
                      <a:pt x="4" y="79"/>
                    </a:lnTo>
                    <a:lnTo>
                      <a:pt x="7" y="63"/>
                    </a:lnTo>
                    <a:lnTo>
                      <a:pt x="10" y="44"/>
                    </a:lnTo>
                    <a:lnTo>
                      <a:pt x="14" y="21"/>
                    </a:lnTo>
                    <a:lnTo>
                      <a:pt x="20" y="0"/>
                    </a:lnTo>
                    <a:lnTo>
                      <a:pt x="23" y="16"/>
                    </a:lnTo>
                    <a:lnTo>
                      <a:pt x="29" y="31"/>
                    </a:lnTo>
                    <a:lnTo>
                      <a:pt x="36" y="48"/>
                    </a:lnTo>
                    <a:lnTo>
                      <a:pt x="46" y="63"/>
                    </a:lnTo>
                    <a:lnTo>
                      <a:pt x="57" y="77"/>
                    </a:lnTo>
                    <a:lnTo>
                      <a:pt x="67" y="90"/>
                    </a:lnTo>
                    <a:lnTo>
                      <a:pt x="77" y="97"/>
                    </a:lnTo>
                    <a:lnTo>
                      <a:pt x="86" y="100"/>
                    </a:lnTo>
                    <a:lnTo>
                      <a:pt x="93" y="97"/>
                    </a:lnTo>
                    <a:lnTo>
                      <a:pt x="103" y="91"/>
                    </a:lnTo>
                    <a:lnTo>
                      <a:pt x="113" y="83"/>
                    </a:lnTo>
                    <a:lnTo>
                      <a:pt x="125" y="73"/>
                    </a:lnTo>
                    <a:lnTo>
                      <a:pt x="137" y="63"/>
                    </a:lnTo>
                    <a:lnTo>
                      <a:pt x="147" y="55"/>
                    </a:lnTo>
                    <a:lnTo>
                      <a:pt x="158" y="47"/>
                    </a:lnTo>
                    <a:lnTo>
                      <a:pt x="167" y="4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5" name="Google Shape;235;p18"/>
              <p:cNvSpPr/>
              <p:nvPr/>
            </p:nvSpPr>
            <p:spPr>
              <a:xfrm>
                <a:off x="854" y="4774"/>
                <a:ext cx="48" cy="49"/>
              </a:xfrm>
              <a:custGeom>
                <a:rect b="b" l="l" r="r" t="t"/>
                <a:pathLst>
                  <a:path extrusionOk="0" h="149" w="144">
                    <a:moveTo>
                      <a:pt x="144" y="0"/>
                    </a:moveTo>
                    <a:lnTo>
                      <a:pt x="141" y="47"/>
                    </a:lnTo>
                    <a:lnTo>
                      <a:pt x="139" y="87"/>
                    </a:lnTo>
                    <a:lnTo>
                      <a:pt x="136" y="122"/>
                    </a:lnTo>
                    <a:lnTo>
                      <a:pt x="135" y="146"/>
                    </a:lnTo>
                    <a:lnTo>
                      <a:pt x="119" y="148"/>
                    </a:lnTo>
                    <a:lnTo>
                      <a:pt x="103" y="149"/>
                    </a:lnTo>
                    <a:lnTo>
                      <a:pt x="87" y="149"/>
                    </a:lnTo>
                    <a:lnTo>
                      <a:pt x="69" y="149"/>
                    </a:lnTo>
                    <a:lnTo>
                      <a:pt x="52" y="149"/>
                    </a:lnTo>
                    <a:lnTo>
                      <a:pt x="34" y="149"/>
                    </a:lnTo>
                    <a:lnTo>
                      <a:pt x="17" y="148"/>
                    </a:lnTo>
                    <a:lnTo>
                      <a:pt x="0" y="146"/>
                    </a:lnTo>
                    <a:lnTo>
                      <a:pt x="1" y="108"/>
                    </a:lnTo>
                    <a:lnTo>
                      <a:pt x="2" y="70"/>
                    </a:lnTo>
                    <a:lnTo>
                      <a:pt x="2" y="35"/>
                    </a:lnTo>
                    <a:lnTo>
                      <a:pt x="4" y="0"/>
                    </a:lnTo>
                    <a:lnTo>
                      <a:pt x="23" y="3"/>
                    </a:lnTo>
                    <a:lnTo>
                      <a:pt x="42" y="5"/>
                    </a:lnTo>
                    <a:lnTo>
                      <a:pt x="61" y="6"/>
                    </a:lnTo>
                    <a:lnTo>
                      <a:pt x="78" y="6"/>
                    </a:lnTo>
                    <a:lnTo>
                      <a:pt x="94" y="6"/>
                    </a:lnTo>
                    <a:lnTo>
                      <a:pt x="112" y="5"/>
                    </a:lnTo>
                    <a:lnTo>
                      <a:pt x="128" y="3"/>
                    </a:lnTo>
                    <a:lnTo>
                      <a:pt x="144" y="0"/>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6" name="Google Shape;236;p18"/>
              <p:cNvSpPr/>
              <p:nvPr/>
            </p:nvSpPr>
            <p:spPr>
              <a:xfrm>
                <a:off x="854" y="4597"/>
                <a:ext cx="47" cy="31"/>
              </a:xfrm>
              <a:custGeom>
                <a:rect b="b" l="l" r="r" t="t"/>
                <a:pathLst>
                  <a:path extrusionOk="0" h="93" w="141">
                    <a:moveTo>
                      <a:pt x="52" y="23"/>
                    </a:moveTo>
                    <a:lnTo>
                      <a:pt x="59" y="22"/>
                    </a:lnTo>
                    <a:lnTo>
                      <a:pt x="69" y="22"/>
                    </a:lnTo>
                    <a:lnTo>
                      <a:pt x="78" y="22"/>
                    </a:lnTo>
                    <a:lnTo>
                      <a:pt x="85" y="24"/>
                    </a:lnTo>
                    <a:lnTo>
                      <a:pt x="93" y="23"/>
                    </a:lnTo>
                    <a:lnTo>
                      <a:pt x="100" y="20"/>
                    </a:lnTo>
                    <a:lnTo>
                      <a:pt x="107" y="16"/>
                    </a:lnTo>
                    <a:lnTo>
                      <a:pt x="114" y="13"/>
                    </a:lnTo>
                    <a:lnTo>
                      <a:pt x="120" y="10"/>
                    </a:lnTo>
                    <a:lnTo>
                      <a:pt x="126" y="9"/>
                    </a:lnTo>
                    <a:lnTo>
                      <a:pt x="129" y="7"/>
                    </a:lnTo>
                    <a:lnTo>
                      <a:pt x="132" y="9"/>
                    </a:lnTo>
                    <a:lnTo>
                      <a:pt x="136" y="23"/>
                    </a:lnTo>
                    <a:lnTo>
                      <a:pt x="139" y="52"/>
                    </a:lnTo>
                    <a:lnTo>
                      <a:pt x="141" y="82"/>
                    </a:lnTo>
                    <a:lnTo>
                      <a:pt x="136" y="93"/>
                    </a:lnTo>
                    <a:lnTo>
                      <a:pt x="132" y="92"/>
                    </a:lnTo>
                    <a:lnTo>
                      <a:pt x="128" y="89"/>
                    </a:lnTo>
                    <a:lnTo>
                      <a:pt x="122" y="85"/>
                    </a:lnTo>
                    <a:lnTo>
                      <a:pt x="114" y="80"/>
                    </a:lnTo>
                    <a:lnTo>
                      <a:pt x="107" y="75"/>
                    </a:lnTo>
                    <a:lnTo>
                      <a:pt x="100" y="69"/>
                    </a:lnTo>
                    <a:lnTo>
                      <a:pt x="93" y="64"/>
                    </a:lnTo>
                    <a:lnTo>
                      <a:pt x="85" y="57"/>
                    </a:lnTo>
                    <a:lnTo>
                      <a:pt x="78" y="59"/>
                    </a:lnTo>
                    <a:lnTo>
                      <a:pt x="69" y="61"/>
                    </a:lnTo>
                    <a:lnTo>
                      <a:pt x="62" y="59"/>
                    </a:lnTo>
                    <a:lnTo>
                      <a:pt x="55" y="57"/>
                    </a:lnTo>
                    <a:lnTo>
                      <a:pt x="46" y="66"/>
                    </a:lnTo>
                    <a:lnTo>
                      <a:pt x="36" y="79"/>
                    </a:lnTo>
                    <a:lnTo>
                      <a:pt x="24" y="89"/>
                    </a:lnTo>
                    <a:lnTo>
                      <a:pt x="17" y="93"/>
                    </a:lnTo>
                    <a:lnTo>
                      <a:pt x="10" y="79"/>
                    </a:lnTo>
                    <a:lnTo>
                      <a:pt x="4" y="47"/>
                    </a:lnTo>
                    <a:lnTo>
                      <a:pt x="0" y="14"/>
                    </a:lnTo>
                    <a:lnTo>
                      <a:pt x="2" y="0"/>
                    </a:lnTo>
                    <a:lnTo>
                      <a:pt x="7" y="2"/>
                    </a:lnTo>
                    <a:lnTo>
                      <a:pt x="13" y="3"/>
                    </a:lnTo>
                    <a:lnTo>
                      <a:pt x="18" y="6"/>
                    </a:lnTo>
                    <a:lnTo>
                      <a:pt x="26" y="9"/>
                    </a:lnTo>
                    <a:lnTo>
                      <a:pt x="33" y="13"/>
                    </a:lnTo>
                    <a:lnTo>
                      <a:pt x="40" y="17"/>
                    </a:lnTo>
                    <a:lnTo>
                      <a:pt x="46" y="20"/>
                    </a:lnTo>
                    <a:lnTo>
                      <a:pt x="52" y="23"/>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7" name="Google Shape;237;p18"/>
              <p:cNvSpPr/>
              <p:nvPr/>
            </p:nvSpPr>
            <p:spPr>
              <a:xfrm>
                <a:off x="758" y="4901"/>
                <a:ext cx="45" cy="97"/>
              </a:xfrm>
              <a:custGeom>
                <a:rect b="b" l="l" r="r" t="t"/>
                <a:pathLst>
                  <a:path extrusionOk="0" h="289" w="135">
                    <a:moveTo>
                      <a:pt x="44" y="0"/>
                    </a:moveTo>
                    <a:lnTo>
                      <a:pt x="32" y="1"/>
                    </a:lnTo>
                    <a:lnTo>
                      <a:pt x="23" y="4"/>
                    </a:lnTo>
                    <a:lnTo>
                      <a:pt x="18" y="13"/>
                    </a:lnTo>
                    <a:lnTo>
                      <a:pt x="15" y="22"/>
                    </a:lnTo>
                    <a:lnTo>
                      <a:pt x="15" y="34"/>
                    </a:lnTo>
                    <a:lnTo>
                      <a:pt x="15" y="42"/>
                    </a:lnTo>
                    <a:lnTo>
                      <a:pt x="15" y="49"/>
                    </a:lnTo>
                    <a:lnTo>
                      <a:pt x="13" y="59"/>
                    </a:lnTo>
                    <a:lnTo>
                      <a:pt x="9" y="73"/>
                    </a:lnTo>
                    <a:lnTo>
                      <a:pt x="6" y="94"/>
                    </a:lnTo>
                    <a:lnTo>
                      <a:pt x="2" y="116"/>
                    </a:lnTo>
                    <a:lnTo>
                      <a:pt x="2" y="136"/>
                    </a:lnTo>
                    <a:lnTo>
                      <a:pt x="0" y="153"/>
                    </a:lnTo>
                    <a:lnTo>
                      <a:pt x="0" y="170"/>
                    </a:lnTo>
                    <a:lnTo>
                      <a:pt x="0" y="182"/>
                    </a:lnTo>
                    <a:lnTo>
                      <a:pt x="5" y="192"/>
                    </a:lnTo>
                    <a:lnTo>
                      <a:pt x="9" y="202"/>
                    </a:lnTo>
                    <a:lnTo>
                      <a:pt x="12" y="212"/>
                    </a:lnTo>
                    <a:lnTo>
                      <a:pt x="13" y="221"/>
                    </a:lnTo>
                    <a:lnTo>
                      <a:pt x="13" y="230"/>
                    </a:lnTo>
                    <a:lnTo>
                      <a:pt x="15" y="235"/>
                    </a:lnTo>
                    <a:lnTo>
                      <a:pt x="18" y="243"/>
                    </a:lnTo>
                    <a:lnTo>
                      <a:pt x="23" y="248"/>
                    </a:lnTo>
                    <a:lnTo>
                      <a:pt x="31" y="252"/>
                    </a:lnTo>
                    <a:lnTo>
                      <a:pt x="37" y="255"/>
                    </a:lnTo>
                    <a:lnTo>
                      <a:pt x="47" y="261"/>
                    </a:lnTo>
                    <a:lnTo>
                      <a:pt x="60" y="268"/>
                    </a:lnTo>
                    <a:lnTo>
                      <a:pt x="73" y="275"/>
                    </a:lnTo>
                    <a:lnTo>
                      <a:pt x="86" y="280"/>
                    </a:lnTo>
                    <a:lnTo>
                      <a:pt x="98" y="286"/>
                    </a:lnTo>
                    <a:lnTo>
                      <a:pt x="106" y="289"/>
                    </a:lnTo>
                    <a:lnTo>
                      <a:pt x="109" y="289"/>
                    </a:lnTo>
                    <a:lnTo>
                      <a:pt x="111" y="282"/>
                    </a:lnTo>
                    <a:lnTo>
                      <a:pt x="108" y="273"/>
                    </a:lnTo>
                    <a:lnTo>
                      <a:pt x="103" y="265"/>
                    </a:lnTo>
                    <a:lnTo>
                      <a:pt x="98" y="255"/>
                    </a:lnTo>
                    <a:lnTo>
                      <a:pt x="90" y="245"/>
                    </a:lnTo>
                    <a:lnTo>
                      <a:pt x="83" y="235"/>
                    </a:lnTo>
                    <a:lnTo>
                      <a:pt x="77" y="227"/>
                    </a:lnTo>
                    <a:lnTo>
                      <a:pt x="71" y="219"/>
                    </a:lnTo>
                    <a:lnTo>
                      <a:pt x="69" y="207"/>
                    </a:lnTo>
                    <a:lnTo>
                      <a:pt x="69" y="193"/>
                    </a:lnTo>
                    <a:lnTo>
                      <a:pt x="69" y="178"/>
                    </a:lnTo>
                    <a:lnTo>
                      <a:pt x="69" y="165"/>
                    </a:lnTo>
                    <a:lnTo>
                      <a:pt x="69" y="157"/>
                    </a:lnTo>
                    <a:lnTo>
                      <a:pt x="70" y="153"/>
                    </a:lnTo>
                    <a:lnTo>
                      <a:pt x="74" y="151"/>
                    </a:lnTo>
                    <a:lnTo>
                      <a:pt x="80" y="154"/>
                    </a:lnTo>
                    <a:lnTo>
                      <a:pt x="86" y="160"/>
                    </a:lnTo>
                    <a:lnTo>
                      <a:pt x="92" y="164"/>
                    </a:lnTo>
                    <a:lnTo>
                      <a:pt x="98" y="170"/>
                    </a:lnTo>
                    <a:lnTo>
                      <a:pt x="102" y="177"/>
                    </a:lnTo>
                    <a:lnTo>
                      <a:pt x="108" y="185"/>
                    </a:lnTo>
                    <a:lnTo>
                      <a:pt x="118" y="195"/>
                    </a:lnTo>
                    <a:lnTo>
                      <a:pt x="128" y="200"/>
                    </a:lnTo>
                    <a:lnTo>
                      <a:pt x="134" y="200"/>
                    </a:lnTo>
                    <a:lnTo>
                      <a:pt x="135" y="193"/>
                    </a:lnTo>
                    <a:lnTo>
                      <a:pt x="132" y="181"/>
                    </a:lnTo>
                    <a:lnTo>
                      <a:pt x="130" y="168"/>
                    </a:lnTo>
                    <a:lnTo>
                      <a:pt x="127" y="158"/>
                    </a:lnTo>
                    <a:lnTo>
                      <a:pt x="125" y="150"/>
                    </a:lnTo>
                    <a:lnTo>
                      <a:pt x="122" y="142"/>
                    </a:lnTo>
                    <a:lnTo>
                      <a:pt x="118" y="135"/>
                    </a:lnTo>
                    <a:lnTo>
                      <a:pt x="114" y="129"/>
                    </a:lnTo>
                    <a:lnTo>
                      <a:pt x="108" y="122"/>
                    </a:lnTo>
                    <a:lnTo>
                      <a:pt x="105" y="111"/>
                    </a:lnTo>
                    <a:lnTo>
                      <a:pt x="101" y="100"/>
                    </a:lnTo>
                    <a:lnTo>
                      <a:pt x="99" y="88"/>
                    </a:lnTo>
                    <a:lnTo>
                      <a:pt x="96" y="80"/>
                    </a:lnTo>
                    <a:lnTo>
                      <a:pt x="92" y="71"/>
                    </a:lnTo>
                    <a:lnTo>
                      <a:pt x="85" y="63"/>
                    </a:lnTo>
                    <a:lnTo>
                      <a:pt x="77" y="52"/>
                    </a:lnTo>
                    <a:lnTo>
                      <a:pt x="71" y="42"/>
                    </a:lnTo>
                    <a:lnTo>
                      <a:pt x="67" y="34"/>
                    </a:lnTo>
                    <a:lnTo>
                      <a:pt x="66" y="25"/>
                    </a:lnTo>
                    <a:lnTo>
                      <a:pt x="64" y="20"/>
                    </a:lnTo>
                    <a:lnTo>
                      <a:pt x="63" y="14"/>
                    </a:lnTo>
                    <a:lnTo>
                      <a:pt x="58" y="8"/>
                    </a:lnTo>
                    <a:lnTo>
                      <a:pt x="53" y="3"/>
                    </a:lnTo>
                    <a:lnTo>
                      <a:pt x="44"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8" name="Google Shape;238;p18"/>
              <p:cNvSpPr/>
              <p:nvPr/>
            </p:nvSpPr>
            <p:spPr>
              <a:xfrm>
                <a:off x="764" y="4903"/>
                <a:ext cx="12" cy="11"/>
              </a:xfrm>
              <a:custGeom>
                <a:rect b="b" l="l" r="r" t="t"/>
                <a:pathLst>
                  <a:path extrusionOk="0" h="35" w="36">
                    <a:moveTo>
                      <a:pt x="18" y="35"/>
                    </a:moveTo>
                    <a:lnTo>
                      <a:pt x="25" y="35"/>
                    </a:lnTo>
                    <a:lnTo>
                      <a:pt x="31" y="31"/>
                    </a:lnTo>
                    <a:lnTo>
                      <a:pt x="35" y="27"/>
                    </a:lnTo>
                    <a:lnTo>
                      <a:pt x="36" y="20"/>
                    </a:lnTo>
                    <a:lnTo>
                      <a:pt x="36" y="13"/>
                    </a:lnTo>
                    <a:lnTo>
                      <a:pt x="34" y="7"/>
                    </a:lnTo>
                    <a:lnTo>
                      <a:pt x="28" y="3"/>
                    </a:lnTo>
                    <a:lnTo>
                      <a:pt x="20" y="0"/>
                    </a:lnTo>
                    <a:lnTo>
                      <a:pt x="13" y="2"/>
                    </a:lnTo>
                    <a:lnTo>
                      <a:pt x="7" y="4"/>
                    </a:lnTo>
                    <a:lnTo>
                      <a:pt x="3" y="10"/>
                    </a:lnTo>
                    <a:lnTo>
                      <a:pt x="0" y="17"/>
                    </a:lnTo>
                    <a:lnTo>
                      <a:pt x="2" y="24"/>
                    </a:lnTo>
                    <a:lnTo>
                      <a:pt x="4" y="30"/>
                    </a:lnTo>
                    <a:lnTo>
                      <a:pt x="10" y="34"/>
                    </a:lnTo>
                    <a:lnTo>
                      <a:pt x="18"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39" name="Google Shape;239;p18"/>
              <p:cNvSpPr/>
              <p:nvPr/>
            </p:nvSpPr>
            <p:spPr>
              <a:xfrm>
                <a:off x="734" y="4615"/>
                <a:ext cx="89" cy="301"/>
              </a:xfrm>
              <a:custGeom>
                <a:rect b="b" l="l" r="r" t="t"/>
                <a:pathLst>
                  <a:path extrusionOk="0" h="901" w="265">
                    <a:moveTo>
                      <a:pt x="201" y="3"/>
                    </a:moveTo>
                    <a:lnTo>
                      <a:pt x="182" y="0"/>
                    </a:lnTo>
                    <a:lnTo>
                      <a:pt x="163" y="0"/>
                    </a:lnTo>
                    <a:lnTo>
                      <a:pt x="146" y="4"/>
                    </a:lnTo>
                    <a:lnTo>
                      <a:pt x="128" y="14"/>
                    </a:lnTo>
                    <a:lnTo>
                      <a:pt x="114" y="28"/>
                    </a:lnTo>
                    <a:lnTo>
                      <a:pt x="101" y="49"/>
                    </a:lnTo>
                    <a:lnTo>
                      <a:pt x="89" y="77"/>
                    </a:lnTo>
                    <a:lnTo>
                      <a:pt x="82" y="112"/>
                    </a:lnTo>
                    <a:lnTo>
                      <a:pt x="76" y="142"/>
                    </a:lnTo>
                    <a:lnTo>
                      <a:pt x="70" y="168"/>
                    </a:lnTo>
                    <a:lnTo>
                      <a:pt x="63" y="192"/>
                    </a:lnTo>
                    <a:lnTo>
                      <a:pt x="57" y="210"/>
                    </a:lnTo>
                    <a:lnTo>
                      <a:pt x="53" y="224"/>
                    </a:lnTo>
                    <a:lnTo>
                      <a:pt x="47" y="247"/>
                    </a:lnTo>
                    <a:lnTo>
                      <a:pt x="40" y="275"/>
                    </a:lnTo>
                    <a:lnTo>
                      <a:pt x="31" y="307"/>
                    </a:lnTo>
                    <a:lnTo>
                      <a:pt x="24" y="338"/>
                    </a:lnTo>
                    <a:lnTo>
                      <a:pt x="18" y="365"/>
                    </a:lnTo>
                    <a:lnTo>
                      <a:pt x="13" y="386"/>
                    </a:lnTo>
                    <a:lnTo>
                      <a:pt x="12" y="397"/>
                    </a:lnTo>
                    <a:lnTo>
                      <a:pt x="11" y="409"/>
                    </a:lnTo>
                    <a:lnTo>
                      <a:pt x="6" y="423"/>
                    </a:lnTo>
                    <a:lnTo>
                      <a:pt x="5" y="440"/>
                    </a:lnTo>
                    <a:lnTo>
                      <a:pt x="5" y="457"/>
                    </a:lnTo>
                    <a:lnTo>
                      <a:pt x="6" y="478"/>
                    </a:lnTo>
                    <a:lnTo>
                      <a:pt x="6" y="505"/>
                    </a:lnTo>
                    <a:lnTo>
                      <a:pt x="5" y="533"/>
                    </a:lnTo>
                    <a:lnTo>
                      <a:pt x="3" y="561"/>
                    </a:lnTo>
                    <a:lnTo>
                      <a:pt x="2" y="589"/>
                    </a:lnTo>
                    <a:lnTo>
                      <a:pt x="0" y="623"/>
                    </a:lnTo>
                    <a:lnTo>
                      <a:pt x="2" y="662"/>
                    </a:lnTo>
                    <a:lnTo>
                      <a:pt x="13" y="705"/>
                    </a:lnTo>
                    <a:lnTo>
                      <a:pt x="22" y="730"/>
                    </a:lnTo>
                    <a:lnTo>
                      <a:pt x="34" y="757"/>
                    </a:lnTo>
                    <a:lnTo>
                      <a:pt x="44" y="784"/>
                    </a:lnTo>
                    <a:lnTo>
                      <a:pt x="54" y="810"/>
                    </a:lnTo>
                    <a:lnTo>
                      <a:pt x="64" y="836"/>
                    </a:lnTo>
                    <a:lnTo>
                      <a:pt x="73" y="857"/>
                    </a:lnTo>
                    <a:lnTo>
                      <a:pt x="79" y="873"/>
                    </a:lnTo>
                    <a:lnTo>
                      <a:pt x="83" y="883"/>
                    </a:lnTo>
                    <a:lnTo>
                      <a:pt x="89" y="893"/>
                    </a:lnTo>
                    <a:lnTo>
                      <a:pt x="96" y="899"/>
                    </a:lnTo>
                    <a:lnTo>
                      <a:pt x="105" y="901"/>
                    </a:lnTo>
                    <a:lnTo>
                      <a:pt x="112" y="901"/>
                    </a:lnTo>
                    <a:lnTo>
                      <a:pt x="121" y="900"/>
                    </a:lnTo>
                    <a:lnTo>
                      <a:pt x="127" y="894"/>
                    </a:lnTo>
                    <a:lnTo>
                      <a:pt x="131" y="886"/>
                    </a:lnTo>
                    <a:lnTo>
                      <a:pt x="133" y="875"/>
                    </a:lnTo>
                    <a:lnTo>
                      <a:pt x="131" y="806"/>
                    </a:lnTo>
                    <a:lnTo>
                      <a:pt x="133" y="736"/>
                    </a:lnTo>
                    <a:lnTo>
                      <a:pt x="137" y="670"/>
                    </a:lnTo>
                    <a:lnTo>
                      <a:pt x="141" y="623"/>
                    </a:lnTo>
                    <a:lnTo>
                      <a:pt x="141" y="582"/>
                    </a:lnTo>
                    <a:lnTo>
                      <a:pt x="136" y="555"/>
                    </a:lnTo>
                    <a:lnTo>
                      <a:pt x="128" y="534"/>
                    </a:lnTo>
                    <a:lnTo>
                      <a:pt x="121" y="512"/>
                    </a:lnTo>
                    <a:lnTo>
                      <a:pt x="118" y="491"/>
                    </a:lnTo>
                    <a:lnTo>
                      <a:pt x="118" y="474"/>
                    </a:lnTo>
                    <a:lnTo>
                      <a:pt x="123" y="460"/>
                    </a:lnTo>
                    <a:lnTo>
                      <a:pt x="128" y="444"/>
                    </a:lnTo>
                    <a:lnTo>
                      <a:pt x="136" y="428"/>
                    </a:lnTo>
                    <a:lnTo>
                      <a:pt x="146" y="407"/>
                    </a:lnTo>
                    <a:lnTo>
                      <a:pt x="157" y="384"/>
                    </a:lnTo>
                    <a:lnTo>
                      <a:pt x="171" y="360"/>
                    </a:lnTo>
                    <a:lnTo>
                      <a:pt x="179" y="342"/>
                    </a:lnTo>
                    <a:lnTo>
                      <a:pt x="186" y="321"/>
                    </a:lnTo>
                    <a:lnTo>
                      <a:pt x="192" y="297"/>
                    </a:lnTo>
                    <a:lnTo>
                      <a:pt x="198" y="275"/>
                    </a:lnTo>
                    <a:lnTo>
                      <a:pt x="202" y="254"/>
                    </a:lnTo>
                    <a:lnTo>
                      <a:pt x="207" y="237"/>
                    </a:lnTo>
                    <a:lnTo>
                      <a:pt x="211" y="223"/>
                    </a:lnTo>
                    <a:lnTo>
                      <a:pt x="214" y="215"/>
                    </a:lnTo>
                    <a:lnTo>
                      <a:pt x="218" y="209"/>
                    </a:lnTo>
                    <a:lnTo>
                      <a:pt x="223" y="203"/>
                    </a:lnTo>
                    <a:lnTo>
                      <a:pt x="230" y="196"/>
                    </a:lnTo>
                    <a:lnTo>
                      <a:pt x="236" y="188"/>
                    </a:lnTo>
                    <a:lnTo>
                      <a:pt x="242" y="178"/>
                    </a:lnTo>
                    <a:lnTo>
                      <a:pt x="249" y="168"/>
                    </a:lnTo>
                    <a:lnTo>
                      <a:pt x="253" y="157"/>
                    </a:lnTo>
                    <a:lnTo>
                      <a:pt x="258" y="145"/>
                    </a:lnTo>
                    <a:lnTo>
                      <a:pt x="262" y="118"/>
                    </a:lnTo>
                    <a:lnTo>
                      <a:pt x="265" y="93"/>
                    </a:lnTo>
                    <a:lnTo>
                      <a:pt x="264" y="70"/>
                    </a:lnTo>
                    <a:lnTo>
                      <a:pt x="258" y="51"/>
                    </a:lnTo>
                    <a:lnTo>
                      <a:pt x="250" y="34"/>
                    </a:lnTo>
                    <a:lnTo>
                      <a:pt x="237" y="20"/>
                    </a:lnTo>
                    <a:lnTo>
                      <a:pt x="221" y="10"/>
                    </a:lnTo>
                    <a:lnTo>
                      <a:pt x="201" y="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0" name="Google Shape;240;p18"/>
              <p:cNvSpPr/>
              <p:nvPr/>
            </p:nvSpPr>
            <p:spPr>
              <a:xfrm>
                <a:off x="765" y="4903"/>
                <a:ext cx="11" cy="11"/>
              </a:xfrm>
              <a:custGeom>
                <a:rect b="b" l="l" r="r" t="t"/>
                <a:pathLst>
                  <a:path extrusionOk="0" h="33" w="34">
                    <a:moveTo>
                      <a:pt x="13" y="33"/>
                    </a:moveTo>
                    <a:lnTo>
                      <a:pt x="20" y="33"/>
                    </a:lnTo>
                    <a:lnTo>
                      <a:pt x="26" y="32"/>
                    </a:lnTo>
                    <a:lnTo>
                      <a:pt x="32" y="28"/>
                    </a:lnTo>
                    <a:lnTo>
                      <a:pt x="34" y="21"/>
                    </a:lnTo>
                    <a:lnTo>
                      <a:pt x="34" y="14"/>
                    </a:lnTo>
                    <a:lnTo>
                      <a:pt x="33" y="7"/>
                    </a:lnTo>
                    <a:lnTo>
                      <a:pt x="27" y="2"/>
                    </a:lnTo>
                    <a:lnTo>
                      <a:pt x="21" y="0"/>
                    </a:lnTo>
                    <a:lnTo>
                      <a:pt x="14" y="0"/>
                    </a:lnTo>
                    <a:lnTo>
                      <a:pt x="7" y="1"/>
                    </a:lnTo>
                    <a:lnTo>
                      <a:pt x="2" y="5"/>
                    </a:lnTo>
                    <a:lnTo>
                      <a:pt x="0" y="12"/>
                    </a:lnTo>
                    <a:lnTo>
                      <a:pt x="0" y="19"/>
                    </a:lnTo>
                    <a:lnTo>
                      <a:pt x="1" y="26"/>
                    </a:lnTo>
                    <a:lnTo>
                      <a:pt x="5" y="30"/>
                    </a:lnTo>
                    <a:lnTo>
                      <a:pt x="13"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1" name="Google Shape;241;p18"/>
              <p:cNvSpPr/>
              <p:nvPr/>
            </p:nvSpPr>
            <p:spPr>
              <a:xfrm>
                <a:off x="784" y="4640"/>
                <a:ext cx="12" cy="11"/>
              </a:xfrm>
              <a:custGeom>
                <a:rect b="b" l="l" r="r" t="t"/>
                <a:pathLst>
                  <a:path extrusionOk="0" h="35" w="36">
                    <a:moveTo>
                      <a:pt x="13" y="35"/>
                    </a:moveTo>
                    <a:lnTo>
                      <a:pt x="20" y="35"/>
                    </a:lnTo>
                    <a:lnTo>
                      <a:pt x="27" y="32"/>
                    </a:lnTo>
                    <a:lnTo>
                      <a:pt x="33" y="28"/>
                    </a:lnTo>
                    <a:lnTo>
                      <a:pt x="36" y="22"/>
                    </a:lnTo>
                    <a:lnTo>
                      <a:pt x="36" y="15"/>
                    </a:lnTo>
                    <a:lnTo>
                      <a:pt x="33" y="8"/>
                    </a:lnTo>
                    <a:lnTo>
                      <a:pt x="29" y="3"/>
                    </a:lnTo>
                    <a:lnTo>
                      <a:pt x="22" y="0"/>
                    </a:lnTo>
                    <a:lnTo>
                      <a:pt x="14" y="0"/>
                    </a:lnTo>
                    <a:lnTo>
                      <a:pt x="8" y="3"/>
                    </a:lnTo>
                    <a:lnTo>
                      <a:pt x="3" y="7"/>
                    </a:lnTo>
                    <a:lnTo>
                      <a:pt x="0" y="14"/>
                    </a:lnTo>
                    <a:lnTo>
                      <a:pt x="0" y="21"/>
                    </a:lnTo>
                    <a:lnTo>
                      <a:pt x="3" y="27"/>
                    </a:lnTo>
                    <a:lnTo>
                      <a:pt x="7" y="32"/>
                    </a:lnTo>
                    <a:lnTo>
                      <a:pt x="13" y="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2" name="Google Shape;242;p18"/>
              <p:cNvSpPr/>
              <p:nvPr/>
            </p:nvSpPr>
            <p:spPr>
              <a:xfrm>
                <a:off x="728" y="4613"/>
                <a:ext cx="98" cy="299"/>
              </a:xfrm>
              <a:custGeom>
                <a:rect b="b" l="l" r="r" t="t"/>
                <a:pathLst>
                  <a:path extrusionOk="0" h="896" w="293">
                    <a:moveTo>
                      <a:pt x="174" y="0"/>
                    </a:moveTo>
                    <a:lnTo>
                      <a:pt x="162" y="2"/>
                    </a:lnTo>
                    <a:lnTo>
                      <a:pt x="150" y="4"/>
                    </a:lnTo>
                    <a:lnTo>
                      <a:pt x="140" y="6"/>
                    </a:lnTo>
                    <a:lnTo>
                      <a:pt x="130" y="9"/>
                    </a:lnTo>
                    <a:lnTo>
                      <a:pt x="120" y="11"/>
                    </a:lnTo>
                    <a:lnTo>
                      <a:pt x="112" y="16"/>
                    </a:lnTo>
                    <a:lnTo>
                      <a:pt x="107" y="20"/>
                    </a:lnTo>
                    <a:lnTo>
                      <a:pt x="102" y="24"/>
                    </a:lnTo>
                    <a:lnTo>
                      <a:pt x="96" y="41"/>
                    </a:lnTo>
                    <a:lnTo>
                      <a:pt x="88" y="69"/>
                    </a:lnTo>
                    <a:lnTo>
                      <a:pt x="82" y="100"/>
                    </a:lnTo>
                    <a:lnTo>
                      <a:pt x="79" y="125"/>
                    </a:lnTo>
                    <a:lnTo>
                      <a:pt x="78" y="145"/>
                    </a:lnTo>
                    <a:lnTo>
                      <a:pt x="73" y="166"/>
                    </a:lnTo>
                    <a:lnTo>
                      <a:pt x="67" y="184"/>
                    </a:lnTo>
                    <a:lnTo>
                      <a:pt x="62" y="199"/>
                    </a:lnTo>
                    <a:lnTo>
                      <a:pt x="56" y="220"/>
                    </a:lnTo>
                    <a:lnTo>
                      <a:pt x="48" y="252"/>
                    </a:lnTo>
                    <a:lnTo>
                      <a:pt x="43" y="289"/>
                    </a:lnTo>
                    <a:lnTo>
                      <a:pt x="40" y="318"/>
                    </a:lnTo>
                    <a:lnTo>
                      <a:pt x="35" y="349"/>
                    </a:lnTo>
                    <a:lnTo>
                      <a:pt x="27" y="388"/>
                    </a:lnTo>
                    <a:lnTo>
                      <a:pt x="18" y="426"/>
                    </a:lnTo>
                    <a:lnTo>
                      <a:pt x="12" y="454"/>
                    </a:lnTo>
                    <a:lnTo>
                      <a:pt x="8" y="488"/>
                    </a:lnTo>
                    <a:lnTo>
                      <a:pt x="3" y="537"/>
                    </a:lnTo>
                    <a:lnTo>
                      <a:pt x="0" y="589"/>
                    </a:lnTo>
                    <a:lnTo>
                      <a:pt x="0" y="631"/>
                    </a:lnTo>
                    <a:lnTo>
                      <a:pt x="8" y="691"/>
                    </a:lnTo>
                    <a:lnTo>
                      <a:pt x="19" y="778"/>
                    </a:lnTo>
                    <a:lnTo>
                      <a:pt x="31" y="858"/>
                    </a:lnTo>
                    <a:lnTo>
                      <a:pt x="41" y="893"/>
                    </a:lnTo>
                    <a:lnTo>
                      <a:pt x="48" y="894"/>
                    </a:lnTo>
                    <a:lnTo>
                      <a:pt x="60" y="894"/>
                    </a:lnTo>
                    <a:lnTo>
                      <a:pt x="78" y="896"/>
                    </a:lnTo>
                    <a:lnTo>
                      <a:pt x="95" y="894"/>
                    </a:lnTo>
                    <a:lnTo>
                      <a:pt x="114" y="893"/>
                    </a:lnTo>
                    <a:lnTo>
                      <a:pt x="133" y="892"/>
                    </a:lnTo>
                    <a:lnTo>
                      <a:pt x="147" y="887"/>
                    </a:lnTo>
                    <a:lnTo>
                      <a:pt x="158" y="882"/>
                    </a:lnTo>
                    <a:lnTo>
                      <a:pt x="163" y="802"/>
                    </a:lnTo>
                    <a:lnTo>
                      <a:pt x="169" y="707"/>
                    </a:lnTo>
                    <a:lnTo>
                      <a:pt x="174" y="621"/>
                    </a:lnTo>
                    <a:lnTo>
                      <a:pt x="174" y="573"/>
                    </a:lnTo>
                    <a:lnTo>
                      <a:pt x="171" y="547"/>
                    </a:lnTo>
                    <a:lnTo>
                      <a:pt x="171" y="512"/>
                    </a:lnTo>
                    <a:lnTo>
                      <a:pt x="172" y="477"/>
                    </a:lnTo>
                    <a:lnTo>
                      <a:pt x="181" y="443"/>
                    </a:lnTo>
                    <a:lnTo>
                      <a:pt x="190" y="422"/>
                    </a:lnTo>
                    <a:lnTo>
                      <a:pt x="203" y="388"/>
                    </a:lnTo>
                    <a:lnTo>
                      <a:pt x="217" y="348"/>
                    </a:lnTo>
                    <a:lnTo>
                      <a:pt x="235" y="303"/>
                    </a:lnTo>
                    <a:lnTo>
                      <a:pt x="252" y="257"/>
                    </a:lnTo>
                    <a:lnTo>
                      <a:pt x="268" y="213"/>
                    </a:lnTo>
                    <a:lnTo>
                      <a:pt x="280" y="175"/>
                    </a:lnTo>
                    <a:lnTo>
                      <a:pt x="287" y="147"/>
                    </a:lnTo>
                    <a:lnTo>
                      <a:pt x="291" y="122"/>
                    </a:lnTo>
                    <a:lnTo>
                      <a:pt x="293" y="97"/>
                    </a:lnTo>
                    <a:lnTo>
                      <a:pt x="290" y="70"/>
                    </a:lnTo>
                    <a:lnTo>
                      <a:pt x="281" y="46"/>
                    </a:lnTo>
                    <a:lnTo>
                      <a:pt x="267" y="25"/>
                    </a:lnTo>
                    <a:lnTo>
                      <a:pt x="245" y="9"/>
                    </a:lnTo>
                    <a:lnTo>
                      <a:pt x="214" y="0"/>
                    </a:lnTo>
                    <a:lnTo>
                      <a:pt x="174" y="0"/>
                    </a:lnTo>
                    <a:close/>
                  </a:path>
                </a:pathLst>
              </a:custGeom>
              <a:solidFill>
                <a:srgbClr val="00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3" name="Google Shape;243;p18"/>
              <p:cNvSpPr/>
              <p:nvPr/>
            </p:nvSpPr>
            <p:spPr>
              <a:xfrm>
                <a:off x="750" y="4907"/>
                <a:ext cx="33" cy="16"/>
              </a:xfrm>
              <a:custGeom>
                <a:rect b="b" l="l" r="r" t="t"/>
                <a:pathLst>
                  <a:path extrusionOk="0" h="49" w="99">
                    <a:moveTo>
                      <a:pt x="91" y="0"/>
                    </a:moveTo>
                    <a:lnTo>
                      <a:pt x="83" y="4"/>
                    </a:lnTo>
                    <a:lnTo>
                      <a:pt x="75" y="7"/>
                    </a:lnTo>
                    <a:lnTo>
                      <a:pt x="64" y="10"/>
                    </a:lnTo>
                    <a:lnTo>
                      <a:pt x="51" y="11"/>
                    </a:lnTo>
                    <a:lnTo>
                      <a:pt x="38" y="12"/>
                    </a:lnTo>
                    <a:lnTo>
                      <a:pt x="25" y="14"/>
                    </a:lnTo>
                    <a:lnTo>
                      <a:pt x="12" y="14"/>
                    </a:lnTo>
                    <a:lnTo>
                      <a:pt x="0" y="14"/>
                    </a:lnTo>
                    <a:lnTo>
                      <a:pt x="0" y="24"/>
                    </a:lnTo>
                    <a:lnTo>
                      <a:pt x="0" y="32"/>
                    </a:lnTo>
                    <a:lnTo>
                      <a:pt x="2" y="40"/>
                    </a:lnTo>
                    <a:lnTo>
                      <a:pt x="5" y="45"/>
                    </a:lnTo>
                    <a:lnTo>
                      <a:pt x="9" y="46"/>
                    </a:lnTo>
                    <a:lnTo>
                      <a:pt x="18" y="47"/>
                    </a:lnTo>
                    <a:lnTo>
                      <a:pt x="29" y="49"/>
                    </a:lnTo>
                    <a:lnTo>
                      <a:pt x="44" y="49"/>
                    </a:lnTo>
                    <a:lnTo>
                      <a:pt x="60" y="49"/>
                    </a:lnTo>
                    <a:lnTo>
                      <a:pt x="75" y="46"/>
                    </a:lnTo>
                    <a:lnTo>
                      <a:pt x="88" y="42"/>
                    </a:lnTo>
                    <a:lnTo>
                      <a:pt x="99" y="35"/>
                    </a:lnTo>
                    <a:lnTo>
                      <a:pt x="96" y="22"/>
                    </a:lnTo>
                    <a:lnTo>
                      <a:pt x="93" y="11"/>
                    </a:lnTo>
                    <a:lnTo>
                      <a:pt x="92" y="4"/>
                    </a:lnTo>
                    <a:lnTo>
                      <a:pt x="91"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4" name="Google Shape;244;p18"/>
              <p:cNvSpPr/>
              <p:nvPr/>
            </p:nvSpPr>
            <p:spPr>
              <a:xfrm>
                <a:off x="1099" y="4811"/>
                <a:ext cx="66" cy="44"/>
              </a:xfrm>
              <a:custGeom>
                <a:rect b="b" l="l" r="r" t="t"/>
                <a:pathLst>
                  <a:path extrusionOk="0" h="131" w="198">
                    <a:moveTo>
                      <a:pt x="0" y="72"/>
                    </a:moveTo>
                    <a:lnTo>
                      <a:pt x="0" y="82"/>
                    </a:lnTo>
                    <a:lnTo>
                      <a:pt x="5" y="92"/>
                    </a:lnTo>
                    <a:lnTo>
                      <a:pt x="11" y="99"/>
                    </a:lnTo>
                    <a:lnTo>
                      <a:pt x="21" y="103"/>
                    </a:lnTo>
                    <a:lnTo>
                      <a:pt x="27" y="104"/>
                    </a:lnTo>
                    <a:lnTo>
                      <a:pt x="35" y="106"/>
                    </a:lnTo>
                    <a:lnTo>
                      <a:pt x="44" y="106"/>
                    </a:lnTo>
                    <a:lnTo>
                      <a:pt x="53" y="107"/>
                    </a:lnTo>
                    <a:lnTo>
                      <a:pt x="63" y="108"/>
                    </a:lnTo>
                    <a:lnTo>
                      <a:pt x="73" y="110"/>
                    </a:lnTo>
                    <a:lnTo>
                      <a:pt x="82" y="111"/>
                    </a:lnTo>
                    <a:lnTo>
                      <a:pt x="89" y="113"/>
                    </a:lnTo>
                    <a:lnTo>
                      <a:pt x="98" y="114"/>
                    </a:lnTo>
                    <a:lnTo>
                      <a:pt x="107" y="115"/>
                    </a:lnTo>
                    <a:lnTo>
                      <a:pt x="118" y="117"/>
                    </a:lnTo>
                    <a:lnTo>
                      <a:pt x="130" y="118"/>
                    </a:lnTo>
                    <a:lnTo>
                      <a:pt x="140" y="121"/>
                    </a:lnTo>
                    <a:lnTo>
                      <a:pt x="150" y="122"/>
                    </a:lnTo>
                    <a:lnTo>
                      <a:pt x="158" y="124"/>
                    </a:lnTo>
                    <a:lnTo>
                      <a:pt x="163" y="125"/>
                    </a:lnTo>
                    <a:lnTo>
                      <a:pt x="172" y="129"/>
                    </a:lnTo>
                    <a:lnTo>
                      <a:pt x="184" y="131"/>
                    </a:lnTo>
                    <a:lnTo>
                      <a:pt x="192" y="129"/>
                    </a:lnTo>
                    <a:lnTo>
                      <a:pt x="198" y="121"/>
                    </a:lnTo>
                    <a:lnTo>
                      <a:pt x="198" y="97"/>
                    </a:lnTo>
                    <a:lnTo>
                      <a:pt x="191" y="61"/>
                    </a:lnTo>
                    <a:lnTo>
                      <a:pt x="182" y="27"/>
                    </a:lnTo>
                    <a:lnTo>
                      <a:pt x="175" y="9"/>
                    </a:lnTo>
                    <a:lnTo>
                      <a:pt x="168" y="3"/>
                    </a:lnTo>
                    <a:lnTo>
                      <a:pt x="159" y="0"/>
                    </a:lnTo>
                    <a:lnTo>
                      <a:pt x="149" y="0"/>
                    </a:lnTo>
                    <a:lnTo>
                      <a:pt x="139" y="2"/>
                    </a:lnTo>
                    <a:lnTo>
                      <a:pt x="130" y="5"/>
                    </a:lnTo>
                    <a:lnTo>
                      <a:pt x="117" y="10"/>
                    </a:lnTo>
                    <a:lnTo>
                      <a:pt x="101" y="16"/>
                    </a:lnTo>
                    <a:lnTo>
                      <a:pt x="82" y="23"/>
                    </a:lnTo>
                    <a:lnTo>
                      <a:pt x="63" y="31"/>
                    </a:lnTo>
                    <a:lnTo>
                      <a:pt x="47" y="37"/>
                    </a:lnTo>
                    <a:lnTo>
                      <a:pt x="34" y="43"/>
                    </a:lnTo>
                    <a:lnTo>
                      <a:pt x="27" y="45"/>
                    </a:lnTo>
                    <a:lnTo>
                      <a:pt x="19" y="51"/>
                    </a:lnTo>
                    <a:lnTo>
                      <a:pt x="11" y="57"/>
                    </a:lnTo>
                    <a:lnTo>
                      <a:pt x="5" y="64"/>
                    </a:lnTo>
                    <a:lnTo>
                      <a:pt x="0" y="7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5" name="Google Shape;245;p18"/>
              <p:cNvSpPr/>
              <p:nvPr/>
            </p:nvSpPr>
            <p:spPr>
              <a:xfrm>
                <a:off x="1101" y="4831"/>
                <a:ext cx="13" cy="12"/>
              </a:xfrm>
              <a:custGeom>
                <a:rect b="b" l="l" r="r" t="t"/>
                <a:pathLst>
                  <a:path extrusionOk="0" h="35" w="37">
                    <a:moveTo>
                      <a:pt x="37" y="21"/>
                    </a:moveTo>
                    <a:lnTo>
                      <a:pt x="37" y="14"/>
                    </a:lnTo>
                    <a:lnTo>
                      <a:pt x="34" y="7"/>
                    </a:lnTo>
                    <a:lnTo>
                      <a:pt x="29" y="3"/>
                    </a:lnTo>
                    <a:lnTo>
                      <a:pt x="22" y="0"/>
                    </a:lnTo>
                    <a:lnTo>
                      <a:pt x="15" y="0"/>
                    </a:lnTo>
                    <a:lnTo>
                      <a:pt x="8" y="3"/>
                    </a:lnTo>
                    <a:lnTo>
                      <a:pt x="3" y="7"/>
                    </a:lnTo>
                    <a:lnTo>
                      <a:pt x="0" y="14"/>
                    </a:lnTo>
                    <a:lnTo>
                      <a:pt x="0" y="21"/>
                    </a:lnTo>
                    <a:lnTo>
                      <a:pt x="3" y="26"/>
                    </a:lnTo>
                    <a:lnTo>
                      <a:pt x="8" y="32"/>
                    </a:lnTo>
                    <a:lnTo>
                      <a:pt x="15" y="35"/>
                    </a:lnTo>
                    <a:lnTo>
                      <a:pt x="22" y="35"/>
                    </a:lnTo>
                    <a:lnTo>
                      <a:pt x="28" y="32"/>
                    </a:lnTo>
                    <a:lnTo>
                      <a:pt x="34" y="28"/>
                    </a:lnTo>
                    <a:lnTo>
                      <a:pt x="37"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6" name="Google Shape;246;p18"/>
              <p:cNvSpPr/>
              <p:nvPr/>
            </p:nvSpPr>
            <p:spPr>
              <a:xfrm>
                <a:off x="931" y="4614"/>
                <a:ext cx="185" cy="231"/>
              </a:xfrm>
              <a:custGeom>
                <a:rect b="b" l="l" r="r" t="t"/>
                <a:pathLst>
                  <a:path extrusionOk="0" h="695" w="554">
                    <a:moveTo>
                      <a:pt x="48" y="8"/>
                    </a:moveTo>
                    <a:lnTo>
                      <a:pt x="38" y="14"/>
                    </a:lnTo>
                    <a:lnTo>
                      <a:pt x="27" y="22"/>
                    </a:lnTo>
                    <a:lnTo>
                      <a:pt x="19" y="32"/>
                    </a:lnTo>
                    <a:lnTo>
                      <a:pt x="11" y="43"/>
                    </a:lnTo>
                    <a:lnTo>
                      <a:pt x="4" y="56"/>
                    </a:lnTo>
                    <a:lnTo>
                      <a:pt x="1" y="70"/>
                    </a:lnTo>
                    <a:lnTo>
                      <a:pt x="0" y="84"/>
                    </a:lnTo>
                    <a:lnTo>
                      <a:pt x="1" y="99"/>
                    </a:lnTo>
                    <a:lnTo>
                      <a:pt x="9" y="131"/>
                    </a:lnTo>
                    <a:lnTo>
                      <a:pt x="17" y="165"/>
                    </a:lnTo>
                    <a:lnTo>
                      <a:pt x="23" y="199"/>
                    </a:lnTo>
                    <a:lnTo>
                      <a:pt x="25" y="229"/>
                    </a:lnTo>
                    <a:lnTo>
                      <a:pt x="25" y="262"/>
                    </a:lnTo>
                    <a:lnTo>
                      <a:pt x="29" y="297"/>
                    </a:lnTo>
                    <a:lnTo>
                      <a:pt x="35" y="332"/>
                    </a:lnTo>
                    <a:lnTo>
                      <a:pt x="42" y="367"/>
                    </a:lnTo>
                    <a:lnTo>
                      <a:pt x="49" y="400"/>
                    </a:lnTo>
                    <a:lnTo>
                      <a:pt x="58" y="430"/>
                    </a:lnTo>
                    <a:lnTo>
                      <a:pt x="65" y="455"/>
                    </a:lnTo>
                    <a:lnTo>
                      <a:pt x="71" y="475"/>
                    </a:lnTo>
                    <a:lnTo>
                      <a:pt x="75" y="489"/>
                    </a:lnTo>
                    <a:lnTo>
                      <a:pt x="78" y="503"/>
                    </a:lnTo>
                    <a:lnTo>
                      <a:pt x="83" y="514"/>
                    </a:lnTo>
                    <a:lnTo>
                      <a:pt x="93" y="521"/>
                    </a:lnTo>
                    <a:lnTo>
                      <a:pt x="100" y="524"/>
                    </a:lnTo>
                    <a:lnTo>
                      <a:pt x="106" y="525"/>
                    </a:lnTo>
                    <a:lnTo>
                      <a:pt x="113" y="529"/>
                    </a:lnTo>
                    <a:lnTo>
                      <a:pt x="121" y="532"/>
                    </a:lnTo>
                    <a:lnTo>
                      <a:pt x="126" y="536"/>
                    </a:lnTo>
                    <a:lnTo>
                      <a:pt x="134" y="541"/>
                    </a:lnTo>
                    <a:lnTo>
                      <a:pt x="142" y="545"/>
                    </a:lnTo>
                    <a:lnTo>
                      <a:pt x="150" y="550"/>
                    </a:lnTo>
                    <a:lnTo>
                      <a:pt x="155" y="555"/>
                    </a:lnTo>
                    <a:lnTo>
                      <a:pt x="164" y="560"/>
                    </a:lnTo>
                    <a:lnTo>
                      <a:pt x="176" y="567"/>
                    </a:lnTo>
                    <a:lnTo>
                      <a:pt x="190" y="576"/>
                    </a:lnTo>
                    <a:lnTo>
                      <a:pt x="206" y="585"/>
                    </a:lnTo>
                    <a:lnTo>
                      <a:pt x="225" y="595"/>
                    </a:lnTo>
                    <a:lnTo>
                      <a:pt x="244" y="605"/>
                    </a:lnTo>
                    <a:lnTo>
                      <a:pt x="266" y="616"/>
                    </a:lnTo>
                    <a:lnTo>
                      <a:pt x="288" y="628"/>
                    </a:lnTo>
                    <a:lnTo>
                      <a:pt x="311" y="637"/>
                    </a:lnTo>
                    <a:lnTo>
                      <a:pt x="334" y="647"/>
                    </a:lnTo>
                    <a:lnTo>
                      <a:pt x="358" y="657"/>
                    </a:lnTo>
                    <a:lnTo>
                      <a:pt x="381" y="664"/>
                    </a:lnTo>
                    <a:lnTo>
                      <a:pt x="404" y="671"/>
                    </a:lnTo>
                    <a:lnTo>
                      <a:pt x="427" y="677"/>
                    </a:lnTo>
                    <a:lnTo>
                      <a:pt x="449" y="679"/>
                    </a:lnTo>
                    <a:lnTo>
                      <a:pt x="465" y="681"/>
                    </a:lnTo>
                    <a:lnTo>
                      <a:pt x="480" y="684"/>
                    </a:lnTo>
                    <a:lnTo>
                      <a:pt x="493" y="686"/>
                    </a:lnTo>
                    <a:lnTo>
                      <a:pt x="506" y="689"/>
                    </a:lnTo>
                    <a:lnTo>
                      <a:pt x="516" y="692"/>
                    </a:lnTo>
                    <a:lnTo>
                      <a:pt x="525" y="693"/>
                    </a:lnTo>
                    <a:lnTo>
                      <a:pt x="532" y="695"/>
                    </a:lnTo>
                    <a:lnTo>
                      <a:pt x="535" y="695"/>
                    </a:lnTo>
                    <a:lnTo>
                      <a:pt x="551" y="686"/>
                    </a:lnTo>
                    <a:lnTo>
                      <a:pt x="554" y="672"/>
                    </a:lnTo>
                    <a:lnTo>
                      <a:pt x="547" y="657"/>
                    </a:lnTo>
                    <a:lnTo>
                      <a:pt x="529" y="643"/>
                    </a:lnTo>
                    <a:lnTo>
                      <a:pt x="525" y="640"/>
                    </a:lnTo>
                    <a:lnTo>
                      <a:pt x="516" y="636"/>
                    </a:lnTo>
                    <a:lnTo>
                      <a:pt x="506" y="630"/>
                    </a:lnTo>
                    <a:lnTo>
                      <a:pt x="494" y="623"/>
                    </a:lnTo>
                    <a:lnTo>
                      <a:pt x="481" y="615"/>
                    </a:lnTo>
                    <a:lnTo>
                      <a:pt x="467" y="606"/>
                    </a:lnTo>
                    <a:lnTo>
                      <a:pt x="454" y="598"/>
                    </a:lnTo>
                    <a:lnTo>
                      <a:pt x="442" y="588"/>
                    </a:lnTo>
                    <a:lnTo>
                      <a:pt x="427" y="577"/>
                    </a:lnTo>
                    <a:lnTo>
                      <a:pt x="408" y="563"/>
                    </a:lnTo>
                    <a:lnTo>
                      <a:pt x="388" y="546"/>
                    </a:lnTo>
                    <a:lnTo>
                      <a:pt x="365" y="529"/>
                    </a:lnTo>
                    <a:lnTo>
                      <a:pt x="342" y="514"/>
                    </a:lnTo>
                    <a:lnTo>
                      <a:pt x="320" y="499"/>
                    </a:lnTo>
                    <a:lnTo>
                      <a:pt x="299" y="486"/>
                    </a:lnTo>
                    <a:lnTo>
                      <a:pt x="282" y="478"/>
                    </a:lnTo>
                    <a:lnTo>
                      <a:pt x="267" y="472"/>
                    </a:lnTo>
                    <a:lnTo>
                      <a:pt x="253" y="466"/>
                    </a:lnTo>
                    <a:lnTo>
                      <a:pt x="241" y="462"/>
                    </a:lnTo>
                    <a:lnTo>
                      <a:pt x="231" y="459"/>
                    </a:lnTo>
                    <a:lnTo>
                      <a:pt x="221" y="455"/>
                    </a:lnTo>
                    <a:lnTo>
                      <a:pt x="214" y="451"/>
                    </a:lnTo>
                    <a:lnTo>
                      <a:pt x="208" y="447"/>
                    </a:lnTo>
                    <a:lnTo>
                      <a:pt x="205" y="442"/>
                    </a:lnTo>
                    <a:lnTo>
                      <a:pt x="200" y="430"/>
                    </a:lnTo>
                    <a:lnTo>
                      <a:pt x="196" y="413"/>
                    </a:lnTo>
                    <a:lnTo>
                      <a:pt x="195" y="393"/>
                    </a:lnTo>
                    <a:lnTo>
                      <a:pt x="195" y="372"/>
                    </a:lnTo>
                    <a:lnTo>
                      <a:pt x="198" y="351"/>
                    </a:lnTo>
                    <a:lnTo>
                      <a:pt x="199" y="328"/>
                    </a:lnTo>
                    <a:lnTo>
                      <a:pt x="198" y="302"/>
                    </a:lnTo>
                    <a:lnTo>
                      <a:pt x="192" y="277"/>
                    </a:lnTo>
                    <a:lnTo>
                      <a:pt x="184" y="252"/>
                    </a:lnTo>
                    <a:lnTo>
                      <a:pt x="179" y="228"/>
                    </a:lnTo>
                    <a:lnTo>
                      <a:pt x="176" y="207"/>
                    </a:lnTo>
                    <a:lnTo>
                      <a:pt x="176" y="189"/>
                    </a:lnTo>
                    <a:lnTo>
                      <a:pt x="177" y="165"/>
                    </a:lnTo>
                    <a:lnTo>
                      <a:pt x="180" y="131"/>
                    </a:lnTo>
                    <a:lnTo>
                      <a:pt x="177" y="95"/>
                    </a:lnTo>
                    <a:lnTo>
                      <a:pt x="167" y="58"/>
                    </a:lnTo>
                    <a:lnTo>
                      <a:pt x="158" y="43"/>
                    </a:lnTo>
                    <a:lnTo>
                      <a:pt x="147" y="29"/>
                    </a:lnTo>
                    <a:lnTo>
                      <a:pt x="135" y="16"/>
                    </a:lnTo>
                    <a:lnTo>
                      <a:pt x="121" y="8"/>
                    </a:lnTo>
                    <a:lnTo>
                      <a:pt x="105" y="2"/>
                    </a:lnTo>
                    <a:lnTo>
                      <a:pt x="86" y="0"/>
                    </a:lnTo>
                    <a:lnTo>
                      <a:pt x="68" y="2"/>
                    </a:lnTo>
                    <a:lnTo>
                      <a:pt x="48" y="8"/>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7" name="Google Shape;247;p18"/>
              <p:cNvSpPr/>
              <p:nvPr/>
            </p:nvSpPr>
            <p:spPr>
              <a:xfrm>
                <a:off x="1101" y="4831"/>
                <a:ext cx="13" cy="12"/>
              </a:xfrm>
              <a:custGeom>
                <a:rect b="b" l="l" r="r" t="t"/>
                <a:pathLst>
                  <a:path extrusionOk="0" h="35" w="37">
                    <a:moveTo>
                      <a:pt x="25" y="33"/>
                    </a:moveTo>
                    <a:lnTo>
                      <a:pt x="31" y="29"/>
                    </a:lnTo>
                    <a:lnTo>
                      <a:pt x="35" y="24"/>
                    </a:lnTo>
                    <a:lnTo>
                      <a:pt x="37" y="17"/>
                    </a:lnTo>
                    <a:lnTo>
                      <a:pt x="35" y="10"/>
                    </a:lnTo>
                    <a:lnTo>
                      <a:pt x="31" y="4"/>
                    </a:lnTo>
                    <a:lnTo>
                      <a:pt x="25" y="1"/>
                    </a:lnTo>
                    <a:lnTo>
                      <a:pt x="18" y="0"/>
                    </a:lnTo>
                    <a:lnTo>
                      <a:pt x="10" y="1"/>
                    </a:lnTo>
                    <a:lnTo>
                      <a:pt x="5" y="4"/>
                    </a:lnTo>
                    <a:lnTo>
                      <a:pt x="2" y="10"/>
                    </a:lnTo>
                    <a:lnTo>
                      <a:pt x="0" y="17"/>
                    </a:lnTo>
                    <a:lnTo>
                      <a:pt x="2" y="24"/>
                    </a:lnTo>
                    <a:lnTo>
                      <a:pt x="6" y="29"/>
                    </a:lnTo>
                    <a:lnTo>
                      <a:pt x="12" y="33"/>
                    </a:lnTo>
                    <a:lnTo>
                      <a:pt x="18" y="35"/>
                    </a:lnTo>
                    <a:lnTo>
                      <a:pt x="25"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8" name="Google Shape;248;p18"/>
              <p:cNvSpPr/>
              <p:nvPr/>
            </p:nvSpPr>
            <p:spPr>
              <a:xfrm>
                <a:off x="950" y="4641"/>
                <a:ext cx="12" cy="11"/>
              </a:xfrm>
              <a:custGeom>
                <a:rect b="b" l="l" r="r" t="t"/>
                <a:pathLst>
                  <a:path extrusionOk="0" h="35" w="36">
                    <a:moveTo>
                      <a:pt x="26" y="33"/>
                    </a:moveTo>
                    <a:lnTo>
                      <a:pt x="32" y="29"/>
                    </a:lnTo>
                    <a:lnTo>
                      <a:pt x="34" y="24"/>
                    </a:lnTo>
                    <a:lnTo>
                      <a:pt x="36" y="18"/>
                    </a:lnTo>
                    <a:lnTo>
                      <a:pt x="34" y="11"/>
                    </a:lnTo>
                    <a:lnTo>
                      <a:pt x="32" y="5"/>
                    </a:lnTo>
                    <a:lnTo>
                      <a:pt x="26" y="1"/>
                    </a:lnTo>
                    <a:lnTo>
                      <a:pt x="18" y="0"/>
                    </a:lnTo>
                    <a:lnTo>
                      <a:pt x="11" y="1"/>
                    </a:lnTo>
                    <a:lnTo>
                      <a:pt x="5" y="5"/>
                    </a:lnTo>
                    <a:lnTo>
                      <a:pt x="1" y="11"/>
                    </a:lnTo>
                    <a:lnTo>
                      <a:pt x="0" y="18"/>
                    </a:lnTo>
                    <a:lnTo>
                      <a:pt x="1" y="25"/>
                    </a:lnTo>
                    <a:lnTo>
                      <a:pt x="5" y="31"/>
                    </a:lnTo>
                    <a:lnTo>
                      <a:pt x="11" y="33"/>
                    </a:lnTo>
                    <a:lnTo>
                      <a:pt x="18" y="35"/>
                    </a:lnTo>
                    <a:lnTo>
                      <a:pt x="26"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49" name="Google Shape;249;p18"/>
              <p:cNvSpPr/>
              <p:nvPr/>
            </p:nvSpPr>
            <p:spPr>
              <a:xfrm>
                <a:off x="927" y="4611"/>
                <a:ext cx="164" cy="244"/>
              </a:xfrm>
              <a:custGeom>
                <a:rect b="b" l="l" r="r" t="t"/>
                <a:pathLst>
                  <a:path extrusionOk="0" h="733" w="490">
                    <a:moveTo>
                      <a:pt x="127" y="0"/>
                    </a:moveTo>
                    <a:lnTo>
                      <a:pt x="93" y="2"/>
                    </a:lnTo>
                    <a:lnTo>
                      <a:pt x="66" y="9"/>
                    </a:lnTo>
                    <a:lnTo>
                      <a:pt x="42" y="17"/>
                    </a:lnTo>
                    <a:lnTo>
                      <a:pt x="25" y="31"/>
                    </a:lnTo>
                    <a:lnTo>
                      <a:pt x="12" y="48"/>
                    </a:lnTo>
                    <a:lnTo>
                      <a:pt x="3" y="67"/>
                    </a:lnTo>
                    <a:lnTo>
                      <a:pt x="0" y="90"/>
                    </a:lnTo>
                    <a:lnTo>
                      <a:pt x="0" y="115"/>
                    </a:lnTo>
                    <a:lnTo>
                      <a:pt x="3" y="142"/>
                    </a:lnTo>
                    <a:lnTo>
                      <a:pt x="10" y="191"/>
                    </a:lnTo>
                    <a:lnTo>
                      <a:pt x="21" y="254"/>
                    </a:lnTo>
                    <a:lnTo>
                      <a:pt x="32" y="324"/>
                    </a:lnTo>
                    <a:lnTo>
                      <a:pt x="44" y="394"/>
                    </a:lnTo>
                    <a:lnTo>
                      <a:pt x="55" y="456"/>
                    </a:lnTo>
                    <a:lnTo>
                      <a:pt x="64" y="501"/>
                    </a:lnTo>
                    <a:lnTo>
                      <a:pt x="71" y="522"/>
                    </a:lnTo>
                    <a:lnTo>
                      <a:pt x="82" y="533"/>
                    </a:lnTo>
                    <a:lnTo>
                      <a:pt x="90" y="541"/>
                    </a:lnTo>
                    <a:lnTo>
                      <a:pt x="99" y="548"/>
                    </a:lnTo>
                    <a:lnTo>
                      <a:pt x="109" y="554"/>
                    </a:lnTo>
                    <a:lnTo>
                      <a:pt x="115" y="557"/>
                    </a:lnTo>
                    <a:lnTo>
                      <a:pt x="127" y="564"/>
                    </a:lnTo>
                    <a:lnTo>
                      <a:pt x="144" y="573"/>
                    </a:lnTo>
                    <a:lnTo>
                      <a:pt x="164" y="586"/>
                    </a:lnTo>
                    <a:lnTo>
                      <a:pt x="189" y="600"/>
                    </a:lnTo>
                    <a:lnTo>
                      <a:pt x="217" y="615"/>
                    </a:lnTo>
                    <a:lnTo>
                      <a:pt x="246" y="632"/>
                    </a:lnTo>
                    <a:lnTo>
                      <a:pt x="275" y="649"/>
                    </a:lnTo>
                    <a:lnTo>
                      <a:pt x="306" y="666"/>
                    </a:lnTo>
                    <a:lnTo>
                      <a:pt x="333" y="681"/>
                    </a:lnTo>
                    <a:lnTo>
                      <a:pt x="361" y="697"/>
                    </a:lnTo>
                    <a:lnTo>
                      <a:pt x="386" y="709"/>
                    </a:lnTo>
                    <a:lnTo>
                      <a:pt x="406" y="721"/>
                    </a:lnTo>
                    <a:lnTo>
                      <a:pt x="423" y="728"/>
                    </a:lnTo>
                    <a:lnTo>
                      <a:pt x="434" y="733"/>
                    </a:lnTo>
                    <a:lnTo>
                      <a:pt x="439" y="733"/>
                    </a:lnTo>
                    <a:lnTo>
                      <a:pt x="447" y="728"/>
                    </a:lnTo>
                    <a:lnTo>
                      <a:pt x="452" y="721"/>
                    </a:lnTo>
                    <a:lnTo>
                      <a:pt x="455" y="715"/>
                    </a:lnTo>
                    <a:lnTo>
                      <a:pt x="457" y="712"/>
                    </a:lnTo>
                    <a:lnTo>
                      <a:pt x="448" y="708"/>
                    </a:lnTo>
                    <a:lnTo>
                      <a:pt x="442" y="705"/>
                    </a:lnTo>
                    <a:lnTo>
                      <a:pt x="441" y="704"/>
                    </a:lnTo>
                    <a:lnTo>
                      <a:pt x="445" y="687"/>
                    </a:lnTo>
                    <a:lnTo>
                      <a:pt x="451" y="672"/>
                    </a:lnTo>
                    <a:lnTo>
                      <a:pt x="458" y="658"/>
                    </a:lnTo>
                    <a:lnTo>
                      <a:pt x="466" y="645"/>
                    </a:lnTo>
                    <a:lnTo>
                      <a:pt x="471" y="635"/>
                    </a:lnTo>
                    <a:lnTo>
                      <a:pt x="479" y="627"/>
                    </a:lnTo>
                    <a:lnTo>
                      <a:pt x="484" y="621"/>
                    </a:lnTo>
                    <a:lnTo>
                      <a:pt x="490" y="618"/>
                    </a:lnTo>
                    <a:lnTo>
                      <a:pt x="470" y="600"/>
                    </a:lnTo>
                    <a:lnTo>
                      <a:pt x="447" y="583"/>
                    </a:lnTo>
                    <a:lnTo>
                      <a:pt x="425" y="565"/>
                    </a:lnTo>
                    <a:lnTo>
                      <a:pt x="403" y="550"/>
                    </a:lnTo>
                    <a:lnTo>
                      <a:pt x="383" y="534"/>
                    </a:lnTo>
                    <a:lnTo>
                      <a:pt x="365" y="523"/>
                    </a:lnTo>
                    <a:lnTo>
                      <a:pt x="352" y="513"/>
                    </a:lnTo>
                    <a:lnTo>
                      <a:pt x="343" y="508"/>
                    </a:lnTo>
                    <a:lnTo>
                      <a:pt x="336" y="502"/>
                    </a:lnTo>
                    <a:lnTo>
                      <a:pt x="324" y="495"/>
                    </a:lnTo>
                    <a:lnTo>
                      <a:pt x="311" y="487"/>
                    </a:lnTo>
                    <a:lnTo>
                      <a:pt x="297" y="478"/>
                    </a:lnTo>
                    <a:lnTo>
                      <a:pt x="282" y="468"/>
                    </a:lnTo>
                    <a:lnTo>
                      <a:pt x="269" y="458"/>
                    </a:lnTo>
                    <a:lnTo>
                      <a:pt x="259" y="451"/>
                    </a:lnTo>
                    <a:lnTo>
                      <a:pt x="253" y="444"/>
                    </a:lnTo>
                    <a:lnTo>
                      <a:pt x="247" y="436"/>
                    </a:lnTo>
                    <a:lnTo>
                      <a:pt x="240" y="433"/>
                    </a:lnTo>
                    <a:lnTo>
                      <a:pt x="234" y="433"/>
                    </a:lnTo>
                    <a:lnTo>
                      <a:pt x="227" y="435"/>
                    </a:lnTo>
                    <a:lnTo>
                      <a:pt x="221" y="436"/>
                    </a:lnTo>
                    <a:lnTo>
                      <a:pt x="218" y="433"/>
                    </a:lnTo>
                    <a:lnTo>
                      <a:pt x="218" y="429"/>
                    </a:lnTo>
                    <a:lnTo>
                      <a:pt x="221" y="422"/>
                    </a:lnTo>
                    <a:lnTo>
                      <a:pt x="224" y="415"/>
                    </a:lnTo>
                    <a:lnTo>
                      <a:pt x="227" y="409"/>
                    </a:lnTo>
                    <a:lnTo>
                      <a:pt x="227" y="404"/>
                    </a:lnTo>
                    <a:lnTo>
                      <a:pt x="227" y="397"/>
                    </a:lnTo>
                    <a:lnTo>
                      <a:pt x="224" y="377"/>
                    </a:lnTo>
                    <a:lnTo>
                      <a:pt x="221" y="342"/>
                    </a:lnTo>
                    <a:lnTo>
                      <a:pt x="215" y="303"/>
                    </a:lnTo>
                    <a:lnTo>
                      <a:pt x="210" y="271"/>
                    </a:lnTo>
                    <a:lnTo>
                      <a:pt x="205" y="230"/>
                    </a:lnTo>
                    <a:lnTo>
                      <a:pt x="204" y="187"/>
                    </a:lnTo>
                    <a:lnTo>
                      <a:pt x="202" y="142"/>
                    </a:lnTo>
                    <a:lnTo>
                      <a:pt x="201" y="98"/>
                    </a:lnTo>
                    <a:lnTo>
                      <a:pt x="195" y="59"/>
                    </a:lnTo>
                    <a:lnTo>
                      <a:pt x="182" y="28"/>
                    </a:lnTo>
                    <a:lnTo>
                      <a:pt x="160" y="7"/>
                    </a:lnTo>
                    <a:lnTo>
                      <a:pt x="127" y="0"/>
                    </a:lnTo>
                    <a:close/>
                  </a:path>
                </a:pathLst>
              </a:custGeom>
              <a:solidFill>
                <a:srgbClr val="00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0" name="Google Shape;250;p18"/>
              <p:cNvSpPr/>
              <p:nvPr/>
            </p:nvSpPr>
            <p:spPr>
              <a:xfrm>
                <a:off x="1074" y="4817"/>
                <a:ext cx="29" cy="34"/>
              </a:xfrm>
              <a:custGeom>
                <a:rect b="b" l="l" r="r" t="t"/>
                <a:pathLst>
                  <a:path extrusionOk="0" h="103" w="87">
                    <a:moveTo>
                      <a:pt x="16" y="94"/>
                    </a:moveTo>
                    <a:lnTo>
                      <a:pt x="7" y="90"/>
                    </a:lnTo>
                    <a:lnTo>
                      <a:pt x="1" y="87"/>
                    </a:lnTo>
                    <a:lnTo>
                      <a:pt x="0" y="86"/>
                    </a:lnTo>
                    <a:lnTo>
                      <a:pt x="4" y="69"/>
                    </a:lnTo>
                    <a:lnTo>
                      <a:pt x="10" y="54"/>
                    </a:lnTo>
                    <a:lnTo>
                      <a:pt x="17" y="40"/>
                    </a:lnTo>
                    <a:lnTo>
                      <a:pt x="25" y="27"/>
                    </a:lnTo>
                    <a:lnTo>
                      <a:pt x="30" y="17"/>
                    </a:lnTo>
                    <a:lnTo>
                      <a:pt x="38" y="9"/>
                    </a:lnTo>
                    <a:lnTo>
                      <a:pt x="43" y="3"/>
                    </a:lnTo>
                    <a:lnTo>
                      <a:pt x="49" y="0"/>
                    </a:lnTo>
                    <a:lnTo>
                      <a:pt x="61" y="7"/>
                    </a:lnTo>
                    <a:lnTo>
                      <a:pt x="71" y="13"/>
                    </a:lnTo>
                    <a:lnTo>
                      <a:pt x="80" y="19"/>
                    </a:lnTo>
                    <a:lnTo>
                      <a:pt x="87" y="23"/>
                    </a:lnTo>
                    <a:lnTo>
                      <a:pt x="75" y="37"/>
                    </a:lnTo>
                    <a:lnTo>
                      <a:pt x="62" y="55"/>
                    </a:lnTo>
                    <a:lnTo>
                      <a:pt x="52" y="77"/>
                    </a:lnTo>
                    <a:lnTo>
                      <a:pt x="45" y="103"/>
                    </a:lnTo>
                    <a:lnTo>
                      <a:pt x="38" y="100"/>
                    </a:lnTo>
                    <a:lnTo>
                      <a:pt x="30" y="98"/>
                    </a:lnTo>
                    <a:lnTo>
                      <a:pt x="23" y="96"/>
                    </a:lnTo>
                    <a:lnTo>
                      <a:pt x="16" y="94"/>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1" name="Google Shape;251;p18"/>
              <p:cNvSpPr/>
              <p:nvPr/>
            </p:nvSpPr>
            <p:spPr>
              <a:xfrm>
                <a:off x="1036" y="4503"/>
                <a:ext cx="79" cy="150"/>
              </a:xfrm>
              <a:custGeom>
                <a:rect b="b" l="l" r="r" t="t"/>
                <a:pathLst>
                  <a:path extrusionOk="0" h="450" w="238">
                    <a:moveTo>
                      <a:pt x="190" y="19"/>
                    </a:moveTo>
                    <a:lnTo>
                      <a:pt x="167" y="7"/>
                    </a:lnTo>
                    <a:lnTo>
                      <a:pt x="145" y="0"/>
                    </a:lnTo>
                    <a:lnTo>
                      <a:pt x="122" y="0"/>
                    </a:lnTo>
                    <a:lnTo>
                      <a:pt x="100" y="3"/>
                    </a:lnTo>
                    <a:lnTo>
                      <a:pt x="78" y="13"/>
                    </a:lnTo>
                    <a:lnTo>
                      <a:pt x="60" y="26"/>
                    </a:lnTo>
                    <a:lnTo>
                      <a:pt x="42" y="45"/>
                    </a:lnTo>
                    <a:lnTo>
                      <a:pt x="26" y="68"/>
                    </a:lnTo>
                    <a:lnTo>
                      <a:pt x="20" y="83"/>
                    </a:lnTo>
                    <a:lnTo>
                      <a:pt x="14" y="97"/>
                    </a:lnTo>
                    <a:lnTo>
                      <a:pt x="10" y="110"/>
                    </a:lnTo>
                    <a:lnTo>
                      <a:pt x="9" y="117"/>
                    </a:lnTo>
                    <a:lnTo>
                      <a:pt x="9" y="122"/>
                    </a:lnTo>
                    <a:lnTo>
                      <a:pt x="7" y="129"/>
                    </a:lnTo>
                    <a:lnTo>
                      <a:pt x="4" y="138"/>
                    </a:lnTo>
                    <a:lnTo>
                      <a:pt x="1" y="146"/>
                    </a:lnTo>
                    <a:lnTo>
                      <a:pt x="0" y="153"/>
                    </a:lnTo>
                    <a:lnTo>
                      <a:pt x="0" y="162"/>
                    </a:lnTo>
                    <a:lnTo>
                      <a:pt x="1" y="169"/>
                    </a:lnTo>
                    <a:lnTo>
                      <a:pt x="4" y="176"/>
                    </a:lnTo>
                    <a:lnTo>
                      <a:pt x="6" y="178"/>
                    </a:lnTo>
                    <a:lnTo>
                      <a:pt x="7" y="181"/>
                    </a:lnTo>
                    <a:lnTo>
                      <a:pt x="7" y="185"/>
                    </a:lnTo>
                    <a:lnTo>
                      <a:pt x="6" y="190"/>
                    </a:lnTo>
                    <a:lnTo>
                      <a:pt x="4" y="195"/>
                    </a:lnTo>
                    <a:lnTo>
                      <a:pt x="3" y="205"/>
                    </a:lnTo>
                    <a:lnTo>
                      <a:pt x="1" y="216"/>
                    </a:lnTo>
                    <a:lnTo>
                      <a:pt x="4" y="230"/>
                    </a:lnTo>
                    <a:lnTo>
                      <a:pt x="9" y="246"/>
                    </a:lnTo>
                    <a:lnTo>
                      <a:pt x="16" y="261"/>
                    </a:lnTo>
                    <a:lnTo>
                      <a:pt x="22" y="276"/>
                    </a:lnTo>
                    <a:lnTo>
                      <a:pt x="26" y="286"/>
                    </a:lnTo>
                    <a:lnTo>
                      <a:pt x="29" y="293"/>
                    </a:lnTo>
                    <a:lnTo>
                      <a:pt x="30" y="299"/>
                    </a:lnTo>
                    <a:lnTo>
                      <a:pt x="33" y="306"/>
                    </a:lnTo>
                    <a:lnTo>
                      <a:pt x="35" y="312"/>
                    </a:lnTo>
                    <a:lnTo>
                      <a:pt x="36" y="314"/>
                    </a:lnTo>
                    <a:lnTo>
                      <a:pt x="38" y="320"/>
                    </a:lnTo>
                    <a:lnTo>
                      <a:pt x="41" y="324"/>
                    </a:lnTo>
                    <a:lnTo>
                      <a:pt x="46" y="330"/>
                    </a:lnTo>
                    <a:lnTo>
                      <a:pt x="52" y="334"/>
                    </a:lnTo>
                    <a:lnTo>
                      <a:pt x="60" y="337"/>
                    </a:lnTo>
                    <a:lnTo>
                      <a:pt x="70" y="340"/>
                    </a:lnTo>
                    <a:lnTo>
                      <a:pt x="83" y="340"/>
                    </a:lnTo>
                    <a:lnTo>
                      <a:pt x="86" y="352"/>
                    </a:lnTo>
                    <a:lnTo>
                      <a:pt x="90" y="368"/>
                    </a:lnTo>
                    <a:lnTo>
                      <a:pt x="96" y="382"/>
                    </a:lnTo>
                    <a:lnTo>
                      <a:pt x="103" y="397"/>
                    </a:lnTo>
                    <a:lnTo>
                      <a:pt x="112" y="412"/>
                    </a:lnTo>
                    <a:lnTo>
                      <a:pt x="122" y="425"/>
                    </a:lnTo>
                    <a:lnTo>
                      <a:pt x="134" y="438"/>
                    </a:lnTo>
                    <a:lnTo>
                      <a:pt x="148" y="446"/>
                    </a:lnTo>
                    <a:lnTo>
                      <a:pt x="157" y="449"/>
                    </a:lnTo>
                    <a:lnTo>
                      <a:pt x="169" y="450"/>
                    </a:lnTo>
                    <a:lnTo>
                      <a:pt x="179" y="447"/>
                    </a:lnTo>
                    <a:lnTo>
                      <a:pt x="189" y="443"/>
                    </a:lnTo>
                    <a:lnTo>
                      <a:pt x="199" y="438"/>
                    </a:lnTo>
                    <a:lnTo>
                      <a:pt x="206" y="429"/>
                    </a:lnTo>
                    <a:lnTo>
                      <a:pt x="212" y="419"/>
                    </a:lnTo>
                    <a:lnTo>
                      <a:pt x="215" y="407"/>
                    </a:lnTo>
                    <a:lnTo>
                      <a:pt x="214" y="379"/>
                    </a:lnTo>
                    <a:lnTo>
                      <a:pt x="208" y="349"/>
                    </a:lnTo>
                    <a:lnTo>
                      <a:pt x="202" y="323"/>
                    </a:lnTo>
                    <a:lnTo>
                      <a:pt x="202" y="297"/>
                    </a:lnTo>
                    <a:lnTo>
                      <a:pt x="211" y="267"/>
                    </a:lnTo>
                    <a:lnTo>
                      <a:pt x="222" y="236"/>
                    </a:lnTo>
                    <a:lnTo>
                      <a:pt x="233" y="202"/>
                    </a:lnTo>
                    <a:lnTo>
                      <a:pt x="238" y="164"/>
                    </a:lnTo>
                    <a:lnTo>
                      <a:pt x="238" y="145"/>
                    </a:lnTo>
                    <a:lnTo>
                      <a:pt x="238" y="125"/>
                    </a:lnTo>
                    <a:lnTo>
                      <a:pt x="237" y="104"/>
                    </a:lnTo>
                    <a:lnTo>
                      <a:pt x="233" y="83"/>
                    </a:lnTo>
                    <a:lnTo>
                      <a:pt x="227" y="63"/>
                    </a:lnTo>
                    <a:lnTo>
                      <a:pt x="218" y="47"/>
                    </a:lnTo>
                    <a:lnTo>
                      <a:pt x="206" y="31"/>
                    </a:lnTo>
                    <a:lnTo>
                      <a:pt x="190" y="19"/>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2" name="Google Shape;252;p18"/>
              <p:cNvSpPr/>
              <p:nvPr/>
            </p:nvSpPr>
            <p:spPr>
              <a:xfrm>
                <a:off x="1079" y="4519"/>
                <a:ext cx="12" cy="11"/>
              </a:xfrm>
              <a:custGeom>
                <a:rect b="b" l="l" r="r" t="t"/>
                <a:pathLst>
                  <a:path extrusionOk="0" h="35" w="36">
                    <a:moveTo>
                      <a:pt x="19" y="35"/>
                    </a:moveTo>
                    <a:lnTo>
                      <a:pt x="12" y="34"/>
                    </a:lnTo>
                    <a:lnTo>
                      <a:pt x="6" y="29"/>
                    </a:lnTo>
                    <a:lnTo>
                      <a:pt x="1" y="24"/>
                    </a:lnTo>
                    <a:lnTo>
                      <a:pt x="0" y="17"/>
                    </a:lnTo>
                    <a:lnTo>
                      <a:pt x="1" y="10"/>
                    </a:lnTo>
                    <a:lnTo>
                      <a:pt x="6" y="4"/>
                    </a:lnTo>
                    <a:lnTo>
                      <a:pt x="12" y="1"/>
                    </a:lnTo>
                    <a:lnTo>
                      <a:pt x="19" y="0"/>
                    </a:lnTo>
                    <a:lnTo>
                      <a:pt x="26" y="1"/>
                    </a:lnTo>
                    <a:lnTo>
                      <a:pt x="32" y="4"/>
                    </a:lnTo>
                    <a:lnTo>
                      <a:pt x="35" y="10"/>
                    </a:lnTo>
                    <a:lnTo>
                      <a:pt x="36" y="17"/>
                    </a:lnTo>
                    <a:lnTo>
                      <a:pt x="35" y="24"/>
                    </a:lnTo>
                    <a:lnTo>
                      <a:pt x="32" y="29"/>
                    </a:lnTo>
                    <a:lnTo>
                      <a:pt x="26" y="34"/>
                    </a:lnTo>
                    <a:lnTo>
                      <a:pt x="19"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3" name="Google Shape;253;p18"/>
              <p:cNvSpPr/>
              <p:nvPr/>
            </p:nvSpPr>
            <p:spPr>
              <a:xfrm>
                <a:off x="1083" y="4630"/>
                <a:ext cx="13" cy="12"/>
              </a:xfrm>
              <a:custGeom>
                <a:rect b="b" l="l" r="r" t="t"/>
                <a:pathLst>
                  <a:path extrusionOk="0" h="36" w="37">
                    <a:moveTo>
                      <a:pt x="18" y="36"/>
                    </a:moveTo>
                    <a:lnTo>
                      <a:pt x="11" y="35"/>
                    </a:lnTo>
                    <a:lnTo>
                      <a:pt x="5" y="31"/>
                    </a:lnTo>
                    <a:lnTo>
                      <a:pt x="2" y="25"/>
                    </a:lnTo>
                    <a:lnTo>
                      <a:pt x="0" y="18"/>
                    </a:lnTo>
                    <a:lnTo>
                      <a:pt x="2" y="11"/>
                    </a:lnTo>
                    <a:lnTo>
                      <a:pt x="5" y="6"/>
                    </a:lnTo>
                    <a:lnTo>
                      <a:pt x="11" y="1"/>
                    </a:lnTo>
                    <a:lnTo>
                      <a:pt x="18" y="0"/>
                    </a:lnTo>
                    <a:lnTo>
                      <a:pt x="25" y="1"/>
                    </a:lnTo>
                    <a:lnTo>
                      <a:pt x="31" y="6"/>
                    </a:lnTo>
                    <a:lnTo>
                      <a:pt x="35" y="11"/>
                    </a:lnTo>
                    <a:lnTo>
                      <a:pt x="37" y="18"/>
                    </a:lnTo>
                    <a:lnTo>
                      <a:pt x="35" y="25"/>
                    </a:lnTo>
                    <a:lnTo>
                      <a:pt x="31" y="31"/>
                    </a:lnTo>
                    <a:lnTo>
                      <a:pt x="25" y="35"/>
                    </a:lnTo>
                    <a:lnTo>
                      <a:pt x="18" y="36"/>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4" name="Google Shape;254;p18"/>
              <p:cNvSpPr/>
              <p:nvPr/>
            </p:nvSpPr>
            <p:spPr>
              <a:xfrm>
                <a:off x="1064" y="4612"/>
                <a:ext cx="13" cy="4"/>
              </a:xfrm>
              <a:custGeom>
                <a:rect b="b" l="l" r="r" t="t"/>
                <a:pathLst>
                  <a:path extrusionOk="0" h="14" w="41">
                    <a:moveTo>
                      <a:pt x="0" y="11"/>
                    </a:moveTo>
                    <a:lnTo>
                      <a:pt x="9" y="10"/>
                    </a:lnTo>
                    <a:lnTo>
                      <a:pt x="20" y="7"/>
                    </a:lnTo>
                    <a:lnTo>
                      <a:pt x="29" y="4"/>
                    </a:lnTo>
                    <a:lnTo>
                      <a:pt x="35" y="1"/>
                    </a:lnTo>
                    <a:lnTo>
                      <a:pt x="38" y="0"/>
                    </a:lnTo>
                    <a:lnTo>
                      <a:pt x="41" y="0"/>
                    </a:lnTo>
                    <a:lnTo>
                      <a:pt x="41" y="1"/>
                    </a:lnTo>
                    <a:lnTo>
                      <a:pt x="39" y="3"/>
                    </a:lnTo>
                    <a:lnTo>
                      <a:pt x="32" y="6"/>
                    </a:lnTo>
                    <a:lnTo>
                      <a:pt x="22" y="10"/>
                    </a:lnTo>
                    <a:lnTo>
                      <a:pt x="10" y="13"/>
                    </a:lnTo>
                    <a:lnTo>
                      <a:pt x="0" y="14"/>
                    </a:lnTo>
                    <a:lnTo>
                      <a:pt x="0" y="13"/>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5" name="Google Shape;255;p18"/>
              <p:cNvSpPr/>
              <p:nvPr/>
            </p:nvSpPr>
            <p:spPr>
              <a:xfrm>
                <a:off x="1046" y="4586"/>
                <a:ext cx="22" cy="15"/>
              </a:xfrm>
              <a:custGeom>
                <a:rect b="b" l="l" r="r" t="t"/>
                <a:pathLst>
                  <a:path extrusionOk="0" h="46" w="67">
                    <a:moveTo>
                      <a:pt x="61" y="11"/>
                    </a:moveTo>
                    <a:lnTo>
                      <a:pt x="52" y="8"/>
                    </a:lnTo>
                    <a:lnTo>
                      <a:pt x="45" y="5"/>
                    </a:lnTo>
                    <a:lnTo>
                      <a:pt x="38" y="1"/>
                    </a:lnTo>
                    <a:lnTo>
                      <a:pt x="29" y="0"/>
                    </a:lnTo>
                    <a:lnTo>
                      <a:pt x="20" y="0"/>
                    </a:lnTo>
                    <a:lnTo>
                      <a:pt x="13" y="0"/>
                    </a:lnTo>
                    <a:lnTo>
                      <a:pt x="9" y="0"/>
                    </a:lnTo>
                    <a:lnTo>
                      <a:pt x="6" y="1"/>
                    </a:lnTo>
                    <a:lnTo>
                      <a:pt x="3" y="3"/>
                    </a:lnTo>
                    <a:lnTo>
                      <a:pt x="0" y="4"/>
                    </a:lnTo>
                    <a:lnTo>
                      <a:pt x="0" y="7"/>
                    </a:lnTo>
                    <a:lnTo>
                      <a:pt x="3" y="10"/>
                    </a:lnTo>
                    <a:lnTo>
                      <a:pt x="4" y="11"/>
                    </a:lnTo>
                    <a:lnTo>
                      <a:pt x="4" y="12"/>
                    </a:lnTo>
                    <a:lnTo>
                      <a:pt x="4" y="15"/>
                    </a:lnTo>
                    <a:lnTo>
                      <a:pt x="4" y="19"/>
                    </a:lnTo>
                    <a:lnTo>
                      <a:pt x="6" y="26"/>
                    </a:lnTo>
                    <a:lnTo>
                      <a:pt x="10" y="35"/>
                    </a:lnTo>
                    <a:lnTo>
                      <a:pt x="16" y="42"/>
                    </a:lnTo>
                    <a:lnTo>
                      <a:pt x="23" y="46"/>
                    </a:lnTo>
                    <a:lnTo>
                      <a:pt x="32" y="45"/>
                    </a:lnTo>
                    <a:lnTo>
                      <a:pt x="41" y="40"/>
                    </a:lnTo>
                    <a:lnTo>
                      <a:pt x="48" y="35"/>
                    </a:lnTo>
                    <a:lnTo>
                      <a:pt x="52" y="29"/>
                    </a:lnTo>
                    <a:lnTo>
                      <a:pt x="55" y="25"/>
                    </a:lnTo>
                    <a:lnTo>
                      <a:pt x="58" y="22"/>
                    </a:lnTo>
                    <a:lnTo>
                      <a:pt x="61" y="19"/>
                    </a:lnTo>
                    <a:lnTo>
                      <a:pt x="64" y="18"/>
                    </a:lnTo>
                    <a:lnTo>
                      <a:pt x="65" y="17"/>
                    </a:lnTo>
                    <a:lnTo>
                      <a:pt x="67" y="14"/>
                    </a:lnTo>
                    <a:lnTo>
                      <a:pt x="65" y="12"/>
                    </a:lnTo>
                    <a:lnTo>
                      <a:pt x="61" y="11"/>
                    </a:lnTo>
                    <a:close/>
                  </a:path>
                </a:pathLst>
              </a:custGeom>
              <a:solidFill>
                <a:srgbClr val="D138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6" name="Google Shape;256;p18"/>
              <p:cNvSpPr/>
              <p:nvPr/>
            </p:nvSpPr>
            <p:spPr>
              <a:xfrm>
                <a:off x="1048" y="4589"/>
                <a:ext cx="17" cy="7"/>
              </a:xfrm>
              <a:custGeom>
                <a:rect b="b" l="l" r="r" t="t"/>
                <a:pathLst>
                  <a:path extrusionOk="0" h="21" w="51">
                    <a:moveTo>
                      <a:pt x="48" y="6"/>
                    </a:moveTo>
                    <a:lnTo>
                      <a:pt x="42" y="4"/>
                    </a:lnTo>
                    <a:lnTo>
                      <a:pt x="35" y="2"/>
                    </a:lnTo>
                    <a:lnTo>
                      <a:pt x="25" y="0"/>
                    </a:lnTo>
                    <a:lnTo>
                      <a:pt x="16" y="0"/>
                    </a:lnTo>
                    <a:lnTo>
                      <a:pt x="12" y="0"/>
                    </a:lnTo>
                    <a:lnTo>
                      <a:pt x="6" y="0"/>
                    </a:lnTo>
                    <a:lnTo>
                      <a:pt x="2" y="0"/>
                    </a:lnTo>
                    <a:lnTo>
                      <a:pt x="0" y="3"/>
                    </a:lnTo>
                    <a:lnTo>
                      <a:pt x="2" y="7"/>
                    </a:lnTo>
                    <a:lnTo>
                      <a:pt x="3" y="11"/>
                    </a:lnTo>
                    <a:lnTo>
                      <a:pt x="6" y="17"/>
                    </a:lnTo>
                    <a:lnTo>
                      <a:pt x="10" y="20"/>
                    </a:lnTo>
                    <a:lnTo>
                      <a:pt x="16" y="21"/>
                    </a:lnTo>
                    <a:lnTo>
                      <a:pt x="22" y="21"/>
                    </a:lnTo>
                    <a:lnTo>
                      <a:pt x="28" y="21"/>
                    </a:lnTo>
                    <a:lnTo>
                      <a:pt x="34" y="18"/>
                    </a:lnTo>
                    <a:lnTo>
                      <a:pt x="40" y="16"/>
                    </a:lnTo>
                    <a:lnTo>
                      <a:pt x="44" y="13"/>
                    </a:lnTo>
                    <a:lnTo>
                      <a:pt x="48" y="11"/>
                    </a:lnTo>
                    <a:lnTo>
                      <a:pt x="50" y="10"/>
                    </a:lnTo>
                    <a:lnTo>
                      <a:pt x="51" y="9"/>
                    </a:lnTo>
                    <a:lnTo>
                      <a:pt x="51" y="7"/>
                    </a:lnTo>
                    <a:lnTo>
                      <a:pt x="48" y="6"/>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7" name="Google Shape;257;p18"/>
              <p:cNvSpPr/>
              <p:nvPr/>
            </p:nvSpPr>
            <p:spPr>
              <a:xfrm>
                <a:off x="1045" y="4577"/>
                <a:ext cx="11" cy="3"/>
              </a:xfrm>
              <a:custGeom>
                <a:rect b="b" l="l" r="r" t="t"/>
                <a:pathLst>
                  <a:path extrusionOk="0" h="11" w="33">
                    <a:moveTo>
                      <a:pt x="33" y="7"/>
                    </a:moveTo>
                    <a:lnTo>
                      <a:pt x="32" y="5"/>
                    </a:lnTo>
                    <a:lnTo>
                      <a:pt x="27" y="5"/>
                    </a:lnTo>
                    <a:lnTo>
                      <a:pt x="24" y="5"/>
                    </a:lnTo>
                    <a:lnTo>
                      <a:pt x="20" y="7"/>
                    </a:lnTo>
                    <a:lnTo>
                      <a:pt x="16" y="8"/>
                    </a:lnTo>
                    <a:lnTo>
                      <a:pt x="11" y="7"/>
                    </a:lnTo>
                    <a:lnTo>
                      <a:pt x="7" y="5"/>
                    </a:lnTo>
                    <a:lnTo>
                      <a:pt x="5" y="4"/>
                    </a:lnTo>
                    <a:lnTo>
                      <a:pt x="4" y="1"/>
                    </a:lnTo>
                    <a:lnTo>
                      <a:pt x="1" y="0"/>
                    </a:lnTo>
                    <a:lnTo>
                      <a:pt x="0" y="0"/>
                    </a:lnTo>
                    <a:lnTo>
                      <a:pt x="0" y="3"/>
                    </a:lnTo>
                    <a:lnTo>
                      <a:pt x="1" y="5"/>
                    </a:lnTo>
                    <a:lnTo>
                      <a:pt x="4" y="8"/>
                    </a:lnTo>
                    <a:lnTo>
                      <a:pt x="7" y="10"/>
                    </a:lnTo>
                    <a:lnTo>
                      <a:pt x="10" y="11"/>
                    </a:lnTo>
                    <a:lnTo>
                      <a:pt x="14" y="11"/>
                    </a:lnTo>
                    <a:lnTo>
                      <a:pt x="18" y="10"/>
                    </a:lnTo>
                    <a:lnTo>
                      <a:pt x="21" y="8"/>
                    </a:lnTo>
                    <a:lnTo>
                      <a:pt x="24" y="8"/>
                    </a:lnTo>
                    <a:lnTo>
                      <a:pt x="26" y="8"/>
                    </a:lnTo>
                    <a:lnTo>
                      <a:pt x="27" y="8"/>
                    </a:lnTo>
                    <a:lnTo>
                      <a:pt x="29" y="8"/>
                    </a:lnTo>
                    <a:lnTo>
                      <a:pt x="30" y="10"/>
                    </a:lnTo>
                    <a:lnTo>
                      <a:pt x="32" y="10"/>
                    </a:lnTo>
                    <a:lnTo>
                      <a:pt x="33" y="8"/>
                    </a:lnTo>
                    <a:lnTo>
                      <a:pt x="33"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8" name="Google Shape;258;p18"/>
              <p:cNvSpPr/>
              <p:nvPr/>
            </p:nvSpPr>
            <p:spPr>
              <a:xfrm>
                <a:off x="1058" y="4562"/>
                <a:ext cx="18" cy="4"/>
              </a:xfrm>
              <a:custGeom>
                <a:rect b="b" l="l" r="r" t="t"/>
                <a:pathLst>
                  <a:path extrusionOk="0" h="13" w="56">
                    <a:moveTo>
                      <a:pt x="5" y="6"/>
                    </a:moveTo>
                    <a:lnTo>
                      <a:pt x="11" y="1"/>
                    </a:lnTo>
                    <a:lnTo>
                      <a:pt x="18" y="0"/>
                    </a:lnTo>
                    <a:lnTo>
                      <a:pt x="25" y="0"/>
                    </a:lnTo>
                    <a:lnTo>
                      <a:pt x="34" y="1"/>
                    </a:lnTo>
                    <a:lnTo>
                      <a:pt x="38" y="3"/>
                    </a:lnTo>
                    <a:lnTo>
                      <a:pt x="44" y="3"/>
                    </a:lnTo>
                    <a:lnTo>
                      <a:pt x="50" y="4"/>
                    </a:lnTo>
                    <a:lnTo>
                      <a:pt x="53" y="4"/>
                    </a:lnTo>
                    <a:lnTo>
                      <a:pt x="54" y="4"/>
                    </a:lnTo>
                    <a:lnTo>
                      <a:pt x="56" y="6"/>
                    </a:lnTo>
                    <a:lnTo>
                      <a:pt x="53" y="7"/>
                    </a:lnTo>
                    <a:lnTo>
                      <a:pt x="47" y="8"/>
                    </a:lnTo>
                    <a:lnTo>
                      <a:pt x="41" y="8"/>
                    </a:lnTo>
                    <a:lnTo>
                      <a:pt x="35" y="8"/>
                    </a:lnTo>
                    <a:lnTo>
                      <a:pt x="32" y="10"/>
                    </a:lnTo>
                    <a:lnTo>
                      <a:pt x="29" y="11"/>
                    </a:lnTo>
                    <a:lnTo>
                      <a:pt x="27" y="13"/>
                    </a:lnTo>
                    <a:lnTo>
                      <a:pt x="22" y="13"/>
                    </a:lnTo>
                    <a:lnTo>
                      <a:pt x="19" y="11"/>
                    </a:lnTo>
                    <a:lnTo>
                      <a:pt x="15" y="10"/>
                    </a:lnTo>
                    <a:lnTo>
                      <a:pt x="12" y="10"/>
                    </a:lnTo>
                    <a:lnTo>
                      <a:pt x="8" y="10"/>
                    </a:lnTo>
                    <a:lnTo>
                      <a:pt x="3" y="11"/>
                    </a:lnTo>
                    <a:lnTo>
                      <a:pt x="2" y="11"/>
                    </a:lnTo>
                    <a:lnTo>
                      <a:pt x="0" y="10"/>
                    </a:lnTo>
                    <a:lnTo>
                      <a:pt x="0" y="8"/>
                    </a:lnTo>
                    <a:lnTo>
                      <a:pt x="5"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59" name="Google Shape;259;p18"/>
              <p:cNvSpPr/>
              <p:nvPr/>
            </p:nvSpPr>
            <p:spPr>
              <a:xfrm>
                <a:off x="1038" y="4562"/>
                <a:ext cx="10" cy="4"/>
              </a:xfrm>
              <a:custGeom>
                <a:rect b="b" l="l" r="r" t="t"/>
                <a:pathLst>
                  <a:path extrusionOk="0" h="13" w="29">
                    <a:moveTo>
                      <a:pt x="7" y="1"/>
                    </a:moveTo>
                    <a:lnTo>
                      <a:pt x="4" y="1"/>
                    </a:lnTo>
                    <a:lnTo>
                      <a:pt x="1" y="1"/>
                    </a:lnTo>
                    <a:lnTo>
                      <a:pt x="0" y="0"/>
                    </a:lnTo>
                    <a:lnTo>
                      <a:pt x="1" y="3"/>
                    </a:lnTo>
                    <a:lnTo>
                      <a:pt x="1" y="4"/>
                    </a:lnTo>
                    <a:lnTo>
                      <a:pt x="1" y="7"/>
                    </a:lnTo>
                    <a:lnTo>
                      <a:pt x="1" y="8"/>
                    </a:lnTo>
                    <a:lnTo>
                      <a:pt x="4" y="8"/>
                    </a:lnTo>
                    <a:lnTo>
                      <a:pt x="6" y="8"/>
                    </a:lnTo>
                    <a:lnTo>
                      <a:pt x="8" y="8"/>
                    </a:lnTo>
                    <a:lnTo>
                      <a:pt x="10" y="10"/>
                    </a:lnTo>
                    <a:lnTo>
                      <a:pt x="13" y="11"/>
                    </a:lnTo>
                    <a:lnTo>
                      <a:pt x="17" y="11"/>
                    </a:lnTo>
                    <a:lnTo>
                      <a:pt x="20" y="13"/>
                    </a:lnTo>
                    <a:lnTo>
                      <a:pt x="23" y="13"/>
                    </a:lnTo>
                    <a:lnTo>
                      <a:pt x="27" y="11"/>
                    </a:lnTo>
                    <a:lnTo>
                      <a:pt x="29" y="8"/>
                    </a:lnTo>
                    <a:lnTo>
                      <a:pt x="29" y="6"/>
                    </a:lnTo>
                    <a:lnTo>
                      <a:pt x="26" y="3"/>
                    </a:lnTo>
                    <a:lnTo>
                      <a:pt x="20" y="0"/>
                    </a:lnTo>
                    <a:lnTo>
                      <a:pt x="16" y="0"/>
                    </a:lnTo>
                    <a:lnTo>
                      <a:pt x="11" y="0"/>
                    </a:lnTo>
                    <a:lnTo>
                      <a:pt x="7"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0" name="Google Shape;260;p18"/>
              <p:cNvSpPr/>
              <p:nvPr/>
            </p:nvSpPr>
            <p:spPr>
              <a:xfrm>
                <a:off x="1036" y="4551"/>
                <a:ext cx="10" cy="5"/>
              </a:xfrm>
              <a:custGeom>
                <a:rect b="b" l="l" r="r" t="t"/>
                <a:pathLst>
                  <a:path extrusionOk="0" h="14" w="29">
                    <a:moveTo>
                      <a:pt x="28" y="10"/>
                    </a:moveTo>
                    <a:lnTo>
                      <a:pt x="22" y="4"/>
                    </a:lnTo>
                    <a:lnTo>
                      <a:pt x="14" y="2"/>
                    </a:lnTo>
                    <a:lnTo>
                      <a:pt x="7" y="0"/>
                    </a:lnTo>
                    <a:lnTo>
                      <a:pt x="1" y="0"/>
                    </a:lnTo>
                    <a:lnTo>
                      <a:pt x="0" y="3"/>
                    </a:lnTo>
                    <a:lnTo>
                      <a:pt x="0" y="7"/>
                    </a:lnTo>
                    <a:lnTo>
                      <a:pt x="0" y="10"/>
                    </a:lnTo>
                    <a:lnTo>
                      <a:pt x="0" y="13"/>
                    </a:lnTo>
                    <a:lnTo>
                      <a:pt x="4" y="10"/>
                    </a:lnTo>
                    <a:lnTo>
                      <a:pt x="9" y="7"/>
                    </a:lnTo>
                    <a:lnTo>
                      <a:pt x="13" y="6"/>
                    </a:lnTo>
                    <a:lnTo>
                      <a:pt x="17" y="7"/>
                    </a:lnTo>
                    <a:lnTo>
                      <a:pt x="20" y="9"/>
                    </a:lnTo>
                    <a:lnTo>
                      <a:pt x="23" y="10"/>
                    </a:lnTo>
                    <a:lnTo>
                      <a:pt x="25" y="10"/>
                    </a:lnTo>
                    <a:lnTo>
                      <a:pt x="26" y="11"/>
                    </a:lnTo>
                    <a:lnTo>
                      <a:pt x="28" y="13"/>
                    </a:lnTo>
                    <a:lnTo>
                      <a:pt x="29" y="14"/>
                    </a:lnTo>
                    <a:lnTo>
                      <a:pt x="29" y="13"/>
                    </a:lnTo>
                    <a:lnTo>
                      <a:pt x="28"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1" name="Google Shape;261;p18"/>
              <p:cNvSpPr/>
              <p:nvPr/>
            </p:nvSpPr>
            <p:spPr>
              <a:xfrm>
                <a:off x="1058" y="4550"/>
                <a:ext cx="21" cy="7"/>
              </a:xfrm>
              <a:custGeom>
                <a:rect b="b" l="l" r="r" t="t"/>
                <a:pathLst>
                  <a:path extrusionOk="0" h="21" w="61">
                    <a:moveTo>
                      <a:pt x="51" y="16"/>
                    </a:moveTo>
                    <a:lnTo>
                      <a:pt x="57" y="20"/>
                    </a:lnTo>
                    <a:lnTo>
                      <a:pt x="59" y="21"/>
                    </a:lnTo>
                    <a:lnTo>
                      <a:pt x="61" y="21"/>
                    </a:lnTo>
                    <a:lnTo>
                      <a:pt x="58" y="19"/>
                    </a:lnTo>
                    <a:lnTo>
                      <a:pt x="55" y="16"/>
                    </a:lnTo>
                    <a:lnTo>
                      <a:pt x="49" y="10"/>
                    </a:lnTo>
                    <a:lnTo>
                      <a:pt x="43" y="6"/>
                    </a:lnTo>
                    <a:lnTo>
                      <a:pt x="38" y="3"/>
                    </a:lnTo>
                    <a:lnTo>
                      <a:pt x="30" y="2"/>
                    </a:lnTo>
                    <a:lnTo>
                      <a:pt x="20" y="0"/>
                    </a:lnTo>
                    <a:lnTo>
                      <a:pt x="10" y="0"/>
                    </a:lnTo>
                    <a:lnTo>
                      <a:pt x="3" y="5"/>
                    </a:lnTo>
                    <a:lnTo>
                      <a:pt x="1" y="7"/>
                    </a:lnTo>
                    <a:lnTo>
                      <a:pt x="0" y="9"/>
                    </a:lnTo>
                    <a:lnTo>
                      <a:pt x="0" y="10"/>
                    </a:lnTo>
                    <a:lnTo>
                      <a:pt x="0" y="12"/>
                    </a:lnTo>
                    <a:lnTo>
                      <a:pt x="1" y="12"/>
                    </a:lnTo>
                    <a:lnTo>
                      <a:pt x="4" y="10"/>
                    </a:lnTo>
                    <a:lnTo>
                      <a:pt x="6" y="10"/>
                    </a:lnTo>
                    <a:lnTo>
                      <a:pt x="10" y="9"/>
                    </a:lnTo>
                    <a:lnTo>
                      <a:pt x="14" y="9"/>
                    </a:lnTo>
                    <a:lnTo>
                      <a:pt x="20" y="7"/>
                    </a:lnTo>
                    <a:lnTo>
                      <a:pt x="26" y="7"/>
                    </a:lnTo>
                    <a:lnTo>
                      <a:pt x="32" y="9"/>
                    </a:lnTo>
                    <a:lnTo>
                      <a:pt x="38" y="10"/>
                    </a:lnTo>
                    <a:lnTo>
                      <a:pt x="45" y="12"/>
                    </a:lnTo>
                    <a:lnTo>
                      <a:pt x="51"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2" name="Google Shape;262;p18"/>
              <p:cNvSpPr/>
              <p:nvPr/>
            </p:nvSpPr>
            <p:spPr>
              <a:xfrm>
                <a:off x="1039" y="4486"/>
                <a:ext cx="124" cy="121"/>
              </a:xfrm>
              <a:custGeom>
                <a:rect b="b" l="l" r="r" t="t"/>
                <a:pathLst>
                  <a:path extrusionOk="0" h="362" w="372">
                    <a:moveTo>
                      <a:pt x="182" y="254"/>
                    </a:moveTo>
                    <a:lnTo>
                      <a:pt x="176" y="255"/>
                    </a:lnTo>
                    <a:lnTo>
                      <a:pt x="170" y="251"/>
                    </a:lnTo>
                    <a:lnTo>
                      <a:pt x="164" y="242"/>
                    </a:lnTo>
                    <a:lnTo>
                      <a:pt x="157" y="231"/>
                    </a:lnTo>
                    <a:lnTo>
                      <a:pt x="150" y="219"/>
                    </a:lnTo>
                    <a:lnTo>
                      <a:pt x="143" y="206"/>
                    </a:lnTo>
                    <a:lnTo>
                      <a:pt x="134" y="193"/>
                    </a:lnTo>
                    <a:lnTo>
                      <a:pt x="125" y="185"/>
                    </a:lnTo>
                    <a:lnTo>
                      <a:pt x="109" y="174"/>
                    </a:lnTo>
                    <a:lnTo>
                      <a:pt x="95" y="165"/>
                    </a:lnTo>
                    <a:lnTo>
                      <a:pt x="80" y="160"/>
                    </a:lnTo>
                    <a:lnTo>
                      <a:pt x="68" y="155"/>
                    </a:lnTo>
                    <a:lnTo>
                      <a:pt x="57" y="150"/>
                    </a:lnTo>
                    <a:lnTo>
                      <a:pt x="48" y="144"/>
                    </a:lnTo>
                    <a:lnTo>
                      <a:pt x="41" y="136"/>
                    </a:lnTo>
                    <a:lnTo>
                      <a:pt x="36" y="125"/>
                    </a:lnTo>
                    <a:lnTo>
                      <a:pt x="29" y="136"/>
                    </a:lnTo>
                    <a:lnTo>
                      <a:pt x="19" y="141"/>
                    </a:lnTo>
                    <a:lnTo>
                      <a:pt x="7" y="148"/>
                    </a:lnTo>
                    <a:lnTo>
                      <a:pt x="0" y="162"/>
                    </a:lnTo>
                    <a:lnTo>
                      <a:pt x="0" y="141"/>
                    </a:lnTo>
                    <a:lnTo>
                      <a:pt x="6" y="119"/>
                    </a:lnTo>
                    <a:lnTo>
                      <a:pt x="20" y="97"/>
                    </a:lnTo>
                    <a:lnTo>
                      <a:pt x="39" y="76"/>
                    </a:lnTo>
                    <a:lnTo>
                      <a:pt x="64" y="59"/>
                    </a:lnTo>
                    <a:lnTo>
                      <a:pt x="95" y="48"/>
                    </a:lnTo>
                    <a:lnTo>
                      <a:pt x="130" y="46"/>
                    </a:lnTo>
                    <a:lnTo>
                      <a:pt x="167" y="55"/>
                    </a:lnTo>
                    <a:lnTo>
                      <a:pt x="167" y="43"/>
                    </a:lnTo>
                    <a:lnTo>
                      <a:pt x="170" y="31"/>
                    </a:lnTo>
                    <a:lnTo>
                      <a:pt x="178" y="19"/>
                    </a:lnTo>
                    <a:lnTo>
                      <a:pt x="188" y="10"/>
                    </a:lnTo>
                    <a:lnTo>
                      <a:pt x="199" y="3"/>
                    </a:lnTo>
                    <a:lnTo>
                      <a:pt x="215" y="0"/>
                    </a:lnTo>
                    <a:lnTo>
                      <a:pt x="234" y="1"/>
                    </a:lnTo>
                    <a:lnTo>
                      <a:pt x="255" y="10"/>
                    </a:lnTo>
                    <a:lnTo>
                      <a:pt x="278" y="28"/>
                    </a:lnTo>
                    <a:lnTo>
                      <a:pt x="287" y="46"/>
                    </a:lnTo>
                    <a:lnTo>
                      <a:pt x="288" y="63"/>
                    </a:lnTo>
                    <a:lnTo>
                      <a:pt x="287" y="74"/>
                    </a:lnTo>
                    <a:lnTo>
                      <a:pt x="298" y="74"/>
                    </a:lnTo>
                    <a:lnTo>
                      <a:pt x="311" y="76"/>
                    </a:lnTo>
                    <a:lnTo>
                      <a:pt x="326" y="81"/>
                    </a:lnTo>
                    <a:lnTo>
                      <a:pt x="338" y="90"/>
                    </a:lnTo>
                    <a:lnTo>
                      <a:pt x="349" y="102"/>
                    </a:lnTo>
                    <a:lnTo>
                      <a:pt x="359" y="116"/>
                    </a:lnTo>
                    <a:lnTo>
                      <a:pt x="367" y="133"/>
                    </a:lnTo>
                    <a:lnTo>
                      <a:pt x="371" y="153"/>
                    </a:lnTo>
                    <a:lnTo>
                      <a:pt x="372" y="174"/>
                    </a:lnTo>
                    <a:lnTo>
                      <a:pt x="372" y="192"/>
                    </a:lnTo>
                    <a:lnTo>
                      <a:pt x="370" y="209"/>
                    </a:lnTo>
                    <a:lnTo>
                      <a:pt x="365" y="224"/>
                    </a:lnTo>
                    <a:lnTo>
                      <a:pt x="358" y="235"/>
                    </a:lnTo>
                    <a:lnTo>
                      <a:pt x="351" y="245"/>
                    </a:lnTo>
                    <a:lnTo>
                      <a:pt x="339" y="251"/>
                    </a:lnTo>
                    <a:lnTo>
                      <a:pt x="327" y="254"/>
                    </a:lnTo>
                    <a:lnTo>
                      <a:pt x="329" y="240"/>
                    </a:lnTo>
                    <a:lnTo>
                      <a:pt x="323" y="230"/>
                    </a:lnTo>
                    <a:lnTo>
                      <a:pt x="314" y="227"/>
                    </a:lnTo>
                    <a:lnTo>
                      <a:pt x="306" y="230"/>
                    </a:lnTo>
                    <a:lnTo>
                      <a:pt x="300" y="238"/>
                    </a:lnTo>
                    <a:lnTo>
                      <a:pt x="298" y="249"/>
                    </a:lnTo>
                    <a:lnTo>
                      <a:pt x="303" y="261"/>
                    </a:lnTo>
                    <a:lnTo>
                      <a:pt x="314" y="268"/>
                    </a:lnTo>
                    <a:lnTo>
                      <a:pt x="336" y="283"/>
                    </a:lnTo>
                    <a:lnTo>
                      <a:pt x="348" y="305"/>
                    </a:lnTo>
                    <a:lnTo>
                      <a:pt x="348" y="328"/>
                    </a:lnTo>
                    <a:lnTo>
                      <a:pt x="342" y="347"/>
                    </a:lnTo>
                    <a:lnTo>
                      <a:pt x="335" y="355"/>
                    </a:lnTo>
                    <a:lnTo>
                      <a:pt x="322" y="359"/>
                    </a:lnTo>
                    <a:lnTo>
                      <a:pt x="307" y="362"/>
                    </a:lnTo>
                    <a:lnTo>
                      <a:pt x="291" y="360"/>
                    </a:lnTo>
                    <a:lnTo>
                      <a:pt x="275" y="356"/>
                    </a:lnTo>
                    <a:lnTo>
                      <a:pt x="263" y="347"/>
                    </a:lnTo>
                    <a:lnTo>
                      <a:pt x="256" y="335"/>
                    </a:lnTo>
                    <a:lnTo>
                      <a:pt x="255" y="315"/>
                    </a:lnTo>
                    <a:lnTo>
                      <a:pt x="247" y="324"/>
                    </a:lnTo>
                    <a:lnTo>
                      <a:pt x="239" y="328"/>
                    </a:lnTo>
                    <a:lnTo>
                      <a:pt x="230" y="329"/>
                    </a:lnTo>
                    <a:lnTo>
                      <a:pt x="221" y="328"/>
                    </a:lnTo>
                    <a:lnTo>
                      <a:pt x="212" y="324"/>
                    </a:lnTo>
                    <a:lnTo>
                      <a:pt x="205" y="318"/>
                    </a:lnTo>
                    <a:lnTo>
                      <a:pt x="199" y="310"/>
                    </a:lnTo>
                    <a:lnTo>
                      <a:pt x="194" y="300"/>
                    </a:lnTo>
                    <a:lnTo>
                      <a:pt x="202" y="291"/>
                    </a:lnTo>
                    <a:lnTo>
                      <a:pt x="212" y="275"/>
                    </a:lnTo>
                    <a:lnTo>
                      <a:pt x="217" y="255"/>
                    </a:lnTo>
                    <a:lnTo>
                      <a:pt x="212" y="238"/>
                    </a:lnTo>
                    <a:lnTo>
                      <a:pt x="204" y="231"/>
                    </a:lnTo>
                    <a:lnTo>
                      <a:pt x="194" y="231"/>
                    </a:lnTo>
                    <a:lnTo>
                      <a:pt x="186" y="238"/>
                    </a:lnTo>
                    <a:lnTo>
                      <a:pt x="182" y="254"/>
                    </a:lnTo>
                    <a:close/>
                  </a:path>
                </a:pathLst>
              </a:custGeom>
              <a:solidFill>
                <a:srgbClr val="CC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3" name="Google Shape;263;p18"/>
              <p:cNvSpPr/>
              <p:nvPr/>
            </p:nvSpPr>
            <p:spPr>
              <a:xfrm>
                <a:off x="1079" y="4519"/>
                <a:ext cx="12" cy="11"/>
              </a:xfrm>
              <a:custGeom>
                <a:rect b="b" l="l" r="r" t="t"/>
                <a:pathLst>
                  <a:path extrusionOk="0" h="35" w="36">
                    <a:moveTo>
                      <a:pt x="19" y="35"/>
                    </a:moveTo>
                    <a:lnTo>
                      <a:pt x="12" y="34"/>
                    </a:lnTo>
                    <a:lnTo>
                      <a:pt x="6" y="29"/>
                    </a:lnTo>
                    <a:lnTo>
                      <a:pt x="1" y="24"/>
                    </a:lnTo>
                    <a:lnTo>
                      <a:pt x="0" y="17"/>
                    </a:lnTo>
                    <a:lnTo>
                      <a:pt x="1" y="10"/>
                    </a:lnTo>
                    <a:lnTo>
                      <a:pt x="6" y="4"/>
                    </a:lnTo>
                    <a:lnTo>
                      <a:pt x="12" y="1"/>
                    </a:lnTo>
                    <a:lnTo>
                      <a:pt x="19" y="0"/>
                    </a:lnTo>
                    <a:lnTo>
                      <a:pt x="26" y="1"/>
                    </a:lnTo>
                    <a:lnTo>
                      <a:pt x="32" y="4"/>
                    </a:lnTo>
                    <a:lnTo>
                      <a:pt x="35" y="10"/>
                    </a:lnTo>
                    <a:lnTo>
                      <a:pt x="36" y="17"/>
                    </a:lnTo>
                    <a:lnTo>
                      <a:pt x="35" y="24"/>
                    </a:lnTo>
                    <a:lnTo>
                      <a:pt x="32" y="29"/>
                    </a:lnTo>
                    <a:lnTo>
                      <a:pt x="26" y="34"/>
                    </a:lnTo>
                    <a:lnTo>
                      <a:pt x="19" y="35"/>
                    </a:lnTo>
                    <a:close/>
                  </a:path>
                </a:pathLst>
              </a:custGeom>
              <a:solidFill>
                <a:srgbClr val="CC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4" name="Google Shape;264;p18"/>
              <p:cNvSpPr/>
              <p:nvPr/>
            </p:nvSpPr>
            <p:spPr>
              <a:xfrm>
                <a:off x="1010" y="4861"/>
                <a:ext cx="78" cy="458"/>
              </a:xfrm>
              <a:custGeom>
                <a:rect b="b" l="l" r="r" t="t"/>
                <a:pathLst>
                  <a:path extrusionOk="0" h="1374" w="234">
                    <a:moveTo>
                      <a:pt x="209" y="108"/>
                    </a:moveTo>
                    <a:lnTo>
                      <a:pt x="217" y="150"/>
                    </a:lnTo>
                    <a:lnTo>
                      <a:pt x="225" y="201"/>
                    </a:lnTo>
                    <a:lnTo>
                      <a:pt x="233" y="250"/>
                    </a:lnTo>
                    <a:lnTo>
                      <a:pt x="234" y="286"/>
                    </a:lnTo>
                    <a:lnTo>
                      <a:pt x="228" y="351"/>
                    </a:lnTo>
                    <a:lnTo>
                      <a:pt x="218" y="456"/>
                    </a:lnTo>
                    <a:lnTo>
                      <a:pt x="208" y="557"/>
                    </a:lnTo>
                    <a:lnTo>
                      <a:pt x="203" y="607"/>
                    </a:lnTo>
                    <a:lnTo>
                      <a:pt x="202" y="630"/>
                    </a:lnTo>
                    <a:lnTo>
                      <a:pt x="199" y="668"/>
                    </a:lnTo>
                    <a:lnTo>
                      <a:pt x="192" y="710"/>
                    </a:lnTo>
                    <a:lnTo>
                      <a:pt x="182" y="743"/>
                    </a:lnTo>
                    <a:lnTo>
                      <a:pt x="173" y="764"/>
                    </a:lnTo>
                    <a:lnTo>
                      <a:pt x="170" y="780"/>
                    </a:lnTo>
                    <a:lnTo>
                      <a:pt x="169" y="794"/>
                    </a:lnTo>
                    <a:lnTo>
                      <a:pt x="171" y="806"/>
                    </a:lnTo>
                    <a:lnTo>
                      <a:pt x="174" y="830"/>
                    </a:lnTo>
                    <a:lnTo>
                      <a:pt x="180" y="875"/>
                    </a:lnTo>
                    <a:lnTo>
                      <a:pt x="185" y="927"/>
                    </a:lnTo>
                    <a:lnTo>
                      <a:pt x="185" y="970"/>
                    </a:lnTo>
                    <a:lnTo>
                      <a:pt x="177" y="1024"/>
                    </a:lnTo>
                    <a:lnTo>
                      <a:pt x="166" y="1105"/>
                    </a:lnTo>
                    <a:lnTo>
                      <a:pt x="160" y="1193"/>
                    </a:lnTo>
                    <a:lnTo>
                      <a:pt x="164" y="1268"/>
                    </a:lnTo>
                    <a:lnTo>
                      <a:pt x="167" y="1290"/>
                    </a:lnTo>
                    <a:lnTo>
                      <a:pt x="169" y="1315"/>
                    </a:lnTo>
                    <a:lnTo>
                      <a:pt x="167" y="1338"/>
                    </a:lnTo>
                    <a:lnTo>
                      <a:pt x="163" y="1352"/>
                    </a:lnTo>
                    <a:lnTo>
                      <a:pt x="153" y="1366"/>
                    </a:lnTo>
                    <a:lnTo>
                      <a:pt x="144" y="1373"/>
                    </a:lnTo>
                    <a:lnTo>
                      <a:pt x="135" y="1374"/>
                    </a:lnTo>
                    <a:lnTo>
                      <a:pt x="126" y="1371"/>
                    </a:lnTo>
                    <a:lnTo>
                      <a:pt x="113" y="1360"/>
                    </a:lnTo>
                    <a:lnTo>
                      <a:pt x="106" y="1348"/>
                    </a:lnTo>
                    <a:lnTo>
                      <a:pt x="105" y="1333"/>
                    </a:lnTo>
                    <a:lnTo>
                      <a:pt x="105" y="1318"/>
                    </a:lnTo>
                    <a:lnTo>
                      <a:pt x="106" y="1298"/>
                    </a:lnTo>
                    <a:lnTo>
                      <a:pt x="107" y="1275"/>
                    </a:lnTo>
                    <a:lnTo>
                      <a:pt x="107" y="1252"/>
                    </a:lnTo>
                    <a:lnTo>
                      <a:pt x="107" y="1237"/>
                    </a:lnTo>
                    <a:lnTo>
                      <a:pt x="103" y="1216"/>
                    </a:lnTo>
                    <a:lnTo>
                      <a:pt x="96" y="1182"/>
                    </a:lnTo>
                    <a:lnTo>
                      <a:pt x="87" y="1140"/>
                    </a:lnTo>
                    <a:lnTo>
                      <a:pt x="77" y="1094"/>
                    </a:lnTo>
                    <a:lnTo>
                      <a:pt x="67" y="1043"/>
                    </a:lnTo>
                    <a:lnTo>
                      <a:pt x="59" y="994"/>
                    </a:lnTo>
                    <a:lnTo>
                      <a:pt x="55" y="951"/>
                    </a:lnTo>
                    <a:lnTo>
                      <a:pt x="54" y="913"/>
                    </a:lnTo>
                    <a:lnTo>
                      <a:pt x="59" y="877"/>
                    </a:lnTo>
                    <a:lnTo>
                      <a:pt x="70" y="832"/>
                    </a:lnTo>
                    <a:lnTo>
                      <a:pt x="80" y="792"/>
                    </a:lnTo>
                    <a:lnTo>
                      <a:pt x="86" y="769"/>
                    </a:lnTo>
                    <a:lnTo>
                      <a:pt x="89" y="727"/>
                    </a:lnTo>
                    <a:lnTo>
                      <a:pt x="83" y="675"/>
                    </a:lnTo>
                    <a:lnTo>
                      <a:pt x="73" y="614"/>
                    </a:lnTo>
                    <a:lnTo>
                      <a:pt x="58" y="550"/>
                    </a:lnTo>
                    <a:lnTo>
                      <a:pt x="42" y="485"/>
                    </a:lnTo>
                    <a:lnTo>
                      <a:pt x="26" y="424"/>
                    </a:lnTo>
                    <a:lnTo>
                      <a:pt x="13" y="371"/>
                    </a:lnTo>
                    <a:lnTo>
                      <a:pt x="6" y="327"/>
                    </a:lnTo>
                    <a:lnTo>
                      <a:pt x="0" y="264"/>
                    </a:lnTo>
                    <a:lnTo>
                      <a:pt x="0" y="183"/>
                    </a:lnTo>
                    <a:lnTo>
                      <a:pt x="4" y="106"/>
                    </a:lnTo>
                    <a:lnTo>
                      <a:pt x="19" y="50"/>
                    </a:lnTo>
                    <a:lnTo>
                      <a:pt x="27" y="33"/>
                    </a:lnTo>
                    <a:lnTo>
                      <a:pt x="38" y="19"/>
                    </a:lnTo>
                    <a:lnTo>
                      <a:pt x="48" y="9"/>
                    </a:lnTo>
                    <a:lnTo>
                      <a:pt x="59" y="3"/>
                    </a:lnTo>
                    <a:lnTo>
                      <a:pt x="71" y="0"/>
                    </a:lnTo>
                    <a:lnTo>
                      <a:pt x="84" y="2"/>
                    </a:lnTo>
                    <a:lnTo>
                      <a:pt x="99" y="5"/>
                    </a:lnTo>
                    <a:lnTo>
                      <a:pt x="115" y="10"/>
                    </a:lnTo>
                    <a:lnTo>
                      <a:pt x="129" y="17"/>
                    </a:lnTo>
                    <a:lnTo>
                      <a:pt x="145" y="26"/>
                    </a:lnTo>
                    <a:lnTo>
                      <a:pt x="160" y="34"/>
                    </a:lnTo>
                    <a:lnTo>
                      <a:pt x="173" y="45"/>
                    </a:lnTo>
                    <a:lnTo>
                      <a:pt x="185" y="58"/>
                    </a:lnTo>
                    <a:lnTo>
                      <a:pt x="196" y="73"/>
                    </a:lnTo>
                    <a:lnTo>
                      <a:pt x="203" y="90"/>
                    </a:lnTo>
                    <a:lnTo>
                      <a:pt x="209" y="108"/>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5" name="Google Shape;265;p18"/>
              <p:cNvSpPr/>
              <p:nvPr/>
            </p:nvSpPr>
            <p:spPr>
              <a:xfrm>
                <a:off x="1027" y="4897"/>
                <a:ext cx="12" cy="11"/>
              </a:xfrm>
              <a:custGeom>
                <a:rect b="b" l="l" r="r" t="t"/>
                <a:pathLst>
                  <a:path extrusionOk="0" h="35" w="37">
                    <a:moveTo>
                      <a:pt x="35" y="27"/>
                    </a:moveTo>
                    <a:lnTo>
                      <a:pt x="37" y="20"/>
                    </a:lnTo>
                    <a:lnTo>
                      <a:pt x="37" y="13"/>
                    </a:lnTo>
                    <a:lnTo>
                      <a:pt x="34" y="7"/>
                    </a:lnTo>
                    <a:lnTo>
                      <a:pt x="28" y="3"/>
                    </a:lnTo>
                    <a:lnTo>
                      <a:pt x="21" y="0"/>
                    </a:lnTo>
                    <a:lnTo>
                      <a:pt x="13" y="0"/>
                    </a:lnTo>
                    <a:lnTo>
                      <a:pt x="8" y="3"/>
                    </a:lnTo>
                    <a:lnTo>
                      <a:pt x="3" y="8"/>
                    </a:lnTo>
                    <a:lnTo>
                      <a:pt x="0" y="15"/>
                    </a:lnTo>
                    <a:lnTo>
                      <a:pt x="0" y="22"/>
                    </a:lnTo>
                    <a:lnTo>
                      <a:pt x="3" y="28"/>
                    </a:lnTo>
                    <a:lnTo>
                      <a:pt x="9" y="34"/>
                    </a:lnTo>
                    <a:lnTo>
                      <a:pt x="16" y="35"/>
                    </a:lnTo>
                    <a:lnTo>
                      <a:pt x="24" y="35"/>
                    </a:lnTo>
                    <a:lnTo>
                      <a:pt x="29" y="32"/>
                    </a:lnTo>
                    <a:lnTo>
                      <a:pt x="35" y="27"/>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6" name="Google Shape;266;p18"/>
              <p:cNvSpPr/>
              <p:nvPr/>
            </p:nvSpPr>
            <p:spPr>
              <a:xfrm>
                <a:off x="1050" y="5296"/>
                <a:ext cx="11" cy="12"/>
              </a:xfrm>
              <a:custGeom>
                <a:rect b="b" l="l" r="r" t="t"/>
                <a:pathLst>
                  <a:path extrusionOk="0" h="36" w="35">
                    <a:moveTo>
                      <a:pt x="33" y="26"/>
                    </a:moveTo>
                    <a:lnTo>
                      <a:pt x="35" y="19"/>
                    </a:lnTo>
                    <a:lnTo>
                      <a:pt x="35" y="13"/>
                    </a:lnTo>
                    <a:lnTo>
                      <a:pt x="32" y="6"/>
                    </a:lnTo>
                    <a:lnTo>
                      <a:pt x="26" y="2"/>
                    </a:lnTo>
                    <a:lnTo>
                      <a:pt x="19" y="0"/>
                    </a:lnTo>
                    <a:lnTo>
                      <a:pt x="11" y="0"/>
                    </a:lnTo>
                    <a:lnTo>
                      <a:pt x="5" y="3"/>
                    </a:lnTo>
                    <a:lnTo>
                      <a:pt x="1" y="9"/>
                    </a:lnTo>
                    <a:lnTo>
                      <a:pt x="0" y="16"/>
                    </a:lnTo>
                    <a:lnTo>
                      <a:pt x="0" y="23"/>
                    </a:lnTo>
                    <a:lnTo>
                      <a:pt x="3" y="28"/>
                    </a:lnTo>
                    <a:lnTo>
                      <a:pt x="8" y="33"/>
                    </a:lnTo>
                    <a:lnTo>
                      <a:pt x="16" y="36"/>
                    </a:lnTo>
                    <a:lnTo>
                      <a:pt x="23" y="34"/>
                    </a:lnTo>
                    <a:lnTo>
                      <a:pt x="29" y="31"/>
                    </a:lnTo>
                    <a:lnTo>
                      <a:pt x="33" y="26"/>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7" name="Google Shape;267;p18"/>
              <p:cNvSpPr/>
              <p:nvPr/>
            </p:nvSpPr>
            <p:spPr>
              <a:xfrm>
                <a:off x="1040" y="5288"/>
                <a:ext cx="30" cy="76"/>
              </a:xfrm>
              <a:custGeom>
                <a:rect b="b" l="l" r="r" t="t"/>
                <a:pathLst>
                  <a:path extrusionOk="0" h="230" w="90">
                    <a:moveTo>
                      <a:pt x="53" y="0"/>
                    </a:moveTo>
                    <a:lnTo>
                      <a:pt x="43" y="0"/>
                    </a:lnTo>
                    <a:lnTo>
                      <a:pt x="33" y="4"/>
                    </a:lnTo>
                    <a:lnTo>
                      <a:pt x="24" y="13"/>
                    </a:lnTo>
                    <a:lnTo>
                      <a:pt x="18" y="24"/>
                    </a:lnTo>
                    <a:lnTo>
                      <a:pt x="13" y="53"/>
                    </a:lnTo>
                    <a:lnTo>
                      <a:pt x="5" y="100"/>
                    </a:lnTo>
                    <a:lnTo>
                      <a:pt x="0" y="146"/>
                    </a:lnTo>
                    <a:lnTo>
                      <a:pt x="0" y="173"/>
                    </a:lnTo>
                    <a:lnTo>
                      <a:pt x="1" y="178"/>
                    </a:lnTo>
                    <a:lnTo>
                      <a:pt x="4" y="187"/>
                    </a:lnTo>
                    <a:lnTo>
                      <a:pt x="7" y="195"/>
                    </a:lnTo>
                    <a:lnTo>
                      <a:pt x="11" y="203"/>
                    </a:lnTo>
                    <a:lnTo>
                      <a:pt x="17" y="212"/>
                    </a:lnTo>
                    <a:lnTo>
                      <a:pt x="24" y="220"/>
                    </a:lnTo>
                    <a:lnTo>
                      <a:pt x="34" y="226"/>
                    </a:lnTo>
                    <a:lnTo>
                      <a:pt x="46" y="230"/>
                    </a:lnTo>
                    <a:lnTo>
                      <a:pt x="52" y="230"/>
                    </a:lnTo>
                    <a:lnTo>
                      <a:pt x="59" y="229"/>
                    </a:lnTo>
                    <a:lnTo>
                      <a:pt x="65" y="225"/>
                    </a:lnTo>
                    <a:lnTo>
                      <a:pt x="72" y="220"/>
                    </a:lnTo>
                    <a:lnTo>
                      <a:pt x="78" y="215"/>
                    </a:lnTo>
                    <a:lnTo>
                      <a:pt x="84" y="208"/>
                    </a:lnTo>
                    <a:lnTo>
                      <a:pt x="88" y="202"/>
                    </a:lnTo>
                    <a:lnTo>
                      <a:pt x="90" y="196"/>
                    </a:lnTo>
                    <a:lnTo>
                      <a:pt x="90" y="175"/>
                    </a:lnTo>
                    <a:lnTo>
                      <a:pt x="88" y="142"/>
                    </a:lnTo>
                    <a:lnTo>
                      <a:pt x="84" y="103"/>
                    </a:lnTo>
                    <a:lnTo>
                      <a:pt x="81" y="70"/>
                    </a:lnTo>
                    <a:lnTo>
                      <a:pt x="78" y="46"/>
                    </a:lnTo>
                    <a:lnTo>
                      <a:pt x="75" y="24"/>
                    </a:lnTo>
                    <a:lnTo>
                      <a:pt x="68" y="9"/>
                    </a:lnTo>
                    <a:lnTo>
                      <a:pt x="53" y="0"/>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8" name="Google Shape;268;p18"/>
              <p:cNvSpPr/>
              <p:nvPr/>
            </p:nvSpPr>
            <p:spPr>
              <a:xfrm>
                <a:off x="1050" y="5296"/>
                <a:ext cx="11" cy="11"/>
              </a:xfrm>
              <a:custGeom>
                <a:rect b="b" l="l" r="r" t="t"/>
                <a:pathLst>
                  <a:path extrusionOk="0" h="34" w="35">
                    <a:moveTo>
                      <a:pt x="13" y="34"/>
                    </a:moveTo>
                    <a:lnTo>
                      <a:pt x="20" y="34"/>
                    </a:lnTo>
                    <a:lnTo>
                      <a:pt x="27" y="33"/>
                    </a:lnTo>
                    <a:lnTo>
                      <a:pt x="32" y="28"/>
                    </a:lnTo>
                    <a:lnTo>
                      <a:pt x="35" y="21"/>
                    </a:lnTo>
                    <a:lnTo>
                      <a:pt x="35" y="14"/>
                    </a:lnTo>
                    <a:lnTo>
                      <a:pt x="33" y="7"/>
                    </a:lnTo>
                    <a:lnTo>
                      <a:pt x="29" y="3"/>
                    </a:lnTo>
                    <a:lnTo>
                      <a:pt x="21" y="0"/>
                    </a:lnTo>
                    <a:lnTo>
                      <a:pt x="14" y="0"/>
                    </a:lnTo>
                    <a:lnTo>
                      <a:pt x="7" y="2"/>
                    </a:lnTo>
                    <a:lnTo>
                      <a:pt x="3" y="7"/>
                    </a:lnTo>
                    <a:lnTo>
                      <a:pt x="0" y="13"/>
                    </a:lnTo>
                    <a:lnTo>
                      <a:pt x="0" y="20"/>
                    </a:lnTo>
                    <a:lnTo>
                      <a:pt x="1" y="27"/>
                    </a:lnTo>
                    <a:lnTo>
                      <a:pt x="5" y="31"/>
                    </a:lnTo>
                    <a:lnTo>
                      <a:pt x="13" y="34"/>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69" name="Google Shape;269;p18"/>
              <p:cNvSpPr/>
              <p:nvPr/>
            </p:nvSpPr>
            <p:spPr>
              <a:xfrm>
                <a:off x="1038" y="5318"/>
                <a:ext cx="33" cy="51"/>
              </a:xfrm>
              <a:custGeom>
                <a:rect b="b" l="l" r="r" t="t"/>
                <a:pathLst>
                  <a:path extrusionOk="0" h="153" w="99">
                    <a:moveTo>
                      <a:pt x="59" y="74"/>
                    </a:moveTo>
                    <a:lnTo>
                      <a:pt x="52" y="73"/>
                    </a:lnTo>
                    <a:lnTo>
                      <a:pt x="43" y="70"/>
                    </a:lnTo>
                    <a:lnTo>
                      <a:pt x="36" y="64"/>
                    </a:lnTo>
                    <a:lnTo>
                      <a:pt x="29" y="56"/>
                    </a:lnTo>
                    <a:lnTo>
                      <a:pt x="22" y="46"/>
                    </a:lnTo>
                    <a:lnTo>
                      <a:pt x="17" y="32"/>
                    </a:lnTo>
                    <a:lnTo>
                      <a:pt x="14" y="18"/>
                    </a:lnTo>
                    <a:lnTo>
                      <a:pt x="13" y="0"/>
                    </a:lnTo>
                    <a:lnTo>
                      <a:pt x="7" y="21"/>
                    </a:lnTo>
                    <a:lnTo>
                      <a:pt x="3" y="46"/>
                    </a:lnTo>
                    <a:lnTo>
                      <a:pt x="0" y="69"/>
                    </a:lnTo>
                    <a:lnTo>
                      <a:pt x="0" y="84"/>
                    </a:lnTo>
                    <a:lnTo>
                      <a:pt x="1" y="90"/>
                    </a:lnTo>
                    <a:lnTo>
                      <a:pt x="4" y="97"/>
                    </a:lnTo>
                    <a:lnTo>
                      <a:pt x="7" y="105"/>
                    </a:lnTo>
                    <a:lnTo>
                      <a:pt x="13" y="115"/>
                    </a:lnTo>
                    <a:lnTo>
                      <a:pt x="20" y="126"/>
                    </a:lnTo>
                    <a:lnTo>
                      <a:pt x="27" y="136"/>
                    </a:lnTo>
                    <a:lnTo>
                      <a:pt x="38" y="144"/>
                    </a:lnTo>
                    <a:lnTo>
                      <a:pt x="48" y="151"/>
                    </a:lnTo>
                    <a:lnTo>
                      <a:pt x="54" y="153"/>
                    </a:lnTo>
                    <a:lnTo>
                      <a:pt x="59" y="153"/>
                    </a:lnTo>
                    <a:lnTo>
                      <a:pt x="65" y="150"/>
                    </a:lnTo>
                    <a:lnTo>
                      <a:pt x="71" y="146"/>
                    </a:lnTo>
                    <a:lnTo>
                      <a:pt x="78" y="139"/>
                    </a:lnTo>
                    <a:lnTo>
                      <a:pt x="87" y="129"/>
                    </a:lnTo>
                    <a:lnTo>
                      <a:pt x="94" y="118"/>
                    </a:lnTo>
                    <a:lnTo>
                      <a:pt x="99" y="108"/>
                    </a:lnTo>
                    <a:lnTo>
                      <a:pt x="99" y="90"/>
                    </a:lnTo>
                    <a:lnTo>
                      <a:pt x="97" y="60"/>
                    </a:lnTo>
                    <a:lnTo>
                      <a:pt x="94" y="31"/>
                    </a:lnTo>
                    <a:lnTo>
                      <a:pt x="91" y="10"/>
                    </a:lnTo>
                    <a:lnTo>
                      <a:pt x="90" y="35"/>
                    </a:lnTo>
                    <a:lnTo>
                      <a:pt x="87" y="55"/>
                    </a:lnTo>
                    <a:lnTo>
                      <a:pt x="78" y="69"/>
                    </a:lnTo>
                    <a:lnTo>
                      <a:pt x="59" y="74"/>
                    </a:lnTo>
                    <a:close/>
                  </a:path>
                </a:pathLst>
              </a:custGeom>
              <a:solidFill>
                <a:srgbClr val="00B2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0" name="Google Shape;270;p18"/>
              <p:cNvSpPr/>
              <p:nvPr/>
            </p:nvSpPr>
            <p:spPr>
              <a:xfrm>
                <a:off x="1073" y="4865"/>
                <a:ext cx="87" cy="440"/>
              </a:xfrm>
              <a:custGeom>
                <a:rect b="b" l="l" r="r" t="t"/>
                <a:pathLst>
                  <a:path extrusionOk="0" h="1318" w="260">
                    <a:moveTo>
                      <a:pt x="144" y="1276"/>
                    </a:moveTo>
                    <a:lnTo>
                      <a:pt x="145" y="1238"/>
                    </a:lnTo>
                    <a:lnTo>
                      <a:pt x="145" y="1192"/>
                    </a:lnTo>
                    <a:lnTo>
                      <a:pt x="145" y="1140"/>
                    </a:lnTo>
                    <a:lnTo>
                      <a:pt x="154" y="1086"/>
                    </a:lnTo>
                    <a:lnTo>
                      <a:pt x="161" y="1035"/>
                    </a:lnTo>
                    <a:lnTo>
                      <a:pt x="164" y="964"/>
                    </a:lnTo>
                    <a:lnTo>
                      <a:pt x="160" y="892"/>
                    </a:lnTo>
                    <a:lnTo>
                      <a:pt x="148" y="834"/>
                    </a:lnTo>
                    <a:lnTo>
                      <a:pt x="140" y="812"/>
                    </a:lnTo>
                    <a:lnTo>
                      <a:pt x="132" y="786"/>
                    </a:lnTo>
                    <a:lnTo>
                      <a:pt x="125" y="763"/>
                    </a:lnTo>
                    <a:lnTo>
                      <a:pt x="121" y="736"/>
                    </a:lnTo>
                    <a:lnTo>
                      <a:pt x="118" y="708"/>
                    </a:lnTo>
                    <a:lnTo>
                      <a:pt x="119" y="679"/>
                    </a:lnTo>
                    <a:lnTo>
                      <a:pt x="125" y="648"/>
                    </a:lnTo>
                    <a:lnTo>
                      <a:pt x="135" y="615"/>
                    </a:lnTo>
                    <a:lnTo>
                      <a:pt x="156" y="562"/>
                    </a:lnTo>
                    <a:lnTo>
                      <a:pt x="177" y="506"/>
                    </a:lnTo>
                    <a:lnTo>
                      <a:pt x="199" y="447"/>
                    </a:lnTo>
                    <a:lnTo>
                      <a:pt x="220" y="386"/>
                    </a:lnTo>
                    <a:lnTo>
                      <a:pt x="237" y="322"/>
                    </a:lnTo>
                    <a:lnTo>
                      <a:pt x="250" y="259"/>
                    </a:lnTo>
                    <a:lnTo>
                      <a:pt x="259" y="196"/>
                    </a:lnTo>
                    <a:lnTo>
                      <a:pt x="260" y="133"/>
                    </a:lnTo>
                    <a:lnTo>
                      <a:pt x="256" y="98"/>
                    </a:lnTo>
                    <a:lnTo>
                      <a:pt x="247" y="69"/>
                    </a:lnTo>
                    <a:lnTo>
                      <a:pt x="233" y="44"/>
                    </a:lnTo>
                    <a:lnTo>
                      <a:pt x="217" y="24"/>
                    </a:lnTo>
                    <a:lnTo>
                      <a:pt x="198" y="10"/>
                    </a:lnTo>
                    <a:lnTo>
                      <a:pt x="177" y="3"/>
                    </a:lnTo>
                    <a:lnTo>
                      <a:pt x="156" y="0"/>
                    </a:lnTo>
                    <a:lnTo>
                      <a:pt x="135" y="4"/>
                    </a:lnTo>
                    <a:lnTo>
                      <a:pt x="106" y="18"/>
                    </a:lnTo>
                    <a:lnTo>
                      <a:pt x="84" y="38"/>
                    </a:lnTo>
                    <a:lnTo>
                      <a:pt x="65" y="62"/>
                    </a:lnTo>
                    <a:lnTo>
                      <a:pt x="52" y="90"/>
                    </a:lnTo>
                    <a:lnTo>
                      <a:pt x="41" y="119"/>
                    </a:lnTo>
                    <a:lnTo>
                      <a:pt x="32" y="150"/>
                    </a:lnTo>
                    <a:lnTo>
                      <a:pt x="26" y="179"/>
                    </a:lnTo>
                    <a:lnTo>
                      <a:pt x="20" y="206"/>
                    </a:lnTo>
                    <a:lnTo>
                      <a:pt x="12" y="261"/>
                    </a:lnTo>
                    <a:lnTo>
                      <a:pt x="6" y="321"/>
                    </a:lnTo>
                    <a:lnTo>
                      <a:pt x="3" y="376"/>
                    </a:lnTo>
                    <a:lnTo>
                      <a:pt x="4" y="419"/>
                    </a:lnTo>
                    <a:lnTo>
                      <a:pt x="6" y="457"/>
                    </a:lnTo>
                    <a:lnTo>
                      <a:pt x="4" y="499"/>
                    </a:lnTo>
                    <a:lnTo>
                      <a:pt x="3" y="540"/>
                    </a:lnTo>
                    <a:lnTo>
                      <a:pt x="1" y="575"/>
                    </a:lnTo>
                    <a:lnTo>
                      <a:pt x="0" y="613"/>
                    </a:lnTo>
                    <a:lnTo>
                      <a:pt x="0" y="653"/>
                    </a:lnTo>
                    <a:lnTo>
                      <a:pt x="3" y="691"/>
                    </a:lnTo>
                    <a:lnTo>
                      <a:pt x="7" y="716"/>
                    </a:lnTo>
                    <a:lnTo>
                      <a:pt x="14" y="735"/>
                    </a:lnTo>
                    <a:lnTo>
                      <a:pt x="22" y="754"/>
                    </a:lnTo>
                    <a:lnTo>
                      <a:pt x="26" y="775"/>
                    </a:lnTo>
                    <a:lnTo>
                      <a:pt x="25" y="800"/>
                    </a:lnTo>
                    <a:lnTo>
                      <a:pt x="22" y="837"/>
                    </a:lnTo>
                    <a:lnTo>
                      <a:pt x="26" y="883"/>
                    </a:lnTo>
                    <a:lnTo>
                      <a:pt x="32" y="931"/>
                    </a:lnTo>
                    <a:lnTo>
                      <a:pt x="41" y="970"/>
                    </a:lnTo>
                    <a:lnTo>
                      <a:pt x="51" y="1007"/>
                    </a:lnTo>
                    <a:lnTo>
                      <a:pt x="62" y="1049"/>
                    </a:lnTo>
                    <a:lnTo>
                      <a:pt x="71" y="1091"/>
                    </a:lnTo>
                    <a:lnTo>
                      <a:pt x="73" y="1131"/>
                    </a:lnTo>
                    <a:lnTo>
                      <a:pt x="73" y="1173"/>
                    </a:lnTo>
                    <a:lnTo>
                      <a:pt x="76" y="1220"/>
                    </a:lnTo>
                    <a:lnTo>
                      <a:pt x="81" y="1260"/>
                    </a:lnTo>
                    <a:lnTo>
                      <a:pt x="86" y="1287"/>
                    </a:lnTo>
                    <a:lnTo>
                      <a:pt x="92" y="1302"/>
                    </a:lnTo>
                    <a:lnTo>
                      <a:pt x="99" y="1312"/>
                    </a:lnTo>
                    <a:lnTo>
                      <a:pt x="108" y="1318"/>
                    </a:lnTo>
                    <a:lnTo>
                      <a:pt x="116" y="1318"/>
                    </a:lnTo>
                    <a:lnTo>
                      <a:pt x="125" y="1311"/>
                    </a:lnTo>
                    <a:lnTo>
                      <a:pt x="134" y="1299"/>
                    </a:lnTo>
                    <a:lnTo>
                      <a:pt x="141" y="1287"/>
                    </a:lnTo>
                    <a:lnTo>
                      <a:pt x="144" y="1276"/>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1" name="Google Shape;271;p18"/>
              <p:cNvSpPr/>
              <p:nvPr/>
            </p:nvSpPr>
            <p:spPr>
              <a:xfrm>
                <a:off x="1105" y="5279"/>
                <a:ext cx="12" cy="12"/>
              </a:xfrm>
              <a:custGeom>
                <a:rect b="b" l="l" r="r" t="t"/>
                <a:pathLst>
                  <a:path extrusionOk="0" h="35" w="35">
                    <a:moveTo>
                      <a:pt x="0" y="18"/>
                    </a:moveTo>
                    <a:lnTo>
                      <a:pt x="1" y="11"/>
                    </a:lnTo>
                    <a:lnTo>
                      <a:pt x="4" y="6"/>
                    </a:lnTo>
                    <a:lnTo>
                      <a:pt x="10" y="1"/>
                    </a:lnTo>
                    <a:lnTo>
                      <a:pt x="17" y="0"/>
                    </a:lnTo>
                    <a:lnTo>
                      <a:pt x="23" y="1"/>
                    </a:lnTo>
                    <a:lnTo>
                      <a:pt x="29" y="4"/>
                    </a:lnTo>
                    <a:lnTo>
                      <a:pt x="33" y="10"/>
                    </a:lnTo>
                    <a:lnTo>
                      <a:pt x="35" y="17"/>
                    </a:lnTo>
                    <a:lnTo>
                      <a:pt x="35" y="24"/>
                    </a:lnTo>
                    <a:lnTo>
                      <a:pt x="30" y="29"/>
                    </a:lnTo>
                    <a:lnTo>
                      <a:pt x="25" y="34"/>
                    </a:lnTo>
                    <a:lnTo>
                      <a:pt x="19" y="35"/>
                    </a:lnTo>
                    <a:lnTo>
                      <a:pt x="12" y="34"/>
                    </a:lnTo>
                    <a:lnTo>
                      <a:pt x="6" y="31"/>
                    </a:lnTo>
                    <a:lnTo>
                      <a:pt x="1" y="25"/>
                    </a:lnTo>
                    <a:lnTo>
                      <a:pt x="0" y="18"/>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2" name="Google Shape;272;p18"/>
              <p:cNvSpPr/>
              <p:nvPr/>
            </p:nvSpPr>
            <p:spPr>
              <a:xfrm>
                <a:off x="1132" y="4898"/>
                <a:ext cx="12" cy="11"/>
              </a:xfrm>
              <a:custGeom>
                <a:rect b="b" l="l" r="r" t="t"/>
                <a:pathLst>
                  <a:path extrusionOk="0" h="34" w="35">
                    <a:moveTo>
                      <a:pt x="0" y="17"/>
                    </a:moveTo>
                    <a:lnTo>
                      <a:pt x="0" y="10"/>
                    </a:lnTo>
                    <a:lnTo>
                      <a:pt x="4" y="4"/>
                    </a:lnTo>
                    <a:lnTo>
                      <a:pt x="10" y="2"/>
                    </a:lnTo>
                    <a:lnTo>
                      <a:pt x="16" y="0"/>
                    </a:lnTo>
                    <a:lnTo>
                      <a:pt x="23" y="0"/>
                    </a:lnTo>
                    <a:lnTo>
                      <a:pt x="29" y="4"/>
                    </a:lnTo>
                    <a:lnTo>
                      <a:pt x="33" y="10"/>
                    </a:lnTo>
                    <a:lnTo>
                      <a:pt x="35" y="16"/>
                    </a:lnTo>
                    <a:lnTo>
                      <a:pt x="33" y="23"/>
                    </a:lnTo>
                    <a:lnTo>
                      <a:pt x="30" y="28"/>
                    </a:lnTo>
                    <a:lnTo>
                      <a:pt x="25" y="32"/>
                    </a:lnTo>
                    <a:lnTo>
                      <a:pt x="17" y="34"/>
                    </a:lnTo>
                    <a:lnTo>
                      <a:pt x="12" y="32"/>
                    </a:lnTo>
                    <a:lnTo>
                      <a:pt x="6" y="30"/>
                    </a:lnTo>
                    <a:lnTo>
                      <a:pt x="1" y="24"/>
                    </a:lnTo>
                    <a:lnTo>
                      <a:pt x="0" y="17"/>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3" name="Google Shape;273;p18"/>
              <p:cNvSpPr/>
              <p:nvPr/>
            </p:nvSpPr>
            <p:spPr>
              <a:xfrm>
                <a:off x="1100" y="5271"/>
                <a:ext cx="49" cy="70"/>
              </a:xfrm>
              <a:custGeom>
                <a:rect b="b" l="l" r="r" t="t"/>
                <a:pathLst>
                  <a:path extrusionOk="0" h="209" w="147">
                    <a:moveTo>
                      <a:pt x="19" y="2"/>
                    </a:moveTo>
                    <a:lnTo>
                      <a:pt x="10" y="6"/>
                    </a:lnTo>
                    <a:lnTo>
                      <a:pt x="3" y="14"/>
                    </a:lnTo>
                    <a:lnTo>
                      <a:pt x="0" y="25"/>
                    </a:lnTo>
                    <a:lnTo>
                      <a:pt x="0" y="38"/>
                    </a:lnTo>
                    <a:lnTo>
                      <a:pt x="3" y="49"/>
                    </a:lnTo>
                    <a:lnTo>
                      <a:pt x="9" y="66"/>
                    </a:lnTo>
                    <a:lnTo>
                      <a:pt x="16" y="88"/>
                    </a:lnTo>
                    <a:lnTo>
                      <a:pt x="26" y="111"/>
                    </a:lnTo>
                    <a:lnTo>
                      <a:pt x="35" y="135"/>
                    </a:lnTo>
                    <a:lnTo>
                      <a:pt x="44" y="154"/>
                    </a:lnTo>
                    <a:lnTo>
                      <a:pt x="49" y="170"/>
                    </a:lnTo>
                    <a:lnTo>
                      <a:pt x="55" y="178"/>
                    </a:lnTo>
                    <a:lnTo>
                      <a:pt x="60" y="182"/>
                    </a:lnTo>
                    <a:lnTo>
                      <a:pt x="65" y="188"/>
                    </a:lnTo>
                    <a:lnTo>
                      <a:pt x="73" y="195"/>
                    </a:lnTo>
                    <a:lnTo>
                      <a:pt x="81" y="201"/>
                    </a:lnTo>
                    <a:lnTo>
                      <a:pt x="90" y="205"/>
                    </a:lnTo>
                    <a:lnTo>
                      <a:pt x="100" y="209"/>
                    </a:lnTo>
                    <a:lnTo>
                      <a:pt x="112" y="209"/>
                    </a:lnTo>
                    <a:lnTo>
                      <a:pt x="125" y="208"/>
                    </a:lnTo>
                    <a:lnTo>
                      <a:pt x="135" y="201"/>
                    </a:lnTo>
                    <a:lnTo>
                      <a:pt x="142" y="187"/>
                    </a:lnTo>
                    <a:lnTo>
                      <a:pt x="147" y="171"/>
                    </a:lnTo>
                    <a:lnTo>
                      <a:pt x="147" y="159"/>
                    </a:lnTo>
                    <a:lnTo>
                      <a:pt x="144" y="152"/>
                    </a:lnTo>
                    <a:lnTo>
                      <a:pt x="138" y="140"/>
                    </a:lnTo>
                    <a:lnTo>
                      <a:pt x="129" y="126"/>
                    </a:lnTo>
                    <a:lnTo>
                      <a:pt x="119" y="111"/>
                    </a:lnTo>
                    <a:lnTo>
                      <a:pt x="108" y="94"/>
                    </a:lnTo>
                    <a:lnTo>
                      <a:pt x="96" y="77"/>
                    </a:lnTo>
                    <a:lnTo>
                      <a:pt x="86" y="63"/>
                    </a:lnTo>
                    <a:lnTo>
                      <a:pt x="77" y="51"/>
                    </a:lnTo>
                    <a:lnTo>
                      <a:pt x="70" y="41"/>
                    </a:lnTo>
                    <a:lnTo>
                      <a:pt x="64" y="30"/>
                    </a:lnTo>
                    <a:lnTo>
                      <a:pt x="57" y="21"/>
                    </a:lnTo>
                    <a:lnTo>
                      <a:pt x="51" y="13"/>
                    </a:lnTo>
                    <a:lnTo>
                      <a:pt x="44" y="7"/>
                    </a:lnTo>
                    <a:lnTo>
                      <a:pt x="36" y="3"/>
                    </a:lnTo>
                    <a:lnTo>
                      <a:pt x="28" y="0"/>
                    </a:lnTo>
                    <a:lnTo>
                      <a:pt x="19" y="2"/>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4" name="Google Shape;274;p18"/>
              <p:cNvSpPr/>
              <p:nvPr/>
            </p:nvSpPr>
            <p:spPr>
              <a:xfrm>
                <a:off x="1105" y="5279"/>
                <a:ext cx="12" cy="12"/>
              </a:xfrm>
              <a:custGeom>
                <a:rect b="b" l="l" r="r" t="t"/>
                <a:pathLst>
                  <a:path extrusionOk="0" h="35" w="35">
                    <a:moveTo>
                      <a:pt x="22" y="35"/>
                    </a:moveTo>
                    <a:lnTo>
                      <a:pt x="29" y="32"/>
                    </a:lnTo>
                    <a:lnTo>
                      <a:pt x="33" y="27"/>
                    </a:lnTo>
                    <a:lnTo>
                      <a:pt x="35" y="20"/>
                    </a:lnTo>
                    <a:lnTo>
                      <a:pt x="35" y="13"/>
                    </a:lnTo>
                    <a:lnTo>
                      <a:pt x="32" y="7"/>
                    </a:lnTo>
                    <a:lnTo>
                      <a:pt x="28" y="3"/>
                    </a:lnTo>
                    <a:lnTo>
                      <a:pt x="20" y="0"/>
                    </a:lnTo>
                    <a:lnTo>
                      <a:pt x="13" y="0"/>
                    </a:lnTo>
                    <a:lnTo>
                      <a:pt x="6" y="3"/>
                    </a:lnTo>
                    <a:lnTo>
                      <a:pt x="1" y="8"/>
                    </a:lnTo>
                    <a:lnTo>
                      <a:pt x="0" y="15"/>
                    </a:lnTo>
                    <a:lnTo>
                      <a:pt x="0" y="22"/>
                    </a:lnTo>
                    <a:lnTo>
                      <a:pt x="3" y="29"/>
                    </a:lnTo>
                    <a:lnTo>
                      <a:pt x="9" y="34"/>
                    </a:lnTo>
                    <a:lnTo>
                      <a:pt x="14" y="35"/>
                    </a:lnTo>
                    <a:lnTo>
                      <a:pt x="22"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5" name="Google Shape;275;p18"/>
              <p:cNvSpPr/>
              <p:nvPr/>
            </p:nvSpPr>
            <p:spPr>
              <a:xfrm>
                <a:off x="1111" y="5299"/>
                <a:ext cx="39" cy="53"/>
              </a:xfrm>
              <a:custGeom>
                <a:rect b="b" l="l" r="r" t="t"/>
                <a:pathLst>
                  <a:path extrusionOk="0" h="158" w="119">
                    <a:moveTo>
                      <a:pt x="58" y="87"/>
                    </a:moveTo>
                    <a:lnTo>
                      <a:pt x="71" y="76"/>
                    </a:lnTo>
                    <a:lnTo>
                      <a:pt x="78" y="57"/>
                    </a:lnTo>
                    <a:lnTo>
                      <a:pt x="78" y="32"/>
                    </a:lnTo>
                    <a:lnTo>
                      <a:pt x="67" y="0"/>
                    </a:lnTo>
                    <a:lnTo>
                      <a:pt x="73" y="7"/>
                    </a:lnTo>
                    <a:lnTo>
                      <a:pt x="81" y="17"/>
                    </a:lnTo>
                    <a:lnTo>
                      <a:pt x="89" y="27"/>
                    </a:lnTo>
                    <a:lnTo>
                      <a:pt x="96" y="38"/>
                    </a:lnTo>
                    <a:lnTo>
                      <a:pt x="103" y="48"/>
                    </a:lnTo>
                    <a:lnTo>
                      <a:pt x="109" y="57"/>
                    </a:lnTo>
                    <a:lnTo>
                      <a:pt x="113" y="64"/>
                    </a:lnTo>
                    <a:lnTo>
                      <a:pt x="116" y="70"/>
                    </a:lnTo>
                    <a:lnTo>
                      <a:pt x="119" y="83"/>
                    </a:lnTo>
                    <a:lnTo>
                      <a:pt x="119" y="104"/>
                    </a:lnTo>
                    <a:lnTo>
                      <a:pt x="115" y="129"/>
                    </a:lnTo>
                    <a:lnTo>
                      <a:pt x="103" y="151"/>
                    </a:lnTo>
                    <a:lnTo>
                      <a:pt x="100" y="155"/>
                    </a:lnTo>
                    <a:lnTo>
                      <a:pt x="94" y="157"/>
                    </a:lnTo>
                    <a:lnTo>
                      <a:pt x="89" y="158"/>
                    </a:lnTo>
                    <a:lnTo>
                      <a:pt x="81" y="157"/>
                    </a:lnTo>
                    <a:lnTo>
                      <a:pt x="71" y="153"/>
                    </a:lnTo>
                    <a:lnTo>
                      <a:pt x="58" y="147"/>
                    </a:lnTo>
                    <a:lnTo>
                      <a:pt x="46" y="141"/>
                    </a:lnTo>
                    <a:lnTo>
                      <a:pt x="39" y="134"/>
                    </a:lnTo>
                    <a:lnTo>
                      <a:pt x="30" y="118"/>
                    </a:lnTo>
                    <a:lnTo>
                      <a:pt x="20" y="91"/>
                    </a:lnTo>
                    <a:lnTo>
                      <a:pt x="9" y="63"/>
                    </a:lnTo>
                    <a:lnTo>
                      <a:pt x="0" y="42"/>
                    </a:lnTo>
                    <a:lnTo>
                      <a:pt x="7" y="53"/>
                    </a:lnTo>
                    <a:lnTo>
                      <a:pt x="13" y="64"/>
                    </a:lnTo>
                    <a:lnTo>
                      <a:pt x="19" y="73"/>
                    </a:lnTo>
                    <a:lnTo>
                      <a:pt x="25" y="81"/>
                    </a:lnTo>
                    <a:lnTo>
                      <a:pt x="32" y="87"/>
                    </a:lnTo>
                    <a:lnTo>
                      <a:pt x="39" y="90"/>
                    </a:lnTo>
                    <a:lnTo>
                      <a:pt x="48" y="90"/>
                    </a:lnTo>
                    <a:lnTo>
                      <a:pt x="58" y="87"/>
                    </a:lnTo>
                    <a:close/>
                  </a:path>
                </a:pathLst>
              </a:custGeom>
              <a:solidFill>
                <a:srgbClr val="00B2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6" name="Google Shape;276;p18"/>
              <p:cNvSpPr/>
              <p:nvPr/>
            </p:nvSpPr>
            <p:spPr>
              <a:xfrm>
                <a:off x="955" y="4894"/>
                <a:ext cx="79" cy="58"/>
              </a:xfrm>
              <a:custGeom>
                <a:rect b="b" l="l" r="r" t="t"/>
                <a:pathLst>
                  <a:path extrusionOk="0" h="174" w="237">
                    <a:moveTo>
                      <a:pt x="10" y="0"/>
                    </a:moveTo>
                    <a:lnTo>
                      <a:pt x="4" y="7"/>
                    </a:lnTo>
                    <a:lnTo>
                      <a:pt x="1" y="17"/>
                    </a:lnTo>
                    <a:lnTo>
                      <a:pt x="0" y="27"/>
                    </a:lnTo>
                    <a:lnTo>
                      <a:pt x="0" y="38"/>
                    </a:lnTo>
                    <a:lnTo>
                      <a:pt x="0" y="57"/>
                    </a:lnTo>
                    <a:lnTo>
                      <a:pt x="0" y="87"/>
                    </a:lnTo>
                    <a:lnTo>
                      <a:pt x="0" y="116"/>
                    </a:lnTo>
                    <a:lnTo>
                      <a:pt x="0" y="136"/>
                    </a:lnTo>
                    <a:lnTo>
                      <a:pt x="1" y="146"/>
                    </a:lnTo>
                    <a:lnTo>
                      <a:pt x="5" y="156"/>
                    </a:lnTo>
                    <a:lnTo>
                      <a:pt x="13" y="163"/>
                    </a:lnTo>
                    <a:lnTo>
                      <a:pt x="27" y="168"/>
                    </a:lnTo>
                    <a:lnTo>
                      <a:pt x="42" y="170"/>
                    </a:lnTo>
                    <a:lnTo>
                      <a:pt x="62" y="172"/>
                    </a:lnTo>
                    <a:lnTo>
                      <a:pt x="88" y="172"/>
                    </a:lnTo>
                    <a:lnTo>
                      <a:pt x="117" y="174"/>
                    </a:lnTo>
                    <a:lnTo>
                      <a:pt x="146" y="174"/>
                    </a:lnTo>
                    <a:lnTo>
                      <a:pt x="173" y="172"/>
                    </a:lnTo>
                    <a:lnTo>
                      <a:pt x="194" y="171"/>
                    </a:lnTo>
                    <a:lnTo>
                      <a:pt x="209" y="168"/>
                    </a:lnTo>
                    <a:lnTo>
                      <a:pt x="224" y="163"/>
                    </a:lnTo>
                    <a:lnTo>
                      <a:pt x="232" y="154"/>
                    </a:lnTo>
                    <a:lnTo>
                      <a:pt x="235" y="146"/>
                    </a:lnTo>
                    <a:lnTo>
                      <a:pt x="237" y="136"/>
                    </a:lnTo>
                    <a:lnTo>
                      <a:pt x="237" y="116"/>
                    </a:lnTo>
                    <a:lnTo>
                      <a:pt x="237" y="87"/>
                    </a:lnTo>
                    <a:lnTo>
                      <a:pt x="237" y="57"/>
                    </a:lnTo>
                    <a:lnTo>
                      <a:pt x="237" y="38"/>
                    </a:lnTo>
                    <a:lnTo>
                      <a:pt x="237" y="27"/>
                    </a:lnTo>
                    <a:lnTo>
                      <a:pt x="235" y="17"/>
                    </a:lnTo>
                    <a:lnTo>
                      <a:pt x="232" y="7"/>
                    </a:lnTo>
                    <a:lnTo>
                      <a:pt x="226" y="0"/>
                    </a:lnTo>
                    <a:lnTo>
                      <a:pt x="10" y="0"/>
                    </a:lnTo>
                    <a:close/>
                  </a:path>
                </a:pathLst>
              </a:custGeom>
              <a:solidFill>
                <a:srgbClr val="00B2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7" name="Google Shape;277;p18"/>
              <p:cNvSpPr/>
              <p:nvPr/>
            </p:nvSpPr>
            <p:spPr>
              <a:xfrm>
                <a:off x="957" y="4894"/>
                <a:ext cx="74" cy="28"/>
              </a:xfrm>
              <a:custGeom>
                <a:rect b="b" l="l" r="r" t="t"/>
                <a:pathLst>
                  <a:path extrusionOk="0" h="84" w="220">
                    <a:moveTo>
                      <a:pt x="2" y="0"/>
                    </a:moveTo>
                    <a:lnTo>
                      <a:pt x="3" y="11"/>
                    </a:lnTo>
                    <a:lnTo>
                      <a:pt x="6" y="22"/>
                    </a:lnTo>
                    <a:lnTo>
                      <a:pt x="12" y="35"/>
                    </a:lnTo>
                    <a:lnTo>
                      <a:pt x="21" y="46"/>
                    </a:lnTo>
                    <a:lnTo>
                      <a:pt x="34" y="57"/>
                    </a:lnTo>
                    <a:lnTo>
                      <a:pt x="51" y="66"/>
                    </a:lnTo>
                    <a:lnTo>
                      <a:pt x="76" y="71"/>
                    </a:lnTo>
                    <a:lnTo>
                      <a:pt x="105" y="73"/>
                    </a:lnTo>
                    <a:lnTo>
                      <a:pt x="114" y="73"/>
                    </a:lnTo>
                    <a:lnTo>
                      <a:pt x="120" y="73"/>
                    </a:lnTo>
                    <a:lnTo>
                      <a:pt x="124" y="73"/>
                    </a:lnTo>
                    <a:lnTo>
                      <a:pt x="133" y="73"/>
                    </a:lnTo>
                    <a:lnTo>
                      <a:pt x="140" y="73"/>
                    </a:lnTo>
                    <a:lnTo>
                      <a:pt x="152" y="71"/>
                    </a:lnTo>
                    <a:lnTo>
                      <a:pt x="166" y="67"/>
                    </a:lnTo>
                    <a:lnTo>
                      <a:pt x="181" y="62"/>
                    </a:lnTo>
                    <a:lnTo>
                      <a:pt x="195" y="53"/>
                    </a:lnTo>
                    <a:lnTo>
                      <a:pt x="207" y="39"/>
                    </a:lnTo>
                    <a:lnTo>
                      <a:pt x="216" y="22"/>
                    </a:lnTo>
                    <a:lnTo>
                      <a:pt x="218" y="0"/>
                    </a:lnTo>
                    <a:lnTo>
                      <a:pt x="220" y="15"/>
                    </a:lnTo>
                    <a:lnTo>
                      <a:pt x="220" y="31"/>
                    </a:lnTo>
                    <a:lnTo>
                      <a:pt x="217" y="46"/>
                    </a:lnTo>
                    <a:lnTo>
                      <a:pt x="210" y="59"/>
                    </a:lnTo>
                    <a:lnTo>
                      <a:pt x="197" y="69"/>
                    </a:lnTo>
                    <a:lnTo>
                      <a:pt x="178" y="77"/>
                    </a:lnTo>
                    <a:lnTo>
                      <a:pt x="152" y="83"/>
                    </a:lnTo>
                    <a:lnTo>
                      <a:pt x="118" y="84"/>
                    </a:lnTo>
                    <a:lnTo>
                      <a:pt x="83" y="83"/>
                    </a:lnTo>
                    <a:lnTo>
                      <a:pt x="56" y="78"/>
                    </a:lnTo>
                    <a:lnTo>
                      <a:pt x="34" y="71"/>
                    </a:lnTo>
                    <a:lnTo>
                      <a:pt x="18" y="62"/>
                    </a:lnTo>
                    <a:lnTo>
                      <a:pt x="8" y="49"/>
                    </a:lnTo>
                    <a:lnTo>
                      <a:pt x="2" y="35"/>
                    </a:lnTo>
                    <a:lnTo>
                      <a:pt x="0" y="18"/>
                    </a:lnTo>
                    <a:lnTo>
                      <a:pt x="2" y="0"/>
                    </a:lnTo>
                    <a:close/>
                  </a:path>
                </a:pathLst>
              </a:custGeom>
              <a:solidFill>
                <a:srgbClr val="00FF3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8" name="Google Shape;278;p18"/>
              <p:cNvSpPr/>
              <p:nvPr/>
            </p:nvSpPr>
            <p:spPr>
              <a:xfrm>
                <a:off x="991" y="4906"/>
                <a:ext cx="10" cy="9"/>
              </a:xfrm>
              <a:custGeom>
                <a:rect b="b" l="l" r="r" t="t"/>
                <a:pathLst>
                  <a:path extrusionOk="0" h="29" w="30">
                    <a:moveTo>
                      <a:pt x="14" y="29"/>
                    </a:moveTo>
                    <a:lnTo>
                      <a:pt x="20" y="28"/>
                    </a:lnTo>
                    <a:lnTo>
                      <a:pt x="26" y="25"/>
                    </a:lnTo>
                    <a:lnTo>
                      <a:pt x="29" y="19"/>
                    </a:lnTo>
                    <a:lnTo>
                      <a:pt x="30" y="14"/>
                    </a:lnTo>
                    <a:lnTo>
                      <a:pt x="29" y="8"/>
                    </a:lnTo>
                    <a:lnTo>
                      <a:pt x="26" y="4"/>
                    </a:lnTo>
                    <a:lnTo>
                      <a:pt x="20" y="1"/>
                    </a:lnTo>
                    <a:lnTo>
                      <a:pt x="14" y="0"/>
                    </a:lnTo>
                    <a:lnTo>
                      <a:pt x="8" y="1"/>
                    </a:lnTo>
                    <a:lnTo>
                      <a:pt x="4" y="4"/>
                    </a:lnTo>
                    <a:lnTo>
                      <a:pt x="1" y="8"/>
                    </a:lnTo>
                    <a:lnTo>
                      <a:pt x="0" y="14"/>
                    </a:lnTo>
                    <a:lnTo>
                      <a:pt x="1" y="19"/>
                    </a:lnTo>
                    <a:lnTo>
                      <a:pt x="4" y="25"/>
                    </a:lnTo>
                    <a:lnTo>
                      <a:pt x="8" y="28"/>
                    </a:lnTo>
                    <a:lnTo>
                      <a:pt x="14" y="29"/>
                    </a:lnTo>
                    <a:close/>
                  </a:path>
                </a:pathLst>
              </a:custGeom>
              <a:solidFill>
                <a:srgbClr val="D8A5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79" name="Google Shape;279;p18"/>
              <p:cNvSpPr/>
              <p:nvPr/>
            </p:nvSpPr>
            <p:spPr>
              <a:xfrm>
                <a:off x="993" y="4927"/>
                <a:ext cx="12" cy="12"/>
              </a:xfrm>
              <a:custGeom>
                <a:rect b="b" l="l" r="r" t="t"/>
                <a:pathLst>
                  <a:path extrusionOk="0" h="35" w="37">
                    <a:moveTo>
                      <a:pt x="16" y="35"/>
                    </a:moveTo>
                    <a:lnTo>
                      <a:pt x="24" y="35"/>
                    </a:lnTo>
                    <a:lnTo>
                      <a:pt x="31" y="31"/>
                    </a:lnTo>
                    <a:lnTo>
                      <a:pt x="35" y="27"/>
                    </a:lnTo>
                    <a:lnTo>
                      <a:pt x="37" y="20"/>
                    </a:lnTo>
                    <a:lnTo>
                      <a:pt x="37" y="13"/>
                    </a:lnTo>
                    <a:lnTo>
                      <a:pt x="34" y="7"/>
                    </a:lnTo>
                    <a:lnTo>
                      <a:pt x="28" y="3"/>
                    </a:lnTo>
                    <a:lnTo>
                      <a:pt x="21" y="0"/>
                    </a:lnTo>
                    <a:lnTo>
                      <a:pt x="14" y="0"/>
                    </a:lnTo>
                    <a:lnTo>
                      <a:pt x="8" y="3"/>
                    </a:lnTo>
                    <a:lnTo>
                      <a:pt x="3" y="9"/>
                    </a:lnTo>
                    <a:lnTo>
                      <a:pt x="0" y="16"/>
                    </a:lnTo>
                    <a:lnTo>
                      <a:pt x="2" y="23"/>
                    </a:lnTo>
                    <a:lnTo>
                      <a:pt x="5" y="28"/>
                    </a:lnTo>
                    <a:lnTo>
                      <a:pt x="9" y="32"/>
                    </a:lnTo>
                    <a:lnTo>
                      <a:pt x="16"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0" name="Google Shape;280;p18"/>
              <p:cNvSpPr/>
              <p:nvPr/>
            </p:nvSpPr>
            <p:spPr>
              <a:xfrm>
                <a:off x="983" y="4648"/>
                <a:ext cx="63" cy="291"/>
              </a:xfrm>
              <a:custGeom>
                <a:rect b="b" l="l" r="r" t="t"/>
                <a:pathLst>
                  <a:path extrusionOk="0" h="872" w="188">
                    <a:moveTo>
                      <a:pt x="29" y="853"/>
                    </a:moveTo>
                    <a:lnTo>
                      <a:pt x="31" y="860"/>
                    </a:lnTo>
                    <a:lnTo>
                      <a:pt x="34" y="865"/>
                    </a:lnTo>
                    <a:lnTo>
                      <a:pt x="38" y="869"/>
                    </a:lnTo>
                    <a:lnTo>
                      <a:pt x="45" y="872"/>
                    </a:lnTo>
                    <a:lnTo>
                      <a:pt x="53" y="872"/>
                    </a:lnTo>
                    <a:lnTo>
                      <a:pt x="60" y="868"/>
                    </a:lnTo>
                    <a:lnTo>
                      <a:pt x="64" y="864"/>
                    </a:lnTo>
                    <a:lnTo>
                      <a:pt x="66" y="857"/>
                    </a:lnTo>
                    <a:lnTo>
                      <a:pt x="72" y="803"/>
                    </a:lnTo>
                    <a:lnTo>
                      <a:pt x="79" y="752"/>
                    </a:lnTo>
                    <a:lnTo>
                      <a:pt x="88" y="704"/>
                    </a:lnTo>
                    <a:lnTo>
                      <a:pt x="98" y="660"/>
                    </a:lnTo>
                    <a:lnTo>
                      <a:pt x="105" y="623"/>
                    </a:lnTo>
                    <a:lnTo>
                      <a:pt x="112" y="593"/>
                    </a:lnTo>
                    <a:lnTo>
                      <a:pt x="117" y="572"/>
                    </a:lnTo>
                    <a:lnTo>
                      <a:pt x="120" y="561"/>
                    </a:lnTo>
                    <a:lnTo>
                      <a:pt x="121" y="523"/>
                    </a:lnTo>
                    <a:lnTo>
                      <a:pt x="120" y="485"/>
                    </a:lnTo>
                    <a:lnTo>
                      <a:pt x="117" y="452"/>
                    </a:lnTo>
                    <a:lnTo>
                      <a:pt x="117" y="429"/>
                    </a:lnTo>
                    <a:lnTo>
                      <a:pt x="120" y="412"/>
                    </a:lnTo>
                    <a:lnTo>
                      <a:pt x="124" y="380"/>
                    </a:lnTo>
                    <a:lnTo>
                      <a:pt x="131" y="338"/>
                    </a:lnTo>
                    <a:lnTo>
                      <a:pt x="139" y="292"/>
                    </a:lnTo>
                    <a:lnTo>
                      <a:pt x="146" y="246"/>
                    </a:lnTo>
                    <a:lnTo>
                      <a:pt x="155" y="204"/>
                    </a:lnTo>
                    <a:lnTo>
                      <a:pt x="160" y="173"/>
                    </a:lnTo>
                    <a:lnTo>
                      <a:pt x="165" y="156"/>
                    </a:lnTo>
                    <a:lnTo>
                      <a:pt x="175" y="131"/>
                    </a:lnTo>
                    <a:lnTo>
                      <a:pt x="182" y="105"/>
                    </a:lnTo>
                    <a:lnTo>
                      <a:pt x="188" y="80"/>
                    </a:lnTo>
                    <a:lnTo>
                      <a:pt x="188" y="56"/>
                    </a:lnTo>
                    <a:lnTo>
                      <a:pt x="185" y="37"/>
                    </a:lnTo>
                    <a:lnTo>
                      <a:pt x="175" y="18"/>
                    </a:lnTo>
                    <a:lnTo>
                      <a:pt x="160" y="7"/>
                    </a:lnTo>
                    <a:lnTo>
                      <a:pt x="137" y="0"/>
                    </a:lnTo>
                    <a:lnTo>
                      <a:pt x="120" y="0"/>
                    </a:lnTo>
                    <a:lnTo>
                      <a:pt x="105" y="4"/>
                    </a:lnTo>
                    <a:lnTo>
                      <a:pt x="92" y="13"/>
                    </a:lnTo>
                    <a:lnTo>
                      <a:pt x="80" y="23"/>
                    </a:lnTo>
                    <a:lnTo>
                      <a:pt x="70" y="37"/>
                    </a:lnTo>
                    <a:lnTo>
                      <a:pt x="61" y="51"/>
                    </a:lnTo>
                    <a:lnTo>
                      <a:pt x="56" y="68"/>
                    </a:lnTo>
                    <a:lnTo>
                      <a:pt x="53" y="83"/>
                    </a:lnTo>
                    <a:lnTo>
                      <a:pt x="51" y="118"/>
                    </a:lnTo>
                    <a:lnTo>
                      <a:pt x="48" y="190"/>
                    </a:lnTo>
                    <a:lnTo>
                      <a:pt x="44" y="272"/>
                    </a:lnTo>
                    <a:lnTo>
                      <a:pt x="37" y="344"/>
                    </a:lnTo>
                    <a:lnTo>
                      <a:pt x="28" y="390"/>
                    </a:lnTo>
                    <a:lnTo>
                      <a:pt x="18" y="435"/>
                    </a:lnTo>
                    <a:lnTo>
                      <a:pt x="8" y="473"/>
                    </a:lnTo>
                    <a:lnTo>
                      <a:pt x="2" y="501"/>
                    </a:lnTo>
                    <a:lnTo>
                      <a:pt x="0" y="551"/>
                    </a:lnTo>
                    <a:lnTo>
                      <a:pt x="6" y="606"/>
                    </a:lnTo>
                    <a:lnTo>
                      <a:pt x="13" y="656"/>
                    </a:lnTo>
                    <a:lnTo>
                      <a:pt x="16" y="689"/>
                    </a:lnTo>
                    <a:lnTo>
                      <a:pt x="19" y="729"/>
                    </a:lnTo>
                    <a:lnTo>
                      <a:pt x="24" y="781"/>
                    </a:lnTo>
                    <a:lnTo>
                      <a:pt x="28" y="829"/>
                    </a:lnTo>
                    <a:lnTo>
                      <a:pt x="29" y="853"/>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1" name="Google Shape;281;p18"/>
              <p:cNvSpPr/>
              <p:nvPr/>
            </p:nvSpPr>
            <p:spPr>
              <a:xfrm>
                <a:off x="1022" y="4660"/>
                <a:ext cx="12" cy="12"/>
              </a:xfrm>
              <a:custGeom>
                <a:rect b="b" l="l" r="r" t="t"/>
                <a:pathLst>
                  <a:path extrusionOk="0" h="35" w="35">
                    <a:moveTo>
                      <a:pt x="14" y="35"/>
                    </a:moveTo>
                    <a:lnTo>
                      <a:pt x="22" y="35"/>
                    </a:lnTo>
                    <a:lnTo>
                      <a:pt x="27" y="31"/>
                    </a:lnTo>
                    <a:lnTo>
                      <a:pt x="32" y="26"/>
                    </a:lnTo>
                    <a:lnTo>
                      <a:pt x="35" y="19"/>
                    </a:lnTo>
                    <a:lnTo>
                      <a:pt x="35" y="12"/>
                    </a:lnTo>
                    <a:lnTo>
                      <a:pt x="32" y="7"/>
                    </a:lnTo>
                    <a:lnTo>
                      <a:pt x="26" y="3"/>
                    </a:lnTo>
                    <a:lnTo>
                      <a:pt x="19" y="0"/>
                    </a:lnTo>
                    <a:lnTo>
                      <a:pt x="11" y="0"/>
                    </a:lnTo>
                    <a:lnTo>
                      <a:pt x="6" y="3"/>
                    </a:lnTo>
                    <a:lnTo>
                      <a:pt x="1" y="8"/>
                    </a:lnTo>
                    <a:lnTo>
                      <a:pt x="0" y="15"/>
                    </a:lnTo>
                    <a:lnTo>
                      <a:pt x="0" y="22"/>
                    </a:lnTo>
                    <a:lnTo>
                      <a:pt x="3" y="28"/>
                    </a:lnTo>
                    <a:lnTo>
                      <a:pt x="7" y="32"/>
                    </a:lnTo>
                    <a:lnTo>
                      <a:pt x="14"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2" name="Google Shape;282;p18"/>
              <p:cNvSpPr/>
              <p:nvPr/>
            </p:nvSpPr>
            <p:spPr>
              <a:xfrm>
                <a:off x="976" y="4927"/>
                <a:ext cx="34" cy="52"/>
              </a:xfrm>
              <a:custGeom>
                <a:rect b="b" l="l" r="r" t="t"/>
                <a:pathLst>
                  <a:path extrusionOk="0" h="156" w="102">
                    <a:moveTo>
                      <a:pt x="47" y="18"/>
                    </a:moveTo>
                    <a:lnTo>
                      <a:pt x="48" y="16"/>
                    </a:lnTo>
                    <a:lnTo>
                      <a:pt x="49" y="13"/>
                    </a:lnTo>
                    <a:lnTo>
                      <a:pt x="51" y="10"/>
                    </a:lnTo>
                    <a:lnTo>
                      <a:pt x="54" y="7"/>
                    </a:lnTo>
                    <a:lnTo>
                      <a:pt x="60" y="2"/>
                    </a:lnTo>
                    <a:lnTo>
                      <a:pt x="65" y="0"/>
                    </a:lnTo>
                    <a:lnTo>
                      <a:pt x="73" y="0"/>
                    </a:lnTo>
                    <a:lnTo>
                      <a:pt x="80" y="3"/>
                    </a:lnTo>
                    <a:lnTo>
                      <a:pt x="83" y="7"/>
                    </a:lnTo>
                    <a:lnTo>
                      <a:pt x="84" y="11"/>
                    </a:lnTo>
                    <a:lnTo>
                      <a:pt x="84" y="16"/>
                    </a:lnTo>
                    <a:lnTo>
                      <a:pt x="86" y="20"/>
                    </a:lnTo>
                    <a:lnTo>
                      <a:pt x="89" y="28"/>
                    </a:lnTo>
                    <a:lnTo>
                      <a:pt x="92" y="42"/>
                    </a:lnTo>
                    <a:lnTo>
                      <a:pt x="93" y="58"/>
                    </a:lnTo>
                    <a:lnTo>
                      <a:pt x="95" y="73"/>
                    </a:lnTo>
                    <a:lnTo>
                      <a:pt x="96" y="93"/>
                    </a:lnTo>
                    <a:lnTo>
                      <a:pt x="100" y="116"/>
                    </a:lnTo>
                    <a:lnTo>
                      <a:pt x="102" y="136"/>
                    </a:lnTo>
                    <a:lnTo>
                      <a:pt x="100" y="146"/>
                    </a:lnTo>
                    <a:lnTo>
                      <a:pt x="96" y="150"/>
                    </a:lnTo>
                    <a:lnTo>
                      <a:pt x="93" y="153"/>
                    </a:lnTo>
                    <a:lnTo>
                      <a:pt x="89" y="156"/>
                    </a:lnTo>
                    <a:lnTo>
                      <a:pt x="83" y="156"/>
                    </a:lnTo>
                    <a:lnTo>
                      <a:pt x="79" y="154"/>
                    </a:lnTo>
                    <a:lnTo>
                      <a:pt x="71" y="154"/>
                    </a:lnTo>
                    <a:lnTo>
                      <a:pt x="63" y="153"/>
                    </a:lnTo>
                    <a:lnTo>
                      <a:pt x="54" y="151"/>
                    </a:lnTo>
                    <a:lnTo>
                      <a:pt x="45" y="150"/>
                    </a:lnTo>
                    <a:lnTo>
                      <a:pt x="38" y="149"/>
                    </a:lnTo>
                    <a:lnTo>
                      <a:pt x="31" y="147"/>
                    </a:lnTo>
                    <a:lnTo>
                      <a:pt x="25" y="147"/>
                    </a:lnTo>
                    <a:lnTo>
                      <a:pt x="16" y="147"/>
                    </a:lnTo>
                    <a:lnTo>
                      <a:pt x="7" y="144"/>
                    </a:lnTo>
                    <a:lnTo>
                      <a:pt x="2" y="139"/>
                    </a:lnTo>
                    <a:lnTo>
                      <a:pt x="0" y="129"/>
                    </a:lnTo>
                    <a:lnTo>
                      <a:pt x="0" y="114"/>
                    </a:lnTo>
                    <a:lnTo>
                      <a:pt x="0" y="94"/>
                    </a:lnTo>
                    <a:lnTo>
                      <a:pt x="0" y="77"/>
                    </a:lnTo>
                    <a:lnTo>
                      <a:pt x="0" y="65"/>
                    </a:lnTo>
                    <a:lnTo>
                      <a:pt x="3" y="60"/>
                    </a:lnTo>
                    <a:lnTo>
                      <a:pt x="9" y="62"/>
                    </a:lnTo>
                    <a:lnTo>
                      <a:pt x="16" y="69"/>
                    </a:lnTo>
                    <a:lnTo>
                      <a:pt x="22" y="81"/>
                    </a:lnTo>
                    <a:lnTo>
                      <a:pt x="28" y="58"/>
                    </a:lnTo>
                    <a:lnTo>
                      <a:pt x="35" y="41"/>
                    </a:lnTo>
                    <a:lnTo>
                      <a:pt x="41" y="28"/>
                    </a:lnTo>
                    <a:lnTo>
                      <a:pt x="47" y="18"/>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3" name="Google Shape;283;p18"/>
              <p:cNvSpPr/>
              <p:nvPr/>
            </p:nvSpPr>
            <p:spPr>
              <a:xfrm>
                <a:off x="993" y="4927"/>
                <a:ext cx="12" cy="11"/>
              </a:xfrm>
              <a:custGeom>
                <a:rect b="b" l="l" r="r" t="t"/>
                <a:pathLst>
                  <a:path extrusionOk="0" h="34" w="35">
                    <a:moveTo>
                      <a:pt x="6" y="31"/>
                    </a:moveTo>
                    <a:lnTo>
                      <a:pt x="13" y="34"/>
                    </a:lnTo>
                    <a:lnTo>
                      <a:pt x="20" y="34"/>
                    </a:lnTo>
                    <a:lnTo>
                      <a:pt x="26" y="32"/>
                    </a:lnTo>
                    <a:lnTo>
                      <a:pt x="32" y="28"/>
                    </a:lnTo>
                    <a:lnTo>
                      <a:pt x="35" y="21"/>
                    </a:lnTo>
                    <a:lnTo>
                      <a:pt x="35" y="16"/>
                    </a:lnTo>
                    <a:lnTo>
                      <a:pt x="33" y="9"/>
                    </a:lnTo>
                    <a:lnTo>
                      <a:pt x="29" y="3"/>
                    </a:lnTo>
                    <a:lnTo>
                      <a:pt x="22" y="0"/>
                    </a:lnTo>
                    <a:lnTo>
                      <a:pt x="14" y="0"/>
                    </a:lnTo>
                    <a:lnTo>
                      <a:pt x="9" y="2"/>
                    </a:lnTo>
                    <a:lnTo>
                      <a:pt x="3" y="7"/>
                    </a:lnTo>
                    <a:lnTo>
                      <a:pt x="0" y="13"/>
                    </a:lnTo>
                    <a:lnTo>
                      <a:pt x="0" y="20"/>
                    </a:lnTo>
                    <a:lnTo>
                      <a:pt x="1" y="25"/>
                    </a:lnTo>
                    <a:lnTo>
                      <a:pt x="6" y="31"/>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4" name="Google Shape;284;p18"/>
              <p:cNvSpPr/>
              <p:nvPr/>
            </p:nvSpPr>
            <p:spPr>
              <a:xfrm>
                <a:off x="1083" y="4630"/>
                <a:ext cx="13" cy="12"/>
              </a:xfrm>
              <a:custGeom>
                <a:rect b="b" l="l" r="r" t="t"/>
                <a:pathLst>
                  <a:path extrusionOk="0" h="36" w="37">
                    <a:moveTo>
                      <a:pt x="18" y="36"/>
                    </a:moveTo>
                    <a:lnTo>
                      <a:pt x="25" y="35"/>
                    </a:lnTo>
                    <a:lnTo>
                      <a:pt x="31" y="31"/>
                    </a:lnTo>
                    <a:lnTo>
                      <a:pt x="35" y="25"/>
                    </a:lnTo>
                    <a:lnTo>
                      <a:pt x="37" y="18"/>
                    </a:lnTo>
                    <a:lnTo>
                      <a:pt x="35" y="11"/>
                    </a:lnTo>
                    <a:lnTo>
                      <a:pt x="32" y="6"/>
                    </a:lnTo>
                    <a:lnTo>
                      <a:pt x="27" y="1"/>
                    </a:lnTo>
                    <a:lnTo>
                      <a:pt x="19" y="0"/>
                    </a:lnTo>
                    <a:lnTo>
                      <a:pt x="12" y="1"/>
                    </a:lnTo>
                    <a:lnTo>
                      <a:pt x="6" y="6"/>
                    </a:lnTo>
                    <a:lnTo>
                      <a:pt x="2" y="11"/>
                    </a:lnTo>
                    <a:lnTo>
                      <a:pt x="0" y="18"/>
                    </a:lnTo>
                    <a:lnTo>
                      <a:pt x="2" y="25"/>
                    </a:lnTo>
                    <a:lnTo>
                      <a:pt x="5" y="31"/>
                    </a:lnTo>
                    <a:lnTo>
                      <a:pt x="11" y="35"/>
                    </a:lnTo>
                    <a:lnTo>
                      <a:pt x="18" y="36"/>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5" name="Google Shape;285;p18"/>
              <p:cNvSpPr/>
              <p:nvPr/>
            </p:nvSpPr>
            <p:spPr>
              <a:xfrm>
                <a:off x="1022" y="4660"/>
                <a:ext cx="12" cy="12"/>
              </a:xfrm>
              <a:custGeom>
                <a:rect b="b" l="l" r="r" t="t"/>
                <a:pathLst>
                  <a:path extrusionOk="0" h="35" w="35">
                    <a:moveTo>
                      <a:pt x="17" y="35"/>
                    </a:moveTo>
                    <a:lnTo>
                      <a:pt x="24" y="33"/>
                    </a:lnTo>
                    <a:lnTo>
                      <a:pt x="30" y="31"/>
                    </a:lnTo>
                    <a:lnTo>
                      <a:pt x="33" y="25"/>
                    </a:lnTo>
                    <a:lnTo>
                      <a:pt x="35" y="18"/>
                    </a:lnTo>
                    <a:lnTo>
                      <a:pt x="35" y="11"/>
                    </a:lnTo>
                    <a:lnTo>
                      <a:pt x="30" y="5"/>
                    </a:lnTo>
                    <a:lnTo>
                      <a:pt x="24" y="1"/>
                    </a:lnTo>
                    <a:lnTo>
                      <a:pt x="17" y="0"/>
                    </a:lnTo>
                    <a:lnTo>
                      <a:pt x="10" y="1"/>
                    </a:lnTo>
                    <a:lnTo>
                      <a:pt x="4" y="4"/>
                    </a:lnTo>
                    <a:lnTo>
                      <a:pt x="1" y="10"/>
                    </a:lnTo>
                    <a:lnTo>
                      <a:pt x="0" y="17"/>
                    </a:lnTo>
                    <a:lnTo>
                      <a:pt x="1" y="24"/>
                    </a:lnTo>
                    <a:lnTo>
                      <a:pt x="4" y="29"/>
                    </a:lnTo>
                    <a:lnTo>
                      <a:pt x="10" y="33"/>
                    </a:lnTo>
                    <a:lnTo>
                      <a:pt x="17"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6" name="Google Shape;286;p18"/>
              <p:cNvSpPr/>
              <p:nvPr/>
            </p:nvSpPr>
            <p:spPr>
              <a:xfrm>
                <a:off x="1027" y="4897"/>
                <a:ext cx="12" cy="11"/>
              </a:xfrm>
              <a:custGeom>
                <a:rect b="b" l="l" r="r" t="t"/>
                <a:pathLst>
                  <a:path extrusionOk="0" h="35" w="37">
                    <a:moveTo>
                      <a:pt x="18" y="35"/>
                    </a:moveTo>
                    <a:lnTo>
                      <a:pt x="25" y="34"/>
                    </a:lnTo>
                    <a:lnTo>
                      <a:pt x="31" y="31"/>
                    </a:lnTo>
                    <a:lnTo>
                      <a:pt x="35" y="25"/>
                    </a:lnTo>
                    <a:lnTo>
                      <a:pt x="37" y="18"/>
                    </a:lnTo>
                    <a:lnTo>
                      <a:pt x="35" y="11"/>
                    </a:lnTo>
                    <a:lnTo>
                      <a:pt x="32" y="6"/>
                    </a:lnTo>
                    <a:lnTo>
                      <a:pt x="26" y="1"/>
                    </a:lnTo>
                    <a:lnTo>
                      <a:pt x="19" y="0"/>
                    </a:lnTo>
                    <a:lnTo>
                      <a:pt x="12" y="1"/>
                    </a:lnTo>
                    <a:lnTo>
                      <a:pt x="6" y="4"/>
                    </a:lnTo>
                    <a:lnTo>
                      <a:pt x="2" y="10"/>
                    </a:lnTo>
                    <a:lnTo>
                      <a:pt x="0" y="17"/>
                    </a:lnTo>
                    <a:lnTo>
                      <a:pt x="2" y="24"/>
                    </a:lnTo>
                    <a:lnTo>
                      <a:pt x="5" y="29"/>
                    </a:lnTo>
                    <a:lnTo>
                      <a:pt x="10" y="34"/>
                    </a:lnTo>
                    <a:lnTo>
                      <a:pt x="18"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7" name="Google Shape;287;p18"/>
              <p:cNvSpPr/>
              <p:nvPr/>
            </p:nvSpPr>
            <p:spPr>
              <a:xfrm>
                <a:off x="1012" y="4621"/>
                <a:ext cx="158" cy="304"/>
              </a:xfrm>
              <a:custGeom>
                <a:rect b="b" l="l" r="r" t="t"/>
                <a:pathLst>
                  <a:path extrusionOk="0" h="911" w="474">
                    <a:moveTo>
                      <a:pt x="438" y="911"/>
                    </a:moveTo>
                    <a:lnTo>
                      <a:pt x="439" y="823"/>
                    </a:lnTo>
                    <a:lnTo>
                      <a:pt x="435" y="751"/>
                    </a:lnTo>
                    <a:lnTo>
                      <a:pt x="423" y="690"/>
                    </a:lnTo>
                    <a:lnTo>
                      <a:pt x="403" y="634"/>
                    </a:lnTo>
                    <a:lnTo>
                      <a:pt x="386" y="596"/>
                    </a:lnTo>
                    <a:lnTo>
                      <a:pt x="375" y="565"/>
                    </a:lnTo>
                    <a:lnTo>
                      <a:pt x="370" y="535"/>
                    </a:lnTo>
                    <a:lnTo>
                      <a:pt x="368" y="503"/>
                    </a:lnTo>
                    <a:lnTo>
                      <a:pt x="371" y="470"/>
                    </a:lnTo>
                    <a:lnTo>
                      <a:pt x="378" y="436"/>
                    </a:lnTo>
                    <a:lnTo>
                      <a:pt x="387" y="404"/>
                    </a:lnTo>
                    <a:lnTo>
                      <a:pt x="397" y="371"/>
                    </a:lnTo>
                    <a:lnTo>
                      <a:pt x="407" y="343"/>
                    </a:lnTo>
                    <a:lnTo>
                      <a:pt x="416" y="317"/>
                    </a:lnTo>
                    <a:lnTo>
                      <a:pt x="423" y="296"/>
                    </a:lnTo>
                    <a:lnTo>
                      <a:pt x="426" y="279"/>
                    </a:lnTo>
                    <a:lnTo>
                      <a:pt x="426" y="259"/>
                    </a:lnTo>
                    <a:lnTo>
                      <a:pt x="426" y="240"/>
                    </a:lnTo>
                    <a:lnTo>
                      <a:pt x="425" y="223"/>
                    </a:lnTo>
                    <a:lnTo>
                      <a:pt x="425" y="214"/>
                    </a:lnTo>
                    <a:lnTo>
                      <a:pt x="426" y="207"/>
                    </a:lnTo>
                    <a:lnTo>
                      <a:pt x="431" y="199"/>
                    </a:lnTo>
                    <a:lnTo>
                      <a:pt x="438" y="189"/>
                    </a:lnTo>
                    <a:lnTo>
                      <a:pt x="447" y="178"/>
                    </a:lnTo>
                    <a:lnTo>
                      <a:pt x="455" y="165"/>
                    </a:lnTo>
                    <a:lnTo>
                      <a:pt x="464" y="150"/>
                    </a:lnTo>
                    <a:lnTo>
                      <a:pt x="470" y="135"/>
                    </a:lnTo>
                    <a:lnTo>
                      <a:pt x="474" y="116"/>
                    </a:lnTo>
                    <a:lnTo>
                      <a:pt x="471" y="104"/>
                    </a:lnTo>
                    <a:lnTo>
                      <a:pt x="461" y="94"/>
                    </a:lnTo>
                    <a:lnTo>
                      <a:pt x="444" y="84"/>
                    </a:lnTo>
                    <a:lnTo>
                      <a:pt x="423" y="77"/>
                    </a:lnTo>
                    <a:lnTo>
                      <a:pt x="402" y="70"/>
                    </a:lnTo>
                    <a:lnTo>
                      <a:pt x="380" y="64"/>
                    </a:lnTo>
                    <a:lnTo>
                      <a:pt x="361" y="60"/>
                    </a:lnTo>
                    <a:lnTo>
                      <a:pt x="345" y="56"/>
                    </a:lnTo>
                    <a:lnTo>
                      <a:pt x="335" y="52"/>
                    </a:lnTo>
                    <a:lnTo>
                      <a:pt x="323" y="43"/>
                    </a:lnTo>
                    <a:lnTo>
                      <a:pt x="310" y="35"/>
                    </a:lnTo>
                    <a:lnTo>
                      <a:pt x="297" y="25"/>
                    </a:lnTo>
                    <a:lnTo>
                      <a:pt x="284" y="15"/>
                    </a:lnTo>
                    <a:lnTo>
                      <a:pt x="268" y="7"/>
                    </a:lnTo>
                    <a:lnTo>
                      <a:pt x="252" y="1"/>
                    </a:lnTo>
                    <a:lnTo>
                      <a:pt x="234" y="0"/>
                    </a:lnTo>
                    <a:lnTo>
                      <a:pt x="215" y="1"/>
                    </a:lnTo>
                    <a:lnTo>
                      <a:pt x="198" y="7"/>
                    </a:lnTo>
                    <a:lnTo>
                      <a:pt x="181" y="14"/>
                    </a:lnTo>
                    <a:lnTo>
                      <a:pt x="163" y="24"/>
                    </a:lnTo>
                    <a:lnTo>
                      <a:pt x="149" y="34"/>
                    </a:lnTo>
                    <a:lnTo>
                      <a:pt x="135" y="42"/>
                    </a:lnTo>
                    <a:lnTo>
                      <a:pt x="124" y="49"/>
                    </a:lnTo>
                    <a:lnTo>
                      <a:pt x="117" y="53"/>
                    </a:lnTo>
                    <a:lnTo>
                      <a:pt x="102" y="59"/>
                    </a:lnTo>
                    <a:lnTo>
                      <a:pt x="85" y="64"/>
                    </a:lnTo>
                    <a:lnTo>
                      <a:pt x="66" y="69"/>
                    </a:lnTo>
                    <a:lnTo>
                      <a:pt x="47" y="74"/>
                    </a:lnTo>
                    <a:lnTo>
                      <a:pt x="29" y="80"/>
                    </a:lnTo>
                    <a:lnTo>
                      <a:pt x="15" y="85"/>
                    </a:lnTo>
                    <a:lnTo>
                      <a:pt x="5" y="91"/>
                    </a:lnTo>
                    <a:lnTo>
                      <a:pt x="2" y="98"/>
                    </a:lnTo>
                    <a:lnTo>
                      <a:pt x="3" y="121"/>
                    </a:lnTo>
                    <a:lnTo>
                      <a:pt x="7" y="143"/>
                    </a:lnTo>
                    <a:lnTo>
                      <a:pt x="15" y="163"/>
                    </a:lnTo>
                    <a:lnTo>
                      <a:pt x="22" y="181"/>
                    </a:lnTo>
                    <a:lnTo>
                      <a:pt x="31" y="196"/>
                    </a:lnTo>
                    <a:lnTo>
                      <a:pt x="37" y="207"/>
                    </a:lnTo>
                    <a:lnTo>
                      <a:pt x="42" y="216"/>
                    </a:lnTo>
                    <a:lnTo>
                      <a:pt x="44" y="220"/>
                    </a:lnTo>
                    <a:lnTo>
                      <a:pt x="42" y="227"/>
                    </a:lnTo>
                    <a:lnTo>
                      <a:pt x="41" y="238"/>
                    </a:lnTo>
                    <a:lnTo>
                      <a:pt x="39" y="254"/>
                    </a:lnTo>
                    <a:lnTo>
                      <a:pt x="38" y="271"/>
                    </a:lnTo>
                    <a:lnTo>
                      <a:pt x="39" y="287"/>
                    </a:lnTo>
                    <a:lnTo>
                      <a:pt x="45" y="308"/>
                    </a:lnTo>
                    <a:lnTo>
                      <a:pt x="53" y="335"/>
                    </a:lnTo>
                    <a:lnTo>
                      <a:pt x="61" y="364"/>
                    </a:lnTo>
                    <a:lnTo>
                      <a:pt x="69" y="395"/>
                    </a:lnTo>
                    <a:lnTo>
                      <a:pt x="76" y="429"/>
                    </a:lnTo>
                    <a:lnTo>
                      <a:pt x="82" y="464"/>
                    </a:lnTo>
                    <a:lnTo>
                      <a:pt x="83" y="498"/>
                    </a:lnTo>
                    <a:lnTo>
                      <a:pt x="80" y="517"/>
                    </a:lnTo>
                    <a:lnTo>
                      <a:pt x="74" y="545"/>
                    </a:lnTo>
                    <a:lnTo>
                      <a:pt x="61" y="584"/>
                    </a:lnTo>
                    <a:lnTo>
                      <a:pt x="42" y="632"/>
                    </a:lnTo>
                    <a:lnTo>
                      <a:pt x="22" y="690"/>
                    </a:lnTo>
                    <a:lnTo>
                      <a:pt x="9" y="750"/>
                    </a:lnTo>
                    <a:lnTo>
                      <a:pt x="3" y="821"/>
                    </a:lnTo>
                    <a:lnTo>
                      <a:pt x="0" y="905"/>
                    </a:lnTo>
                    <a:lnTo>
                      <a:pt x="438" y="911"/>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8" name="Google Shape;288;p18"/>
              <p:cNvSpPr/>
              <p:nvPr/>
            </p:nvSpPr>
            <p:spPr>
              <a:xfrm>
                <a:off x="1145" y="4661"/>
                <a:ext cx="12" cy="11"/>
              </a:xfrm>
              <a:custGeom>
                <a:rect b="b" l="l" r="r" t="t"/>
                <a:pathLst>
                  <a:path extrusionOk="0" h="35" w="36">
                    <a:moveTo>
                      <a:pt x="17" y="35"/>
                    </a:moveTo>
                    <a:lnTo>
                      <a:pt x="10" y="34"/>
                    </a:lnTo>
                    <a:lnTo>
                      <a:pt x="4" y="30"/>
                    </a:lnTo>
                    <a:lnTo>
                      <a:pt x="1" y="24"/>
                    </a:lnTo>
                    <a:lnTo>
                      <a:pt x="0" y="17"/>
                    </a:lnTo>
                    <a:lnTo>
                      <a:pt x="1" y="10"/>
                    </a:lnTo>
                    <a:lnTo>
                      <a:pt x="6" y="4"/>
                    </a:lnTo>
                    <a:lnTo>
                      <a:pt x="11" y="2"/>
                    </a:lnTo>
                    <a:lnTo>
                      <a:pt x="19" y="0"/>
                    </a:lnTo>
                    <a:lnTo>
                      <a:pt x="26" y="2"/>
                    </a:lnTo>
                    <a:lnTo>
                      <a:pt x="32" y="6"/>
                    </a:lnTo>
                    <a:lnTo>
                      <a:pt x="35" y="11"/>
                    </a:lnTo>
                    <a:lnTo>
                      <a:pt x="36" y="18"/>
                    </a:lnTo>
                    <a:lnTo>
                      <a:pt x="35" y="25"/>
                    </a:lnTo>
                    <a:lnTo>
                      <a:pt x="30" y="31"/>
                    </a:lnTo>
                    <a:lnTo>
                      <a:pt x="24" y="34"/>
                    </a:lnTo>
                    <a:lnTo>
                      <a:pt x="17"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89" name="Google Shape;289;p18"/>
              <p:cNvSpPr/>
              <p:nvPr/>
            </p:nvSpPr>
            <p:spPr>
              <a:xfrm>
                <a:off x="1131" y="4898"/>
                <a:ext cx="13" cy="11"/>
              </a:xfrm>
              <a:custGeom>
                <a:rect b="b" l="l" r="r" t="t"/>
                <a:pathLst>
                  <a:path extrusionOk="0" h="35" w="37">
                    <a:moveTo>
                      <a:pt x="19" y="35"/>
                    </a:moveTo>
                    <a:lnTo>
                      <a:pt x="12" y="33"/>
                    </a:lnTo>
                    <a:lnTo>
                      <a:pt x="6" y="29"/>
                    </a:lnTo>
                    <a:lnTo>
                      <a:pt x="2" y="24"/>
                    </a:lnTo>
                    <a:lnTo>
                      <a:pt x="0" y="17"/>
                    </a:lnTo>
                    <a:lnTo>
                      <a:pt x="2" y="10"/>
                    </a:lnTo>
                    <a:lnTo>
                      <a:pt x="6" y="4"/>
                    </a:lnTo>
                    <a:lnTo>
                      <a:pt x="12" y="1"/>
                    </a:lnTo>
                    <a:lnTo>
                      <a:pt x="19" y="0"/>
                    </a:lnTo>
                    <a:lnTo>
                      <a:pt x="27" y="1"/>
                    </a:lnTo>
                    <a:lnTo>
                      <a:pt x="32" y="5"/>
                    </a:lnTo>
                    <a:lnTo>
                      <a:pt x="37" y="11"/>
                    </a:lnTo>
                    <a:lnTo>
                      <a:pt x="37" y="18"/>
                    </a:lnTo>
                    <a:lnTo>
                      <a:pt x="35" y="25"/>
                    </a:lnTo>
                    <a:lnTo>
                      <a:pt x="31" y="31"/>
                    </a:lnTo>
                    <a:lnTo>
                      <a:pt x="25" y="33"/>
                    </a:lnTo>
                    <a:lnTo>
                      <a:pt x="19"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0" name="Google Shape;290;p18"/>
              <p:cNvSpPr/>
              <p:nvPr/>
            </p:nvSpPr>
            <p:spPr>
              <a:xfrm>
                <a:off x="1003" y="4638"/>
                <a:ext cx="159" cy="407"/>
              </a:xfrm>
              <a:custGeom>
                <a:rect b="b" l="l" r="r" t="t"/>
                <a:pathLst>
                  <a:path extrusionOk="0" h="1221" w="477">
                    <a:moveTo>
                      <a:pt x="55" y="593"/>
                    </a:moveTo>
                    <a:lnTo>
                      <a:pt x="48" y="613"/>
                    </a:lnTo>
                    <a:lnTo>
                      <a:pt x="41" y="642"/>
                    </a:lnTo>
                    <a:lnTo>
                      <a:pt x="32" y="677"/>
                    </a:lnTo>
                    <a:lnTo>
                      <a:pt x="22" y="717"/>
                    </a:lnTo>
                    <a:lnTo>
                      <a:pt x="13" y="757"/>
                    </a:lnTo>
                    <a:lnTo>
                      <a:pt x="7" y="799"/>
                    </a:lnTo>
                    <a:lnTo>
                      <a:pt x="1" y="837"/>
                    </a:lnTo>
                    <a:lnTo>
                      <a:pt x="0" y="871"/>
                    </a:lnTo>
                    <a:lnTo>
                      <a:pt x="1" y="948"/>
                    </a:lnTo>
                    <a:lnTo>
                      <a:pt x="4" y="1039"/>
                    </a:lnTo>
                    <a:lnTo>
                      <a:pt x="7" y="1120"/>
                    </a:lnTo>
                    <a:lnTo>
                      <a:pt x="7" y="1168"/>
                    </a:lnTo>
                    <a:lnTo>
                      <a:pt x="7" y="1176"/>
                    </a:lnTo>
                    <a:lnTo>
                      <a:pt x="9" y="1182"/>
                    </a:lnTo>
                    <a:lnTo>
                      <a:pt x="12" y="1186"/>
                    </a:lnTo>
                    <a:lnTo>
                      <a:pt x="19" y="1189"/>
                    </a:lnTo>
                    <a:lnTo>
                      <a:pt x="26" y="1190"/>
                    </a:lnTo>
                    <a:lnTo>
                      <a:pt x="36" y="1192"/>
                    </a:lnTo>
                    <a:lnTo>
                      <a:pt x="51" y="1196"/>
                    </a:lnTo>
                    <a:lnTo>
                      <a:pt x="68" y="1199"/>
                    </a:lnTo>
                    <a:lnTo>
                      <a:pt x="87" y="1202"/>
                    </a:lnTo>
                    <a:lnTo>
                      <a:pt x="106" y="1205"/>
                    </a:lnTo>
                    <a:lnTo>
                      <a:pt x="124" y="1206"/>
                    </a:lnTo>
                    <a:lnTo>
                      <a:pt x="141" y="1207"/>
                    </a:lnTo>
                    <a:lnTo>
                      <a:pt x="157" y="1206"/>
                    </a:lnTo>
                    <a:lnTo>
                      <a:pt x="175" y="1205"/>
                    </a:lnTo>
                    <a:lnTo>
                      <a:pt x="191" y="1202"/>
                    </a:lnTo>
                    <a:lnTo>
                      <a:pt x="208" y="1199"/>
                    </a:lnTo>
                    <a:lnTo>
                      <a:pt x="224" y="1196"/>
                    </a:lnTo>
                    <a:lnTo>
                      <a:pt x="240" y="1193"/>
                    </a:lnTo>
                    <a:lnTo>
                      <a:pt x="256" y="1193"/>
                    </a:lnTo>
                    <a:lnTo>
                      <a:pt x="271" y="1193"/>
                    </a:lnTo>
                    <a:lnTo>
                      <a:pt x="285" y="1196"/>
                    </a:lnTo>
                    <a:lnTo>
                      <a:pt x="301" y="1198"/>
                    </a:lnTo>
                    <a:lnTo>
                      <a:pt x="317" y="1200"/>
                    </a:lnTo>
                    <a:lnTo>
                      <a:pt x="333" y="1203"/>
                    </a:lnTo>
                    <a:lnTo>
                      <a:pt x="349" y="1207"/>
                    </a:lnTo>
                    <a:lnTo>
                      <a:pt x="364" y="1210"/>
                    </a:lnTo>
                    <a:lnTo>
                      <a:pt x="377" y="1214"/>
                    </a:lnTo>
                    <a:lnTo>
                      <a:pt x="387" y="1220"/>
                    </a:lnTo>
                    <a:lnTo>
                      <a:pt x="393" y="1221"/>
                    </a:lnTo>
                    <a:lnTo>
                      <a:pt x="396" y="1221"/>
                    </a:lnTo>
                    <a:lnTo>
                      <a:pt x="399" y="1217"/>
                    </a:lnTo>
                    <a:lnTo>
                      <a:pt x="401" y="1209"/>
                    </a:lnTo>
                    <a:lnTo>
                      <a:pt x="406" y="1195"/>
                    </a:lnTo>
                    <a:lnTo>
                      <a:pt x="415" y="1165"/>
                    </a:lnTo>
                    <a:lnTo>
                      <a:pt x="428" y="1126"/>
                    </a:lnTo>
                    <a:lnTo>
                      <a:pt x="441" y="1078"/>
                    </a:lnTo>
                    <a:lnTo>
                      <a:pt x="454" y="1024"/>
                    </a:lnTo>
                    <a:lnTo>
                      <a:pt x="465" y="966"/>
                    </a:lnTo>
                    <a:lnTo>
                      <a:pt x="474" y="910"/>
                    </a:lnTo>
                    <a:lnTo>
                      <a:pt x="477" y="855"/>
                    </a:lnTo>
                    <a:lnTo>
                      <a:pt x="476" y="805"/>
                    </a:lnTo>
                    <a:lnTo>
                      <a:pt x="473" y="759"/>
                    </a:lnTo>
                    <a:lnTo>
                      <a:pt x="468" y="715"/>
                    </a:lnTo>
                    <a:lnTo>
                      <a:pt x="463" y="675"/>
                    </a:lnTo>
                    <a:lnTo>
                      <a:pt x="452" y="637"/>
                    </a:lnTo>
                    <a:lnTo>
                      <a:pt x="442" y="600"/>
                    </a:lnTo>
                    <a:lnTo>
                      <a:pt x="428" y="567"/>
                    </a:lnTo>
                    <a:lnTo>
                      <a:pt x="412" y="533"/>
                    </a:lnTo>
                    <a:lnTo>
                      <a:pt x="406" y="513"/>
                    </a:lnTo>
                    <a:lnTo>
                      <a:pt x="400" y="481"/>
                    </a:lnTo>
                    <a:lnTo>
                      <a:pt x="399" y="441"/>
                    </a:lnTo>
                    <a:lnTo>
                      <a:pt x="406" y="394"/>
                    </a:lnTo>
                    <a:lnTo>
                      <a:pt x="415" y="366"/>
                    </a:lnTo>
                    <a:lnTo>
                      <a:pt x="423" y="337"/>
                    </a:lnTo>
                    <a:lnTo>
                      <a:pt x="433" y="306"/>
                    </a:lnTo>
                    <a:lnTo>
                      <a:pt x="444" y="277"/>
                    </a:lnTo>
                    <a:lnTo>
                      <a:pt x="451" y="249"/>
                    </a:lnTo>
                    <a:lnTo>
                      <a:pt x="457" y="225"/>
                    </a:lnTo>
                    <a:lnTo>
                      <a:pt x="460" y="205"/>
                    </a:lnTo>
                    <a:lnTo>
                      <a:pt x="458" y="191"/>
                    </a:lnTo>
                    <a:lnTo>
                      <a:pt x="444" y="178"/>
                    </a:lnTo>
                    <a:lnTo>
                      <a:pt x="426" y="164"/>
                    </a:lnTo>
                    <a:lnTo>
                      <a:pt x="407" y="150"/>
                    </a:lnTo>
                    <a:lnTo>
                      <a:pt x="385" y="135"/>
                    </a:lnTo>
                    <a:lnTo>
                      <a:pt x="362" y="121"/>
                    </a:lnTo>
                    <a:lnTo>
                      <a:pt x="339" y="107"/>
                    </a:lnTo>
                    <a:lnTo>
                      <a:pt x="314" y="93"/>
                    </a:lnTo>
                    <a:lnTo>
                      <a:pt x="289" y="79"/>
                    </a:lnTo>
                    <a:lnTo>
                      <a:pt x="265" y="66"/>
                    </a:lnTo>
                    <a:lnTo>
                      <a:pt x="240" y="54"/>
                    </a:lnTo>
                    <a:lnTo>
                      <a:pt x="218" y="42"/>
                    </a:lnTo>
                    <a:lnTo>
                      <a:pt x="196" y="31"/>
                    </a:lnTo>
                    <a:lnTo>
                      <a:pt x="177" y="23"/>
                    </a:lnTo>
                    <a:lnTo>
                      <a:pt x="161" y="14"/>
                    </a:lnTo>
                    <a:lnTo>
                      <a:pt x="148" y="9"/>
                    </a:lnTo>
                    <a:lnTo>
                      <a:pt x="138" y="5"/>
                    </a:lnTo>
                    <a:lnTo>
                      <a:pt x="131" y="7"/>
                    </a:lnTo>
                    <a:lnTo>
                      <a:pt x="124" y="9"/>
                    </a:lnTo>
                    <a:lnTo>
                      <a:pt x="116" y="12"/>
                    </a:lnTo>
                    <a:lnTo>
                      <a:pt x="109" y="14"/>
                    </a:lnTo>
                    <a:lnTo>
                      <a:pt x="127" y="23"/>
                    </a:lnTo>
                    <a:lnTo>
                      <a:pt x="145" y="33"/>
                    </a:lnTo>
                    <a:lnTo>
                      <a:pt x="167" y="44"/>
                    </a:lnTo>
                    <a:lnTo>
                      <a:pt x="191" y="55"/>
                    </a:lnTo>
                    <a:lnTo>
                      <a:pt x="215" y="68"/>
                    </a:lnTo>
                    <a:lnTo>
                      <a:pt x="240" y="82"/>
                    </a:lnTo>
                    <a:lnTo>
                      <a:pt x="263" y="94"/>
                    </a:lnTo>
                    <a:lnTo>
                      <a:pt x="288" y="107"/>
                    </a:lnTo>
                    <a:lnTo>
                      <a:pt x="310" y="121"/>
                    </a:lnTo>
                    <a:lnTo>
                      <a:pt x="330" y="132"/>
                    </a:lnTo>
                    <a:lnTo>
                      <a:pt x="349" y="143"/>
                    </a:lnTo>
                    <a:lnTo>
                      <a:pt x="364" y="153"/>
                    </a:lnTo>
                    <a:lnTo>
                      <a:pt x="375" y="162"/>
                    </a:lnTo>
                    <a:lnTo>
                      <a:pt x="383" y="169"/>
                    </a:lnTo>
                    <a:lnTo>
                      <a:pt x="385" y="173"/>
                    </a:lnTo>
                    <a:lnTo>
                      <a:pt x="384" y="176"/>
                    </a:lnTo>
                    <a:lnTo>
                      <a:pt x="372" y="177"/>
                    </a:lnTo>
                    <a:lnTo>
                      <a:pt x="358" y="178"/>
                    </a:lnTo>
                    <a:lnTo>
                      <a:pt x="343" y="180"/>
                    </a:lnTo>
                    <a:lnTo>
                      <a:pt x="327" y="181"/>
                    </a:lnTo>
                    <a:lnTo>
                      <a:pt x="313" y="181"/>
                    </a:lnTo>
                    <a:lnTo>
                      <a:pt x="300" y="183"/>
                    </a:lnTo>
                    <a:lnTo>
                      <a:pt x="288" y="183"/>
                    </a:lnTo>
                    <a:lnTo>
                      <a:pt x="281" y="183"/>
                    </a:lnTo>
                    <a:lnTo>
                      <a:pt x="271" y="183"/>
                    </a:lnTo>
                    <a:lnTo>
                      <a:pt x="253" y="183"/>
                    </a:lnTo>
                    <a:lnTo>
                      <a:pt x="233" y="183"/>
                    </a:lnTo>
                    <a:lnTo>
                      <a:pt x="209" y="181"/>
                    </a:lnTo>
                    <a:lnTo>
                      <a:pt x="188" y="181"/>
                    </a:lnTo>
                    <a:lnTo>
                      <a:pt x="169" y="180"/>
                    </a:lnTo>
                    <a:lnTo>
                      <a:pt x="156" y="178"/>
                    </a:lnTo>
                    <a:lnTo>
                      <a:pt x="151" y="176"/>
                    </a:lnTo>
                    <a:lnTo>
                      <a:pt x="153" y="173"/>
                    </a:lnTo>
                    <a:lnTo>
                      <a:pt x="160" y="169"/>
                    </a:lnTo>
                    <a:lnTo>
                      <a:pt x="169" y="162"/>
                    </a:lnTo>
                    <a:lnTo>
                      <a:pt x="182" y="153"/>
                    </a:lnTo>
                    <a:lnTo>
                      <a:pt x="196" y="143"/>
                    </a:lnTo>
                    <a:lnTo>
                      <a:pt x="214" y="132"/>
                    </a:lnTo>
                    <a:lnTo>
                      <a:pt x="231" y="120"/>
                    </a:lnTo>
                    <a:lnTo>
                      <a:pt x="252" y="107"/>
                    </a:lnTo>
                    <a:lnTo>
                      <a:pt x="272" y="93"/>
                    </a:lnTo>
                    <a:lnTo>
                      <a:pt x="294" y="80"/>
                    </a:lnTo>
                    <a:lnTo>
                      <a:pt x="314" y="66"/>
                    </a:lnTo>
                    <a:lnTo>
                      <a:pt x="333" y="54"/>
                    </a:lnTo>
                    <a:lnTo>
                      <a:pt x="352" y="42"/>
                    </a:lnTo>
                    <a:lnTo>
                      <a:pt x="369" y="30"/>
                    </a:lnTo>
                    <a:lnTo>
                      <a:pt x="384" y="20"/>
                    </a:lnTo>
                    <a:lnTo>
                      <a:pt x="397" y="12"/>
                    </a:lnTo>
                    <a:lnTo>
                      <a:pt x="387" y="9"/>
                    </a:lnTo>
                    <a:lnTo>
                      <a:pt x="377" y="5"/>
                    </a:lnTo>
                    <a:lnTo>
                      <a:pt x="368" y="2"/>
                    </a:lnTo>
                    <a:lnTo>
                      <a:pt x="362" y="0"/>
                    </a:lnTo>
                    <a:lnTo>
                      <a:pt x="351" y="12"/>
                    </a:lnTo>
                    <a:lnTo>
                      <a:pt x="336" y="24"/>
                    </a:lnTo>
                    <a:lnTo>
                      <a:pt x="317" y="38"/>
                    </a:lnTo>
                    <a:lnTo>
                      <a:pt x="295" y="52"/>
                    </a:lnTo>
                    <a:lnTo>
                      <a:pt x="272" y="66"/>
                    </a:lnTo>
                    <a:lnTo>
                      <a:pt x="247" y="82"/>
                    </a:lnTo>
                    <a:lnTo>
                      <a:pt x="221" y="97"/>
                    </a:lnTo>
                    <a:lnTo>
                      <a:pt x="195" y="113"/>
                    </a:lnTo>
                    <a:lnTo>
                      <a:pt x="169" y="128"/>
                    </a:lnTo>
                    <a:lnTo>
                      <a:pt x="145" y="142"/>
                    </a:lnTo>
                    <a:lnTo>
                      <a:pt x="122" y="156"/>
                    </a:lnTo>
                    <a:lnTo>
                      <a:pt x="103" y="169"/>
                    </a:lnTo>
                    <a:lnTo>
                      <a:pt x="86" y="180"/>
                    </a:lnTo>
                    <a:lnTo>
                      <a:pt x="73" y="190"/>
                    </a:lnTo>
                    <a:lnTo>
                      <a:pt x="64" y="198"/>
                    </a:lnTo>
                    <a:lnTo>
                      <a:pt x="61" y="205"/>
                    </a:lnTo>
                    <a:lnTo>
                      <a:pt x="61" y="218"/>
                    </a:lnTo>
                    <a:lnTo>
                      <a:pt x="61" y="233"/>
                    </a:lnTo>
                    <a:lnTo>
                      <a:pt x="64" y="253"/>
                    </a:lnTo>
                    <a:lnTo>
                      <a:pt x="71" y="279"/>
                    </a:lnTo>
                    <a:lnTo>
                      <a:pt x="81" y="317"/>
                    </a:lnTo>
                    <a:lnTo>
                      <a:pt x="93" y="363"/>
                    </a:lnTo>
                    <a:lnTo>
                      <a:pt x="102" y="408"/>
                    </a:lnTo>
                    <a:lnTo>
                      <a:pt x="103" y="441"/>
                    </a:lnTo>
                    <a:lnTo>
                      <a:pt x="100" y="464"/>
                    </a:lnTo>
                    <a:lnTo>
                      <a:pt x="95" y="485"/>
                    </a:lnTo>
                    <a:lnTo>
                      <a:pt x="89" y="506"/>
                    </a:lnTo>
                    <a:lnTo>
                      <a:pt x="81" y="526"/>
                    </a:lnTo>
                    <a:lnTo>
                      <a:pt x="76" y="544"/>
                    </a:lnTo>
                    <a:lnTo>
                      <a:pt x="68" y="563"/>
                    </a:lnTo>
                    <a:lnTo>
                      <a:pt x="61" y="578"/>
                    </a:lnTo>
                    <a:lnTo>
                      <a:pt x="55" y="593"/>
                    </a:lnTo>
                    <a:close/>
                  </a:path>
                </a:pathLst>
              </a:custGeom>
              <a:solidFill>
                <a:srgbClr val="00FF3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1" name="Google Shape;291;p18"/>
              <p:cNvSpPr/>
              <p:nvPr/>
            </p:nvSpPr>
            <p:spPr>
              <a:xfrm>
                <a:off x="1122" y="4643"/>
                <a:ext cx="145" cy="186"/>
              </a:xfrm>
              <a:custGeom>
                <a:rect b="b" l="l" r="r" t="t"/>
                <a:pathLst>
                  <a:path extrusionOk="0" h="559" w="435">
                    <a:moveTo>
                      <a:pt x="115" y="14"/>
                    </a:moveTo>
                    <a:lnTo>
                      <a:pt x="80" y="0"/>
                    </a:lnTo>
                    <a:lnTo>
                      <a:pt x="51" y="0"/>
                    </a:lnTo>
                    <a:lnTo>
                      <a:pt x="26" y="11"/>
                    </a:lnTo>
                    <a:lnTo>
                      <a:pt x="9" y="29"/>
                    </a:lnTo>
                    <a:lnTo>
                      <a:pt x="0" y="53"/>
                    </a:lnTo>
                    <a:lnTo>
                      <a:pt x="0" y="77"/>
                    </a:lnTo>
                    <a:lnTo>
                      <a:pt x="11" y="101"/>
                    </a:lnTo>
                    <a:lnTo>
                      <a:pt x="35" y="120"/>
                    </a:lnTo>
                    <a:lnTo>
                      <a:pt x="41" y="123"/>
                    </a:lnTo>
                    <a:lnTo>
                      <a:pt x="48" y="127"/>
                    </a:lnTo>
                    <a:lnTo>
                      <a:pt x="57" y="132"/>
                    </a:lnTo>
                    <a:lnTo>
                      <a:pt x="64" y="136"/>
                    </a:lnTo>
                    <a:lnTo>
                      <a:pt x="71" y="140"/>
                    </a:lnTo>
                    <a:lnTo>
                      <a:pt x="80" y="144"/>
                    </a:lnTo>
                    <a:lnTo>
                      <a:pt x="87" y="148"/>
                    </a:lnTo>
                    <a:lnTo>
                      <a:pt x="93" y="153"/>
                    </a:lnTo>
                    <a:lnTo>
                      <a:pt x="113" y="167"/>
                    </a:lnTo>
                    <a:lnTo>
                      <a:pt x="134" y="181"/>
                    </a:lnTo>
                    <a:lnTo>
                      <a:pt x="157" y="193"/>
                    </a:lnTo>
                    <a:lnTo>
                      <a:pt x="179" y="207"/>
                    </a:lnTo>
                    <a:lnTo>
                      <a:pt x="203" y="220"/>
                    </a:lnTo>
                    <a:lnTo>
                      <a:pt x="227" y="231"/>
                    </a:lnTo>
                    <a:lnTo>
                      <a:pt x="250" y="244"/>
                    </a:lnTo>
                    <a:lnTo>
                      <a:pt x="273" y="254"/>
                    </a:lnTo>
                    <a:lnTo>
                      <a:pt x="282" y="258"/>
                    </a:lnTo>
                    <a:lnTo>
                      <a:pt x="288" y="262"/>
                    </a:lnTo>
                    <a:lnTo>
                      <a:pt x="292" y="269"/>
                    </a:lnTo>
                    <a:lnTo>
                      <a:pt x="292" y="276"/>
                    </a:lnTo>
                    <a:lnTo>
                      <a:pt x="288" y="293"/>
                    </a:lnTo>
                    <a:lnTo>
                      <a:pt x="280" y="308"/>
                    </a:lnTo>
                    <a:lnTo>
                      <a:pt x="270" y="325"/>
                    </a:lnTo>
                    <a:lnTo>
                      <a:pt x="259" y="343"/>
                    </a:lnTo>
                    <a:lnTo>
                      <a:pt x="244" y="363"/>
                    </a:lnTo>
                    <a:lnTo>
                      <a:pt x="231" y="384"/>
                    </a:lnTo>
                    <a:lnTo>
                      <a:pt x="219" y="408"/>
                    </a:lnTo>
                    <a:lnTo>
                      <a:pt x="208" y="434"/>
                    </a:lnTo>
                    <a:lnTo>
                      <a:pt x="202" y="446"/>
                    </a:lnTo>
                    <a:lnTo>
                      <a:pt x="195" y="458"/>
                    </a:lnTo>
                    <a:lnTo>
                      <a:pt x="186" y="471"/>
                    </a:lnTo>
                    <a:lnTo>
                      <a:pt x="177" y="485"/>
                    </a:lnTo>
                    <a:lnTo>
                      <a:pt x="167" y="497"/>
                    </a:lnTo>
                    <a:lnTo>
                      <a:pt x="160" y="509"/>
                    </a:lnTo>
                    <a:lnTo>
                      <a:pt x="154" y="520"/>
                    </a:lnTo>
                    <a:lnTo>
                      <a:pt x="151" y="528"/>
                    </a:lnTo>
                    <a:lnTo>
                      <a:pt x="150" y="533"/>
                    </a:lnTo>
                    <a:lnTo>
                      <a:pt x="150" y="537"/>
                    </a:lnTo>
                    <a:lnTo>
                      <a:pt x="150" y="541"/>
                    </a:lnTo>
                    <a:lnTo>
                      <a:pt x="151" y="545"/>
                    </a:lnTo>
                    <a:lnTo>
                      <a:pt x="155" y="552"/>
                    </a:lnTo>
                    <a:lnTo>
                      <a:pt x="163" y="556"/>
                    </a:lnTo>
                    <a:lnTo>
                      <a:pt x="171" y="559"/>
                    </a:lnTo>
                    <a:lnTo>
                      <a:pt x="179" y="559"/>
                    </a:lnTo>
                    <a:lnTo>
                      <a:pt x="180" y="558"/>
                    </a:lnTo>
                    <a:lnTo>
                      <a:pt x="182" y="556"/>
                    </a:lnTo>
                    <a:lnTo>
                      <a:pt x="183" y="555"/>
                    </a:lnTo>
                    <a:lnTo>
                      <a:pt x="200" y="542"/>
                    </a:lnTo>
                    <a:lnTo>
                      <a:pt x="225" y="520"/>
                    </a:lnTo>
                    <a:lnTo>
                      <a:pt x="254" y="489"/>
                    </a:lnTo>
                    <a:lnTo>
                      <a:pt x="288" y="454"/>
                    </a:lnTo>
                    <a:lnTo>
                      <a:pt x="320" y="418"/>
                    </a:lnTo>
                    <a:lnTo>
                      <a:pt x="349" y="383"/>
                    </a:lnTo>
                    <a:lnTo>
                      <a:pt x="372" y="353"/>
                    </a:lnTo>
                    <a:lnTo>
                      <a:pt x="388" y="333"/>
                    </a:lnTo>
                    <a:lnTo>
                      <a:pt x="398" y="319"/>
                    </a:lnTo>
                    <a:lnTo>
                      <a:pt x="408" y="307"/>
                    </a:lnTo>
                    <a:lnTo>
                      <a:pt x="417" y="296"/>
                    </a:lnTo>
                    <a:lnTo>
                      <a:pt x="424" y="284"/>
                    </a:lnTo>
                    <a:lnTo>
                      <a:pt x="429" y="276"/>
                    </a:lnTo>
                    <a:lnTo>
                      <a:pt x="433" y="268"/>
                    </a:lnTo>
                    <a:lnTo>
                      <a:pt x="435" y="261"/>
                    </a:lnTo>
                    <a:lnTo>
                      <a:pt x="435" y="255"/>
                    </a:lnTo>
                    <a:lnTo>
                      <a:pt x="432" y="247"/>
                    </a:lnTo>
                    <a:lnTo>
                      <a:pt x="429" y="240"/>
                    </a:lnTo>
                    <a:lnTo>
                      <a:pt x="423" y="233"/>
                    </a:lnTo>
                    <a:lnTo>
                      <a:pt x="413" y="224"/>
                    </a:lnTo>
                    <a:lnTo>
                      <a:pt x="401" y="214"/>
                    </a:lnTo>
                    <a:lnTo>
                      <a:pt x="382" y="200"/>
                    </a:lnTo>
                    <a:lnTo>
                      <a:pt x="356" y="181"/>
                    </a:lnTo>
                    <a:lnTo>
                      <a:pt x="328" y="160"/>
                    </a:lnTo>
                    <a:lnTo>
                      <a:pt x="298" y="139"/>
                    </a:lnTo>
                    <a:lnTo>
                      <a:pt x="270" y="118"/>
                    </a:lnTo>
                    <a:lnTo>
                      <a:pt x="246" y="101"/>
                    </a:lnTo>
                    <a:lnTo>
                      <a:pt x="228" y="88"/>
                    </a:lnTo>
                    <a:lnTo>
                      <a:pt x="214" y="78"/>
                    </a:lnTo>
                    <a:lnTo>
                      <a:pt x="196" y="67"/>
                    </a:lnTo>
                    <a:lnTo>
                      <a:pt x="180" y="56"/>
                    </a:lnTo>
                    <a:lnTo>
                      <a:pt x="163" y="45"/>
                    </a:lnTo>
                    <a:lnTo>
                      <a:pt x="148" y="35"/>
                    </a:lnTo>
                    <a:lnTo>
                      <a:pt x="134" y="26"/>
                    </a:lnTo>
                    <a:lnTo>
                      <a:pt x="122" y="19"/>
                    </a:lnTo>
                    <a:lnTo>
                      <a:pt x="115" y="14"/>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2" name="Google Shape;292;p18"/>
              <p:cNvSpPr/>
              <p:nvPr/>
            </p:nvSpPr>
            <p:spPr>
              <a:xfrm>
                <a:off x="1173" y="4816"/>
                <a:ext cx="12" cy="12"/>
              </a:xfrm>
              <a:custGeom>
                <a:rect b="b" l="l" r="r" t="t"/>
                <a:pathLst>
                  <a:path extrusionOk="0" h="35" w="36">
                    <a:moveTo>
                      <a:pt x="25" y="34"/>
                    </a:moveTo>
                    <a:lnTo>
                      <a:pt x="17" y="35"/>
                    </a:lnTo>
                    <a:lnTo>
                      <a:pt x="12" y="34"/>
                    </a:lnTo>
                    <a:lnTo>
                      <a:pt x="6" y="31"/>
                    </a:lnTo>
                    <a:lnTo>
                      <a:pt x="1" y="25"/>
                    </a:lnTo>
                    <a:lnTo>
                      <a:pt x="0" y="18"/>
                    </a:lnTo>
                    <a:lnTo>
                      <a:pt x="1" y="11"/>
                    </a:lnTo>
                    <a:lnTo>
                      <a:pt x="4" y="5"/>
                    </a:lnTo>
                    <a:lnTo>
                      <a:pt x="10" y="1"/>
                    </a:lnTo>
                    <a:lnTo>
                      <a:pt x="17" y="0"/>
                    </a:lnTo>
                    <a:lnTo>
                      <a:pt x="25" y="1"/>
                    </a:lnTo>
                    <a:lnTo>
                      <a:pt x="31" y="5"/>
                    </a:lnTo>
                    <a:lnTo>
                      <a:pt x="35" y="11"/>
                    </a:lnTo>
                    <a:lnTo>
                      <a:pt x="36" y="18"/>
                    </a:lnTo>
                    <a:lnTo>
                      <a:pt x="35" y="24"/>
                    </a:lnTo>
                    <a:lnTo>
                      <a:pt x="31" y="29"/>
                    </a:lnTo>
                    <a:lnTo>
                      <a:pt x="25" y="34"/>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3" name="Google Shape;293;p18"/>
              <p:cNvSpPr/>
              <p:nvPr/>
            </p:nvSpPr>
            <p:spPr>
              <a:xfrm>
                <a:off x="1145" y="4661"/>
                <a:ext cx="12" cy="11"/>
              </a:xfrm>
              <a:custGeom>
                <a:rect b="b" l="l" r="r" t="t"/>
                <a:pathLst>
                  <a:path extrusionOk="0" h="35" w="36">
                    <a:moveTo>
                      <a:pt x="26" y="34"/>
                    </a:moveTo>
                    <a:lnTo>
                      <a:pt x="19" y="35"/>
                    </a:lnTo>
                    <a:lnTo>
                      <a:pt x="11" y="34"/>
                    </a:lnTo>
                    <a:lnTo>
                      <a:pt x="6" y="31"/>
                    </a:lnTo>
                    <a:lnTo>
                      <a:pt x="1" y="25"/>
                    </a:lnTo>
                    <a:lnTo>
                      <a:pt x="0" y="18"/>
                    </a:lnTo>
                    <a:lnTo>
                      <a:pt x="1" y="11"/>
                    </a:lnTo>
                    <a:lnTo>
                      <a:pt x="6" y="6"/>
                    </a:lnTo>
                    <a:lnTo>
                      <a:pt x="11" y="2"/>
                    </a:lnTo>
                    <a:lnTo>
                      <a:pt x="19" y="0"/>
                    </a:lnTo>
                    <a:lnTo>
                      <a:pt x="24" y="2"/>
                    </a:lnTo>
                    <a:lnTo>
                      <a:pt x="30" y="6"/>
                    </a:lnTo>
                    <a:lnTo>
                      <a:pt x="35" y="11"/>
                    </a:lnTo>
                    <a:lnTo>
                      <a:pt x="36" y="18"/>
                    </a:lnTo>
                    <a:lnTo>
                      <a:pt x="35" y="24"/>
                    </a:lnTo>
                    <a:lnTo>
                      <a:pt x="32" y="30"/>
                    </a:lnTo>
                    <a:lnTo>
                      <a:pt x="26" y="34"/>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4" name="Google Shape;294;p18"/>
              <p:cNvSpPr/>
              <p:nvPr/>
            </p:nvSpPr>
            <p:spPr>
              <a:xfrm>
                <a:off x="1134" y="4816"/>
                <a:ext cx="51" cy="46"/>
              </a:xfrm>
              <a:custGeom>
                <a:rect b="b" l="l" r="r" t="t"/>
                <a:pathLst>
                  <a:path extrusionOk="0" h="136" w="152">
                    <a:moveTo>
                      <a:pt x="144" y="36"/>
                    </a:moveTo>
                    <a:lnTo>
                      <a:pt x="145" y="35"/>
                    </a:lnTo>
                    <a:lnTo>
                      <a:pt x="148" y="32"/>
                    </a:lnTo>
                    <a:lnTo>
                      <a:pt x="149" y="28"/>
                    </a:lnTo>
                    <a:lnTo>
                      <a:pt x="151" y="24"/>
                    </a:lnTo>
                    <a:lnTo>
                      <a:pt x="152" y="17"/>
                    </a:lnTo>
                    <a:lnTo>
                      <a:pt x="151" y="11"/>
                    </a:lnTo>
                    <a:lnTo>
                      <a:pt x="147" y="5"/>
                    </a:lnTo>
                    <a:lnTo>
                      <a:pt x="141" y="1"/>
                    </a:lnTo>
                    <a:lnTo>
                      <a:pt x="135" y="0"/>
                    </a:lnTo>
                    <a:lnTo>
                      <a:pt x="131" y="1"/>
                    </a:lnTo>
                    <a:lnTo>
                      <a:pt x="126" y="3"/>
                    </a:lnTo>
                    <a:lnTo>
                      <a:pt x="122" y="4"/>
                    </a:lnTo>
                    <a:lnTo>
                      <a:pt x="117" y="5"/>
                    </a:lnTo>
                    <a:lnTo>
                      <a:pt x="113" y="7"/>
                    </a:lnTo>
                    <a:lnTo>
                      <a:pt x="106" y="8"/>
                    </a:lnTo>
                    <a:lnTo>
                      <a:pt x="99" y="11"/>
                    </a:lnTo>
                    <a:lnTo>
                      <a:pt x="91" y="14"/>
                    </a:lnTo>
                    <a:lnTo>
                      <a:pt x="84" y="17"/>
                    </a:lnTo>
                    <a:lnTo>
                      <a:pt x="77" y="21"/>
                    </a:lnTo>
                    <a:lnTo>
                      <a:pt x="70" y="25"/>
                    </a:lnTo>
                    <a:lnTo>
                      <a:pt x="61" y="29"/>
                    </a:lnTo>
                    <a:lnTo>
                      <a:pt x="51" y="35"/>
                    </a:lnTo>
                    <a:lnTo>
                      <a:pt x="39" y="39"/>
                    </a:lnTo>
                    <a:lnTo>
                      <a:pt x="29" y="43"/>
                    </a:lnTo>
                    <a:lnTo>
                      <a:pt x="19" y="49"/>
                    </a:lnTo>
                    <a:lnTo>
                      <a:pt x="10" y="52"/>
                    </a:lnTo>
                    <a:lnTo>
                      <a:pt x="4" y="56"/>
                    </a:lnTo>
                    <a:lnTo>
                      <a:pt x="1" y="59"/>
                    </a:lnTo>
                    <a:lnTo>
                      <a:pt x="0" y="64"/>
                    </a:lnTo>
                    <a:lnTo>
                      <a:pt x="0" y="69"/>
                    </a:lnTo>
                    <a:lnTo>
                      <a:pt x="0" y="73"/>
                    </a:lnTo>
                    <a:lnTo>
                      <a:pt x="3" y="78"/>
                    </a:lnTo>
                    <a:lnTo>
                      <a:pt x="10" y="87"/>
                    </a:lnTo>
                    <a:lnTo>
                      <a:pt x="22" y="99"/>
                    </a:lnTo>
                    <a:lnTo>
                      <a:pt x="32" y="112"/>
                    </a:lnTo>
                    <a:lnTo>
                      <a:pt x="39" y="122"/>
                    </a:lnTo>
                    <a:lnTo>
                      <a:pt x="45" y="129"/>
                    </a:lnTo>
                    <a:lnTo>
                      <a:pt x="52" y="134"/>
                    </a:lnTo>
                    <a:lnTo>
                      <a:pt x="59" y="136"/>
                    </a:lnTo>
                    <a:lnTo>
                      <a:pt x="70" y="133"/>
                    </a:lnTo>
                    <a:lnTo>
                      <a:pt x="75" y="129"/>
                    </a:lnTo>
                    <a:lnTo>
                      <a:pt x="83" y="125"/>
                    </a:lnTo>
                    <a:lnTo>
                      <a:pt x="90" y="120"/>
                    </a:lnTo>
                    <a:lnTo>
                      <a:pt x="99" y="115"/>
                    </a:lnTo>
                    <a:lnTo>
                      <a:pt x="107" y="109"/>
                    </a:lnTo>
                    <a:lnTo>
                      <a:pt x="115" y="105"/>
                    </a:lnTo>
                    <a:lnTo>
                      <a:pt x="120" y="102"/>
                    </a:lnTo>
                    <a:lnTo>
                      <a:pt x="125" y="99"/>
                    </a:lnTo>
                    <a:lnTo>
                      <a:pt x="128" y="95"/>
                    </a:lnTo>
                    <a:lnTo>
                      <a:pt x="123" y="91"/>
                    </a:lnTo>
                    <a:lnTo>
                      <a:pt x="113" y="88"/>
                    </a:lnTo>
                    <a:lnTo>
                      <a:pt x="99" y="90"/>
                    </a:lnTo>
                    <a:lnTo>
                      <a:pt x="109" y="81"/>
                    </a:lnTo>
                    <a:lnTo>
                      <a:pt x="117" y="73"/>
                    </a:lnTo>
                    <a:lnTo>
                      <a:pt x="125" y="64"/>
                    </a:lnTo>
                    <a:lnTo>
                      <a:pt x="131" y="59"/>
                    </a:lnTo>
                    <a:lnTo>
                      <a:pt x="133" y="52"/>
                    </a:lnTo>
                    <a:lnTo>
                      <a:pt x="138" y="46"/>
                    </a:lnTo>
                    <a:lnTo>
                      <a:pt x="141" y="41"/>
                    </a:lnTo>
                    <a:lnTo>
                      <a:pt x="144" y="36"/>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5" name="Google Shape;295;p18"/>
              <p:cNvSpPr/>
              <p:nvPr/>
            </p:nvSpPr>
            <p:spPr>
              <a:xfrm>
                <a:off x="1172" y="4816"/>
                <a:ext cx="13" cy="12"/>
              </a:xfrm>
              <a:custGeom>
                <a:rect b="b" l="l" r="r" t="t"/>
                <a:pathLst>
                  <a:path extrusionOk="0" h="36" w="37">
                    <a:moveTo>
                      <a:pt x="13" y="35"/>
                    </a:moveTo>
                    <a:lnTo>
                      <a:pt x="7" y="31"/>
                    </a:lnTo>
                    <a:lnTo>
                      <a:pt x="2" y="25"/>
                    </a:lnTo>
                    <a:lnTo>
                      <a:pt x="0" y="18"/>
                    </a:lnTo>
                    <a:lnTo>
                      <a:pt x="1" y="11"/>
                    </a:lnTo>
                    <a:lnTo>
                      <a:pt x="5" y="5"/>
                    </a:lnTo>
                    <a:lnTo>
                      <a:pt x="11" y="1"/>
                    </a:lnTo>
                    <a:lnTo>
                      <a:pt x="18" y="0"/>
                    </a:lnTo>
                    <a:lnTo>
                      <a:pt x="26" y="1"/>
                    </a:lnTo>
                    <a:lnTo>
                      <a:pt x="32" y="5"/>
                    </a:lnTo>
                    <a:lnTo>
                      <a:pt x="36" y="11"/>
                    </a:lnTo>
                    <a:lnTo>
                      <a:pt x="37" y="17"/>
                    </a:lnTo>
                    <a:lnTo>
                      <a:pt x="36" y="24"/>
                    </a:lnTo>
                    <a:lnTo>
                      <a:pt x="32" y="29"/>
                    </a:lnTo>
                    <a:lnTo>
                      <a:pt x="26" y="34"/>
                    </a:lnTo>
                    <a:lnTo>
                      <a:pt x="20" y="36"/>
                    </a:lnTo>
                    <a:lnTo>
                      <a:pt x="13" y="35"/>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6" name="Google Shape;296;p18"/>
              <p:cNvSpPr/>
              <p:nvPr/>
            </p:nvSpPr>
            <p:spPr>
              <a:xfrm>
                <a:off x="1162" y="4752"/>
                <a:ext cx="122" cy="348"/>
              </a:xfrm>
              <a:custGeom>
                <a:rect b="b" l="l" r="r" t="t"/>
                <a:pathLst>
                  <a:path extrusionOk="0" h="1046" w="366">
                    <a:moveTo>
                      <a:pt x="139" y="7"/>
                    </a:moveTo>
                    <a:lnTo>
                      <a:pt x="132" y="13"/>
                    </a:lnTo>
                    <a:lnTo>
                      <a:pt x="125" y="24"/>
                    </a:lnTo>
                    <a:lnTo>
                      <a:pt x="114" y="38"/>
                    </a:lnTo>
                    <a:lnTo>
                      <a:pt x="104" y="54"/>
                    </a:lnTo>
                    <a:lnTo>
                      <a:pt x="94" y="72"/>
                    </a:lnTo>
                    <a:lnTo>
                      <a:pt x="87" y="90"/>
                    </a:lnTo>
                    <a:lnTo>
                      <a:pt x="80" y="107"/>
                    </a:lnTo>
                    <a:lnTo>
                      <a:pt x="75" y="122"/>
                    </a:lnTo>
                    <a:lnTo>
                      <a:pt x="65" y="128"/>
                    </a:lnTo>
                    <a:lnTo>
                      <a:pt x="55" y="136"/>
                    </a:lnTo>
                    <a:lnTo>
                      <a:pt x="46" y="146"/>
                    </a:lnTo>
                    <a:lnTo>
                      <a:pt x="37" y="156"/>
                    </a:lnTo>
                    <a:lnTo>
                      <a:pt x="30" y="167"/>
                    </a:lnTo>
                    <a:lnTo>
                      <a:pt x="23" y="177"/>
                    </a:lnTo>
                    <a:lnTo>
                      <a:pt x="18" y="185"/>
                    </a:lnTo>
                    <a:lnTo>
                      <a:pt x="16" y="192"/>
                    </a:lnTo>
                    <a:lnTo>
                      <a:pt x="11" y="198"/>
                    </a:lnTo>
                    <a:lnTo>
                      <a:pt x="5" y="202"/>
                    </a:lnTo>
                    <a:lnTo>
                      <a:pt x="1" y="207"/>
                    </a:lnTo>
                    <a:lnTo>
                      <a:pt x="0" y="212"/>
                    </a:lnTo>
                    <a:lnTo>
                      <a:pt x="1" y="239"/>
                    </a:lnTo>
                    <a:lnTo>
                      <a:pt x="7" y="268"/>
                    </a:lnTo>
                    <a:lnTo>
                      <a:pt x="16" y="298"/>
                    </a:lnTo>
                    <a:lnTo>
                      <a:pt x="24" y="327"/>
                    </a:lnTo>
                    <a:lnTo>
                      <a:pt x="34" y="355"/>
                    </a:lnTo>
                    <a:lnTo>
                      <a:pt x="43" y="380"/>
                    </a:lnTo>
                    <a:lnTo>
                      <a:pt x="49" y="404"/>
                    </a:lnTo>
                    <a:lnTo>
                      <a:pt x="52" y="422"/>
                    </a:lnTo>
                    <a:lnTo>
                      <a:pt x="46" y="421"/>
                    </a:lnTo>
                    <a:lnTo>
                      <a:pt x="45" y="424"/>
                    </a:lnTo>
                    <a:lnTo>
                      <a:pt x="43" y="429"/>
                    </a:lnTo>
                    <a:lnTo>
                      <a:pt x="45" y="439"/>
                    </a:lnTo>
                    <a:lnTo>
                      <a:pt x="49" y="456"/>
                    </a:lnTo>
                    <a:lnTo>
                      <a:pt x="53" y="480"/>
                    </a:lnTo>
                    <a:lnTo>
                      <a:pt x="59" y="506"/>
                    </a:lnTo>
                    <a:lnTo>
                      <a:pt x="62" y="533"/>
                    </a:lnTo>
                    <a:lnTo>
                      <a:pt x="64" y="565"/>
                    </a:lnTo>
                    <a:lnTo>
                      <a:pt x="65" y="627"/>
                    </a:lnTo>
                    <a:lnTo>
                      <a:pt x="71" y="710"/>
                    </a:lnTo>
                    <a:lnTo>
                      <a:pt x="81" y="802"/>
                    </a:lnTo>
                    <a:lnTo>
                      <a:pt x="96" y="893"/>
                    </a:lnTo>
                    <a:lnTo>
                      <a:pt x="117" y="970"/>
                    </a:lnTo>
                    <a:lnTo>
                      <a:pt x="146" y="1025"/>
                    </a:lnTo>
                    <a:lnTo>
                      <a:pt x="186" y="1046"/>
                    </a:lnTo>
                    <a:lnTo>
                      <a:pt x="177" y="1024"/>
                    </a:lnTo>
                    <a:lnTo>
                      <a:pt x="180" y="1012"/>
                    </a:lnTo>
                    <a:lnTo>
                      <a:pt x="190" y="1007"/>
                    </a:lnTo>
                    <a:lnTo>
                      <a:pt x="205" y="1005"/>
                    </a:lnTo>
                    <a:lnTo>
                      <a:pt x="218" y="1007"/>
                    </a:lnTo>
                    <a:lnTo>
                      <a:pt x="228" y="1010"/>
                    </a:lnTo>
                    <a:lnTo>
                      <a:pt x="235" y="1012"/>
                    </a:lnTo>
                    <a:lnTo>
                      <a:pt x="244" y="1014"/>
                    </a:lnTo>
                    <a:lnTo>
                      <a:pt x="253" y="1012"/>
                    </a:lnTo>
                    <a:lnTo>
                      <a:pt x="261" y="1005"/>
                    </a:lnTo>
                    <a:lnTo>
                      <a:pt x="266" y="994"/>
                    </a:lnTo>
                    <a:lnTo>
                      <a:pt x="269" y="977"/>
                    </a:lnTo>
                    <a:lnTo>
                      <a:pt x="264" y="955"/>
                    </a:lnTo>
                    <a:lnTo>
                      <a:pt x="260" y="933"/>
                    </a:lnTo>
                    <a:lnTo>
                      <a:pt x="263" y="916"/>
                    </a:lnTo>
                    <a:lnTo>
                      <a:pt x="282" y="909"/>
                    </a:lnTo>
                    <a:lnTo>
                      <a:pt x="293" y="909"/>
                    </a:lnTo>
                    <a:lnTo>
                      <a:pt x="304" y="910"/>
                    </a:lnTo>
                    <a:lnTo>
                      <a:pt x="312" y="913"/>
                    </a:lnTo>
                    <a:lnTo>
                      <a:pt x="318" y="917"/>
                    </a:lnTo>
                    <a:lnTo>
                      <a:pt x="306" y="841"/>
                    </a:lnTo>
                    <a:lnTo>
                      <a:pt x="296" y="773"/>
                    </a:lnTo>
                    <a:lnTo>
                      <a:pt x="289" y="713"/>
                    </a:lnTo>
                    <a:lnTo>
                      <a:pt x="286" y="666"/>
                    </a:lnTo>
                    <a:lnTo>
                      <a:pt x="298" y="673"/>
                    </a:lnTo>
                    <a:lnTo>
                      <a:pt x="309" y="677"/>
                    </a:lnTo>
                    <a:lnTo>
                      <a:pt x="320" y="680"/>
                    </a:lnTo>
                    <a:lnTo>
                      <a:pt x="331" y="682"/>
                    </a:lnTo>
                    <a:lnTo>
                      <a:pt x="340" y="680"/>
                    </a:lnTo>
                    <a:lnTo>
                      <a:pt x="350" y="679"/>
                    </a:lnTo>
                    <a:lnTo>
                      <a:pt x="359" y="676"/>
                    </a:lnTo>
                    <a:lnTo>
                      <a:pt x="366" y="672"/>
                    </a:lnTo>
                    <a:lnTo>
                      <a:pt x="352" y="612"/>
                    </a:lnTo>
                    <a:lnTo>
                      <a:pt x="340" y="528"/>
                    </a:lnTo>
                    <a:lnTo>
                      <a:pt x="334" y="434"/>
                    </a:lnTo>
                    <a:lnTo>
                      <a:pt x="331" y="341"/>
                    </a:lnTo>
                    <a:lnTo>
                      <a:pt x="327" y="291"/>
                    </a:lnTo>
                    <a:lnTo>
                      <a:pt x="314" y="230"/>
                    </a:lnTo>
                    <a:lnTo>
                      <a:pt x="295" y="169"/>
                    </a:lnTo>
                    <a:lnTo>
                      <a:pt x="270" y="108"/>
                    </a:lnTo>
                    <a:lnTo>
                      <a:pt x="241" y="57"/>
                    </a:lnTo>
                    <a:lnTo>
                      <a:pt x="209" y="19"/>
                    </a:lnTo>
                    <a:lnTo>
                      <a:pt x="174" y="0"/>
                    </a:lnTo>
                    <a:lnTo>
                      <a:pt x="139" y="7"/>
                    </a:lnTo>
                    <a:close/>
                  </a:path>
                </a:pathLst>
              </a:custGeom>
              <a:solidFill>
                <a:srgbClr val="00FF3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297" name="Google Shape;297;p18"/>
            <p:cNvGrpSpPr/>
            <p:nvPr/>
          </p:nvGrpSpPr>
          <p:grpSpPr>
            <a:xfrm>
              <a:off x="2873" y="2058"/>
              <a:ext cx="887" cy="1350"/>
              <a:chOff x="1069" y="3373"/>
              <a:chExt cx="887" cy="1350"/>
            </a:xfrm>
          </p:grpSpPr>
          <p:sp>
            <p:nvSpPr>
              <p:cNvPr id="298" name="Google Shape;298;p18"/>
              <p:cNvSpPr/>
              <p:nvPr/>
            </p:nvSpPr>
            <p:spPr>
              <a:xfrm>
                <a:off x="1691" y="3988"/>
                <a:ext cx="265" cy="288"/>
              </a:xfrm>
              <a:custGeom>
                <a:rect b="b" l="l" r="r" t="t"/>
                <a:pathLst>
                  <a:path extrusionOk="0" h="864" w="794">
                    <a:moveTo>
                      <a:pt x="147" y="0"/>
                    </a:moveTo>
                    <a:lnTo>
                      <a:pt x="0" y="62"/>
                    </a:lnTo>
                    <a:lnTo>
                      <a:pt x="137" y="658"/>
                    </a:lnTo>
                    <a:lnTo>
                      <a:pt x="702" y="864"/>
                    </a:lnTo>
                    <a:lnTo>
                      <a:pt x="794" y="765"/>
                    </a:lnTo>
                    <a:lnTo>
                      <a:pt x="632" y="123"/>
                    </a:lnTo>
                    <a:lnTo>
                      <a:pt x="147"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299" name="Google Shape;299;p18"/>
              <p:cNvSpPr/>
              <p:nvPr/>
            </p:nvSpPr>
            <p:spPr>
              <a:xfrm>
                <a:off x="1802" y="3999"/>
                <a:ext cx="25" cy="24"/>
              </a:xfrm>
              <a:custGeom>
                <a:rect b="b" l="l" r="r" t="t"/>
                <a:pathLst>
                  <a:path extrusionOk="0" h="72" w="76">
                    <a:moveTo>
                      <a:pt x="76" y="54"/>
                    </a:moveTo>
                    <a:lnTo>
                      <a:pt x="73" y="48"/>
                    </a:lnTo>
                    <a:lnTo>
                      <a:pt x="70" y="41"/>
                    </a:lnTo>
                    <a:lnTo>
                      <a:pt x="67" y="34"/>
                    </a:lnTo>
                    <a:lnTo>
                      <a:pt x="61" y="28"/>
                    </a:lnTo>
                    <a:lnTo>
                      <a:pt x="56" y="21"/>
                    </a:lnTo>
                    <a:lnTo>
                      <a:pt x="50" y="17"/>
                    </a:lnTo>
                    <a:lnTo>
                      <a:pt x="43" y="13"/>
                    </a:lnTo>
                    <a:lnTo>
                      <a:pt x="37" y="10"/>
                    </a:lnTo>
                    <a:lnTo>
                      <a:pt x="20" y="3"/>
                    </a:lnTo>
                    <a:lnTo>
                      <a:pt x="10" y="0"/>
                    </a:lnTo>
                    <a:lnTo>
                      <a:pt x="3" y="2"/>
                    </a:lnTo>
                    <a:lnTo>
                      <a:pt x="0" y="5"/>
                    </a:lnTo>
                    <a:lnTo>
                      <a:pt x="1" y="12"/>
                    </a:lnTo>
                    <a:lnTo>
                      <a:pt x="3" y="20"/>
                    </a:lnTo>
                    <a:lnTo>
                      <a:pt x="9" y="31"/>
                    </a:lnTo>
                    <a:lnTo>
                      <a:pt x="16" y="43"/>
                    </a:lnTo>
                    <a:lnTo>
                      <a:pt x="20" y="49"/>
                    </a:lnTo>
                    <a:lnTo>
                      <a:pt x="25" y="57"/>
                    </a:lnTo>
                    <a:lnTo>
                      <a:pt x="31" y="66"/>
                    </a:lnTo>
                    <a:lnTo>
                      <a:pt x="34" y="72"/>
                    </a:lnTo>
                    <a:lnTo>
                      <a:pt x="76" y="5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0" name="Google Shape;300;p18"/>
              <p:cNvSpPr/>
              <p:nvPr/>
            </p:nvSpPr>
            <p:spPr>
              <a:xfrm>
                <a:off x="1413" y="4577"/>
                <a:ext cx="86" cy="146"/>
              </a:xfrm>
              <a:custGeom>
                <a:rect b="b" l="l" r="r" t="t"/>
                <a:pathLst>
                  <a:path extrusionOk="0" h="439" w="256">
                    <a:moveTo>
                      <a:pt x="51" y="0"/>
                    </a:moveTo>
                    <a:lnTo>
                      <a:pt x="47" y="7"/>
                    </a:lnTo>
                    <a:lnTo>
                      <a:pt x="40" y="15"/>
                    </a:lnTo>
                    <a:lnTo>
                      <a:pt x="35" y="24"/>
                    </a:lnTo>
                    <a:lnTo>
                      <a:pt x="29" y="31"/>
                    </a:lnTo>
                    <a:lnTo>
                      <a:pt x="22" y="38"/>
                    </a:lnTo>
                    <a:lnTo>
                      <a:pt x="16" y="46"/>
                    </a:lnTo>
                    <a:lnTo>
                      <a:pt x="11" y="52"/>
                    </a:lnTo>
                    <a:lnTo>
                      <a:pt x="7" y="57"/>
                    </a:lnTo>
                    <a:lnTo>
                      <a:pt x="2" y="78"/>
                    </a:lnTo>
                    <a:lnTo>
                      <a:pt x="0" y="114"/>
                    </a:lnTo>
                    <a:lnTo>
                      <a:pt x="0" y="149"/>
                    </a:lnTo>
                    <a:lnTo>
                      <a:pt x="3" y="170"/>
                    </a:lnTo>
                    <a:lnTo>
                      <a:pt x="11" y="175"/>
                    </a:lnTo>
                    <a:lnTo>
                      <a:pt x="19" y="180"/>
                    </a:lnTo>
                    <a:lnTo>
                      <a:pt x="28" y="185"/>
                    </a:lnTo>
                    <a:lnTo>
                      <a:pt x="38" y="187"/>
                    </a:lnTo>
                    <a:lnTo>
                      <a:pt x="35" y="200"/>
                    </a:lnTo>
                    <a:lnTo>
                      <a:pt x="31" y="217"/>
                    </a:lnTo>
                    <a:lnTo>
                      <a:pt x="28" y="238"/>
                    </a:lnTo>
                    <a:lnTo>
                      <a:pt x="25" y="260"/>
                    </a:lnTo>
                    <a:lnTo>
                      <a:pt x="24" y="284"/>
                    </a:lnTo>
                    <a:lnTo>
                      <a:pt x="26" y="306"/>
                    </a:lnTo>
                    <a:lnTo>
                      <a:pt x="33" y="325"/>
                    </a:lnTo>
                    <a:lnTo>
                      <a:pt x="44" y="341"/>
                    </a:lnTo>
                    <a:lnTo>
                      <a:pt x="60" y="355"/>
                    </a:lnTo>
                    <a:lnTo>
                      <a:pt x="74" y="369"/>
                    </a:lnTo>
                    <a:lnTo>
                      <a:pt x="88" y="386"/>
                    </a:lnTo>
                    <a:lnTo>
                      <a:pt x="102" y="399"/>
                    </a:lnTo>
                    <a:lnTo>
                      <a:pt x="115" y="413"/>
                    </a:lnTo>
                    <a:lnTo>
                      <a:pt x="127" y="423"/>
                    </a:lnTo>
                    <a:lnTo>
                      <a:pt x="137" y="430"/>
                    </a:lnTo>
                    <a:lnTo>
                      <a:pt x="146" y="434"/>
                    </a:lnTo>
                    <a:lnTo>
                      <a:pt x="165" y="436"/>
                    </a:lnTo>
                    <a:lnTo>
                      <a:pt x="181" y="439"/>
                    </a:lnTo>
                    <a:lnTo>
                      <a:pt x="195" y="439"/>
                    </a:lnTo>
                    <a:lnTo>
                      <a:pt x="207" y="435"/>
                    </a:lnTo>
                    <a:lnTo>
                      <a:pt x="217" y="429"/>
                    </a:lnTo>
                    <a:lnTo>
                      <a:pt x="226" y="417"/>
                    </a:lnTo>
                    <a:lnTo>
                      <a:pt x="235" y="398"/>
                    </a:lnTo>
                    <a:lnTo>
                      <a:pt x="243" y="373"/>
                    </a:lnTo>
                    <a:lnTo>
                      <a:pt x="253" y="322"/>
                    </a:lnTo>
                    <a:lnTo>
                      <a:pt x="256" y="274"/>
                    </a:lnTo>
                    <a:lnTo>
                      <a:pt x="252" y="236"/>
                    </a:lnTo>
                    <a:lnTo>
                      <a:pt x="243" y="213"/>
                    </a:lnTo>
                    <a:lnTo>
                      <a:pt x="234" y="192"/>
                    </a:lnTo>
                    <a:lnTo>
                      <a:pt x="230" y="161"/>
                    </a:lnTo>
                    <a:lnTo>
                      <a:pt x="227" y="130"/>
                    </a:lnTo>
                    <a:lnTo>
                      <a:pt x="226" y="109"/>
                    </a:lnTo>
                    <a:lnTo>
                      <a:pt x="227" y="97"/>
                    </a:lnTo>
                    <a:lnTo>
                      <a:pt x="232" y="87"/>
                    </a:lnTo>
                    <a:lnTo>
                      <a:pt x="238" y="78"/>
                    </a:lnTo>
                    <a:lnTo>
                      <a:pt x="240" y="72"/>
                    </a:lnTo>
                    <a:lnTo>
                      <a:pt x="223" y="72"/>
                    </a:lnTo>
                    <a:lnTo>
                      <a:pt x="199" y="66"/>
                    </a:lnTo>
                    <a:lnTo>
                      <a:pt x="171" y="56"/>
                    </a:lnTo>
                    <a:lnTo>
                      <a:pt x="141" y="45"/>
                    </a:lnTo>
                    <a:lnTo>
                      <a:pt x="111" y="31"/>
                    </a:lnTo>
                    <a:lnTo>
                      <a:pt x="84" y="19"/>
                    </a:lnTo>
                    <a:lnTo>
                      <a:pt x="64" y="7"/>
                    </a:lnTo>
                    <a:lnTo>
                      <a:pt x="5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1" name="Google Shape;301;p18"/>
              <p:cNvSpPr/>
              <p:nvPr/>
            </p:nvSpPr>
            <p:spPr>
              <a:xfrm>
                <a:off x="1282" y="4197"/>
                <a:ext cx="92" cy="170"/>
              </a:xfrm>
              <a:custGeom>
                <a:rect b="b" l="l" r="r" t="t"/>
                <a:pathLst>
                  <a:path extrusionOk="0" h="512" w="277">
                    <a:moveTo>
                      <a:pt x="14" y="121"/>
                    </a:moveTo>
                    <a:lnTo>
                      <a:pt x="23" y="129"/>
                    </a:lnTo>
                    <a:lnTo>
                      <a:pt x="33" y="137"/>
                    </a:lnTo>
                    <a:lnTo>
                      <a:pt x="44" y="144"/>
                    </a:lnTo>
                    <a:lnTo>
                      <a:pt x="57" y="152"/>
                    </a:lnTo>
                    <a:lnTo>
                      <a:pt x="68" y="157"/>
                    </a:lnTo>
                    <a:lnTo>
                      <a:pt x="78" y="161"/>
                    </a:lnTo>
                    <a:lnTo>
                      <a:pt x="89" y="165"/>
                    </a:lnTo>
                    <a:lnTo>
                      <a:pt x="98" y="168"/>
                    </a:lnTo>
                    <a:lnTo>
                      <a:pt x="111" y="154"/>
                    </a:lnTo>
                    <a:lnTo>
                      <a:pt x="129" y="134"/>
                    </a:lnTo>
                    <a:lnTo>
                      <a:pt x="149" y="109"/>
                    </a:lnTo>
                    <a:lnTo>
                      <a:pt x="173" y="82"/>
                    </a:lnTo>
                    <a:lnTo>
                      <a:pt x="194" y="56"/>
                    </a:lnTo>
                    <a:lnTo>
                      <a:pt x="215" y="33"/>
                    </a:lnTo>
                    <a:lnTo>
                      <a:pt x="232" y="13"/>
                    </a:lnTo>
                    <a:lnTo>
                      <a:pt x="242" y="0"/>
                    </a:lnTo>
                    <a:lnTo>
                      <a:pt x="263" y="24"/>
                    </a:lnTo>
                    <a:lnTo>
                      <a:pt x="273" y="44"/>
                    </a:lnTo>
                    <a:lnTo>
                      <a:pt x="277" y="62"/>
                    </a:lnTo>
                    <a:lnTo>
                      <a:pt x="276" y="81"/>
                    </a:lnTo>
                    <a:lnTo>
                      <a:pt x="272" y="93"/>
                    </a:lnTo>
                    <a:lnTo>
                      <a:pt x="264" y="109"/>
                    </a:lnTo>
                    <a:lnTo>
                      <a:pt x="254" y="127"/>
                    </a:lnTo>
                    <a:lnTo>
                      <a:pt x="243" y="144"/>
                    </a:lnTo>
                    <a:lnTo>
                      <a:pt x="232" y="161"/>
                    </a:lnTo>
                    <a:lnTo>
                      <a:pt x="223" y="176"/>
                    </a:lnTo>
                    <a:lnTo>
                      <a:pt x="216" y="189"/>
                    </a:lnTo>
                    <a:lnTo>
                      <a:pt x="214" y="195"/>
                    </a:lnTo>
                    <a:lnTo>
                      <a:pt x="216" y="210"/>
                    </a:lnTo>
                    <a:lnTo>
                      <a:pt x="221" y="233"/>
                    </a:lnTo>
                    <a:lnTo>
                      <a:pt x="227" y="259"/>
                    </a:lnTo>
                    <a:lnTo>
                      <a:pt x="232" y="281"/>
                    </a:lnTo>
                    <a:lnTo>
                      <a:pt x="232" y="294"/>
                    </a:lnTo>
                    <a:lnTo>
                      <a:pt x="225" y="316"/>
                    </a:lnTo>
                    <a:lnTo>
                      <a:pt x="214" y="346"/>
                    </a:lnTo>
                    <a:lnTo>
                      <a:pt x="200" y="378"/>
                    </a:lnTo>
                    <a:lnTo>
                      <a:pt x="183" y="412"/>
                    </a:lnTo>
                    <a:lnTo>
                      <a:pt x="166" y="444"/>
                    </a:lnTo>
                    <a:lnTo>
                      <a:pt x="148" y="471"/>
                    </a:lnTo>
                    <a:lnTo>
                      <a:pt x="131" y="493"/>
                    </a:lnTo>
                    <a:lnTo>
                      <a:pt x="116" y="505"/>
                    </a:lnTo>
                    <a:lnTo>
                      <a:pt x="100" y="511"/>
                    </a:lnTo>
                    <a:lnTo>
                      <a:pt x="85" y="512"/>
                    </a:lnTo>
                    <a:lnTo>
                      <a:pt x="69" y="510"/>
                    </a:lnTo>
                    <a:lnTo>
                      <a:pt x="55" y="504"/>
                    </a:lnTo>
                    <a:lnTo>
                      <a:pt x="41" y="495"/>
                    </a:lnTo>
                    <a:lnTo>
                      <a:pt x="27" y="486"/>
                    </a:lnTo>
                    <a:lnTo>
                      <a:pt x="14" y="478"/>
                    </a:lnTo>
                    <a:lnTo>
                      <a:pt x="0" y="440"/>
                    </a:lnTo>
                    <a:lnTo>
                      <a:pt x="0" y="380"/>
                    </a:lnTo>
                    <a:lnTo>
                      <a:pt x="6" y="324"/>
                    </a:lnTo>
                    <a:lnTo>
                      <a:pt x="10" y="297"/>
                    </a:lnTo>
                    <a:lnTo>
                      <a:pt x="13" y="294"/>
                    </a:lnTo>
                    <a:lnTo>
                      <a:pt x="15" y="294"/>
                    </a:lnTo>
                    <a:lnTo>
                      <a:pt x="18" y="290"/>
                    </a:lnTo>
                    <a:lnTo>
                      <a:pt x="15" y="278"/>
                    </a:lnTo>
                    <a:lnTo>
                      <a:pt x="13" y="247"/>
                    </a:lnTo>
                    <a:lnTo>
                      <a:pt x="14" y="199"/>
                    </a:lnTo>
                    <a:lnTo>
                      <a:pt x="14" y="150"/>
                    </a:lnTo>
                    <a:lnTo>
                      <a:pt x="14" y="1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2" name="Google Shape;302;p18"/>
              <p:cNvSpPr/>
              <p:nvPr/>
            </p:nvSpPr>
            <p:spPr>
              <a:xfrm>
                <a:off x="1069" y="3565"/>
                <a:ext cx="344" cy="468"/>
              </a:xfrm>
              <a:custGeom>
                <a:rect b="b" l="l" r="r" t="t"/>
                <a:pathLst>
                  <a:path extrusionOk="0" h="1403" w="1031">
                    <a:moveTo>
                      <a:pt x="880" y="2"/>
                    </a:moveTo>
                    <a:lnTo>
                      <a:pt x="890" y="56"/>
                    </a:lnTo>
                    <a:lnTo>
                      <a:pt x="903" y="106"/>
                    </a:lnTo>
                    <a:lnTo>
                      <a:pt x="921" y="155"/>
                    </a:lnTo>
                    <a:lnTo>
                      <a:pt x="942" y="201"/>
                    </a:lnTo>
                    <a:lnTo>
                      <a:pt x="964" y="245"/>
                    </a:lnTo>
                    <a:lnTo>
                      <a:pt x="986" y="285"/>
                    </a:lnTo>
                    <a:lnTo>
                      <a:pt x="1009" y="322"/>
                    </a:lnTo>
                    <a:lnTo>
                      <a:pt x="1031" y="356"/>
                    </a:lnTo>
                    <a:lnTo>
                      <a:pt x="1019" y="455"/>
                    </a:lnTo>
                    <a:lnTo>
                      <a:pt x="1009" y="506"/>
                    </a:lnTo>
                    <a:lnTo>
                      <a:pt x="991" y="573"/>
                    </a:lnTo>
                    <a:lnTo>
                      <a:pt x="966" y="651"/>
                    </a:lnTo>
                    <a:lnTo>
                      <a:pt x="938" y="734"/>
                    </a:lnTo>
                    <a:lnTo>
                      <a:pt x="907" y="817"/>
                    </a:lnTo>
                    <a:lnTo>
                      <a:pt x="875" y="894"/>
                    </a:lnTo>
                    <a:lnTo>
                      <a:pt x="844" y="959"/>
                    </a:lnTo>
                    <a:lnTo>
                      <a:pt x="814" y="1009"/>
                    </a:lnTo>
                    <a:lnTo>
                      <a:pt x="807" y="1025"/>
                    </a:lnTo>
                    <a:lnTo>
                      <a:pt x="798" y="1043"/>
                    </a:lnTo>
                    <a:lnTo>
                      <a:pt x="786" y="1060"/>
                    </a:lnTo>
                    <a:lnTo>
                      <a:pt x="774" y="1078"/>
                    </a:lnTo>
                    <a:lnTo>
                      <a:pt x="762" y="1097"/>
                    </a:lnTo>
                    <a:lnTo>
                      <a:pt x="747" y="1117"/>
                    </a:lnTo>
                    <a:lnTo>
                      <a:pt x="733" y="1137"/>
                    </a:lnTo>
                    <a:lnTo>
                      <a:pt x="718" y="1155"/>
                    </a:lnTo>
                    <a:lnTo>
                      <a:pt x="702" y="1175"/>
                    </a:lnTo>
                    <a:lnTo>
                      <a:pt x="687" y="1194"/>
                    </a:lnTo>
                    <a:lnTo>
                      <a:pt x="673" y="1212"/>
                    </a:lnTo>
                    <a:lnTo>
                      <a:pt x="657" y="1230"/>
                    </a:lnTo>
                    <a:lnTo>
                      <a:pt x="644" y="1246"/>
                    </a:lnTo>
                    <a:lnTo>
                      <a:pt x="630" y="1262"/>
                    </a:lnTo>
                    <a:lnTo>
                      <a:pt x="618" y="1277"/>
                    </a:lnTo>
                    <a:lnTo>
                      <a:pt x="608" y="1289"/>
                    </a:lnTo>
                    <a:lnTo>
                      <a:pt x="599" y="1303"/>
                    </a:lnTo>
                    <a:lnTo>
                      <a:pt x="591" y="1319"/>
                    </a:lnTo>
                    <a:lnTo>
                      <a:pt x="582" y="1335"/>
                    </a:lnTo>
                    <a:lnTo>
                      <a:pt x="576" y="1352"/>
                    </a:lnTo>
                    <a:lnTo>
                      <a:pt x="568" y="1369"/>
                    </a:lnTo>
                    <a:lnTo>
                      <a:pt x="563" y="1383"/>
                    </a:lnTo>
                    <a:lnTo>
                      <a:pt x="559" y="1396"/>
                    </a:lnTo>
                    <a:lnTo>
                      <a:pt x="558" y="1403"/>
                    </a:lnTo>
                    <a:lnTo>
                      <a:pt x="551" y="1395"/>
                    </a:lnTo>
                    <a:lnTo>
                      <a:pt x="544" y="1377"/>
                    </a:lnTo>
                    <a:lnTo>
                      <a:pt x="533" y="1352"/>
                    </a:lnTo>
                    <a:lnTo>
                      <a:pt x="523" y="1324"/>
                    </a:lnTo>
                    <a:lnTo>
                      <a:pt x="513" y="1292"/>
                    </a:lnTo>
                    <a:lnTo>
                      <a:pt x="505" y="1259"/>
                    </a:lnTo>
                    <a:lnTo>
                      <a:pt x="500" y="1226"/>
                    </a:lnTo>
                    <a:lnTo>
                      <a:pt x="499" y="1195"/>
                    </a:lnTo>
                    <a:lnTo>
                      <a:pt x="501" y="1179"/>
                    </a:lnTo>
                    <a:lnTo>
                      <a:pt x="508" y="1160"/>
                    </a:lnTo>
                    <a:lnTo>
                      <a:pt x="518" y="1139"/>
                    </a:lnTo>
                    <a:lnTo>
                      <a:pt x="531" y="1116"/>
                    </a:lnTo>
                    <a:lnTo>
                      <a:pt x="546" y="1091"/>
                    </a:lnTo>
                    <a:lnTo>
                      <a:pt x="564" y="1066"/>
                    </a:lnTo>
                    <a:lnTo>
                      <a:pt x="582" y="1039"/>
                    </a:lnTo>
                    <a:lnTo>
                      <a:pt x="602" y="1013"/>
                    </a:lnTo>
                    <a:lnTo>
                      <a:pt x="622" y="985"/>
                    </a:lnTo>
                    <a:lnTo>
                      <a:pt x="642" y="959"/>
                    </a:lnTo>
                    <a:lnTo>
                      <a:pt x="661" y="935"/>
                    </a:lnTo>
                    <a:lnTo>
                      <a:pt x="679" y="910"/>
                    </a:lnTo>
                    <a:lnTo>
                      <a:pt x="695" y="889"/>
                    </a:lnTo>
                    <a:lnTo>
                      <a:pt x="709" y="868"/>
                    </a:lnTo>
                    <a:lnTo>
                      <a:pt x="720" y="850"/>
                    </a:lnTo>
                    <a:lnTo>
                      <a:pt x="728" y="835"/>
                    </a:lnTo>
                    <a:lnTo>
                      <a:pt x="742" y="781"/>
                    </a:lnTo>
                    <a:lnTo>
                      <a:pt x="741" y="726"/>
                    </a:lnTo>
                    <a:lnTo>
                      <a:pt x="733" y="682"/>
                    </a:lnTo>
                    <a:lnTo>
                      <a:pt x="725" y="656"/>
                    </a:lnTo>
                    <a:lnTo>
                      <a:pt x="720" y="643"/>
                    </a:lnTo>
                    <a:lnTo>
                      <a:pt x="713" y="621"/>
                    </a:lnTo>
                    <a:lnTo>
                      <a:pt x="702" y="592"/>
                    </a:lnTo>
                    <a:lnTo>
                      <a:pt x="691" y="559"/>
                    </a:lnTo>
                    <a:lnTo>
                      <a:pt x="680" y="528"/>
                    </a:lnTo>
                    <a:lnTo>
                      <a:pt x="671" y="499"/>
                    </a:lnTo>
                    <a:lnTo>
                      <a:pt x="665" y="478"/>
                    </a:lnTo>
                    <a:lnTo>
                      <a:pt x="662" y="467"/>
                    </a:lnTo>
                    <a:lnTo>
                      <a:pt x="664" y="462"/>
                    </a:lnTo>
                    <a:lnTo>
                      <a:pt x="664" y="461"/>
                    </a:lnTo>
                    <a:lnTo>
                      <a:pt x="660" y="461"/>
                    </a:lnTo>
                    <a:lnTo>
                      <a:pt x="647" y="460"/>
                    </a:lnTo>
                    <a:lnTo>
                      <a:pt x="640" y="461"/>
                    </a:lnTo>
                    <a:lnTo>
                      <a:pt x="631" y="463"/>
                    </a:lnTo>
                    <a:lnTo>
                      <a:pt x="621" y="468"/>
                    </a:lnTo>
                    <a:lnTo>
                      <a:pt x="608" y="475"/>
                    </a:lnTo>
                    <a:lnTo>
                      <a:pt x="594" y="483"/>
                    </a:lnTo>
                    <a:lnTo>
                      <a:pt x="579" y="492"/>
                    </a:lnTo>
                    <a:lnTo>
                      <a:pt x="562" y="502"/>
                    </a:lnTo>
                    <a:lnTo>
                      <a:pt x="545" y="512"/>
                    </a:lnTo>
                    <a:lnTo>
                      <a:pt x="528" y="523"/>
                    </a:lnTo>
                    <a:lnTo>
                      <a:pt x="512" y="533"/>
                    </a:lnTo>
                    <a:lnTo>
                      <a:pt x="496" y="543"/>
                    </a:lnTo>
                    <a:lnTo>
                      <a:pt x="481" y="553"/>
                    </a:lnTo>
                    <a:lnTo>
                      <a:pt x="468" y="560"/>
                    </a:lnTo>
                    <a:lnTo>
                      <a:pt x="455" y="568"/>
                    </a:lnTo>
                    <a:lnTo>
                      <a:pt x="446" y="573"/>
                    </a:lnTo>
                    <a:lnTo>
                      <a:pt x="438" y="576"/>
                    </a:lnTo>
                    <a:lnTo>
                      <a:pt x="432" y="580"/>
                    </a:lnTo>
                    <a:lnTo>
                      <a:pt x="425" y="584"/>
                    </a:lnTo>
                    <a:lnTo>
                      <a:pt x="417" y="590"/>
                    </a:lnTo>
                    <a:lnTo>
                      <a:pt x="408" y="597"/>
                    </a:lnTo>
                    <a:lnTo>
                      <a:pt x="398" y="605"/>
                    </a:lnTo>
                    <a:lnTo>
                      <a:pt x="388" y="612"/>
                    </a:lnTo>
                    <a:lnTo>
                      <a:pt x="375" y="620"/>
                    </a:lnTo>
                    <a:lnTo>
                      <a:pt x="362" y="627"/>
                    </a:lnTo>
                    <a:lnTo>
                      <a:pt x="348" y="635"/>
                    </a:lnTo>
                    <a:lnTo>
                      <a:pt x="332" y="642"/>
                    </a:lnTo>
                    <a:lnTo>
                      <a:pt x="316" y="647"/>
                    </a:lnTo>
                    <a:lnTo>
                      <a:pt x="296" y="651"/>
                    </a:lnTo>
                    <a:lnTo>
                      <a:pt x="277" y="654"/>
                    </a:lnTo>
                    <a:lnTo>
                      <a:pt x="256" y="654"/>
                    </a:lnTo>
                    <a:lnTo>
                      <a:pt x="233" y="653"/>
                    </a:lnTo>
                    <a:lnTo>
                      <a:pt x="209" y="649"/>
                    </a:lnTo>
                    <a:lnTo>
                      <a:pt x="162" y="638"/>
                    </a:lnTo>
                    <a:lnTo>
                      <a:pt x="124" y="625"/>
                    </a:lnTo>
                    <a:lnTo>
                      <a:pt x="91" y="610"/>
                    </a:lnTo>
                    <a:lnTo>
                      <a:pt x="66" y="594"/>
                    </a:lnTo>
                    <a:lnTo>
                      <a:pt x="45" y="580"/>
                    </a:lnTo>
                    <a:lnTo>
                      <a:pt x="29" y="568"/>
                    </a:lnTo>
                    <a:lnTo>
                      <a:pt x="19" y="559"/>
                    </a:lnTo>
                    <a:lnTo>
                      <a:pt x="11" y="554"/>
                    </a:lnTo>
                    <a:lnTo>
                      <a:pt x="4" y="548"/>
                    </a:lnTo>
                    <a:lnTo>
                      <a:pt x="0" y="539"/>
                    </a:lnTo>
                    <a:lnTo>
                      <a:pt x="1" y="529"/>
                    </a:lnTo>
                    <a:lnTo>
                      <a:pt x="2" y="517"/>
                    </a:lnTo>
                    <a:lnTo>
                      <a:pt x="8" y="504"/>
                    </a:lnTo>
                    <a:lnTo>
                      <a:pt x="20" y="485"/>
                    </a:lnTo>
                    <a:lnTo>
                      <a:pt x="37" y="460"/>
                    </a:lnTo>
                    <a:lnTo>
                      <a:pt x="57" y="432"/>
                    </a:lnTo>
                    <a:lnTo>
                      <a:pt x="77" y="406"/>
                    </a:lnTo>
                    <a:lnTo>
                      <a:pt x="95" y="384"/>
                    </a:lnTo>
                    <a:lnTo>
                      <a:pt x="111" y="366"/>
                    </a:lnTo>
                    <a:lnTo>
                      <a:pt x="118" y="357"/>
                    </a:lnTo>
                    <a:lnTo>
                      <a:pt x="120" y="349"/>
                    </a:lnTo>
                    <a:lnTo>
                      <a:pt x="120" y="337"/>
                    </a:lnTo>
                    <a:lnTo>
                      <a:pt x="124" y="326"/>
                    </a:lnTo>
                    <a:lnTo>
                      <a:pt x="136" y="320"/>
                    </a:lnTo>
                    <a:lnTo>
                      <a:pt x="148" y="318"/>
                    </a:lnTo>
                    <a:lnTo>
                      <a:pt x="161" y="316"/>
                    </a:lnTo>
                    <a:lnTo>
                      <a:pt x="176" y="311"/>
                    </a:lnTo>
                    <a:lnTo>
                      <a:pt x="192" y="306"/>
                    </a:lnTo>
                    <a:lnTo>
                      <a:pt x="206" y="299"/>
                    </a:lnTo>
                    <a:lnTo>
                      <a:pt x="219" y="290"/>
                    </a:lnTo>
                    <a:lnTo>
                      <a:pt x="229" y="279"/>
                    </a:lnTo>
                    <a:lnTo>
                      <a:pt x="234" y="265"/>
                    </a:lnTo>
                    <a:lnTo>
                      <a:pt x="240" y="253"/>
                    </a:lnTo>
                    <a:lnTo>
                      <a:pt x="245" y="245"/>
                    </a:lnTo>
                    <a:lnTo>
                      <a:pt x="251" y="240"/>
                    </a:lnTo>
                    <a:lnTo>
                      <a:pt x="260" y="237"/>
                    </a:lnTo>
                    <a:lnTo>
                      <a:pt x="268" y="237"/>
                    </a:lnTo>
                    <a:lnTo>
                      <a:pt x="277" y="237"/>
                    </a:lnTo>
                    <a:lnTo>
                      <a:pt x="287" y="237"/>
                    </a:lnTo>
                    <a:lnTo>
                      <a:pt x="296" y="235"/>
                    </a:lnTo>
                    <a:lnTo>
                      <a:pt x="305" y="233"/>
                    </a:lnTo>
                    <a:lnTo>
                      <a:pt x="319" y="227"/>
                    </a:lnTo>
                    <a:lnTo>
                      <a:pt x="340" y="217"/>
                    </a:lnTo>
                    <a:lnTo>
                      <a:pt x="365" y="206"/>
                    </a:lnTo>
                    <a:lnTo>
                      <a:pt x="394" y="192"/>
                    </a:lnTo>
                    <a:lnTo>
                      <a:pt x="425" y="176"/>
                    </a:lnTo>
                    <a:lnTo>
                      <a:pt x="459" y="160"/>
                    </a:lnTo>
                    <a:lnTo>
                      <a:pt x="492" y="144"/>
                    </a:lnTo>
                    <a:lnTo>
                      <a:pt x="526" y="126"/>
                    </a:lnTo>
                    <a:lnTo>
                      <a:pt x="558" y="110"/>
                    </a:lnTo>
                    <a:lnTo>
                      <a:pt x="589" y="94"/>
                    </a:lnTo>
                    <a:lnTo>
                      <a:pt x="616" y="80"/>
                    </a:lnTo>
                    <a:lnTo>
                      <a:pt x="639" y="68"/>
                    </a:lnTo>
                    <a:lnTo>
                      <a:pt x="657" y="58"/>
                    </a:lnTo>
                    <a:lnTo>
                      <a:pt x="670" y="52"/>
                    </a:lnTo>
                    <a:lnTo>
                      <a:pt x="675" y="48"/>
                    </a:lnTo>
                    <a:lnTo>
                      <a:pt x="682" y="43"/>
                    </a:lnTo>
                    <a:lnTo>
                      <a:pt x="689" y="41"/>
                    </a:lnTo>
                    <a:lnTo>
                      <a:pt x="696" y="41"/>
                    </a:lnTo>
                    <a:lnTo>
                      <a:pt x="702" y="42"/>
                    </a:lnTo>
                    <a:lnTo>
                      <a:pt x="709" y="44"/>
                    </a:lnTo>
                    <a:lnTo>
                      <a:pt x="714" y="48"/>
                    </a:lnTo>
                    <a:lnTo>
                      <a:pt x="719" y="53"/>
                    </a:lnTo>
                    <a:lnTo>
                      <a:pt x="723" y="56"/>
                    </a:lnTo>
                    <a:lnTo>
                      <a:pt x="728" y="56"/>
                    </a:lnTo>
                    <a:lnTo>
                      <a:pt x="733" y="54"/>
                    </a:lnTo>
                    <a:lnTo>
                      <a:pt x="740" y="52"/>
                    </a:lnTo>
                    <a:lnTo>
                      <a:pt x="743" y="49"/>
                    </a:lnTo>
                    <a:lnTo>
                      <a:pt x="747" y="47"/>
                    </a:lnTo>
                    <a:lnTo>
                      <a:pt x="754" y="42"/>
                    </a:lnTo>
                    <a:lnTo>
                      <a:pt x="763" y="36"/>
                    </a:lnTo>
                    <a:lnTo>
                      <a:pt x="773" y="30"/>
                    </a:lnTo>
                    <a:lnTo>
                      <a:pt x="783" y="23"/>
                    </a:lnTo>
                    <a:lnTo>
                      <a:pt x="794" y="16"/>
                    </a:lnTo>
                    <a:lnTo>
                      <a:pt x="800" y="11"/>
                    </a:lnTo>
                    <a:lnTo>
                      <a:pt x="805" y="6"/>
                    </a:lnTo>
                    <a:lnTo>
                      <a:pt x="809" y="1"/>
                    </a:lnTo>
                    <a:lnTo>
                      <a:pt x="813" y="0"/>
                    </a:lnTo>
                    <a:lnTo>
                      <a:pt x="818" y="0"/>
                    </a:lnTo>
                    <a:lnTo>
                      <a:pt x="825" y="1"/>
                    </a:lnTo>
                    <a:lnTo>
                      <a:pt x="831" y="2"/>
                    </a:lnTo>
                    <a:lnTo>
                      <a:pt x="834" y="2"/>
                    </a:lnTo>
                    <a:lnTo>
                      <a:pt x="836" y="4"/>
                    </a:lnTo>
                    <a:lnTo>
                      <a:pt x="844" y="5"/>
                    </a:lnTo>
                    <a:lnTo>
                      <a:pt x="850" y="4"/>
                    </a:lnTo>
                    <a:lnTo>
                      <a:pt x="859" y="5"/>
                    </a:lnTo>
                    <a:lnTo>
                      <a:pt x="871" y="6"/>
                    </a:lnTo>
                    <a:lnTo>
                      <a:pt x="880" y="2"/>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3" name="Google Shape;303;p18"/>
              <p:cNvSpPr/>
              <p:nvPr/>
            </p:nvSpPr>
            <p:spPr>
              <a:xfrm>
                <a:off x="1478" y="3556"/>
                <a:ext cx="313" cy="492"/>
              </a:xfrm>
              <a:custGeom>
                <a:rect b="b" l="l" r="r" t="t"/>
                <a:pathLst>
                  <a:path extrusionOk="0" h="1474" w="940">
                    <a:moveTo>
                      <a:pt x="898" y="1118"/>
                    </a:moveTo>
                    <a:lnTo>
                      <a:pt x="904" y="1109"/>
                    </a:lnTo>
                    <a:lnTo>
                      <a:pt x="911" y="1102"/>
                    </a:lnTo>
                    <a:lnTo>
                      <a:pt x="916" y="1094"/>
                    </a:lnTo>
                    <a:lnTo>
                      <a:pt x="921" y="1087"/>
                    </a:lnTo>
                    <a:lnTo>
                      <a:pt x="925" y="1081"/>
                    </a:lnTo>
                    <a:lnTo>
                      <a:pt x="930" y="1073"/>
                    </a:lnTo>
                    <a:lnTo>
                      <a:pt x="935" y="1066"/>
                    </a:lnTo>
                    <a:lnTo>
                      <a:pt x="940" y="1057"/>
                    </a:lnTo>
                    <a:lnTo>
                      <a:pt x="925" y="1045"/>
                    </a:lnTo>
                    <a:lnTo>
                      <a:pt x="903" y="1029"/>
                    </a:lnTo>
                    <a:lnTo>
                      <a:pt x="877" y="1009"/>
                    </a:lnTo>
                    <a:lnTo>
                      <a:pt x="850" y="988"/>
                    </a:lnTo>
                    <a:lnTo>
                      <a:pt x="823" y="967"/>
                    </a:lnTo>
                    <a:lnTo>
                      <a:pt x="799" y="946"/>
                    </a:lnTo>
                    <a:lnTo>
                      <a:pt x="777" y="927"/>
                    </a:lnTo>
                    <a:lnTo>
                      <a:pt x="760" y="912"/>
                    </a:lnTo>
                    <a:lnTo>
                      <a:pt x="743" y="896"/>
                    </a:lnTo>
                    <a:lnTo>
                      <a:pt x="721" y="874"/>
                    </a:lnTo>
                    <a:lnTo>
                      <a:pt x="697" y="849"/>
                    </a:lnTo>
                    <a:lnTo>
                      <a:pt x="670" y="823"/>
                    </a:lnTo>
                    <a:lnTo>
                      <a:pt x="645" y="798"/>
                    </a:lnTo>
                    <a:lnTo>
                      <a:pt x="622" y="776"/>
                    </a:lnTo>
                    <a:lnTo>
                      <a:pt x="607" y="760"/>
                    </a:lnTo>
                    <a:lnTo>
                      <a:pt x="598" y="750"/>
                    </a:lnTo>
                    <a:lnTo>
                      <a:pt x="592" y="738"/>
                    </a:lnTo>
                    <a:lnTo>
                      <a:pt x="592" y="729"/>
                    </a:lnTo>
                    <a:lnTo>
                      <a:pt x="595" y="720"/>
                    </a:lnTo>
                    <a:lnTo>
                      <a:pt x="598" y="715"/>
                    </a:lnTo>
                    <a:lnTo>
                      <a:pt x="598" y="711"/>
                    </a:lnTo>
                    <a:lnTo>
                      <a:pt x="594" y="706"/>
                    </a:lnTo>
                    <a:lnTo>
                      <a:pt x="587" y="700"/>
                    </a:lnTo>
                    <a:lnTo>
                      <a:pt x="579" y="694"/>
                    </a:lnTo>
                    <a:lnTo>
                      <a:pt x="572" y="686"/>
                    </a:lnTo>
                    <a:lnTo>
                      <a:pt x="563" y="680"/>
                    </a:lnTo>
                    <a:lnTo>
                      <a:pt x="556" y="675"/>
                    </a:lnTo>
                    <a:lnTo>
                      <a:pt x="552" y="672"/>
                    </a:lnTo>
                    <a:lnTo>
                      <a:pt x="559" y="658"/>
                    </a:lnTo>
                    <a:lnTo>
                      <a:pt x="561" y="636"/>
                    </a:lnTo>
                    <a:lnTo>
                      <a:pt x="555" y="610"/>
                    </a:lnTo>
                    <a:lnTo>
                      <a:pt x="538" y="585"/>
                    </a:lnTo>
                    <a:lnTo>
                      <a:pt x="521" y="564"/>
                    </a:lnTo>
                    <a:lnTo>
                      <a:pt x="498" y="528"/>
                    </a:lnTo>
                    <a:lnTo>
                      <a:pt x="473" y="482"/>
                    </a:lnTo>
                    <a:lnTo>
                      <a:pt x="444" y="431"/>
                    </a:lnTo>
                    <a:lnTo>
                      <a:pt x="416" y="380"/>
                    </a:lnTo>
                    <a:lnTo>
                      <a:pt x="393" y="334"/>
                    </a:lnTo>
                    <a:lnTo>
                      <a:pt x="375" y="297"/>
                    </a:lnTo>
                    <a:lnTo>
                      <a:pt x="366" y="274"/>
                    </a:lnTo>
                    <a:lnTo>
                      <a:pt x="357" y="238"/>
                    </a:lnTo>
                    <a:lnTo>
                      <a:pt x="350" y="195"/>
                    </a:lnTo>
                    <a:lnTo>
                      <a:pt x="345" y="159"/>
                    </a:lnTo>
                    <a:lnTo>
                      <a:pt x="342" y="140"/>
                    </a:lnTo>
                    <a:lnTo>
                      <a:pt x="342" y="131"/>
                    </a:lnTo>
                    <a:lnTo>
                      <a:pt x="341" y="123"/>
                    </a:lnTo>
                    <a:lnTo>
                      <a:pt x="335" y="116"/>
                    </a:lnTo>
                    <a:lnTo>
                      <a:pt x="319" y="110"/>
                    </a:lnTo>
                    <a:lnTo>
                      <a:pt x="309" y="107"/>
                    </a:lnTo>
                    <a:lnTo>
                      <a:pt x="300" y="102"/>
                    </a:lnTo>
                    <a:lnTo>
                      <a:pt x="289" y="97"/>
                    </a:lnTo>
                    <a:lnTo>
                      <a:pt x="280" y="92"/>
                    </a:lnTo>
                    <a:lnTo>
                      <a:pt x="271" y="86"/>
                    </a:lnTo>
                    <a:lnTo>
                      <a:pt x="262" y="81"/>
                    </a:lnTo>
                    <a:lnTo>
                      <a:pt x="253" y="78"/>
                    </a:lnTo>
                    <a:lnTo>
                      <a:pt x="244" y="75"/>
                    </a:lnTo>
                    <a:lnTo>
                      <a:pt x="233" y="73"/>
                    </a:lnTo>
                    <a:lnTo>
                      <a:pt x="217" y="70"/>
                    </a:lnTo>
                    <a:lnTo>
                      <a:pt x="201" y="69"/>
                    </a:lnTo>
                    <a:lnTo>
                      <a:pt x="181" y="68"/>
                    </a:lnTo>
                    <a:lnTo>
                      <a:pt x="163" y="66"/>
                    </a:lnTo>
                    <a:lnTo>
                      <a:pt x="148" y="65"/>
                    </a:lnTo>
                    <a:lnTo>
                      <a:pt x="136" y="64"/>
                    </a:lnTo>
                    <a:lnTo>
                      <a:pt x="128" y="64"/>
                    </a:lnTo>
                    <a:lnTo>
                      <a:pt x="128" y="57"/>
                    </a:lnTo>
                    <a:lnTo>
                      <a:pt x="127" y="50"/>
                    </a:lnTo>
                    <a:lnTo>
                      <a:pt x="128" y="47"/>
                    </a:lnTo>
                    <a:lnTo>
                      <a:pt x="130" y="44"/>
                    </a:lnTo>
                    <a:lnTo>
                      <a:pt x="122" y="40"/>
                    </a:lnTo>
                    <a:lnTo>
                      <a:pt x="110" y="34"/>
                    </a:lnTo>
                    <a:lnTo>
                      <a:pt x="95" y="27"/>
                    </a:lnTo>
                    <a:lnTo>
                      <a:pt x="77" y="18"/>
                    </a:lnTo>
                    <a:lnTo>
                      <a:pt x="56" y="11"/>
                    </a:lnTo>
                    <a:lnTo>
                      <a:pt x="36" y="4"/>
                    </a:lnTo>
                    <a:lnTo>
                      <a:pt x="16" y="1"/>
                    </a:lnTo>
                    <a:lnTo>
                      <a:pt x="0" y="0"/>
                    </a:lnTo>
                    <a:lnTo>
                      <a:pt x="5" y="11"/>
                    </a:lnTo>
                    <a:lnTo>
                      <a:pt x="15" y="26"/>
                    </a:lnTo>
                    <a:lnTo>
                      <a:pt x="25" y="40"/>
                    </a:lnTo>
                    <a:lnTo>
                      <a:pt x="34" y="55"/>
                    </a:lnTo>
                    <a:lnTo>
                      <a:pt x="42" y="70"/>
                    </a:lnTo>
                    <a:lnTo>
                      <a:pt x="48" y="86"/>
                    </a:lnTo>
                    <a:lnTo>
                      <a:pt x="55" y="101"/>
                    </a:lnTo>
                    <a:lnTo>
                      <a:pt x="59" y="116"/>
                    </a:lnTo>
                    <a:lnTo>
                      <a:pt x="61" y="131"/>
                    </a:lnTo>
                    <a:lnTo>
                      <a:pt x="68" y="169"/>
                    </a:lnTo>
                    <a:lnTo>
                      <a:pt x="81" y="226"/>
                    </a:lnTo>
                    <a:lnTo>
                      <a:pt x="100" y="295"/>
                    </a:lnTo>
                    <a:lnTo>
                      <a:pt x="122" y="370"/>
                    </a:lnTo>
                    <a:lnTo>
                      <a:pt x="146" y="445"/>
                    </a:lnTo>
                    <a:lnTo>
                      <a:pt x="172" y="512"/>
                    </a:lnTo>
                    <a:lnTo>
                      <a:pt x="197" y="565"/>
                    </a:lnTo>
                    <a:lnTo>
                      <a:pt x="220" y="597"/>
                    </a:lnTo>
                    <a:lnTo>
                      <a:pt x="221" y="650"/>
                    </a:lnTo>
                    <a:lnTo>
                      <a:pt x="225" y="714"/>
                    </a:lnTo>
                    <a:lnTo>
                      <a:pt x="230" y="769"/>
                    </a:lnTo>
                    <a:lnTo>
                      <a:pt x="237" y="805"/>
                    </a:lnTo>
                    <a:lnTo>
                      <a:pt x="228" y="833"/>
                    </a:lnTo>
                    <a:lnTo>
                      <a:pt x="220" y="862"/>
                    </a:lnTo>
                    <a:lnTo>
                      <a:pt x="211" y="895"/>
                    </a:lnTo>
                    <a:lnTo>
                      <a:pt x="204" y="928"/>
                    </a:lnTo>
                    <a:lnTo>
                      <a:pt x="198" y="959"/>
                    </a:lnTo>
                    <a:lnTo>
                      <a:pt x="193" y="988"/>
                    </a:lnTo>
                    <a:lnTo>
                      <a:pt x="192" y="1011"/>
                    </a:lnTo>
                    <a:lnTo>
                      <a:pt x="192" y="1030"/>
                    </a:lnTo>
                    <a:lnTo>
                      <a:pt x="193" y="1047"/>
                    </a:lnTo>
                    <a:lnTo>
                      <a:pt x="195" y="1067"/>
                    </a:lnTo>
                    <a:lnTo>
                      <a:pt x="198" y="1088"/>
                    </a:lnTo>
                    <a:lnTo>
                      <a:pt x="203" y="1109"/>
                    </a:lnTo>
                    <a:lnTo>
                      <a:pt x="210" y="1130"/>
                    </a:lnTo>
                    <a:lnTo>
                      <a:pt x="219" y="1150"/>
                    </a:lnTo>
                    <a:lnTo>
                      <a:pt x="230" y="1167"/>
                    </a:lnTo>
                    <a:lnTo>
                      <a:pt x="244" y="1182"/>
                    </a:lnTo>
                    <a:lnTo>
                      <a:pt x="252" y="1190"/>
                    </a:lnTo>
                    <a:lnTo>
                      <a:pt x="265" y="1200"/>
                    </a:lnTo>
                    <a:lnTo>
                      <a:pt x="279" y="1212"/>
                    </a:lnTo>
                    <a:lnTo>
                      <a:pt x="295" y="1226"/>
                    </a:lnTo>
                    <a:lnTo>
                      <a:pt x="311" y="1239"/>
                    </a:lnTo>
                    <a:lnTo>
                      <a:pt x="327" y="1252"/>
                    </a:lnTo>
                    <a:lnTo>
                      <a:pt x="341" y="1263"/>
                    </a:lnTo>
                    <a:lnTo>
                      <a:pt x="351" y="1272"/>
                    </a:lnTo>
                    <a:lnTo>
                      <a:pt x="363" y="1284"/>
                    </a:lnTo>
                    <a:lnTo>
                      <a:pt x="378" y="1305"/>
                    </a:lnTo>
                    <a:lnTo>
                      <a:pt x="398" y="1335"/>
                    </a:lnTo>
                    <a:lnTo>
                      <a:pt x="418" y="1367"/>
                    </a:lnTo>
                    <a:lnTo>
                      <a:pt x="438" y="1401"/>
                    </a:lnTo>
                    <a:lnTo>
                      <a:pt x="454" y="1432"/>
                    </a:lnTo>
                    <a:lnTo>
                      <a:pt x="466" y="1456"/>
                    </a:lnTo>
                    <a:lnTo>
                      <a:pt x="471" y="1474"/>
                    </a:lnTo>
                    <a:lnTo>
                      <a:pt x="479" y="1468"/>
                    </a:lnTo>
                    <a:lnTo>
                      <a:pt x="483" y="1464"/>
                    </a:lnTo>
                    <a:lnTo>
                      <a:pt x="487" y="1463"/>
                    </a:lnTo>
                    <a:lnTo>
                      <a:pt x="489" y="1460"/>
                    </a:lnTo>
                    <a:lnTo>
                      <a:pt x="484" y="1432"/>
                    </a:lnTo>
                    <a:lnTo>
                      <a:pt x="475" y="1392"/>
                    </a:lnTo>
                    <a:lnTo>
                      <a:pt x="461" y="1345"/>
                    </a:lnTo>
                    <a:lnTo>
                      <a:pt x="444" y="1293"/>
                    </a:lnTo>
                    <a:lnTo>
                      <a:pt x="427" y="1242"/>
                    </a:lnTo>
                    <a:lnTo>
                      <a:pt x="411" y="1193"/>
                    </a:lnTo>
                    <a:lnTo>
                      <a:pt x="396" y="1154"/>
                    </a:lnTo>
                    <a:lnTo>
                      <a:pt x="385" y="1124"/>
                    </a:lnTo>
                    <a:lnTo>
                      <a:pt x="375" y="1076"/>
                    </a:lnTo>
                    <a:lnTo>
                      <a:pt x="375" y="1026"/>
                    </a:lnTo>
                    <a:lnTo>
                      <a:pt x="378" y="984"/>
                    </a:lnTo>
                    <a:lnTo>
                      <a:pt x="382" y="958"/>
                    </a:lnTo>
                    <a:lnTo>
                      <a:pt x="373" y="954"/>
                    </a:lnTo>
                    <a:lnTo>
                      <a:pt x="363" y="948"/>
                    </a:lnTo>
                    <a:lnTo>
                      <a:pt x="351" y="941"/>
                    </a:lnTo>
                    <a:lnTo>
                      <a:pt x="341" y="928"/>
                    </a:lnTo>
                    <a:lnTo>
                      <a:pt x="335" y="915"/>
                    </a:lnTo>
                    <a:lnTo>
                      <a:pt x="331" y="896"/>
                    </a:lnTo>
                    <a:lnTo>
                      <a:pt x="333" y="874"/>
                    </a:lnTo>
                    <a:lnTo>
                      <a:pt x="342" y="848"/>
                    </a:lnTo>
                    <a:lnTo>
                      <a:pt x="353" y="865"/>
                    </a:lnTo>
                    <a:lnTo>
                      <a:pt x="362" y="881"/>
                    </a:lnTo>
                    <a:lnTo>
                      <a:pt x="369" y="900"/>
                    </a:lnTo>
                    <a:lnTo>
                      <a:pt x="376" y="918"/>
                    </a:lnTo>
                    <a:lnTo>
                      <a:pt x="384" y="917"/>
                    </a:lnTo>
                    <a:lnTo>
                      <a:pt x="396" y="921"/>
                    </a:lnTo>
                    <a:lnTo>
                      <a:pt x="413" y="931"/>
                    </a:lnTo>
                    <a:lnTo>
                      <a:pt x="434" y="944"/>
                    </a:lnTo>
                    <a:lnTo>
                      <a:pt x="457" y="963"/>
                    </a:lnTo>
                    <a:lnTo>
                      <a:pt x="484" y="985"/>
                    </a:lnTo>
                    <a:lnTo>
                      <a:pt x="511" y="1011"/>
                    </a:lnTo>
                    <a:lnTo>
                      <a:pt x="541" y="1039"/>
                    </a:lnTo>
                    <a:lnTo>
                      <a:pt x="570" y="1068"/>
                    </a:lnTo>
                    <a:lnTo>
                      <a:pt x="601" y="1099"/>
                    </a:lnTo>
                    <a:lnTo>
                      <a:pt x="631" y="1132"/>
                    </a:lnTo>
                    <a:lnTo>
                      <a:pt x="661" y="1164"/>
                    </a:lnTo>
                    <a:lnTo>
                      <a:pt x="689" y="1196"/>
                    </a:lnTo>
                    <a:lnTo>
                      <a:pt x="715" y="1227"/>
                    </a:lnTo>
                    <a:lnTo>
                      <a:pt x="738" y="1257"/>
                    </a:lnTo>
                    <a:lnTo>
                      <a:pt x="759" y="1285"/>
                    </a:lnTo>
                    <a:lnTo>
                      <a:pt x="764" y="1279"/>
                    </a:lnTo>
                    <a:lnTo>
                      <a:pt x="768" y="1273"/>
                    </a:lnTo>
                    <a:lnTo>
                      <a:pt x="772" y="1268"/>
                    </a:lnTo>
                    <a:lnTo>
                      <a:pt x="775" y="1262"/>
                    </a:lnTo>
                    <a:lnTo>
                      <a:pt x="784" y="1249"/>
                    </a:lnTo>
                    <a:lnTo>
                      <a:pt x="799" y="1232"/>
                    </a:lnTo>
                    <a:lnTo>
                      <a:pt x="815" y="1212"/>
                    </a:lnTo>
                    <a:lnTo>
                      <a:pt x="835" y="1191"/>
                    </a:lnTo>
                    <a:lnTo>
                      <a:pt x="854" y="1170"/>
                    </a:lnTo>
                    <a:lnTo>
                      <a:pt x="872" y="1149"/>
                    </a:lnTo>
                    <a:lnTo>
                      <a:pt x="888" y="1132"/>
                    </a:lnTo>
                    <a:lnTo>
                      <a:pt x="898" y="1118"/>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4" name="Google Shape;304;p18"/>
              <p:cNvSpPr/>
              <p:nvPr/>
            </p:nvSpPr>
            <p:spPr>
              <a:xfrm>
                <a:off x="1258" y="3900"/>
                <a:ext cx="325" cy="701"/>
              </a:xfrm>
              <a:custGeom>
                <a:rect b="b" l="l" r="r" t="t"/>
                <a:pathLst>
                  <a:path extrusionOk="0" h="2104" w="974">
                    <a:moveTo>
                      <a:pt x="903" y="152"/>
                    </a:moveTo>
                    <a:lnTo>
                      <a:pt x="889" y="137"/>
                    </a:lnTo>
                    <a:lnTo>
                      <a:pt x="878" y="120"/>
                    </a:lnTo>
                    <a:lnTo>
                      <a:pt x="869" y="100"/>
                    </a:lnTo>
                    <a:lnTo>
                      <a:pt x="862" y="79"/>
                    </a:lnTo>
                    <a:lnTo>
                      <a:pt x="857" y="58"/>
                    </a:lnTo>
                    <a:lnTo>
                      <a:pt x="854" y="37"/>
                    </a:lnTo>
                    <a:lnTo>
                      <a:pt x="852" y="17"/>
                    </a:lnTo>
                    <a:lnTo>
                      <a:pt x="851" y="0"/>
                    </a:lnTo>
                    <a:lnTo>
                      <a:pt x="845" y="9"/>
                    </a:lnTo>
                    <a:lnTo>
                      <a:pt x="838" y="17"/>
                    </a:lnTo>
                    <a:lnTo>
                      <a:pt x="827" y="28"/>
                    </a:lnTo>
                    <a:lnTo>
                      <a:pt x="814" y="41"/>
                    </a:lnTo>
                    <a:lnTo>
                      <a:pt x="800" y="54"/>
                    </a:lnTo>
                    <a:lnTo>
                      <a:pt x="785" y="68"/>
                    </a:lnTo>
                    <a:lnTo>
                      <a:pt x="767" y="83"/>
                    </a:lnTo>
                    <a:lnTo>
                      <a:pt x="750" y="97"/>
                    </a:lnTo>
                    <a:lnTo>
                      <a:pt x="732" y="111"/>
                    </a:lnTo>
                    <a:lnTo>
                      <a:pt x="715" y="125"/>
                    </a:lnTo>
                    <a:lnTo>
                      <a:pt x="698" y="139"/>
                    </a:lnTo>
                    <a:lnTo>
                      <a:pt x="683" y="151"/>
                    </a:lnTo>
                    <a:lnTo>
                      <a:pt x="669" y="162"/>
                    </a:lnTo>
                    <a:lnTo>
                      <a:pt x="657" y="172"/>
                    </a:lnTo>
                    <a:lnTo>
                      <a:pt x="647" y="181"/>
                    </a:lnTo>
                    <a:lnTo>
                      <a:pt x="640" y="187"/>
                    </a:lnTo>
                    <a:lnTo>
                      <a:pt x="634" y="181"/>
                    </a:lnTo>
                    <a:lnTo>
                      <a:pt x="630" y="176"/>
                    </a:lnTo>
                    <a:lnTo>
                      <a:pt x="625" y="172"/>
                    </a:lnTo>
                    <a:lnTo>
                      <a:pt x="620" y="168"/>
                    </a:lnTo>
                    <a:lnTo>
                      <a:pt x="611" y="161"/>
                    </a:lnTo>
                    <a:lnTo>
                      <a:pt x="603" y="155"/>
                    </a:lnTo>
                    <a:lnTo>
                      <a:pt x="595" y="149"/>
                    </a:lnTo>
                    <a:lnTo>
                      <a:pt x="588" y="144"/>
                    </a:lnTo>
                    <a:lnTo>
                      <a:pt x="581" y="137"/>
                    </a:lnTo>
                    <a:lnTo>
                      <a:pt x="576" y="133"/>
                    </a:lnTo>
                    <a:lnTo>
                      <a:pt x="571" y="126"/>
                    </a:lnTo>
                    <a:lnTo>
                      <a:pt x="567" y="120"/>
                    </a:lnTo>
                    <a:lnTo>
                      <a:pt x="558" y="128"/>
                    </a:lnTo>
                    <a:lnTo>
                      <a:pt x="552" y="135"/>
                    </a:lnTo>
                    <a:lnTo>
                      <a:pt x="544" y="141"/>
                    </a:lnTo>
                    <a:lnTo>
                      <a:pt x="539" y="149"/>
                    </a:lnTo>
                    <a:lnTo>
                      <a:pt x="533" y="155"/>
                    </a:lnTo>
                    <a:lnTo>
                      <a:pt x="530" y="161"/>
                    </a:lnTo>
                    <a:lnTo>
                      <a:pt x="526" y="167"/>
                    </a:lnTo>
                    <a:lnTo>
                      <a:pt x="522" y="172"/>
                    </a:lnTo>
                    <a:lnTo>
                      <a:pt x="518" y="178"/>
                    </a:lnTo>
                    <a:lnTo>
                      <a:pt x="513" y="183"/>
                    </a:lnTo>
                    <a:lnTo>
                      <a:pt x="509" y="187"/>
                    </a:lnTo>
                    <a:lnTo>
                      <a:pt x="504" y="192"/>
                    </a:lnTo>
                    <a:lnTo>
                      <a:pt x="488" y="181"/>
                    </a:lnTo>
                    <a:lnTo>
                      <a:pt x="470" y="168"/>
                    </a:lnTo>
                    <a:lnTo>
                      <a:pt x="451" y="156"/>
                    </a:lnTo>
                    <a:lnTo>
                      <a:pt x="430" y="144"/>
                    </a:lnTo>
                    <a:lnTo>
                      <a:pt x="408" y="131"/>
                    </a:lnTo>
                    <a:lnTo>
                      <a:pt x="388" y="118"/>
                    </a:lnTo>
                    <a:lnTo>
                      <a:pt x="366" y="105"/>
                    </a:lnTo>
                    <a:lnTo>
                      <a:pt x="345" y="93"/>
                    </a:lnTo>
                    <a:lnTo>
                      <a:pt x="326" y="80"/>
                    </a:lnTo>
                    <a:lnTo>
                      <a:pt x="308" y="68"/>
                    </a:lnTo>
                    <a:lnTo>
                      <a:pt x="291" y="56"/>
                    </a:lnTo>
                    <a:lnTo>
                      <a:pt x="276" y="44"/>
                    </a:lnTo>
                    <a:lnTo>
                      <a:pt x="264" y="35"/>
                    </a:lnTo>
                    <a:lnTo>
                      <a:pt x="255" y="23"/>
                    </a:lnTo>
                    <a:lnTo>
                      <a:pt x="250" y="15"/>
                    </a:lnTo>
                    <a:lnTo>
                      <a:pt x="247" y="6"/>
                    </a:lnTo>
                    <a:lnTo>
                      <a:pt x="240" y="22"/>
                    </a:lnTo>
                    <a:lnTo>
                      <a:pt x="231" y="40"/>
                    </a:lnTo>
                    <a:lnTo>
                      <a:pt x="219" y="57"/>
                    </a:lnTo>
                    <a:lnTo>
                      <a:pt x="207" y="75"/>
                    </a:lnTo>
                    <a:lnTo>
                      <a:pt x="195" y="94"/>
                    </a:lnTo>
                    <a:lnTo>
                      <a:pt x="180" y="114"/>
                    </a:lnTo>
                    <a:lnTo>
                      <a:pt x="166" y="134"/>
                    </a:lnTo>
                    <a:lnTo>
                      <a:pt x="151" y="152"/>
                    </a:lnTo>
                    <a:lnTo>
                      <a:pt x="135" y="172"/>
                    </a:lnTo>
                    <a:lnTo>
                      <a:pt x="120" y="191"/>
                    </a:lnTo>
                    <a:lnTo>
                      <a:pt x="106" y="209"/>
                    </a:lnTo>
                    <a:lnTo>
                      <a:pt x="90" y="227"/>
                    </a:lnTo>
                    <a:lnTo>
                      <a:pt x="77" y="243"/>
                    </a:lnTo>
                    <a:lnTo>
                      <a:pt x="63" y="259"/>
                    </a:lnTo>
                    <a:lnTo>
                      <a:pt x="51" y="274"/>
                    </a:lnTo>
                    <a:lnTo>
                      <a:pt x="41" y="286"/>
                    </a:lnTo>
                    <a:lnTo>
                      <a:pt x="37" y="371"/>
                    </a:lnTo>
                    <a:lnTo>
                      <a:pt x="33" y="508"/>
                    </a:lnTo>
                    <a:lnTo>
                      <a:pt x="30" y="640"/>
                    </a:lnTo>
                    <a:lnTo>
                      <a:pt x="24" y="712"/>
                    </a:lnTo>
                    <a:lnTo>
                      <a:pt x="17" y="747"/>
                    </a:lnTo>
                    <a:lnTo>
                      <a:pt x="6" y="801"/>
                    </a:lnTo>
                    <a:lnTo>
                      <a:pt x="0" y="852"/>
                    </a:lnTo>
                    <a:lnTo>
                      <a:pt x="0" y="884"/>
                    </a:lnTo>
                    <a:lnTo>
                      <a:pt x="5" y="899"/>
                    </a:lnTo>
                    <a:lnTo>
                      <a:pt x="14" y="915"/>
                    </a:lnTo>
                    <a:lnTo>
                      <a:pt x="24" y="932"/>
                    </a:lnTo>
                    <a:lnTo>
                      <a:pt x="37" y="951"/>
                    </a:lnTo>
                    <a:lnTo>
                      <a:pt x="49" y="969"/>
                    </a:lnTo>
                    <a:lnTo>
                      <a:pt x="62" y="986"/>
                    </a:lnTo>
                    <a:lnTo>
                      <a:pt x="75" y="1000"/>
                    </a:lnTo>
                    <a:lnTo>
                      <a:pt x="85" y="1012"/>
                    </a:lnTo>
                    <a:lnTo>
                      <a:pt x="94" y="1020"/>
                    </a:lnTo>
                    <a:lnTo>
                      <a:pt x="104" y="1028"/>
                    </a:lnTo>
                    <a:lnTo>
                      <a:pt x="115" y="1035"/>
                    </a:lnTo>
                    <a:lnTo>
                      <a:pt x="128" y="1043"/>
                    </a:lnTo>
                    <a:lnTo>
                      <a:pt x="139" y="1048"/>
                    </a:lnTo>
                    <a:lnTo>
                      <a:pt x="149" y="1052"/>
                    </a:lnTo>
                    <a:lnTo>
                      <a:pt x="160" y="1056"/>
                    </a:lnTo>
                    <a:lnTo>
                      <a:pt x="169" y="1059"/>
                    </a:lnTo>
                    <a:lnTo>
                      <a:pt x="182" y="1045"/>
                    </a:lnTo>
                    <a:lnTo>
                      <a:pt x="200" y="1025"/>
                    </a:lnTo>
                    <a:lnTo>
                      <a:pt x="220" y="1000"/>
                    </a:lnTo>
                    <a:lnTo>
                      <a:pt x="244" y="973"/>
                    </a:lnTo>
                    <a:lnTo>
                      <a:pt x="265" y="947"/>
                    </a:lnTo>
                    <a:lnTo>
                      <a:pt x="286" y="924"/>
                    </a:lnTo>
                    <a:lnTo>
                      <a:pt x="303" y="904"/>
                    </a:lnTo>
                    <a:lnTo>
                      <a:pt x="313" y="891"/>
                    </a:lnTo>
                    <a:lnTo>
                      <a:pt x="320" y="884"/>
                    </a:lnTo>
                    <a:lnTo>
                      <a:pt x="326" y="875"/>
                    </a:lnTo>
                    <a:lnTo>
                      <a:pt x="334" y="867"/>
                    </a:lnTo>
                    <a:lnTo>
                      <a:pt x="341" y="858"/>
                    </a:lnTo>
                    <a:lnTo>
                      <a:pt x="347" y="849"/>
                    </a:lnTo>
                    <a:lnTo>
                      <a:pt x="352" y="840"/>
                    </a:lnTo>
                    <a:lnTo>
                      <a:pt x="353" y="833"/>
                    </a:lnTo>
                    <a:lnTo>
                      <a:pt x="353" y="824"/>
                    </a:lnTo>
                    <a:lnTo>
                      <a:pt x="352" y="796"/>
                    </a:lnTo>
                    <a:lnTo>
                      <a:pt x="354" y="752"/>
                    </a:lnTo>
                    <a:lnTo>
                      <a:pt x="361" y="707"/>
                    </a:lnTo>
                    <a:lnTo>
                      <a:pt x="374" y="667"/>
                    </a:lnTo>
                    <a:lnTo>
                      <a:pt x="383" y="647"/>
                    </a:lnTo>
                    <a:lnTo>
                      <a:pt x="396" y="621"/>
                    </a:lnTo>
                    <a:lnTo>
                      <a:pt x="411" y="592"/>
                    </a:lnTo>
                    <a:lnTo>
                      <a:pt x="427" y="563"/>
                    </a:lnTo>
                    <a:lnTo>
                      <a:pt x="441" y="534"/>
                    </a:lnTo>
                    <a:lnTo>
                      <a:pt x="452" y="511"/>
                    </a:lnTo>
                    <a:lnTo>
                      <a:pt x="460" y="492"/>
                    </a:lnTo>
                    <a:lnTo>
                      <a:pt x="463" y="483"/>
                    </a:lnTo>
                    <a:lnTo>
                      <a:pt x="477" y="486"/>
                    </a:lnTo>
                    <a:lnTo>
                      <a:pt x="486" y="487"/>
                    </a:lnTo>
                    <a:lnTo>
                      <a:pt x="492" y="488"/>
                    </a:lnTo>
                    <a:lnTo>
                      <a:pt x="500" y="488"/>
                    </a:lnTo>
                    <a:lnTo>
                      <a:pt x="499" y="503"/>
                    </a:lnTo>
                    <a:lnTo>
                      <a:pt x="499" y="509"/>
                    </a:lnTo>
                    <a:lnTo>
                      <a:pt x="499" y="513"/>
                    </a:lnTo>
                    <a:lnTo>
                      <a:pt x="497" y="542"/>
                    </a:lnTo>
                    <a:lnTo>
                      <a:pt x="494" y="607"/>
                    </a:lnTo>
                    <a:lnTo>
                      <a:pt x="491" y="679"/>
                    </a:lnTo>
                    <a:lnTo>
                      <a:pt x="491" y="724"/>
                    </a:lnTo>
                    <a:lnTo>
                      <a:pt x="494" y="749"/>
                    </a:lnTo>
                    <a:lnTo>
                      <a:pt x="500" y="797"/>
                    </a:lnTo>
                    <a:lnTo>
                      <a:pt x="506" y="860"/>
                    </a:lnTo>
                    <a:lnTo>
                      <a:pt x="514" y="932"/>
                    </a:lnTo>
                    <a:lnTo>
                      <a:pt x="522" y="1003"/>
                    </a:lnTo>
                    <a:lnTo>
                      <a:pt x="530" y="1066"/>
                    </a:lnTo>
                    <a:lnTo>
                      <a:pt x="536" y="1113"/>
                    </a:lnTo>
                    <a:lnTo>
                      <a:pt x="541" y="1137"/>
                    </a:lnTo>
                    <a:lnTo>
                      <a:pt x="546" y="1154"/>
                    </a:lnTo>
                    <a:lnTo>
                      <a:pt x="546" y="1169"/>
                    </a:lnTo>
                    <a:lnTo>
                      <a:pt x="543" y="1183"/>
                    </a:lnTo>
                    <a:lnTo>
                      <a:pt x="539" y="1191"/>
                    </a:lnTo>
                    <a:lnTo>
                      <a:pt x="536" y="1196"/>
                    </a:lnTo>
                    <a:lnTo>
                      <a:pt x="532" y="1204"/>
                    </a:lnTo>
                    <a:lnTo>
                      <a:pt x="530" y="1214"/>
                    </a:lnTo>
                    <a:lnTo>
                      <a:pt x="530" y="1226"/>
                    </a:lnTo>
                    <a:lnTo>
                      <a:pt x="533" y="1240"/>
                    </a:lnTo>
                    <a:lnTo>
                      <a:pt x="541" y="1256"/>
                    </a:lnTo>
                    <a:lnTo>
                      <a:pt x="557" y="1272"/>
                    </a:lnTo>
                    <a:lnTo>
                      <a:pt x="580" y="1288"/>
                    </a:lnTo>
                    <a:lnTo>
                      <a:pt x="573" y="1303"/>
                    </a:lnTo>
                    <a:lnTo>
                      <a:pt x="564" y="1329"/>
                    </a:lnTo>
                    <a:lnTo>
                      <a:pt x="555" y="1361"/>
                    </a:lnTo>
                    <a:lnTo>
                      <a:pt x="545" y="1397"/>
                    </a:lnTo>
                    <a:lnTo>
                      <a:pt x="537" y="1436"/>
                    </a:lnTo>
                    <a:lnTo>
                      <a:pt x="531" y="1472"/>
                    </a:lnTo>
                    <a:lnTo>
                      <a:pt x="526" y="1503"/>
                    </a:lnTo>
                    <a:lnTo>
                      <a:pt x="526" y="1526"/>
                    </a:lnTo>
                    <a:lnTo>
                      <a:pt x="527" y="1553"/>
                    </a:lnTo>
                    <a:lnTo>
                      <a:pt x="528" y="1599"/>
                    </a:lnTo>
                    <a:lnTo>
                      <a:pt x="527" y="1658"/>
                    </a:lnTo>
                    <a:lnTo>
                      <a:pt x="524" y="1724"/>
                    </a:lnTo>
                    <a:lnTo>
                      <a:pt x="517" y="1796"/>
                    </a:lnTo>
                    <a:lnTo>
                      <a:pt x="505" y="1868"/>
                    </a:lnTo>
                    <a:lnTo>
                      <a:pt x="486" y="1935"/>
                    </a:lnTo>
                    <a:lnTo>
                      <a:pt x="461" y="1994"/>
                    </a:lnTo>
                    <a:lnTo>
                      <a:pt x="469" y="2000"/>
                    </a:lnTo>
                    <a:lnTo>
                      <a:pt x="477" y="2006"/>
                    </a:lnTo>
                    <a:lnTo>
                      <a:pt x="485" y="2011"/>
                    </a:lnTo>
                    <a:lnTo>
                      <a:pt x="491" y="2015"/>
                    </a:lnTo>
                    <a:lnTo>
                      <a:pt x="497" y="2020"/>
                    </a:lnTo>
                    <a:lnTo>
                      <a:pt x="504" y="2023"/>
                    </a:lnTo>
                    <a:lnTo>
                      <a:pt x="510" y="2027"/>
                    </a:lnTo>
                    <a:lnTo>
                      <a:pt x="517" y="2032"/>
                    </a:lnTo>
                    <a:lnTo>
                      <a:pt x="530" y="2039"/>
                    </a:lnTo>
                    <a:lnTo>
                      <a:pt x="550" y="2051"/>
                    </a:lnTo>
                    <a:lnTo>
                      <a:pt x="577" y="2063"/>
                    </a:lnTo>
                    <a:lnTo>
                      <a:pt x="607" y="2077"/>
                    </a:lnTo>
                    <a:lnTo>
                      <a:pt x="637" y="2088"/>
                    </a:lnTo>
                    <a:lnTo>
                      <a:pt x="665" y="2098"/>
                    </a:lnTo>
                    <a:lnTo>
                      <a:pt x="689" y="2104"/>
                    </a:lnTo>
                    <a:lnTo>
                      <a:pt x="706" y="2104"/>
                    </a:lnTo>
                    <a:lnTo>
                      <a:pt x="717" y="2101"/>
                    </a:lnTo>
                    <a:lnTo>
                      <a:pt x="729" y="2096"/>
                    </a:lnTo>
                    <a:lnTo>
                      <a:pt x="745" y="2089"/>
                    </a:lnTo>
                    <a:lnTo>
                      <a:pt x="760" y="2080"/>
                    </a:lnTo>
                    <a:lnTo>
                      <a:pt x="776" y="2070"/>
                    </a:lnTo>
                    <a:lnTo>
                      <a:pt x="790" y="2062"/>
                    </a:lnTo>
                    <a:lnTo>
                      <a:pt x="802" y="2054"/>
                    </a:lnTo>
                    <a:lnTo>
                      <a:pt x="809" y="2049"/>
                    </a:lnTo>
                    <a:lnTo>
                      <a:pt x="808" y="1982"/>
                    </a:lnTo>
                    <a:lnTo>
                      <a:pt x="813" y="1882"/>
                    </a:lnTo>
                    <a:lnTo>
                      <a:pt x="821" y="1784"/>
                    </a:lnTo>
                    <a:lnTo>
                      <a:pt x="826" y="1726"/>
                    </a:lnTo>
                    <a:lnTo>
                      <a:pt x="831" y="1696"/>
                    </a:lnTo>
                    <a:lnTo>
                      <a:pt x="843" y="1638"/>
                    </a:lnTo>
                    <a:lnTo>
                      <a:pt x="857" y="1562"/>
                    </a:lnTo>
                    <a:lnTo>
                      <a:pt x="872" y="1478"/>
                    </a:lnTo>
                    <a:lnTo>
                      <a:pt x="888" y="1393"/>
                    </a:lnTo>
                    <a:lnTo>
                      <a:pt x="900" y="1320"/>
                    </a:lnTo>
                    <a:lnTo>
                      <a:pt x="906" y="1268"/>
                    </a:lnTo>
                    <a:lnTo>
                      <a:pt x="905" y="1245"/>
                    </a:lnTo>
                    <a:lnTo>
                      <a:pt x="896" y="1221"/>
                    </a:lnTo>
                    <a:lnTo>
                      <a:pt x="889" y="1180"/>
                    </a:lnTo>
                    <a:lnTo>
                      <a:pt x="883" y="1139"/>
                    </a:lnTo>
                    <a:lnTo>
                      <a:pt x="872" y="1114"/>
                    </a:lnTo>
                    <a:lnTo>
                      <a:pt x="879" y="1088"/>
                    </a:lnTo>
                    <a:lnTo>
                      <a:pt x="892" y="1035"/>
                    </a:lnTo>
                    <a:lnTo>
                      <a:pt x="909" y="966"/>
                    </a:lnTo>
                    <a:lnTo>
                      <a:pt x="928" y="885"/>
                    </a:lnTo>
                    <a:lnTo>
                      <a:pt x="947" y="806"/>
                    </a:lnTo>
                    <a:lnTo>
                      <a:pt x="963" y="736"/>
                    </a:lnTo>
                    <a:lnTo>
                      <a:pt x="972" y="683"/>
                    </a:lnTo>
                    <a:lnTo>
                      <a:pt x="974" y="657"/>
                    </a:lnTo>
                    <a:lnTo>
                      <a:pt x="969" y="586"/>
                    </a:lnTo>
                    <a:lnTo>
                      <a:pt x="965" y="456"/>
                    </a:lnTo>
                    <a:lnTo>
                      <a:pt x="963" y="328"/>
                    </a:lnTo>
                    <a:lnTo>
                      <a:pt x="961" y="266"/>
                    </a:lnTo>
                    <a:lnTo>
                      <a:pt x="961" y="258"/>
                    </a:lnTo>
                    <a:lnTo>
                      <a:pt x="959" y="247"/>
                    </a:lnTo>
                    <a:lnTo>
                      <a:pt x="954" y="235"/>
                    </a:lnTo>
                    <a:lnTo>
                      <a:pt x="945" y="224"/>
                    </a:lnTo>
                    <a:lnTo>
                      <a:pt x="938" y="218"/>
                    </a:lnTo>
                    <a:lnTo>
                      <a:pt x="932" y="209"/>
                    </a:lnTo>
                    <a:lnTo>
                      <a:pt x="924" y="198"/>
                    </a:lnTo>
                    <a:lnTo>
                      <a:pt x="918" y="187"/>
                    </a:lnTo>
                    <a:lnTo>
                      <a:pt x="912" y="176"/>
                    </a:lnTo>
                    <a:lnTo>
                      <a:pt x="907" y="166"/>
                    </a:lnTo>
                    <a:lnTo>
                      <a:pt x="905" y="159"/>
                    </a:lnTo>
                    <a:lnTo>
                      <a:pt x="903" y="152"/>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5" name="Google Shape;305;p18"/>
              <p:cNvSpPr/>
              <p:nvPr/>
            </p:nvSpPr>
            <p:spPr>
              <a:xfrm>
                <a:off x="1736" y="3929"/>
                <a:ext cx="53" cy="64"/>
              </a:xfrm>
              <a:custGeom>
                <a:rect b="b" l="l" r="r" t="t"/>
                <a:pathLst>
                  <a:path extrusionOk="0" h="191" w="159">
                    <a:moveTo>
                      <a:pt x="134" y="57"/>
                    </a:moveTo>
                    <a:lnTo>
                      <a:pt x="142" y="48"/>
                    </a:lnTo>
                    <a:lnTo>
                      <a:pt x="149" y="40"/>
                    </a:lnTo>
                    <a:lnTo>
                      <a:pt x="155" y="32"/>
                    </a:lnTo>
                    <a:lnTo>
                      <a:pt x="159" y="26"/>
                    </a:lnTo>
                    <a:lnTo>
                      <a:pt x="149" y="17"/>
                    </a:lnTo>
                    <a:lnTo>
                      <a:pt x="140" y="11"/>
                    </a:lnTo>
                    <a:lnTo>
                      <a:pt x="131" y="5"/>
                    </a:lnTo>
                    <a:lnTo>
                      <a:pt x="123" y="0"/>
                    </a:lnTo>
                    <a:lnTo>
                      <a:pt x="113" y="14"/>
                    </a:lnTo>
                    <a:lnTo>
                      <a:pt x="97" y="31"/>
                    </a:lnTo>
                    <a:lnTo>
                      <a:pt x="79" y="52"/>
                    </a:lnTo>
                    <a:lnTo>
                      <a:pt x="60" y="73"/>
                    </a:lnTo>
                    <a:lnTo>
                      <a:pt x="40" y="94"/>
                    </a:lnTo>
                    <a:lnTo>
                      <a:pt x="24" y="114"/>
                    </a:lnTo>
                    <a:lnTo>
                      <a:pt x="9" y="131"/>
                    </a:lnTo>
                    <a:lnTo>
                      <a:pt x="0" y="144"/>
                    </a:lnTo>
                    <a:lnTo>
                      <a:pt x="8" y="155"/>
                    </a:lnTo>
                    <a:lnTo>
                      <a:pt x="17" y="167"/>
                    </a:lnTo>
                    <a:lnTo>
                      <a:pt x="26" y="181"/>
                    </a:lnTo>
                    <a:lnTo>
                      <a:pt x="34" y="191"/>
                    </a:lnTo>
                    <a:lnTo>
                      <a:pt x="43" y="178"/>
                    </a:lnTo>
                    <a:lnTo>
                      <a:pt x="51" y="168"/>
                    </a:lnTo>
                    <a:lnTo>
                      <a:pt x="55" y="161"/>
                    </a:lnTo>
                    <a:lnTo>
                      <a:pt x="57" y="157"/>
                    </a:lnTo>
                    <a:lnTo>
                      <a:pt x="66" y="146"/>
                    </a:lnTo>
                    <a:lnTo>
                      <a:pt x="76" y="131"/>
                    </a:lnTo>
                    <a:lnTo>
                      <a:pt x="89" y="115"/>
                    </a:lnTo>
                    <a:lnTo>
                      <a:pt x="102" y="98"/>
                    </a:lnTo>
                    <a:lnTo>
                      <a:pt x="115" y="83"/>
                    </a:lnTo>
                    <a:lnTo>
                      <a:pt x="125" y="69"/>
                    </a:lnTo>
                    <a:lnTo>
                      <a:pt x="132" y="61"/>
                    </a:lnTo>
                    <a:lnTo>
                      <a:pt x="134" y="5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6" name="Google Shape;306;p18"/>
              <p:cNvSpPr/>
              <p:nvPr/>
            </p:nvSpPr>
            <p:spPr>
              <a:xfrm>
                <a:off x="1362" y="3531"/>
                <a:ext cx="136" cy="213"/>
              </a:xfrm>
              <a:custGeom>
                <a:rect b="b" l="l" r="r" t="t"/>
                <a:pathLst>
                  <a:path extrusionOk="0" h="638" w="407">
                    <a:moveTo>
                      <a:pt x="26" y="121"/>
                    </a:moveTo>
                    <a:lnTo>
                      <a:pt x="35" y="134"/>
                    </a:lnTo>
                    <a:lnTo>
                      <a:pt x="53" y="149"/>
                    </a:lnTo>
                    <a:lnTo>
                      <a:pt x="77" y="166"/>
                    </a:lnTo>
                    <a:lnTo>
                      <a:pt x="107" y="183"/>
                    </a:lnTo>
                    <a:lnTo>
                      <a:pt x="138" y="199"/>
                    </a:lnTo>
                    <a:lnTo>
                      <a:pt x="168" y="214"/>
                    </a:lnTo>
                    <a:lnTo>
                      <a:pt x="193" y="227"/>
                    </a:lnTo>
                    <a:lnTo>
                      <a:pt x="214" y="234"/>
                    </a:lnTo>
                    <a:lnTo>
                      <a:pt x="219" y="237"/>
                    </a:lnTo>
                    <a:lnTo>
                      <a:pt x="218" y="235"/>
                    </a:lnTo>
                    <a:lnTo>
                      <a:pt x="215" y="230"/>
                    </a:lnTo>
                    <a:lnTo>
                      <a:pt x="217" y="222"/>
                    </a:lnTo>
                    <a:lnTo>
                      <a:pt x="220" y="212"/>
                    </a:lnTo>
                    <a:lnTo>
                      <a:pt x="227" y="195"/>
                    </a:lnTo>
                    <a:lnTo>
                      <a:pt x="236" y="173"/>
                    </a:lnTo>
                    <a:lnTo>
                      <a:pt x="246" y="146"/>
                    </a:lnTo>
                    <a:lnTo>
                      <a:pt x="258" y="114"/>
                    </a:lnTo>
                    <a:lnTo>
                      <a:pt x="271" y="79"/>
                    </a:lnTo>
                    <a:lnTo>
                      <a:pt x="286" y="41"/>
                    </a:lnTo>
                    <a:lnTo>
                      <a:pt x="302" y="0"/>
                    </a:lnTo>
                    <a:lnTo>
                      <a:pt x="304" y="5"/>
                    </a:lnTo>
                    <a:lnTo>
                      <a:pt x="308" y="14"/>
                    </a:lnTo>
                    <a:lnTo>
                      <a:pt x="315" y="23"/>
                    </a:lnTo>
                    <a:lnTo>
                      <a:pt x="321" y="36"/>
                    </a:lnTo>
                    <a:lnTo>
                      <a:pt x="327" y="47"/>
                    </a:lnTo>
                    <a:lnTo>
                      <a:pt x="335" y="58"/>
                    </a:lnTo>
                    <a:lnTo>
                      <a:pt x="340" y="68"/>
                    </a:lnTo>
                    <a:lnTo>
                      <a:pt x="346" y="76"/>
                    </a:lnTo>
                    <a:lnTo>
                      <a:pt x="351" y="87"/>
                    </a:lnTo>
                    <a:lnTo>
                      <a:pt x="361" y="102"/>
                    </a:lnTo>
                    <a:lnTo>
                      <a:pt x="371" y="116"/>
                    </a:lnTo>
                    <a:lnTo>
                      <a:pt x="380" y="131"/>
                    </a:lnTo>
                    <a:lnTo>
                      <a:pt x="388" y="146"/>
                    </a:lnTo>
                    <a:lnTo>
                      <a:pt x="394" y="162"/>
                    </a:lnTo>
                    <a:lnTo>
                      <a:pt x="401" y="177"/>
                    </a:lnTo>
                    <a:lnTo>
                      <a:pt x="405" y="192"/>
                    </a:lnTo>
                    <a:lnTo>
                      <a:pt x="407" y="207"/>
                    </a:lnTo>
                    <a:lnTo>
                      <a:pt x="407" y="229"/>
                    </a:lnTo>
                    <a:lnTo>
                      <a:pt x="402" y="266"/>
                    </a:lnTo>
                    <a:lnTo>
                      <a:pt x="393" y="312"/>
                    </a:lnTo>
                    <a:lnTo>
                      <a:pt x="382" y="363"/>
                    </a:lnTo>
                    <a:lnTo>
                      <a:pt x="367" y="416"/>
                    </a:lnTo>
                    <a:lnTo>
                      <a:pt x="352" y="466"/>
                    </a:lnTo>
                    <a:lnTo>
                      <a:pt x="336" y="509"/>
                    </a:lnTo>
                    <a:lnTo>
                      <a:pt x="322" y="542"/>
                    </a:lnTo>
                    <a:lnTo>
                      <a:pt x="321" y="545"/>
                    </a:lnTo>
                    <a:lnTo>
                      <a:pt x="316" y="554"/>
                    </a:lnTo>
                    <a:lnTo>
                      <a:pt x="311" y="566"/>
                    </a:lnTo>
                    <a:lnTo>
                      <a:pt x="303" y="581"/>
                    </a:lnTo>
                    <a:lnTo>
                      <a:pt x="297" y="597"/>
                    </a:lnTo>
                    <a:lnTo>
                      <a:pt x="289" y="614"/>
                    </a:lnTo>
                    <a:lnTo>
                      <a:pt x="281" y="627"/>
                    </a:lnTo>
                    <a:lnTo>
                      <a:pt x="276" y="638"/>
                    </a:lnTo>
                    <a:lnTo>
                      <a:pt x="272" y="633"/>
                    </a:lnTo>
                    <a:lnTo>
                      <a:pt x="267" y="627"/>
                    </a:lnTo>
                    <a:lnTo>
                      <a:pt x="259" y="617"/>
                    </a:lnTo>
                    <a:lnTo>
                      <a:pt x="251" y="606"/>
                    </a:lnTo>
                    <a:lnTo>
                      <a:pt x="242" y="594"/>
                    </a:lnTo>
                    <a:lnTo>
                      <a:pt x="233" y="581"/>
                    </a:lnTo>
                    <a:lnTo>
                      <a:pt x="227" y="570"/>
                    </a:lnTo>
                    <a:lnTo>
                      <a:pt x="220" y="559"/>
                    </a:lnTo>
                    <a:lnTo>
                      <a:pt x="217" y="552"/>
                    </a:lnTo>
                    <a:lnTo>
                      <a:pt x="211" y="544"/>
                    </a:lnTo>
                    <a:lnTo>
                      <a:pt x="206" y="537"/>
                    </a:lnTo>
                    <a:lnTo>
                      <a:pt x="200" y="528"/>
                    </a:lnTo>
                    <a:lnTo>
                      <a:pt x="193" y="518"/>
                    </a:lnTo>
                    <a:lnTo>
                      <a:pt x="186" y="508"/>
                    </a:lnTo>
                    <a:lnTo>
                      <a:pt x="178" y="497"/>
                    </a:lnTo>
                    <a:lnTo>
                      <a:pt x="170" y="486"/>
                    </a:lnTo>
                    <a:lnTo>
                      <a:pt x="166" y="480"/>
                    </a:lnTo>
                    <a:lnTo>
                      <a:pt x="161" y="472"/>
                    </a:lnTo>
                    <a:lnTo>
                      <a:pt x="157" y="466"/>
                    </a:lnTo>
                    <a:lnTo>
                      <a:pt x="152" y="459"/>
                    </a:lnTo>
                    <a:lnTo>
                      <a:pt x="151" y="459"/>
                    </a:lnTo>
                    <a:lnTo>
                      <a:pt x="129" y="425"/>
                    </a:lnTo>
                    <a:lnTo>
                      <a:pt x="106" y="388"/>
                    </a:lnTo>
                    <a:lnTo>
                      <a:pt x="84" y="348"/>
                    </a:lnTo>
                    <a:lnTo>
                      <a:pt x="62" y="304"/>
                    </a:lnTo>
                    <a:lnTo>
                      <a:pt x="41" y="258"/>
                    </a:lnTo>
                    <a:lnTo>
                      <a:pt x="23" y="209"/>
                    </a:lnTo>
                    <a:lnTo>
                      <a:pt x="10" y="159"/>
                    </a:lnTo>
                    <a:lnTo>
                      <a:pt x="0" y="105"/>
                    </a:lnTo>
                    <a:lnTo>
                      <a:pt x="8" y="111"/>
                    </a:lnTo>
                    <a:lnTo>
                      <a:pt x="17" y="116"/>
                    </a:lnTo>
                    <a:lnTo>
                      <a:pt x="23" y="120"/>
                    </a:lnTo>
                    <a:lnTo>
                      <a:pt x="26" y="121"/>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7" name="Google Shape;307;p18"/>
              <p:cNvSpPr/>
              <p:nvPr/>
            </p:nvSpPr>
            <p:spPr>
              <a:xfrm>
                <a:off x="1258" y="3647"/>
                <a:ext cx="35" cy="57"/>
              </a:xfrm>
              <a:custGeom>
                <a:rect b="b" l="l" r="r" t="t"/>
                <a:pathLst>
                  <a:path extrusionOk="0" h="171" w="104">
                    <a:moveTo>
                      <a:pt x="98" y="128"/>
                    </a:moveTo>
                    <a:lnTo>
                      <a:pt x="104" y="149"/>
                    </a:lnTo>
                    <a:lnTo>
                      <a:pt x="55" y="171"/>
                    </a:lnTo>
                    <a:lnTo>
                      <a:pt x="0" y="20"/>
                    </a:lnTo>
                    <a:lnTo>
                      <a:pt x="5" y="19"/>
                    </a:lnTo>
                    <a:lnTo>
                      <a:pt x="10" y="16"/>
                    </a:lnTo>
                    <a:lnTo>
                      <a:pt x="18" y="14"/>
                    </a:lnTo>
                    <a:lnTo>
                      <a:pt x="26" y="11"/>
                    </a:lnTo>
                    <a:lnTo>
                      <a:pt x="33" y="8"/>
                    </a:lnTo>
                    <a:lnTo>
                      <a:pt x="41" y="5"/>
                    </a:lnTo>
                    <a:lnTo>
                      <a:pt x="49" y="3"/>
                    </a:lnTo>
                    <a:lnTo>
                      <a:pt x="55" y="0"/>
                    </a:lnTo>
                    <a:lnTo>
                      <a:pt x="60" y="3"/>
                    </a:lnTo>
                    <a:lnTo>
                      <a:pt x="64" y="6"/>
                    </a:lnTo>
                    <a:lnTo>
                      <a:pt x="67" y="11"/>
                    </a:lnTo>
                    <a:lnTo>
                      <a:pt x="72" y="19"/>
                    </a:lnTo>
                    <a:lnTo>
                      <a:pt x="98" y="128"/>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8" name="Google Shape;308;p18"/>
              <p:cNvSpPr/>
              <p:nvPr/>
            </p:nvSpPr>
            <p:spPr>
              <a:xfrm>
                <a:off x="1407" y="3609"/>
                <a:ext cx="63" cy="135"/>
              </a:xfrm>
              <a:custGeom>
                <a:rect b="b" l="l" r="r" t="t"/>
                <a:pathLst>
                  <a:path extrusionOk="0" h="404" w="188">
                    <a:moveTo>
                      <a:pt x="86" y="325"/>
                    </a:moveTo>
                    <a:lnTo>
                      <a:pt x="93" y="336"/>
                    </a:lnTo>
                    <a:lnTo>
                      <a:pt x="99" y="347"/>
                    </a:lnTo>
                    <a:lnTo>
                      <a:pt x="108" y="360"/>
                    </a:lnTo>
                    <a:lnTo>
                      <a:pt x="117" y="372"/>
                    </a:lnTo>
                    <a:lnTo>
                      <a:pt x="125" y="383"/>
                    </a:lnTo>
                    <a:lnTo>
                      <a:pt x="133" y="393"/>
                    </a:lnTo>
                    <a:lnTo>
                      <a:pt x="138" y="399"/>
                    </a:lnTo>
                    <a:lnTo>
                      <a:pt x="142" y="404"/>
                    </a:lnTo>
                    <a:lnTo>
                      <a:pt x="147" y="393"/>
                    </a:lnTo>
                    <a:lnTo>
                      <a:pt x="155" y="380"/>
                    </a:lnTo>
                    <a:lnTo>
                      <a:pt x="163" y="363"/>
                    </a:lnTo>
                    <a:lnTo>
                      <a:pt x="169" y="347"/>
                    </a:lnTo>
                    <a:lnTo>
                      <a:pt x="177" y="332"/>
                    </a:lnTo>
                    <a:lnTo>
                      <a:pt x="182" y="320"/>
                    </a:lnTo>
                    <a:lnTo>
                      <a:pt x="187" y="311"/>
                    </a:lnTo>
                    <a:lnTo>
                      <a:pt x="188" y="308"/>
                    </a:lnTo>
                    <a:lnTo>
                      <a:pt x="183" y="288"/>
                    </a:lnTo>
                    <a:lnTo>
                      <a:pt x="175" y="259"/>
                    </a:lnTo>
                    <a:lnTo>
                      <a:pt x="165" y="225"/>
                    </a:lnTo>
                    <a:lnTo>
                      <a:pt x="154" y="189"/>
                    </a:lnTo>
                    <a:lnTo>
                      <a:pt x="141" y="151"/>
                    </a:lnTo>
                    <a:lnTo>
                      <a:pt x="129" y="119"/>
                    </a:lnTo>
                    <a:lnTo>
                      <a:pt x="120" y="93"/>
                    </a:lnTo>
                    <a:lnTo>
                      <a:pt x="114" y="77"/>
                    </a:lnTo>
                    <a:lnTo>
                      <a:pt x="120" y="60"/>
                    </a:lnTo>
                    <a:lnTo>
                      <a:pt x="121" y="57"/>
                    </a:lnTo>
                    <a:lnTo>
                      <a:pt x="123" y="58"/>
                    </a:lnTo>
                    <a:lnTo>
                      <a:pt x="125" y="50"/>
                    </a:lnTo>
                    <a:lnTo>
                      <a:pt x="133" y="51"/>
                    </a:lnTo>
                    <a:lnTo>
                      <a:pt x="137" y="52"/>
                    </a:lnTo>
                    <a:lnTo>
                      <a:pt x="141" y="54"/>
                    </a:lnTo>
                    <a:lnTo>
                      <a:pt x="144" y="54"/>
                    </a:lnTo>
                    <a:lnTo>
                      <a:pt x="148" y="55"/>
                    </a:lnTo>
                    <a:lnTo>
                      <a:pt x="155" y="55"/>
                    </a:lnTo>
                    <a:lnTo>
                      <a:pt x="164" y="55"/>
                    </a:lnTo>
                    <a:lnTo>
                      <a:pt x="177" y="55"/>
                    </a:lnTo>
                    <a:lnTo>
                      <a:pt x="161" y="46"/>
                    </a:lnTo>
                    <a:lnTo>
                      <a:pt x="146" y="37"/>
                    </a:lnTo>
                    <a:lnTo>
                      <a:pt x="132" y="31"/>
                    </a:lnTo>
                    <a:lnTo>
                      <a:pt x="117" y="25"/>
                    </a:lnTo>
                    <a:lnTo>
                      <a:pt x="106" y="20"/>
                    </a:lnTo>
                    <a:lnTo>
                      <a:pt x="94" y="14"/>
                    </a:lnTo>
                    <a:lnTo>
                      <a:pt x="86" y="8"/>
                    </a:lnTo>
                    <a:lnTo>
                      <a:pt x="80" y="0"/>
                    </a:lnTo>
                    <a:lnTo>
                      <a:pt x="68" y="15"/>
                    </a:lnTo>
                    <a:lnTo>
                      <a:pt x="57" y="29"/>
                    </a:lnTo>
                    <a:lnTo>
                      <a:pt x="45" y="42"/>
                    </a:lnTo>
                    <a:lnTo>
                      <a:pt x="34" y="55"/>
                    </a:lnTo>
                    <a:lnTo>
                      <a:pt x="23" y="67"/>
                    </a:lnTo>
                    <a:lnTo>
                      <a:pt x="13" y="77"/>
                    </a:lnTo>
                    <a:lnTo>
                      <a:pt x="5" y="86"/>
                    </a:lnTo>
                    <a:lnTo>
                      <a:pt x="0" y="93"/>
                    </a:lnTo>
                    <a:lnTo>
                      <a:pt x="10" y="87"/>
                    </a:lnTo>
                    <a:lnTo>
                      <a:pt x="18" y="82"/>
                    </a:lnTo>
                    <a:lnTo>
                      <a:pt x="25" y="80"/>
                    </a:lnTo>
                    <a:lnTo>
                      <a:pt x="30" y="77"/>
                    </a:lnTo>
                    <a:lnTo>
                      <a:pt x="35" y="76"/>
                    </a:lnTo>
                    <a:lnTo>
                      <a:pt x="40" y="75"/>
                    </a:lnTo>
                    <a:lnTo>
                      <a:pt x="45" y="71"/>
                    </a:lnTo>
                    <a:lnTo>
                      <a:pt x="52" y="66"/>
                    </a:lnTo>
                    <a:lnTo>
                      <a:pt x="68" y="75"/>
                    </a:lnTo>
                    <a:lnTo>
                      <a:pt x="75" y="78"/>
                    </a:lnTo>
                    <a:lnTo>
                      <a:pt x="77" y="82"/>
                    </a:lnTo>
                    <a:lnTo>
                      <a:pt x="85" y="88"/>
                    </a:lnTo>
                    <a:lnTo>
                      <a:pt x="89" y="159"/>
                    </a:lnTo>
                    <a:lnTo>
                      <a:pt x="90" y="228"/>
                    </a:lnTo>
                    <a:lnTo>
                      <a:pt x="89" y="288"/>
                    </a:lnTo>
                    <a:lnTo>
                      <a:pt x="86" y="325"/>
                    </a:lnTo>
                    <a:close/>
                  </a:path>
                </a:pathLst>
              </a:custGeom>
              <a:solidFill>
                <a:srgbClr val="A5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09" name="Google Shape;309;p18"/>
              <p:cNvSpPr/>
              <p:nvPr/>
            </p:nvSpPr>
            <p:spPr>
              <a:xfrm>
                <a:off x="1340" y="3600"/>
                <a:ext cx="217" cy="364"/>
              </a:xfrm>
              <a:custGeom>
                <a:rect b="b" l="l" r="r" t="t"/>
                <a:pathLst>
                  <a:path extrusionOk="0" h="1091" w="649">
                    <a:moveTo>
                      <a:pt x="373" y="1067"/>
                    </a:moveTo>
                    <a:lnTo>
                      <a:pt x="378" y="1071"/>
                    </a:lnTo>
                    <a:lnTo>
                      <a:pt x="383" y="1075"/>
                    </a:lnTo>
                    <a:lnTo>
                      <a:pt x="387" y="1080"/>
                    </a:lnTo>
                    <a:lnTo>
                      <a:pt x="393" y="1086"/>
                    </a:lnTo>
                    <a:lnTo>
                      <a:pt x="400" y="1080"/>
                    </a:lnTo>
                    <a:lnTo>
                      <a:pt x="410" y="1071"/>
                    </a:lnTo>
                    <a:lnTo>
                      <a:pt x="422" y="1061"/>
                    </a:lnTo>
                    <a:lnTo>
                      <a:pt x="436" y="1050"/>
                    </a:lnTo>
                    <a:lnTo>
                      <a:pt x="451" y="1038"/>
                    </a:lnTo>
                    <a:lnTo>
                      <a:pt x="468" y="1024"/>
                    </a:lnTo>
                    <a:lnTo>
                      <a:pt x="485" y="1010"/>
                    </a:lnTo>
                    <a:lnTo>
                      <a:pt x="503" y="996"/>
                    </a:lnTo>
                    <a:lnTo>
                      <a:pt x="520" y="982"/>
                    </a:lnTo>
                    <a:lnTo>
                      <a:pt x="538" y="967"/>
                    </a:lnTo>
                    <a:lnTo>
                      <a:pt x="553" y="953"/>
                    </a:lnTo>
                    <a:lnTo>
                      <a:pt x="567" y="940"/>
                    </a:lnTo>
                    <a:lnTo>
                      <a:pt x="580" y="927"/>
                    </a:lnTo>
                    <a:lnTo>
                      <a:pt x="591" y="916"/>
                    </a:lnTo>
                    <a:lnTo>
                      <a:pt x="598" y="908"/>
                    </a:lnTo>
                    <a:lnTo>
                      <a:pt x="604" y="899"/>
                    </a:lnTo>
                    <a:lnTo>
                      <a:pt x="604" y="880"/>
                    </a:lnTo>
                    <a:lnTo>
                      <a:pt x="605" y="857"/>
                    </a:lnTo>
                    <a:lnTo>
                      <a:pt x="610" y="828"/>
                    </a:lnTo>
                    <a:lnTo>
                      <a:pt x="616" y="797"/>
                    </a:lnTo>
                    <a:lnTo>
                      <a:pt x="623" y="764"/>
                    </a:lnTo>
                    <a:lnTo>
                      <a:pt x="632" y="731"/>
                    </a:lnTo>
                    <a:lnTo>
                      <a:pt x="640" y="702"/>
                    </a:lnTo>
                    <a:lnTo>
                      <a:pt x="649" y="674"/>
                    </a:lnTo>
                    <a:lnTo>
                      <a:pt x="642" y="638"/>
                    </a:lnTo>
                    <a:lnTo>
                      <a:pt x="637" y="583"/>
                    </a:lnTo>
                    <a:lnTo>
                      <a:pt x="633" y="519"/>
                    </a:lnTo>
                    <a:lnTo>
                      <a:pt x="632" y="466"/>
                    </a:lnTo>
                    <a:lnTo>
                      <a:pt x="609" y="434"/>
                    </a:lnTo>
                    <a:lnTo>
                      <a:pt x="584" y="381"/>
                    </a:lnTo>
                    <a:lnTo>
                      <a:pt x="558" y="314"/>
                    </a:lnTo>
                    <a:lnTo>
                      <a:pt x="534" y="239"/>
                    </a:lnTo>
                    <a:lnTo>
                      <a:pt x="512" y="164"/>
                    </a:lnTo>
                    <a:lnTo>
                      <a:pt x="493" y="95"/>
                    </a:lnTo>
                    <a:lnTo>
                      <a:pt x="480" y="38"/>
                    </a:lnTo>
                    <a:lnTo>
                      <a:pt x="473" y="0"/>
                    </a:lnTo>
                    <a:lnTo>
                      <a:pt x="473" y="22"/>
                    </a:lnTo>
                    <a:lnTo>
                      <a:pt x="468" y="59"/>
                    </a:lnTo>
                    <a:lnTo>
                      <a:pt x="459" y="105"/>
                    </a:lnTo>
                    <a:lnTo>
                      <a:pt x="448" y="156"/>
                    </a:lnTo>
                    <a:lnTo>
                      <a:pt x="433" y="209"/>
                    </a:lnTo>
                    <a:lnTo>
                      <a:pt x="418" y="259"/>
                    </a:lnTo>
                    <a:lnTo>
                      <a:pt x="402" y="302"/>
                    </a:lnTo>
                    <a:lnTo>
                      <a:pt x="388" y="335"/>
                    </a:lnTo>
                    <a:lnTo>
                      <a:pt x="387" y="338"/>
                    </a:lnTo>
                    <a:lnTo>
                      <a:pt x="382" y="347"/>
                    </a:lnTo>
                    <a:lnTo>
                      <a:pt x="377" y="359"/>
                    </a:lnTo>
                    <a:lnTo>
                      <a:pt x="369" y="374"/>
                    </a:lnTo>
                    <a:lnTo>
                      <a:pt x="363" y="390"/>
                    </a:lnTo>
                    <a:lnTo>
                      <a:pt x="355" y="407"/>
                    </a:lnTo>
                    <a:lnTo>
                      <a:pt x="347" y="420"/>
                    </a:lnTo>
                    <a:lnTo>
                      <a:pt x="342" y="431"/>
                    </a:lnTo>
                    <a:lnTo>
                      <a:pt x="338" y="426"/>
                    </a:lnTo>
                    <a:lnTo>
                      <a:pt x="333" y="420"/>
                    </a:lnTo>
                    <a:lnTo>
                      <a:pt x="325" y="410"/>
                    </a:lnTo>
                    <a:lnTo>
                      <a:pt x="317" y="399"/>
                    </a:lnTo>
                    <a:lnTo>
                      <a:pt x="308" y="387"/>
                    </a:lnTo>
                    <a:lnTo>
                      <a:pt x="299" y="374"/>
                    </a:lnTo>
                    <a:lnTo>
                      <a:pt x="293" y="363"/>
                    </a:lnTo>
                    <a:lnTo>
                      <a:pt x="286" y="352"/>
                    </a:lnTo>
                    <a:lnTo>
                      <a:pt x="281" y="345"/>
                    </a:lnTo>
                    <a:lnTo>
                      <a:pt x="275" y="333"/>
                    </a:lnTo>
                    <a:lnTo>
                      <a:pt x="266" y="321"/>
                    </a:lnTo>
                    <a:lnTo>
                      <a:pt x="257" y="307"/>
                    </a:lnTo>
                    <a:lnTo>
                      <a:pt x="247" y="293"/>
                    </a:lnTo>
                    <a:lnTo>
                      <a:pt x="236" y="278"/>
                    </a:lnTo>
                    <a:lnTo>
                      <a:pt x="226" y="264"/>
                    </a:lnTo>
                    <a:lnTo>
                      <a:pt x="217" y="252"/>
                    </a:lnTo>
                    <a:lnTo>
                      <a:pt x="205" y="351"/>
                    </a:lnTo>
                    <a:lnTo>
                      <a:pt x="195" y="402"/>
                    </a:lnTo>
                    <a:lnTo>
                      <a:pt x="177" y="469"/>
                    </a:lnTo>
                    <a:lnTo>
                      <a:pt x="152" y="547"/>
                    </a:lnTo>
                    <a:lnTo>
                      <a:pt x="124" y="630"/>
                    </a:lnTo>
                    <a:lnTo>
                      <a:pt x="93" y="713"/>
                    </a:lnTo>
                    <a:lnTo>
                      <a:pt x="61" y="790"/>
                    </a:lnTo>
                    <a:lnTo>
                      <a:pt x="30" y="855"/>
                    </a:lnTo>
                    <a:lnTo>
                      <a:pt x="0" y="905"/>
                    </a:lnTo>
                    <a:lnTo>
                      <a:pt x="3" y="914"/>
                    </a:lnTo>
                    <a:lnTo>
                      <a:pt x="8" y="922"/>
                    </a:lnTo>
                    <a:lnTo>
                      <a:pt x="17" y="934"/>
                    </a:lnTo>
                    <a:lnTo>
                      <a:pt x="29" y="943"/>
                    </a:lnTo>
                    <a:lnTo>
                      <a:pt x="44" y="955"/>
                    </a:lnTo>
                    <a:lnTo>
                      <a:pt x="61" y="967"/>
                    </a:lnTo>
                    <a:lnTo>
                      <a:pt x="79" y="979"/>
                    </a:lnTo>
                    <a:lnTo>
                      <a:pt x="98" y="992"/>
                    </a:lnTo>
                    <a:lnTo>
                      <a:pt x="119" y="1004"/>
                    </a:lnTo>
                    <a:lnTo>
                      <a:pt x="141" y="1017"/>
                    </a:lnTo>
                    <a:lnTo>
                      <a:pt x="161" y="1030"/>
                    </a:lnTo>
                    <a:lnTo>
                      <a:pt x="183" y="1043"/>
                    </a:lnTo>
                    <a:lnTo>
                      <a:pt x="204" y="1055"/>
                    </a:lnTo>
                    <a:lnTo>
                      <a:pt x="223" y="1067"/>
                    </a:lnTo>
                    <a:lnTo>
                      <a:pt x="241" y="1080"/>
                    </a:lnTo>
                    <a:lnTo>
                      <a:pt x="257" y="1091"/>
                    </a:lnTo>
                    <a:lnTo>
                      <a:pt x="262" y="1086"/>
                    </a:lnTo>
                    <a:lnTo>
                      <a:pt x="266" y="1082"/>
                    </a:lnTo>
                    <a:lnTo>
                      <a:pt x="271" y="1077"/>
                    </a:lnTo>
                    <a:lnTo>
                      <a:pt x="275" y="1071"/>
                    </a:lnTo>
                    <a:lnTo>
                      <a:pt x="279" y="1066"/>
                    </a:lnTo>
                    <a:lnTo>
                      <a:pt x="283" y="1060"/>
                    </a:lnTo>
                    <a:lnTo>
                      <a:pt x="286" y="1054"/>
                    </a:lnTo>
                    <a:lnTo>
                      <a:pt x="292" y="1048"/>
                    </a:lnTo>
                    <a:lnTo>
                      <a:pt x="297" y="1040"/>
                    </a:lnTo>
                    <a:lnTo>
                      <a:pt x="305" y="1034"/>
                    </a:lnTo>
                    <a:lnTo>
                      <a:pt x="311" y="1027"/>
                    </a:lnTo>
                    <a:lnTo>
                      <a:pt x="320" y="1019"/>
                    </a:lnTo>
                    <a:lnTo>
                      <a:pt x="324" y="1025"/>
                    </a:lnTo>
                    <a:lnTo>
                      <a:pt x="329" y="1032"/>
                    </a:lnTo>
                    <a:lnTo>
                      <a:pt x="334" y="1036"/>
                    </a:lnTo>
                    <a:lnTo>
                      <a:pt x="341" y="1043"/>
                    </a:lnTo>
                    <a:lnTo>
                      <a:pt x="348" y="1048"/>
                    </a:lnTo>
                    <a:lnTo>
                      <a:pt x="356" y="1054"/>
                    </a:lnTo>
                    <a:lnTo>
                      <a:pt x="364" y="1060"/>
                    </a:lnTo>
                    <a:lnTo>
                      <a:pt x="373" y="1067"/>
                    </a:lnTo>
                    <a:close/>
                  </a:path>
                </a:pathLst>
              </a:custGeom>
              <a:solidFill>
                <a:srgbClr val="116BA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0" name="Google Shape;310;p18"/>
              <p:cNvSpPr/>
              <p:nvPr/>
            </p:nvSpPr>
            <p:spPr>
              <a:xfrm>
                <a:off x="1329" y="3411"/>
                <a:ext cx="134" cy="177"/>
              </a:xfrm>
              <a:custGeom>
                <a:rect b="b" l="l" r="r" t="t"/>
                <a:pathLst>
                  <a:path extrusionOk="0" h="531" w="402">
                    <a:moveTo>
                      <a:pt x="128" y="476"/>
                    </a:moveTo>
                    <a:lnTo>
                      <a:pt x="121" y="470"/>
                    </a:lnTo>
                    <a:lnTo>
                      <a:pt x="119" y="470"/>
                    </a:lnTo>
                    <a:lnTo>
                      <a:pt x="122" y="474"/>
                    </a:lnTo>
                    <a:lnTo>
                      <a:pt x="126" y="481"/>
                    </a:lnTo>
                    <a:lnTo>
                      <a:pt x="123" y="480"/>
                    </a:lnTo>
                    <a:lnTo>
                      <a:pt x="117" y="476"/>
                    </a:lnTo>
                    <a:lnTo>
                      <a:pt x="108" y="471"/>
                    </a:lnTo>
                    <a:lnTo>
                      <a:pt x="100" y="465"/>
                    </a:lnTo>
                    <a:lnTo>
                      <a:pt x="94" y="457"/>
                    </a:lnTo>
                    <a:lnTo>
                      <a:pt x="92" y="448"/>
                    </a:lnTo>
                    <a:lnTo>
                      <a:pt x="94" y="440"/>
                    </a:lnTo>
                    <a:lnTo>
                      <a:pt x="96" y="433"/>
                    </a:lnTo>
                    <a:lnTo>
                      <a:pt x="92" y="429"/>
                    </a:lnTo>
                    <a:lnTo>
                      <a:pt x="87" y="426"/>
                    </a:lnTo>
                    <a:lnTo>
                      <a:pt x="81" y="421"/>
                    </a:lnTo>
                    <a:lnTo>
                      <a:pt x="74" y="413"/>
                    </a:lnTo>
                    <a:lnTo>
                      <a:pt x="67" y="396"/>
                    </a:lnTo>
                    <a:lnTo>
                      <a:pt x="58" y="367"/>
                    </a:lnTo>
                    <a:lnTo>
                      <a:pt x="49" y="339"/>
                    </a:lnTo>
                    <a:lnTo>
                      <a:pt x="43" y="321"/>
                    </a:lnTo>
                    <a:lnTo>
                      <a:pt x="41" y="312"/>
                    </a:lnTo>
                    <a:lnTo>
                      <a:pt x="36" y="300"/>
                    </a:lnTo>
                    <a:lnTo>
                      <a:pt x="27" y="287"/>
                    </a:lnTo>
                    <a:lnTo>
                      <a:pt x="12" y="273"/>
                    </a:lnTo>
                    <a:lnTo>
                      <a:pt x="21" y="263"/>
                    </a:lnTo>
                    <a:lnTo>
                      <a:pt x="16" y="254"/>
                    </a:lnTo>
                    <a:lnTo>
                      <a:pt x="12" y="235"/>
                    </a:lnTo>
                    <a:lnTo>
                      <a:pt x="12" y="214"/>
                    </a:lnTo>
                    <a:lnTo>
                      <a:pt x="15" y="201"/>
                    </a:lnTo>
                    <a:lnTo>
                      <a:pt x="16" y="196"/>
                    </a:lnTo>
                    <a:lnTo>
                      <a:pt x="16" y="192"/>
                    </a:lnTo>
                    <a:lnTo>
                      <a:pt x="15" y="190"/>
                    </a:lnTo>
                    <a:lnTo>
                      <a:pt x="18" y="189"/>
                    </a:lnTo>
                    <a:lnTo>
                      <a:pt x="10" y="173"/>
                    </a:lnTo>
                    <a:lnTo>
                      <a:pt x="2" y="143"/>
                    </a:lnTo>
                    <a:lnTo>
                      <a:pt x="0" y="107"/>
                    </a:lnTo>
                    <a:lnTo>
                      <a:pt x="2" y="72"/>
                    </a:lnTo>
                    <a:lnTo>
                      <a:pt x="11" y="75"/>
                    </a:lnTo>
                    <a:lnTo>
                      <a:pt x="25" y="77"/>
                    </a:lnTo>
                    <a:lnTo>
                      <a:pt x="41" y="78"/>
                    </a:lnTo>
                    <a:lnTo>
                      <a:pt x="59" y="77"/>
                    </a:lnTo>
                    <a:lnTo>
                      <a:pt x="79" y="73"/>
                    </a:lnTo>
                    <a:lnTo>
                      <a:pt x="101" y="64"/>
                    </a:lnTo>
                    <a:lnTo>
                      <a:pt x="125" y="47"/>
                    </a:lnTo>
                    <a:lnTo>
                      <a:pt x="149" y="24"/>
                    </a:lnTo>
                    <a:lnTo>
                      <a:pt x="159" y="15"/>
                    </a:lnTo>
                    <a:lnTo>
                      <a:pt x="170" y="8"/>
                    </a:lnTo>
                    <a:lnTo>
                      <a:pt x="180" y="4"/>
                    </a:lnTo>
                    <a:lnTo>
                      <a:pt x="190" y="2"/>
                    </a:lnTo>
                    <a:lnTo>
                      <a:pt x="199" y="0"/>
                    </a:lnTo>
                    <a:lnTo>
                      <a:pt x="206" y="2"/>
                    </a:lnTo>
                    <a:lnTo>
                      <a:pt x="212" y="3"/>
                    </a:lnTo>
                    <a:lnTo>
                      <a:pt x="215" y="5"/>
                    </a:lnTo>
                    <a:lnTo>
                      <a:pt x="219" y="9"/>
                    </a:lnTo>
                    <a:lnTo>
                      <a:pt x="225" y="10"/>
                    </a:lnTo>
                    <a:lnTo>
                      <a:pt x="234" y="11"/>
                    </a:lnTo>
                    <a:lnTo>
                      <a:pt x="244" y="9"/>
                    </a:lnTo>
                    <a:lnTo>
                      <a:pt x="250" y="8"/>
                    </a:lnTo>
                    <a:lnTo>
                      <a:pt x="256" y="5"/>
                    </a:lnTo>
                    <a:lnTo>
                      <a:pt x="262" y="5"/>
                    </a:lnTo>
                    <a:lnTo>
                      <a:pt x="268" y="5"/>
                    </a:lnTo>
                    <a:lnTo>
                      <a:pt x="273" y="7"/>
                    </a:lnTo>
                    <a:lnTo>
                      <a:pt x="278" y="10"/>
                    </a:lnTo>
                    <a:lnTo>
                      <a:pt x="281" y="15"/>
                    </a:lnTo>
                    <a:lnTo>
                      <a:pt x="283" y="24"/>
                    </a:lnTo>
                    <a:lnTo>
                      <a:pt x="286" y="42"/>
                    </a:lnTo>
                    <a:lnTo>
                      <a:pt x="288" y="59"/>
                    </a:lnTo>
                    <a:lnTo>
                      <a:pt x="291" y="71"/>
                    </a:lnTo>
                    <a:lnTo>
                      <a:pt x="292" y="82"/>
                    </a:lnTo>
                    <a:lnTo>
                      <a:pt x="295" y="90"/>
                    </a:lnTo>
                    <a:lnTo>
                      <a:pt x="299" y="100"/>
                    </a:lnTo>
                    <a:lnTo>
                      <a:pt x="300" y="109"/>
                    </a:lnTo>
                    <a:lnTo>
                      <a:pt x="300" y="117"/>
                    </a:lnTo>
                    <a:lnTo>
                      <a:pt x="308" y="129"/>
                    </a:lnTo>
                    <a:lnTo>
                      <a:pt x="314" y="142"/>
                    </a:lnTo>
                    <a:lnTo>
                      <a:pt x="319" y="154"/>
                    </a:lnTo>
                    <a:lnTo>
                      <a:pt x="320" y="166"/>
                    </a:lnTo>
                    <a:lnTo>
                      <a:pt x="323" y="181"/>
                    </a:lnTo>
                    <a:lnTo>
                      <a:pt x="330" y="196"/>
                    </a:lnTo>
                    <a:lnTo>
                      <a:pt x="336" y="207"/>
                    </a:lnTo>
                    <a:lnTo>
                      <a:pt x="337" y="215"/>
                    </a:lnTo>
                    <a:lnTo>
                      <a:pt x="342" y="214"/>
                    </a:lnTo>
                    <a:lnTo>
                      <a:pt x="345" y="212"/>
                    </a:lnTo>
                    <a:lnTo>
                      <a:pt x="348" y="210"/>
                    </a:lnTo>
                    <a:lnTo>
                      <a:pt x="350" y="207"/>
                    </a:lnTo>
                    <a:lnTo>
                      <a:pt x="350" y="194"/>
                    </a:lnTo>
                    <a:lnTo>
                      <a:pt x="349" y="180"/>
                    </a:lnTo>
                    <a:lnTo>
                      <a:pt x="348" y="169"/>
                    </a:lnTo>
                    <a:lnTo>
                      <a:pt x="350" y="163"/>
                    </a:lnTo>
                    <a:lnTo>
                      <a:pt x="362" y="155"/>
                    </a:lnTo>
                    <a:lnTo>
                      <a:pt x="371" y="149"/>
                    </a:lnTo>
                    <a:lnTo>
                      <a:pt x="377" y="143"/>
                    </a:lnTo>
                    <a:lnTo>
                      <a:pt x="380" y="135"/>
                    </a:lnTo>
                    <a:lnTo>
                      <a:pt x="386" y="142"/>
                    </a:lnTo>
                    <a:lnTo>
                      <a:pt x="393" y="152"/>
                    </a:lnTo>
                    <a:lnTo>
                      <a:pt x="397" y="164"/>
                    </a:lnTo>
                    <a:lnTo>
                      <a:pt x="397" y="179"/>
                    </a:lnTo>
                    <a:lnTo>
                      <a:pt x="393" y="195"/>
                    </a:lnTo>
                    <a:lnTo>
                      <a:pt x="386" y="214"/>
                    </a:lnTo>
                    <a:lnTo>
                      <a:pt x="381" y="231"/>
                    </a:lnTo>
                    <a:lnTo>
                      <a:pt x="380" y="241"/>
                    </a:lnTo>
                    <a:lnTo>
                      <a:pt x="380" y="248"/>
                    </a:lnTo>
                    <a:lnTo>
                      <a:pt x="378" y="258"/>
                    </a:lnTo>
                    <a:lnTo>
                      <a:pt x="375" y="266"/>
                    </a:lnTo>
                    <a:lnTo>
                      <a:pt x="366" y="269"/>
                    </a:lnTo>
                    <a:lnTo>
                      <a:pt x="372" y="281"/>
                    </a:lnTo>
                    <a:lnTo>
                      <a:pt x="378" y="292"/>
                    </a:lnTo>
                    <a:lnTo>
                      <a:pt x="386" y="300"/>
                    </a:lnTo>
                    <a:lnTo>
                      <a:pt x="393" y="307"/>
                    </a:lnTo>
                    <a:lnTo>
                      <a:pt x="402" y="313"/>
                    </a:lnTo>
                    <a:lnTo>
                      <a:pt x="400" y="326"/>
                    </a:lnTo>
                    <a:lnTo>
                      <a:pt x="400" y="338"/>
                    </a:lnTo>
                    <a:lnTo>
                      <a:pt x="400" y="345"/>
                    </a:lnTo>
                    <a:lnTo>
                      <a:pt x="400" y="351"/>
                    </a:lnTo>
                    <a:lnTo>
                      <a:pt x="393" y="364"/>
                    </a:lnTo>
                    <a:lnTo>
                      <a:pt x="381" y="382"/>
                    </a:lnTo>
                    <a:lnTo>
                      <a:pt x="364" y="405"/>
                    </a:lnTo>
                    <a:lnTo>
                      <a:pt x="346" y="429"/>
                    </a:lnTo>
                    <a:lnTo>
                      <a:pt x="328" y="454"/>
                    </a:lnTo>
                    <a:lnTo>
                      <a:pt x="311" y="476"/>
                    </a:lnTo>
                    <a:lnTo>
                      <a:pt x="299" y="493"/>
                    </a:lnTo>
                    <a:lnTo>
                      <a:pt x="291" y="501"/>
                    </a:lnTo>
                    <a:lnTo>
                      <a:pt x="281" y="509"/>
                    </a:lnTo>
                    <a:lnTo>
                      <a:pt x="269" y="516"/>
                    </a:lnTo>
                    <a:lnTo>
                      <a:pt x="253" y="522"/>
                    </a:lnTo>
                    <a:lnTo>
                      <a:pt x="239" y="527"/>
                    </a:lnTo>
                    <a:lnTo>
                      <a:pt x="223" y="530"/>
                    </a:lnTo>
                    <a:lnTo>
                      <a:pt x="208" y="531"/>
                    </a:lnTo>
                    <a:lnTo>
                      <a:pt x="194" y="530"/>
                    </a:lnTo>
                    <a:lnTo>
                      <a:pt x="183" y="526"/>
                    </a:lnTo>
                    <a:lnTo>
                      <a:pt x="176" y="522"/>
                    </a:lnTo>
                    <a:lnTo>
                      <a:pt x="168" y="516"/>
                    </a:lnTo>
                    <a:lnTo>
                      <a:pt x="161" y="510"/>
                    </a:lnTo>
                    <a:lnTo>
                      <a:pt x="154" y="502"/>
                    </a:lnTo>
                    <a:lnTo>
                      <a:pt x="147" y="495"/>
                    </a:lnTo>
                    <a:lnTo>
                      <a:pt x="140" y="488"/>
                    </a:lnTo>
                    <a:lnTo>
                      <a:pt x="134" y="481"/>
                    </a:lnTo>
                    <a:lnTo>
                      <a:pt x="128" y="476"/>
                    </a:lnTo>
                    <a:close/>
                  </a:path>
                </a:pathLst>
              </a:custGeom>
              <a:solidFill>
                <a:srgbClr val="89382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1" name="Google Shape;311;p18"/>
              <p:cNvSpPr/>
              <p:nvPr/>
            </p:nvSpPr>
            <p:spPr>
              <a:xfrm>
                <a:off x="1755" y="3948"/>
                <a:ext cx="78" cy="77"/>
              </a:xfrm>
              <a:custGeom>
                <a:rect b="b" l="l" r="r" t="t"/>
                <a:pathLst>
                  <a:path extrusionOk="0" h="231" w="235">
                    <a:moveTo>
                      <a:pt x="0" y="100"/>
                    </a:moveTo>
                    <a:lnTo>
                      <a:pt x="9" y="89"/>
                    </a:lnTo>
                    <a:lnTo>
                      <a:pt x="19" y="74"/>
                    </a:lnTo>
                    <a:lnTo>
                      <a:pt x="32" y="58"/>
                    </a:lnTo>
                    <a:lnTo>
                      <a:pt x="45" y="41"/>
                    </a:lnTo>
                    <a:lnTo>
                      <a:pt x="58" y="26"/>
                    </a:lnTo>
                    <a:lnTo>
                      <a:pt x="68" y="12"/>
                    </a:lnTo>
                    <a:lnTo>
                      <a:pt x="75" y="4"/>
                    </a:lnTo>
                    <a:lnTo>
                      <a:pt x="77" y="0"/>
                    </a:lnTo>
                    <a:lnTo>
                      <a:pt x="84" y="4"/>
                    </a:lnTo>
                    <a:lnTo>
                      <a:pt x="95" y="11"/>
                    </a:lnTo>
                    <a:lnTo>
                      <a:pt x="110" y="21"/>
                    </a:lnTo>
                    <a:lnTo>
                      <a:pt x="125" y="32"/>
                    </a:lnTo>
                    <a:lnTo>
                      <a:pt x="141" y="45"/>
                    </a:lnTo>
                    <a:lnTo>
                      <a:pt x="155" y="56"/>
                    </a:lnTo>
                    <a:lnTo>
                      <a:pt x="166" y="64"/>
                    </a:lnTo>
                    <a:lnTo>
                      <a:pt x="174" y="72"/>
                    </a:lnTo>
                    <a:lnTo>
                      <a:pt x="178" y="77"/>
                    </a:lnTo>
                    <a:lnTo>
                      <a:pt x="182" y="83"/>
                    </a:lnTo>
                    <a:lnTo>
                      <a:pt x="186" y="88"/>
                    </a:lnTo>
                    <a:lnTo>
                      <a:pt x="190" y="93"/>
                    </a:lnTo>
                    <a:lnTo>
                      <a:pt x="193" y="99"/>
                    </a:lnTo>
                    <a:lnTo>
                      <a:pt x="199" y="105"/>
                    </a:lnTo>
                    <a:lnTo>
                      <a:pt x="205" y="113"/>
                    </a:lnTo>
                    <a:lnTo>
                      <a:pt x="214" y="121"/>
                    </a:lnTo>
                    <a:lnTo>
                      <a:pt x="228" y="139"/>
                    </a:lnTo>
                    <a:lnTo>
                      <a:pt x="235" y="156"/>
                    </a:lnTo>
                    <a:lnTo>
                      <a:pt x="235" y="173"/>
                    </a:lnTo>
                    <a:lnTo>
                      <a:pt x="233" y="190"/>
                    </a:lnTo>
                    <a:lnTo>
                      <a:pt x="232" y="192"/>
                    </a:lnTo>
                    <a:lnTo>
                      <a:pt x="231" y="193"/>
                    </a:lnTo>
                    <a:lnTo>
                      <a:pt x="227" y="196"/>
                    </a:lnTo>
                    <a:lnTo>
                      <a:pt x="222" y="201"/>
                    </a:lnTo>
                    <a:lnTo>
                      <a:pt x="217" y="206"/>
                    </a:lnTo>
                    <a:lnTo>
                      <a:pt x="214" y="200"/>
                    </a:lnTo>
                    <a:lnTo>
                      <a:pt x="211" y="193"/>
                    </a:lnTo>
                    <a:lnTo>
                      <a:pt x="208" y="186"/>
                    </a:lnTo>
                    <a:lnTo>
                      <a:pt x="202" y="180"/>
                    </a:lnTo>
                    <a:lnTo>
                      <a:pt x="197" y="173"/>
                    </a:lnTo>
                    <a:lnTo>
                      <a:pt x="191" y="169"/>
                    </a:lnTo>
                    <a:lnTo>
                      <a:pt x="184" y="165"/>
                    </a:lnTo>
                    <a:lnTo>
                      <a:pt x="178" y="162"/>
                    </a:lnTo>
                    <a:lnTo>
                      <a:pt x="161" y="155"/>
                    </a:lnTo>
                    <a:lnTo>
                      <a:pt x="151" y="152"/>
                    </a:lnTo>
                    <a:lnTo>
                      <a:pt x="144" y="154"/>
                    </a:lnTo>
                    <a:lnTo>
                      <a:pt x="141" y="157"/>
                    </a:lnTo>
                    <a:lnTo>
                      <a:pt x="142" y="164"/>
                    </a:lnTo>
                    <a:lnTo>
                      <a:pt x="144" y="172"/>
                    </a:lnTo>
                    <a:lnTo>
                      <a:pt x="150" y="183"/>
                    </a:lnTo>
                    <a:lnTo>
                      <a:pt x="157" y="195"/>
                    </a:lnTo>
                    <a:lnTo>
                      <a:pt x="161" y="211"/>
                    </a:lnTo>
                    <a:lnTo>
                      <a:pt x="155" y="224"/>
                    </a:lnTo>
                    <a:lnTo>
                      <a:pt x="146" y="231"/>
                    </a:lnTo>
                    <a:lnTo>
                      <a:pt x="141" y="228"/>
                    </a:lnTo>
                    <a:lnTo>
                      <a:pt x="137" y="223"/>
                    </a:lnTo>
                    <a:lnTo>
                      <a:pt x="128" y="216"/>
                    </a:lnTo>
                    <a:lnTo>
                      <a:pt x="115" y="207"/>
                    </a:lnTo>
                    <a:lnTo>
                      <a:pt x="101" y="198"/>
                    </a:lnTo>
                    <a:lnTo>
                      <a:pt x="84" y="188"/>
                    </a:lnTo>
                    <a:lnTo>
                      <a:pt x="67" y="180"/>
                    </a:lnTo>
                    <a:lnTo>
                      <a:pt x="52" y="172"/>
                    </a:lnTo>
                    <a:lnTo>
                      <a:pt x="37" y="165"/>
                    </a:lnTo>
                    <a:lnTo>
                      <a:pt x="23" y="150"/>
                    </a:lnTo>
                    <a:lnTo>
                      <a:pt x="13" y="133"/>
                    </a:lnTo>
                    <a:lnTo>
                      <a:pt x="5" y="115"/>
                    </a:lnTo>
                    <a:lnTo>
                      <a:pt x="0" y="100"/>
                    </a:lnTo>
                    <a:close/>
                  </a:path>
                </a:pathLst>
              </a:custGeom>
              <a:solidFill>
                <a:srgbClr val="89382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2" name="Google Shape;312;p18"/>
              <p:cNvSpPr/>
              <p:nvPr/>
            </p:nvSpPr>
            <p:spPr>
              <a:xfrm>
                <a:off x="1282" y="3647"/>
                <a:ext cx="116" cy="83"/>
              </a:xfrm>
              <a:custGeom>
                <a:rect b="b" l="l" r="r" t="t"/>
                <a:pathLst>
                  <a:path extrusionOk="0" h="249" w="349">
                    <a:moveTo>
                      <a:pt x="26" y="128"/>
                    </a:moveTo>
                    <a:lnTo>
                      <a:pt x="34" y="128"/>
                    </a:lnTo>
                    <a:lnTo>
                      <a:pt x="41" y="127"/>
                    </a:lnTo>
                    <a:lnTo>
                      <a:pt x="46" y="126"/>
                    </a:lnTo>
                    <a:lnTo>
                      <a:pt x="52" y="123"/>
                    </a:lnTo>
                    <a:lnTo>
                      <a:pt x="59" y="129"/>
                    </a:lnTo>
                    <a:lnTo>
                      <a:pt x="72" y="138"/>
                    </a:lnTo>
                    <a:lnTo>
                      <a:pt x="89" y="149"/>
                    </a:lnTo>
                    <a:lnTo>
                      <a:pt x="110" y="160"/>
                    </a:lnTo>
                    <a:lnTo>
                      <a:pt x="132" y="170"/>
                    </a:lnTo>
                    <a:lnTo>
                      <a:pt x="155" y="179"/>
                    </a:lnTo>
                    <a:lnTo>
                      <a:pt x="175" y="184"/>
                    </a:lnTo>
                    <a:lnTo>
                      <a:pt x="193" y="185"/>
                    </a:lnTo>
                    <a:lnTo>
                      <a:pt x="188" y="199"/>
                    </a:lnTo>
                    <a:lnTo>
                      <a:pt x="187" y="212"/>
                    </a:lnTo>
                    <a:lnTo>
                      <a:pt x="190" y="225"/>
                    </a:lnTo>
                    <a:lnTo>
                      <a:pt x="195" y="233"/>
                    </a:lnTo>
                    <a:lnTo>
                      <a:pt x="201" y="237"/>
                    </a:lnTo>
                    <a:lnTo>
                      <a:pt x="206" y="238"/>
                    </a:lnTo>
                    <a:lnTo>
                      <a:pt x="213" y="237"/>
                    </a:lnTo>
                    <a:lnTo>
                      <a:pt x="218" y="233"/>
                    </a:lnTo>
                    <a:lnTo>
                      <a:pt x="224" y="228"/>
                    </a:lnTo>
                    <a:lnTo>
                      <a:pt x="228" y="225"/>
                    </a:lnTo>
                    <a:lnTo>
                      <a:pt x="233" y="222"/>
                    </a:lnTo>
                    <a:lnTo>
                      <a:pt x="239" y="221"/>
                    </a:lnTo>
                    <a:lnTo>
                      <a:pt x="244" y="222"/>
                    </a:lnTo>
                    <a:lnTo>
                      <a:pt x="249" y="223"/>
                    </a:lnTo>
                    <a:lnTo>
                      <a:pt x="254" y="226"/>
                    </a:lnTo>
                    <a:lnTo>
                      <a:pt x="259" y="227"/>
                    </a:lnTo>
                    <a:lnTo>
                      <a:pt x="264" y="228"/>
                    </a:lnTo>
                    <a:lnTo>
                      <a:pt x="269" y="230"/>
                    </a:lnTo>
                    <a:lnTo>
                      <a:pt x="275" y="230"/>
                    </a:lnTo>
                    <a:lnTo>
                      <a:pt x="280" y="228"/>
                    </a:lnTo>
                    <a:lnTo>
                      <a:pt x="284" y="238"/>
                    </a:lnTo>
                    <a:lnTo>
                      <a:pt x="290" y="246"/>
                    </a:lnTo>
                    <a:lnTo>
                      <a:pt x="298" y="249"/>
                    </a:lnTo>
                    <a:lnTo>
                      <a:pt x="306" y="242"/>
                    </a:lnTo>
                    <a:lnTo>
                      <a:pt x="309" y="235"/>
                    </a:lnTo>
                    <a:lnTo>
                      <a:pt x="315" y="226"/>
                    </a:lnTo>
                    <a:lnTo>
                      <a:pt x="320" y="217"/>
                    </a:lnTo>
                    <a:lnTo>
                      <a:pt x="326" y="209"/>
                    </a:lnTo>
                    <a:lnTo>
                      <a:pt x="331" y="201"/>
                    </a:lnTo>
                    <a:lnTo>
                      <a:pt x="336" y="194"/>
                    </a:lnTo>
                    <a:lnTo>
                      <a:pt x="342" y="189"/>
                    </a:lnTo>
                    <a:lnTo>
                      <a:pt x="346" y="185"/>
                    </a:lnTo>
                    <a:lnTo>
                      <a:pt x="348" y="179"/>
                    </a:lnTo>
                    <a:lnTo>
                      <a:pt x="349" y="169"/>
                    </a:lnTo>
                    <a:lnTo>
                      <a:pt x="348" y="157"/>
                    </a:lnTo>
                    <a:lnTo>
                      <a:pt x="346" y="145"/>
                    </a:lnTo>
                    <a:lnTo>
                      <a:pt x="344" y="133"/>
                    </a:lnTo>
                    <a:lnTo>
                      <a:pt x="342" y="119"/>
                    </a:lnTo>
                    <a:lnTo>
                      <a:pt x="336" y="107"/>
                    </a:lnTo>
                    <a:lnTo>
                      <a:pt x="324" y="97"/>
                    </a:lnTo>
                    <a:lnTo>
                      <a:pt x="313" y="92"/>
                    </a:lnTo>
                    <a:lnTo>
                      <a:pt x="299" y="85"/>
                    </a:lnTo>
                    <a:lnTo>
                      <a:pt x="281" y="76"/>
                    </a:lnTo>
                    <a:lnTo>
                      <a:pt x="263" y="66"/>
                    </a:lnTo>
                    <a:lnTo>
                      <a:pt x="245" y="56"/>
                    </a:lnTo>
                    <a:lnTo>
                      <a:pt x="228" y="47"/>
                    </a:lnTo>
                    <a:lnTo>
                      <a:pt x="214" y="39"/>
                    </a:lnTo>
                    <a:lnTo>
                      <a:pt x="204" y="34"/>
                    </a:lnTo>
                    <a:lnTo>
                      <a:pt x="195" y="29"/>
                    </a:lnTo>
                    <a:lnTo>
                      <a:pt x="181" y="24"/>
                    </a:lnTo>
                    <a:lnTo>
                      <a:pt x="164" y="18"/>
                    </a:lnTo>
                    <a:lnTo>
                      <a:pt x="146" y="11"/>
                    </a:lnTo>
                    <a:lnTo>
                      <a:pt x="128" y="6"/>
                    </a:lnTo>
                    <a:lnTo>
                      <a:pt x="111" y="3"/>
                    </a:lnTo>
                    <a:lnTo>
                      <a:pt x="95" y="0"/>
                    </a:lnTo>
                    <a:lnTo>
                      <a:pt x="84" y="0"/>
                    </a:lnTo>
                    <a:lnTo>
                      <a:pt x="75" y="2"/>
                    </a:lnTo>
                    <a:lnTo>
                      <a:pt x="66" y="2"/>
                    </a:lnTo>
                    <a:lnTo>
                      <a:pt x="56" y="3"/>
                    </a:lnTo>
                    <a:lnTo>
                      <a:pt x="46" y="4"/>
                    </a:lnTo>
                    <a:lnTo>
                      <a:pt x="35" y="5"/>
                    </a:lnTo>
                    <a:lnTo>
                      <a:pt x="25" y="9"/>
                    </a:lnTo>
                    <a:lnTo>
                      <a:pt x="13" y="13"/>
                    </a:lnTo>
                    <a:lnTo>
                      <a:pt x="0" y="19"/>
                    </a:lnTo>
                    <a:lnTo>
                      <a:pt x="26" y="128"/>
                    </a:lnTo>
                    <a:close/>
                  </a:path>
                </a:pathLst>
              </a:custGeom>
              <a:solidFill>
                <a:srgbClr val="89382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3" name="Google Shape;313;p18"/>
              <p:cNvSpPr/>
              <p:nvPr/>
            </p:nvSpPr>
            <p:spPr>
              <a:xfrm>
                <a:off x="1360" y="3542"/>
                <a:ext cx="52" cy="24"/>
              </a:xfrm>
              <a:custGeom>
                <a:rect b="b" l="l" r="r" t="t"/>
                <a:pathLst>
                  <a:path extrusionOk="0" h="73" w="156">
                    <a:moveTo>
                      <a:pt x="8" y="73"/>
                    </a:moveTo>
                    <a:lnTo>
                      <a:pt x="2" y="65"/>
                    </a:lnTo>
                    <a:lnTo>
                      <a:pt x="0" y="56"/>
                    </a:lnTo>
                    <a:lnTo>
                      <a:pt x="2" y="48"/>
                    </a:lnTo>
                    <a:lnTo>
                      <a:pt x="4" y="41"/>
                    </a:lnTo>
                    <a:lnTo>
                      <a:pt x="12" y="26"/>
                    </a:lnTo>
                    <a:lnTo>
                      <a:pt x="20" y="17"/>
                    </a:lnTo>
                    <a:lnTo>
                      <a:pt x="26" y="14"/>
                    </a:lnTo>
                    <a:lnTo>
                      <a:pt x="34" y="15"/>
                    </a:lnTo>
                    <a:lnTo>
                      <a:pt x="43" y="16"/>
                    </a:lnTo>
                    <a:lnTo>
                      <a:pt x="52" y="15"/>
                    </a:lnTo>
                    <a:lnTo>
                      <a:pt x="60" y="13"/>
                    </a:lnTo>
                    <a:lnTo>
                      <a:pt x="66" y="6"/>
                    </a:lnTo>
                    <a:lnTo>
                      <a:pt x="74" y="0"/>
                    </a:lnTo>
                    <a:lnTo>
                      <a:pt x="83" y="1"/>
                    </a:lnTo>
                    <a:lnTo>
                      <a:pt x="93" y="5"/>
                    </a:lnTo>
                    <a:lnTo>
                      <a:pt x="103" y="8"/>
                    </a:lnTo>
                    <a:lnTo>
                      <a:pt x="109" y="9"/>
                    </a:lnTo>
                    <a:lnTo>
                      <a:pt x="115" y="13"/>
                    </a:lnTo>
                    <a:lnTo>
                      <a:pt x="122" y="17"/>
                    </a:lnTo>
                    <a:lnTo>
                      <a:pt x="131" y="24"/>
                    </a:lnTo>
                    <a:lnTo>
                      <a:pt x="138" y="31"/>
                    </a:lnTo>
                    <a:lnTo>
                      <a:pt x="145" y="39"/>
                    </a:lnTo>
                    <a:lnTo>
                      <a:pt x="151" y="45"/>
                    </a:lnTo>
                    <a:lnTo>
                      <a:pt x="156" y="51"/>
                    </a:lnTo>
                    <a:lnTo>
                      <a:pt x="147" y="51"/>
                    </a:lnTo>
                    <a:lnTo>
                      <a:pt x="136" y="50"/>
                    </a:lnTo>
                    <a:lnTo>
                      <a:pt x="123" y="48"/>
                    </a:lnTo>
                    <a:lnTo>
                      <a:pt x="107" y="48"/>
                    </a:lnTo>
                    <a:lnTo>
                      <a:pt x="92" y="48"/>
                    </a:lnTo>
                    <a:lnTo>
                      <a:pt x="78" y="48"/>
                    </a:lnTo>
                    <a:lnTo>
                      <a:pt x="66" y="48"/>
                    </a:lnTo>
                    <a:lnTo>
                      <a:pt x="56" y="50"/>
                    </a:lnTo>
                    <a:lnTo>
                      <a:pt x="52" y="51"/>
                    </a:lnTo>
                    <a:lnTo>
                      <a:pt x="47" y="52"/>
                    </a:lnTo>
                    <a:lnTo>
                      <a:pt x="42" y="55"/>
                    </a:lnTo>
                    <a:lnTo>
                      <a:pt x="36" y="57"/>
                    </a:lnTo>
                    <a:lnTo>
                      <a:pt x="30" y="61"/>
                    </a:lnTo>
                    <a:lnTo>
                      <a:pt x="22" y="65"/>
                    </a:lnTo>
                    <a:lnTo>
                      <a:pt x="16" y="68"/>
                    </a:lnTo>
                    <a:lnTo>
                      <a:pt x="8" y="7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4" name="Google Shape;314;p18"/>
              <p:cNvSpPr/>
              <p:nvPr/>
            </p:nvSpPr>
            <p:spPr>
              <a:xfrm>
                <a:off x="1317" y="3373"/>
                <a:ext cx="161" cy="142"/>
              </a:xfrm>
              <a:custGeom>
                <a:rect b="b" l="l" r="r" t="t"/>
                <a:pathLst>
                  <a:path extrusionOk="0" h="427" w="481">
                    <a:moveTo>
                      <a:pt x="56" y="377"/>
                    </a:moveTo>
                    <a:lnTo>
                      <a:pt x="51" y="368"/>
                    </a:lnTo>
                    <a:lnTo>
                      <a:pt x="47" y="349"/>
                    </a:lnTo>
                    <a:lnTo>
                      <a:pt x="47" y="328"/>
                    </a:lnTo>
                    <a:lnTo>
                      <a:pt x="50" y="315"/>
                    </a:lnTo>
                    <a:lnTo>
                      <a:pt x="51" y="310"/>
                    </a:lnTo>
                    <a:lnTo>
                      <a:pt x="51" y="306"/>
                    </a:lnTo>
                    <a:lnTo>
                      <a:pt x="50" y="304"/>
                    </a:lnTo>
                    <a:lnTo>
                      <a:pt x="53" y="303"/>
                    </a:lnTo>
                    <a:lnTo>
                      <a:pt x="45" y="287"/>
                    </a:lnTo>
                    <a:lnTo>
                      <a:pt x="37" y="257"/>
                    </a:lnTo>
                    <a:lnTo>
                      <a:pt x="35" y="221"/>
                    </a:lnTo>
                    <a:lnTo>
                      <a:pt x="37" y="186"/>
                    </a:lnTo>
                    <a:lnTo>
                      <a:pt x="46" y="189"/>
                    </a:lnTo>
                    <a:lnTo>
                      <a:pt x="60" y="191"/>
                    </a:lnTo>
                    <a:lnTo>
                      <a:pt x="76" y="192"/>
                    </a:lnTo>
                    <a:lnTo>
                      <a:pt x="94" y="191"/>
                    </a:lnTo>
                    <a:lnTo>
                      <a:pt x="114" y="187"/>
                    </a:lnTo>
                    <a:lnTo>
                      <a:pt x="136" y="178"/>
                    </a:lnTo>
                    <a:lnTo>
                      <a:pt x="160" y="161"/>
                    </a:lnTo>
                    <a:lnTo>
                      <a:pt x="184" y="138"/>
                    </a:lnTo>
                    <a:lnTo>
                      <a:pt x="194" y="129"/>
                    </a:lnTo>
                    <a:lnTo>
                      <a:pt x="205" y="122"/>
                    </a:lnTo>
                    <a:lnTo>
                      <a:pt x="215" y="118"/>
                    </a:lnTo>
                    <a:lnTo>
                      <a:pt x="225" y="116"/>
                    </a:lnTo>
                    <a:lnTo>
                      <a:pt x="234" y="114"/>
                    </a:lnTo>
                    <a:lnTo>
                      <a:pt x="241" y="116"/>
                    </a:lnTo>
                    <a:lnTo>
                      <a:pt x="247" y="117"/>
                    </a:lnTo>
                    <a:lnTo>
                      <a:pt x="250" y="119"/>
                    </a:lnTo>
                    <a:lnTo>
                      <a:pt x="254" y="123"/>
                    </a:lnTo>
                    <a:lnTo>
                      <a:pt x="260" y="124"/>
                    </a:lnTo>
                    <a:lnTo>
                      <a:pt x="269" y="125"/>
                    </a:lnTo>
                    <a:lnTo>
                      <a:pt x="279" y="123"/>
                    </a:lnTo>
                    <a:lnTo>
                      <a:pt x="285" y="122"/>
                    </a:lnTo>
                    <a:lnTo>
                      <a:pt x="291" y="119"/>
                    </a:lnTo>
                    <a:lnTo>
                      <a:pt x="297" y="119"/>
                    </a:lnTo>
                    <a:lnTo>
                      <a:pt x="303" y="119"/>
                    </a:lnTo>
                    <a:lnTo>
                      <a:pt x="308" y="121"/>
                    </a:lnTo>
                    <a:lnTo>
                      <a:pt x="313" y="124"/>
                    </a:lnTo>
                    <a:lnTo>
                      <a:pt x="316" y="129"/>
                    </a:lnTo>
                    <a:lnTo>
                      <a:pt x="318" y="138"/>
                    </a:lnTo>
                    <a:lnTo>
                      <a:pt x="321" y="156"/>
                    </a:lnTo>
                    <a:lnTo>
                      <a:pt x="323" y="173"/>
                    </a:lnTo>
                    <a:lnTo>
                      <a:pt x="326" y="185"/>
                    </a:lnTo>
                    <a:lnTo>
                      <a:pt x="327" y="196"/>
                    </a:lnTo>
                    <a:lnTo>
                      <a:pt x="330" y="204"/>
                    </a:lnTo>
                    <a:lnTo>
                      <a:pt x="334" y="214"/>
                    </a:lnTo>
                    <a:lnTo>
                      <a:pt x="335" y="223"/>
                    </a:lnTo>
                    <a:lnTo>
                      <a:pt x="335" y="231"/>
                    </a:lnTo>
                    <a:lnTo>
                      <a:pt x="343" y="243"/>
                    </a:lnTo>
                    <a:lnTo>
                      <a:pt x="349" y="256"/>
                    </a:lnTo>
                    <a:lnTo>
                      <a:pt x="354" y="268"/>
                    </a:lnTo>
                    <a:lnTo>
                      <a:pt x="355" y="280"/>
                    </a:lnTo>
                    <a:lnTo>
                      <a:pt x="358" y="295"/>
                    </a:lnTo>
                    <a:lnTo>
                      <a:pt x="365" y="310"/>
                    </a:lnTo>
                    <a:lnTo>
                      <a:pt x="371" y="321"/>
                    </a:lnTo>
                    <a:lnTo>
                      <a:pt x="372" y="329"/>
                    </a:lnTo>
                    <a:lnTo>
                      <a:pt x="377" y="328"/>
                    </a:lnTo>
                    <a:lnTo>
                      <a:pt x="380" y="326"/>
                    </a:lnTo>
                    <a:lnTo>
                      <a:pt x="383" y="324"/>
                    </a:lnTo>
                    <a:lnTo>
                      <a:pt x="385" y="321"/>
                    </a:lnTo>
                    <a:lnTo>
                      <a:pt x="385" y="308"/>
                    </a:lnTo>
                    <a:lnTo>
                      <a:pt x="384" y="294"/>
                    </a:lnTo>
                    <a:lnTo>
                      <a:pt x="383" y="283"/>
                    </a:lnTo>
                    <a:lnTo>
                      <a:pt x="385" y="277"/>
                    </a:lnTo>
                    <a:lnTo>
                      <a:pt x="397" y="269"/>
                    </a:lnTo>
                    <a:lnTo>
                      <a:pt x="406" y="263"/>
                    </a:lnTo>
                    <a:lnTo>
                      <a:pt x="412" y="257"/>
                    </a:lnTo>
                    <a:lnTo>
                      <a:pt x="415" y="249"/>
                    </a:lnTo>
                    <a:lnTo>
                      <a:pt x="421" y="256"/>
                    </a:lnTo>
                    <a:lnTo>
                      <a:pt x="428" y="266"/>
                    </a:lnTo>
                    <a:lnTo>
                      <a:pt x="432" y="278"/>
                    </a:lnTo>
                    <a:lnTo>
                      <a:pt x="432" y="293"/>
                    </a:lnTo>
                    <a:lnTo>
                      <a:pt x="428" y="309"/>
                    </a:lnTo>
                    <a:lnTo>
                      <a:pt x="421" y="328"/>
                    </a:lnTo>
                    <a:lnTo>
                      <a:pt x="416" y="345"/>
                    </a:lnTo>
                    <a:lnTo>
                      <a:pt x="415" y="355"/>
                    </a:lnTo>
                    <a:lnTo>
                      <a:pt x="415" y="362"/>
                    </a:lnTo>
                    <a:lnTo>
                      <a:pt x="413" y="372"/>
                    </a:lnTo>
                    <a:lnTo>
                      <a:pt x="410" y="380"/>
                    </a:lnTo>
                    <a:lnTo>
                      <a:pt x="401" y="383"/>
                    </a:lnTo>
                    <a:lnTo>
                      <a:pt x="407" y="395"/>
                    </a:lnTo>
                    <a:lnTo>
                      <a:pt x="413" y="406"/>
                    </a:lnTo>
                    <a:lnTo>
                      <a:pt x="421" y="414"/>
                    </a:lnTo>
                    <a:lnTo>
                      <a:pt x="428" y="421"/>
                    </a:lnTo>
                    <a:lnTo>
                      <a:pt x="437" y="427"/>
                    </a:lnTo>
                    <a:lnTo>
                      <a:pt x="446" y="426"/>
                    </a:lnTo>
                    <a:lnTo>
                      <a:pt x="448" y="416"/>
                    </a:lnTo>
                    <a:lnTo>
                      <a:pt x="447" y="401"/>
                    </a:lnTo>
                    <a:lnTo>
                      <a:pt x="450" y="385"/>
                    </a:lnTo>
                    <a:lnTo>
                      <a:pt x="456" y="368"/>
                    </a:lnTo>
                    <a:lnTo>
                      <a:pt x="461" y="352"/>
                    </a:lnTo>
                    <a:lnTo>
                      <a:pt x="468" y="339"/>
                    </a:lnTo>
                    <a:lnTo>
                      <a:pt x="471" y="331"/>
                    </a:lnTo>
                    <a:lnTo>
                      <a:pt x="474" y="321"/>
                    </a:lnTo>
                    <a:lnTo>
                      <a:pt x="475" y="300"/>
                    </a:lnTo>
                    <a:lnTo>
                      <a:pt x="477" y="278"/>
                    </a:lnTo>
                    <a:lnTo>
                      <a:pt x="479" y="261"/>
                    </a:lnTo>
                    <a:lnTo>
                      <a:pt x="481" y="247"/>
                    </a:lnTo>
                    <a:lnTo>
                      <a:pt x="481" y="233"/>
                    </a:lnTo>
                    <a:lnTo>
                      <a:pt x="477" y="222"/>
                    </a:lnTo>
                    <a:lnTo>
                      <a:pt x="471" y="215"/>
                    </a:lnTo>
                    <a:lnTo>
                      <a:pt x="464" y="210"/>
                    </a:lnTo>
                    <a:lnTo>
                      <a:pt x="457" y="202"/>
                    </a:lnTo>
                    <a:lnTo>
                      <a:pt x="453" y="192"/>
                    </a:lnTo>
                    <a:lnTo>
                      <a:pt x="456" y="179"/>
                    </a:lnTo>
                    <a:lnTo>
                      <a:pt x="456" y="163"/>
                    </a:lnTo>
                    <a:lnTo>
                      <a:pt x="451" y="145"/>
                    </a:lnTo>
                    <a:lnTo>
                      <a:pt x="441" y="128"/>
                    </a:lnTo>
                    <a:lnTo>
                      <a:pt x="430" y="112"/>
                    </a:lnTo>
                    <a:lnTo>
                      <a:pt x="425" y="103"/>
                    </a:lnTo>
                    <a:lnTo>
                      <a:pt x="417" y="93"/>
                    </a:lnTo>
                    <a:lnTo>
                      <a:pt x="408" y="81"/>
                    </a:lnTo>
                    <a:lnTo>
                      <a:pt x="401" y="68"/>
                    </a:lnTo>
                    <a:lnTo>
                      <a:pt x="392" y="56"/>
                    </a:lnTo>
                    <a:lnTo>
                      <a:pt x="384" y="46"/>
                    </a:lnTo>
                    <a:lnTo>
                      <a:pt x="376" y="37"/>
                    </a:lnTo>
                    <a:lnTo>
                      <a:pt x="371" y="32"/>
                    </a:lnTo>
                    <a:lnTo>
                      <a:pt x="365" y="30"/>
                    </a:lnTo>
                    <a:lnTo>
                      <a:pt x="357" y="28"/>
                    </a:lnTo>
                    <a:lnTo>
                      <a:pt x="348" y="25"/>
                    </a:lnTo>
                    <a:lnTo>
                      <a:pt x="337" y="23"/>
                    </a:lnTo>
                    <a:lnTo>
                      <a:pt x="327" y="21"/>
                    </a:lnTo>
                    <a:lnTo>
                      <a:pt x="316" y="20"/>
                    </a:lnTo>
                    <a:lnTo>
                      <a:pt x="304" y="21"/>
                    </a:lnTo>
                    <a:lnTo>
                      <a:pt x="294" y="24"/>
                    </a:lnTo>
                    <a:lnTo>
                      <a:pt x="286" y="20"/>
                    </a:lnTo>
                    <a:lnTo>
                      <a:pt x="277" y="15"/>
                    </a:lnTo>
                    <a:lnTo>
                      <a:pt x="265" y="10"/>
                    </a:lnTo>
                    <a:lnTo>
                      <a:pt x="254" y="6"/>
                    </a:lnTo>
                    <a:lnTo>
                      <a:pt x="241" y="3"/>
                    </a:lnTo>
                    <a:lnTo>
                      <a:pt x="229" y="1"/>
                    </a:lnTo>
                    <a:lnTo>
                      <a:pt x="219" y="0"/>
                    </a:lnTo>
                    <a:lnTo>
                      <a:pt x="211" y="1"/>
                    </a:lnTo>
                    <a:lnTo>
                      <a:pt x="198" y="8"/>
                    </a:lnTo>
                    <a:lnTo>
                      <a:pt x="176" y="20"/>
                    </a:lnTo>
                    <a:lnTo>
                      <a:pt x="148" y="37"/>
                    </a:lnTo>
                    <a:lnTo>
                      <a:pt x="117" y="57"/>
                    </a:lnTo>
                    <a:lnTo>
                      <a:pt x="87" y="77"/>
                    </a:lnTo>
                    <a:lnTo>
                      <a:pt x="62" y="96"/>
                    </a:lnTo>
                    <a:lnTo>
                      <a:pt x="42" y="112"/>
                    </a:lnTo>
                    <a:lnTo>
                      <a:pt x="33" y="122"/>
                    </a:lnTo>
                    <a:lnTo>
                      <a:pt x="27" y="134"/>
                    </a:lnTo>
                    <a:lnTo>
                      <a:pt x="20" y="148"/>
                    </a:lnTo>
                    <a:lnTo>
                      <a:pt x="19" y="159"/>
                    </a:lnTo>
                    <a:lnTo>
                      <a:pt x="26" y="170"/>
                    </a:lnTo>
                    <a:lnTo>
                      <a:pt x="15" y="170"/>
                    </a:lnTo>
                    <a:lnTo>
                      <a:pt x="5" y="176"/>
                    </a:lnTo>
                    <a:lnTo>
                      <a:pt x="0" y="200"/>
                    </a:lnTo>
                    <a:lnTo>
                      <a:pt x="4" y="258"/>
                    </a:lnTo>
                    <a:lnTo>
                      <a:pt x="9" y="278"/>
                    </a:lnTo>
                    <a:lnTo>
                      <a:pt x="18" y="300"/>
                    </a:lnTo>
                    <a:lnTo>
                      <a:pt x="26" y="320"/>
                    </a:lnTo>
                    <a:lnTo>
                      <a:pt x="31" y="333"/>
                    </a:lnTo>
                    <a:lnTo>
                      <a:pt x="36" y="347"/>
                    </a:lnTo>
                    <a:lnTo>
                      <a:pt x="41" y="364"/>
                    </a:lnTo>
                    <a:lnTo>
                      <a:pt x="45" y="377"/>
                    </a:lnTo>
                    <a:lnTo>
                      <a:pt x="47" y="387"/>
                    </a:lnTo>
                    <a:lnTo>
                      <a:pt x="56" y="37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5" name="Google Shape;315;p18"/>
              <p:cNvSpPr/>
              <p:nvPr/>
            </p:nvSpPr>
            <p:spPr>
              <a:xfrm>
                <a:off x="1365" y="3484"/>
                <a:ext cx="56" cy="21"/>
              </a:xfrm>
              <a:custGeom>
                <a:rect b="b" l="l" r="r" t="t"/>
                <a:pathLst>
                  <a:path extrusionOk="0" h="63" w="167">
                    <a:moveTo>
                      <a:pt x="8" y="39"/>
                    </a:moveTo>
                    <a:lnTo>
                      <a:pt x="0" y="42"/>
                    </a:lnTo>
                    <a:lnTo>
                      <a:pt x="1" y="47"/>
                    </a:lnTo>
                    <a:lnTo>
                      <a:pt x="5" y="52"/>
                    </a:lnTo>
                    <a:lnTo>
                      <a:pt x="9" y="54"/>
                    </a:lnTo>
                    <a:lnTo>
                      <a:pt x="14" y="54"/>
                    </a:lnTo>
                    <a:lnTo>
                      <a:pt x="22" y="51"/>
                    </a:lnTo>
                    <a:lnTo>
                      <a:pt x="28" y="48"/>
                    </a:lnTo>
                    <a:lnTo>
                      <a:pt x="35" y="48"/>
                    </a:lnTo>
                    <a:lnTo>
                      <a:pt x="39" y="51"/>
                    </a:lnTo>
                    <a:lnTo>
                      <a:pt x="39" y="54"/>
                    </a:lnTo>
                    <a:lnTo>
                      <a:pt x="36" y="59"/>
                    </a:lnTo>
                    <a:lnTo>
                      <a:pt x="37" y="62"/>
                    </a:lnTo>
                    <a:lnTo>
                      <a:pt x="40" y="63"/>
                    </a:lnTo>
                    <a:lnTo>
                      <a:pt x="44" y="63"/>
                    </a:lnTo>
                    <a:lnTo>
                      <a:pt x="49" y="63"/>
                    </a:lnTo>
                    <a:lnTo>
                      <a:pt x="55" y="63"/>
                    </a:lnTo>
                    <a:lnTo>
                      <a:pt x="60" y="63"/>
                    </a:lnTo>
                    <a:lnTo>
                      <a:pt x="67" y="63"/>
                    </a:lnTo>
                    <a:lnTo>
                      <a:pt x="72" y="62"/>
                    </a:lnTo>
                    <a:lnTo>
                      <a:pt x="76" y="62"/>
                    </a:lnTo>
                    <a:lnTo>
                      <a:pt x="84" y="58"/>
                    </a:lnTo>
                    <a:lnTo>
                      <a:pt x="95" y="52"/>
                    </a:lnTo>
                    <a:lnTo>
                      <a:pt x="106" y="47"/>
                    </a:lnTo>
                    <a:lnTo>
                      <a:pt x="112" y="46"/>
                    </a:lnTo>
                    <a:lnTo>
                      <a:pt x="117" y="44"/>
                    </a:lnTo>
                    <a:lnTo>
                      <a:pt x="120" y="39"/>
                    </a:lnTo>
                    <a:lnTo>
                      <a:pt x="120" y="34"/>
                    </a:lnTo>
                    <a:lnTo>
                      <a:pt x="116" y="31"/>
                    </a:lnTo>
                    <a:lnTo>
                      <a:pt x="108" y="27"/>
                    </a:lnTo>
                    <a:lnTo>
                      <a:pt x="108" y="25"/>
                    </a:lnTo>
                    <a:lnTo>
                      <a:pt x="113" y="22"/>
                    </a:lnTo>
                    <a:lnTo>
                      <a:pt x="122" y="18"/>
                    </a:lnTo>
                    <a:lnTo>
                      <a:pt x="127" y="17"/>
                    </a:lnTo>
                    <a:lnTo>
                      <a:pt x="133" y="16"/>
                    </a:lnTo>
                    <a:lnTo>
                      <a:pt x="139" y="15"/>
                    </a:lnTo>
                    <a:lnTo>
                      <a:pt x="144" y="15"/>
                    </a:lnTo>
                    <a:lnTo>
                      <a:pt x="149" y="16"/>
                    </a:lnTo>
                    <a:lnTo>
                      <a:pt x="154" y="16"/>
                    </a:lnTo>
                    <a:lnTo>
                      <a:pt x="158" y="15"/>
                    </a:lnTo>
                    <a:lnTo>
                      <a:pt x="162" y="15"/>
                    </a:lnTo>
                    <a:lnTo>
                      <a:pt x="166" y="11"/>
                    </a:lnTo>
                    <a:lnTo>
                      <a:pt x="167" y="6"/>
                    </a:lnTo>
                    <a:lnTo>
                      <a:pt x="166" y="1"/>
                    </a:lnTo>
                    <a:lnTo>
                      <a:pt x="162" y="0"/>
                    </a:lnTo>
                    <a:lnTo>
                      <a:pt x="158" y="1"/>
                    </a:lnTo>
                    <a:lnTo>
                      <a:pt x="151" y="1"/>
                    </a:lnTo>
                    <a:lnTo>
                      <a:pt x="140" y="2"/>
                    </a:lnTo>
                    <a:lnTo>
                      <a:pt x="130" y="3"/>
                    </a:lnTo>
                    <a:lnTo>
                      <a:pt x="120" y="5"/>
                    </a:lnTo>
                    <a:lnTo>
                      <a:pt x="109" y="5"/>
                    </a:lnTo>
                    <a:lnTo>
                      <a:pt x="102" y="6"/>
                    </a:lnTo>
                    <a:lnTo>
                      <a:pt x="98" y="6"/>
                    </a:lnTo>
                    <a:lnTo>
                      <a:pt x="94" y="7"/>
                    </a:lnTo>
                    <a:lnTo>
                      <a:pt x="90" y="8"/>
                    </a:lnTo>
                    <a:lnTo>
                      <a:pt x="85" y="11"/>
                    </a:lnTo>
                    <a:lnTo>
                      <a:pt x="81" y="13"/>
                    </a:lnTo>
                    <a:lnTo>
                      <a:pt x="77" y="16"/>
                    </a:lnTo>
                    <a:lnTo>
                      <a:pt x="71" y="18"/>
                    </a:lnTo>
                    <a:lnTo>
                      <a:pt x="62" y="23"/>
                    </a:lnTo>
                    <a:lnTo>
                      <a:pt x="51" y="27"/>
                    </a:lnTo>
                    <a:lnTo>
                      <a:pt x="40" y="32"/>
                    </a:lnTo>
                    <a:lnTo>
                      <a:pt x="28" y="36"/>
                    </a:lnTo>
                    <a:lnTo>
                      <a:pt x="17" y="38"/>
                    </a:lnTo>
                    <a:lnTo>
                      <a:pt x="8" y="3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6" name="Google Shape;316;p18"/>
              <p:cNvSpPr/>
              <p:nvPr/>
            </p:nvSpPr>
            <p:spPr>
              <a:xfrm>
                <a:off x="1333" y="3498"/>
                <a:ext cx="32" cy="36"/>
              </a:xfrm>
              <a:custGeom>
                <a:rect b="b" l="l" r="r" t="t"/>
                <a:pathLst>
                  <a:path extrusionOk="0" h="108" w="97">
                    <a:moveTo>
                      <a:pt x="0" y="12"/>
                    </a:moveTo>
                    <a:lnTo>
                      <a:pt x="9" y="2"/>
                    </a:lnTo>
                    <a:lnTo>
                      <a:pt x="15" y="1"/>
                    </a:lnTo>
                    <a:lnTo>
                      <a:pt x="24" y="1"/>
                    </a:lnTo>
                    <a:lnTo>
                      <a:pt x="34" y="1"/>
                    </a:lnTo>
                    <a:lnTo>
                      <a:pt x="46" y="1"/>
                    </a:lnTo>
                    <a:lnTo>
                      <a:pt x="57" y="1"/>
                    </a:lnTo>
                    <a:lnTo>
                      <a:pt x="67" y="1"/>
                    </a:lnTo>
                    <a:lnTo>
                      <a:pt x="77" y="1"/>
                    </a:lnTo>
                    <a:lnTo>
                      <a:pt x="82" y="0"/>
                    </a:lnTo>
                    <a:lnTo>
                      <a:pt x="80" y="6"/>
                    </a:lnTo>
                    <a:lnTo>
                      <a:pt x="80" y="12"/>
                    </a:lnTo>
                    <a:lnTo>
                      <a:pt x="82" y="18"/>
                    </a:lnTo>
                    <a:lnTo>
                      <a:pt x="84" y="22"/>
                    </a:lnTo>
                    <a:lnTo>
                      <a:pt x="86" y="34"/>
                    </a:lnTo>
                    <a:lnTo>
                      <a:pt x="89" y="55"/>
                    </a:lnTo>
                    <a:lnTo>
                      <a:pt x="95" y="77"/>
                    </a:lnTo>
                    <a:lnTo>
                      <a:pt x="97" y="89"/>
                    </a:lnTo>
                    <a:lnTo>
                      <a:pt x="97" y="94"/>
                    </a:lnTo>
                    <a:lnTo>
                      <a:pt x="96" y="99"/>
                    </a:lnTo>
                    <a:lnTo>
                      <a:pt x="96" y="104"/>
                    </a:lnTo>
                    <a:lnTo>
                      <a:pt x="95" y="108"/>
                    </a:lnTo>
                    <a:lnTo>
                      <a:pt x="89" y="93"/>
                    </a:lnTo>
                    <a:lnTo>
                      <a:pt x="86" y="72"/>
                    </a:lnTo>
                    <a:lnTo>
                      <a:pt x="82" y="53"/>
                    </a:lnTo>
                    <a:lnTo>
                      <a:pt x="77" y="43"/>
                    </a:lnTo>
                    <a:lnTo>
                      <a:pt x="71" y="38"/>
                    </a:lnTo>
                    <a:lnTo>
                      <a:pt x="67" y="32"/>
                    </a:lnTo>
                    <a:lnTo>
                      <a:pt x="61" y="29"/>
                    </a:lnTo>
                    <a:lnTo>
                      <a:pt x="51" y="32"/>
                    </a:lnTo>
                    <a:lnTo>
                      <a:pt x="47" y="33"/>
                    </a:lnTo>
                    <a:lnTo>
                      <a:pt x="42" y="34"/>
                    </a:lnTo>
                    <a:lnTo>
                      <a:pt x="37" y="33"/>
                    </a:lnTo>
                    <a:lnTo>
                      <a:pt x="35" y="28"/>
                    </a:lnTo>
                    <a:lnTo>
                      <a:pt x="39" y="23"/>
                    </a:lnTo>
                    <a:lnTo>
                      <a:pt x="44" y="21"/>
                    </a:lnTo>
                    <a:lnTo>
                      <a:pt x="47" y="18"/>
                    </a:lnTo>
                    <a:lnTo>
                      <a:pt x="43" y="17"/>
                    </a:lnTo>
                    <a:lnTo>
                      <a:pt x="38" y="17"/>
                    </a:lnTo>
                    <a:lnTo>
                      <a:pt x="31" y="17"/>
                    </a:lnTo>
                    <a:lnTo>
                      <a:pt x="24" y="17"/>
                    </a:lnTo>
                    <a:lnTo>
                      <a:pt x="17" y="16"/>
                    </a:lnTo>
                    <a:lnTo>
                      <a:pt x="11" y="16"/>
                    </a:lnTo>
                    <a:lnTo>
                      <a:pt x="6" y="15"/>
                    </a:lnTo>
                    <a:lnTo>
                      <a:pt x="2" y="13"/>
                    </a:lnTo>
                    <a:lnTo>
                      <a:pt x="0" y="1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7" name="Google Shape;317;p18"/>
              <p:cNvSpPr/>
              <p:nvPr/>
            </p:nvSpPr>
            <p:spPr>
              <a:xfrm>
                <a:off x="1432" y="3505"/>
                <a:ext cx="10" cy="34"/>
              </a:xfrm>
              <a:custGeom>
                <a:rect b="b" l="l" r="r" t="t"/>
                <a:pathLst>
                  <a:path extrusionOk="0" h="102" w="30">
                    <a:moveTo>
                      <a:pt x="28" y="1"/>
                    </a:moveTo>
                    <a:lnTo>
                      <a:pt x="23" y="10"/>
                    </a:lnTo>
                    <a:lnTo>
                      <a:pt x="15" y="24"/>
                    </a:lnTo>
                    <a:lnTo>
                      <a:pt x="8" y="35"/>
                    </a:lnTo>
                    <a:lnTo>
                      <a:pt x="2" y="42"/>
                    </a:lnTo>
                    <a:lnTo>
                      <a:pt x="0" y="46"/>
                    </a:lnTo>
                    <a:lnTo>
                      <a:pt x="0" y="51"/>
                    </a:lnTo>
                    <a:lnTo>
                      <a:pt x="0" y="56"/>
                    </a:lnTo>
                    <a:lnTo>
                      <a:pt x="1" y="61"/>
                    </a:lnTo>
                    <a:lnTo>
                      <a:pt x="4" y="68"/>
                    </a:lnTo>
                    <a:lnTo>
                      <a:pt x="6" y="79"/>
                    </a:lnTo>
                    <a:lnTo>
                      <a:pt x="10" y="91"/>
                    </a:lnTo>
                    <a:lnTo>
                      <a:pt x="11" y="98"/>
                    </a:lnTo>
                    <a:lnTo>
                      <a:pt x="11" y="102"/>
                    </a:lnTo>
                    <a:lnTo>
                      <a:pt x="14" y="102"/>
                    </a:lnTo>
                    <a:lnTo>
                      <a:pt x="15" y="100"/>
                    </a:lnTo>
                    <a:lnTo>
                      <a:pt x="15" y="98"/>
                    </a:lnTo>
                    <a:lnTo>
                      <a:pt x="13" y="89"/>
                    </a:lnTo>
                    <a:lnTo>
                      <a:pt x="9" y="76"/>
                    </a:lnTo>
                    <a:lnTo>
                      <a:pt x="5" y="61"/>
                    </a:lnTo>
                    <a:lnTo>
                      <a:pt x="5" y="51"/>
                    </a:lnTo>
                    <a:lnTo>
                      <a:pt x="10" y="41"/>
                    </a:lnTo>
                    <a:lnTo>
                      <a:pt x="19" y="26"/>
                    </a:lnTo>
                    <a:lnTo>
                      <a:pt x="27" y="11"/>
                    </a:lnTo>
                    <a:lnTo>
                      <a:pt x="30" y="4"/>
                    </a:lnTo>
                    <a:lnTo>
                      <a:pt x="30" y="1"/>
                    </a:lnTo>
                    <a:lnTo>
                      <a:pt x="30" y="0"/>
                    </a:lnTo>
                    <a:lnTo>
                      <a:pt x="28"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8" name="Google Shape;318;p18"/>
              <p:cNvSpPr/>
              <p:nvPr/>
            </p:nvSpPr>
            <p:spPr>
              <a:xfrm>
                <a:off x="1357" y="3478"/>
                <a:ext cx="7" cy="19"/>
              </a:xfrm>
              <a:custGeom>
                <a:rect b="b" l="l" r="r" t="t"/>
                <a:pathLst>
                  <a:path extrusionOk="0" h="57" w="22">
                    <a:moveTo>
                      <a:pt x="0" y="0"/>
                    </a:moveTo>
                    <a:lnTo>
                      <a:pt x="2" y="15"/>
                    </a:lnTo>
                    <a:lnTo>
                      <a:pt x="6" y="31"/>
                    </a:lnTo>
                    <a:lnTo>
                      <a:pt x="9" y="46"/>
                    </a:lnTo>
                    <a:lnTo>
                      <a:pt x="13" y="55"/>
                    </a:lnTo>
                    <a:lnTo>
                      <a:pt x="17" y="57"/>
                    </a:lnTo>
                    <a:lnTo>
                      <a:pt x="21" y="56"/>
                    </a:lnTo>
                    <a:lnTo>
                      <a:pt x="22" y="53"/>
                    </a:lnTo>
                    <a:lnTo>
                      <a:pt x="21" y="50"/>
                    </a:lnTo>
                    <a:lnTo>
                      <a:pt x="16" y="40"/>
                    </a:lnTo>
                    <a:lnTo>
                      <a:pt x="9" y="25"/>
                    </a:lnTo>
                    <a:lnTo>
                      <a:pt x="3" y="1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19" name="Google Shape;319;p18"/>
              <p:cNvSpPr/>
              <p:nvPr/>
            </p:nvSpPr>
            <p:spPr>
              <a:xfrm>
                <a:off x="1369" y="3528"/>
                <a:ext cx="94" cy="82"/>
              </a:xfrm>
              <a:custGeom>
                <a:rect b="b" l="l" r="r" t="t"/>
                <a:pathLst>
                  <a:path extrusionOk="0" h="246" w="283">
                    <a:moveTo>
                      <a:pt x="281" y="0"/>
                    </a:moveTo>
                    <a:lnTo>
                      <a:pt x="274" y="13"/>
                    </a:lnTo>
                    <a:lnTo>
                      <a:pt x="262" y="31"/>
                    </a:lnTo>
                    <a:lnTo>
                      <a:pt x="245" y="54"/>
                    </a:lnTo>
                    <a:lnTo>
                      <a:pt x="227" y="78"/>
                    </a:lnTo>
                    <a:lnTo>
                      <a:pt x="209" y="103"/>
                    </a:lnTo>
                    <a:lnTo>
                      <a:pt x="192" y="125"/>
                    </a:lnTo>
                    <a:lnTo>
                      <a:pt x="180" y="142"/>
                    </a:lnTo>
                    <a:lnTo>
                      <a:pt x="172" y="150"/>
                    </a:lnTo>
                    <a:lnTo>
                      <a:pt x="162" y="158"/>
                    </a:lnTo>
                    <a:lnTo>
                      <a:pt x="150" y="165"/>
                    </a:lnTo>
                    <a:lnTo>
                      <a:pt x="134" y="171"/>
                    </a:lnTo>
                    <a:lnTo>
                      <a:pt x="120" y="176"/>
                    </a:lnTo>
                    <a:lnTo>
                      <a:pt x="104" y="179"/>
                    </a:lnTo>
                    <a:lnTo>
                      <a:pt x="89" y="180"/>
                    </a:lnTo>
                    <a:lnTo>
                      <a:pt x="75" y="179"/>
                    </a:lnTo>
                    <a:lnTo>
                      <a:pt x="64" y="175"/>
                    </a:lnTo>
                    <a:lnTo>
                      <a:pt x="57" y="171"/>
                    </a:lnTo>
                    <a:lnTo>
                      <a:pt x="49" y="165"/>
                    </a:lnTo>
                    <a:lnTo>
                      <a:pt x="42" y="159"/>
                    </a:lnTo>
                    <a:lnTo>
                      <a:pt x="35" y="151"/>
                    </a:lnTo>
                    <a:lnTo>
                      <a:pt x="28" y="144"/>
                    </a:lnTo>
                    <a:lnTo>
                      <a:pt x="21" y="137"/>
                    </a:lnTo>
                    <a:lnTo>
                      <a:pt x="15" y="130"/>
                    </a:lnTo>
                    <a:lnTo>
                      <a:pt x="9" y="125"/>
                    </a:lnTo>
                    <a:lnTo>
                      <a:pt x="2" y="119"/>
                    </a:lnTo>
                    <a:lnTo>
                      <a:pt x="0" y="119"/>
                    </a:lnTo>
                    <a:lnTo>
                      <a:pt x="3" y="123"/>
                    </a:lnTo>
                    <a:lnTo>
                      <a:pt x="7" y="130"/>
                    </a:lnTo>
                    <a:lnTo>
                      <a:pt x="16" y="143"/>
                    </a:lnTo>
                    <a:lnTo>
                      <a:pt x="34" y="158"/>
                    </a:lnTo>
                    <a:lnTo>
                      <a:pt x="58" y="175"/>
                    </a:lnTo>
                    <a:lnTo>
                      <a:pt x="88" y="192"/>
                    </a:lnTo>
                    <a:lnTo>
                      <a:pt x="119" y="208"/>
                    </a:lnTo>
                    <a:lnTo>
                      <a:pt x="149" y="223"/>
                    </a:lnTo>
                    <a:lnTo>
                      <a:pt x="174" y="236"/>
                    </a:lnTo>
                    <a:lnTo>
                      <a:pt x="195" y="243"/>
                    </a:lnTo>
                    <a:lnTo>
                      <a:pt x="200" y="246"/>
                    </a:lnTo>
                    <a:lnTo>
                      <a:pt x="199" y="244"/>
                    </a:lnTo>
                    <a:lnTo>
                      <a:pt x="196" y="239"/>
                    </a:lnTo>
                    <a:lnTo>
                      <a:pt x="198" y="231"/>
                    </a:lnTo>
                    <a:lnTo>
                      <a:pt x="201" y="221"/>
                    </a:lnTo>
                    <a:lnTo>
                      <a:pt x="208" y="204"/>
                    </a:lnTo>
                    <a:lnTo>
                      <a:pt x="217" y="182"/>
                    </a:lnTo>
                    <a:lnTo>
                      <a:pt x="227" y="155"/>
                    </a:lnTo>
                    <a:lnTo>
                      <a:pt x="239" y="123"/>
                    </a:lnTo>
                    <a:lnTo>
                      <a:pt x="252" y="88"/>
                    </a:lnTo>
                    <a:lnTo>
                      <a:pt x="267" y="50"/>
                    </a:lnTo>
                    <a:lnTo>
                      <a:pt x="283" y="9"/>
                    </a:lnTo>
                    <a:lnTo>
                      <a:pt x="281" y="0"/>
                    </a:lnTo>
                    <a:close/>
                  </a:path>
                </a:pathLst>
              </a:custGeom>
              <a:solidFill>
                <a:srgbClr val="6B05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320" name="Google Shape;320;p18"/>
            <p:cNvGrpSpPr/>
            <p:nvPr/>
          </p:nvGrpSpPr>
          <p:grpSpPr>
            <a:xfrm>
              <a:off x="4033" y="2806"/>
              <a:ext cx="275" cy="562"/>
              <a:chOff x="2229" y="4121"/>
              <a:chExt cx="275" cy="561"/>
            </a:xfrm>
          </p:grpSpPr>
          <p:sp>
            <p:nvSpPr>
              <p:cNvPr id="321" name="Google Shape;321;p18"/>
              <p:cNvSpPr/>
              <p:nvPr/>
            </p:nvSpPr>
            <p:spPr>
              <a:xfrm>
                <a:off x="2262" y="4428"/>
                <a:ext cx="55" cy="115"/>
              </a:xfrm>
              <a:custGeom>
                <a:rect b="b" l="l" r="r" t="t"/>
                <a:pathLst>
                  <a:path extrusionOk="0" h="346" w="165">
                    <a:moveTo>
                      <a:pt x="33" y="0"/>
                    </a:moveTo>
                    <a:lnTo>
                      <a:pt x="42" y="3"/>
                    </a:lnTo>
                    <a:lnTo>
                      <a:pt x="51" y="6"/>
                    </a:lnTo>
                    <a:lnTo>
                      <a:pt x="58" y="9"/>
                    </a:lnTo>
                    <a:lnTo>
                      <a:pt x="65" y="12"/>
                    </a:lnTo>
                    <a:lnTo>
                      <a:pt x="72" y="14"/>
                    </a:lnTo>
                    <a:lnTo>
                      <a:pt x="78" y="17"/>
                    </a:lnTo>
                    <a:lnTo>
                      <a:pt x="84" y="20"/>
                    </a:lnTo>
                    <a:lnTo>
                      <a:pt x="88" y="21"/>
                    </a:lnTo>
                    <a:lnTo>
                      <a:pt x="99" y="20"/>
                    </a:lnTo>
                    <a:lnTo>
                      <a:pt x="107" y="17"/>
                    </a:lnTo>
                    <a:lnTo>
                      <a:pt x="116" y="16"/>
                    </a:lnTo>
                    <a:lnTo>
                      <a:pt x="123" y="13"/>
                    </a:lnTo>
                    <a:lnTo>
                      <a:pt x="129" y="10"/>
                    </a:lnTo>
                    <a:lnTo>
                      <a:pt x="133" y="7"/>
                    </a:lnTo>
                    <a:lnTo>
                      <a:pt x="136" y="6"/>
                    </a:lnTo>
                    <a:lnTo>
                      <a:pt x="138" y="6"/>
                    </a:lnTo>
                    <a:lnTo>
                      <a:pt x="149" y="7"/>
                    </a:lnTo>
                    <a:lnTo>
                      <a:pt x="158" y="12"/>
                    </a:lnTo>
                    <a:lnTo>
                      <a:pt x="164" y="19"/>
                    </a:lnTo>
                    <a:lnTo>
                      <a:pt x="165" y="26"/>
                    </a:lnTo>
                    <a:lnTo>
                      <a:pt x="165" y="65"/>
                    </a:lnTo>
                    <a:lnTo>
                      <a:pt x="159" y="104"/>
                    </a:lnTo>
                    <a:lnTo>
                      <a:pt x="151" y="145"/>
                    </a:lnTo>
                    <a:lnTo>
                      <a:pt x="139" y="186"/>
                    </a:lnTo>
                    <a:lnTo>
                      <a:pt x="126" y="228"/>
                    </a:lnTo>
                    <a:lnTo>
                      <a:pt x="113" y="268"/>
                    </a:lnTo>
                    <a:lnTo>
                      <a:pt x="100" y="308"/>
                    </a:lnTo>
                    <a:lnTo>
                      <a:pt x="90" y="346"/>
                    </a:lnTo>
                    <a:lnTo>
                      <a:pt x="88" y="343"/>
                    </a:lnTo>
                    <a:lnTo>
                      <a:pt x="84" y="340"/>
                    </a:lnTo>
                    <a:lnTo>
                      <a:pt x="78" y="337"/>
                    </a:lnTo>
                    <a:lnTo>
                      <a:pt x="74" y="337"/>
                    </a:lnTo>
                    <a:lnTo>
                      <a:pt x="68" y="339"/>
                    </a:lnTo>
                    <a:lnTo>
                      <a:pt x="62" y="340"/>
                    </a:lnTo>
                    <a:lnTo>
                      <a:pt x="58" y="341"/>
                    </a:lnTo>
                    <a:lnTo>
                      <a:pt x="52" y="341"/>
                    </a:lnTo>
                    <a:lnTo>
                      <a:pt x="46" y="343"/>
                    </a:lnTo>
                    <a:lnTo>
                      <a:pt x="41" y="344"/>
                    </a:lnTo>
                    <a:lnTo>
                      <a:pt x="35" y="346"/>
                    </a:lnTo>
                    <a:lnTo>
                      <a:pt x="29" y="346"/>
                    </a:lnTo>
                    <a:lnTo>
                      <a:pt x="14" y="322"/>
                    </a:lnTo>
                    <a:lnTo>
                      <a:pt x="6" y="298"/>
                    </a:lnTo>
                    <a:lnTo>
                      <a:pt x="1" y="271"/>
                    </a:lnTo>
                    <a:lnTo>
                      <a:pt x="0" y="245"/>
                    </a:lnTo>
                    <a:lnTo>
                      <a:pt x="1" y="218"/>
                    </a:lnTo>
                    <a:lnTo>
                      <a:pt x="4" y="191"/>
                    </a:lnTo>
                    <a:lnTo>
                      <a:pt x="7" y="167"/>
                    </a:lnTo>
                    <a:lnTo>
                      <a:pt x="9" y="144"/>
                    </a:lnTo>
                    <a:lnTo>
                      <a:pt x="9" y="113"/>
                    </a:lnTo>
                    <a:lnTo>
                      <a:pt x="7" y="78"/>
                    </a:lnTo>
                    <a:lnTo>
                      <a:pt x="12" y="47"/>
                    </a:lnTo>
                    <a:lnTo>
                      <a:pt x="26" y="26"/>
                    </a:lnTo>
                    <a:lnTo>
                      <a:pt x="30" y="23"/>
                    </a:lnTo>
                    <a:lnTo>
                      <a:pt x="33" y="20"/>
                    </a:lnTo>
                    <a:lnTo>
                      <a:pt x="33" y="19"/>
                    </a:lnTo>
                    <a:lnTo>
                      <a:pt x="33" y="17"/>
                    </a:lnTo>
                    <a:lnTo>
                      <a:pt x="32" y="16"/>
                    </a:lnTo>
                    <a:lnTo>
                      <a:pt x="29" y="13"/>
                    </a:lnTo>
                    <a:lnTo>
                      <a:pt x="29" y="9"/>
                    </a:lnTo>
                    <a:lnTo>
                      <a:pt x="33" y="0"/>
                    </a:lnTo>
                    <a:close/>
                  </a:path>
                </a:pathLst>
              </a:custGeom>
              <a:solidFill>
                <a:srgbClr val="BA47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2" name="Google Shape;322;p18"/>
              <p:cNvSpPr/>
              <p:nvPr/>
            </p:nvSpPr>
            <p:spPr>
              <a:xfrm>
                <a:off x="2273" y="4426"/>
                <a:ext cx="20" cy="10"/>
              </a:xfrm>
              <a:custGeom>
                <a:rect b="b" l="l" r="r" t="t"/>
                <a:pathLst>
                  <a:path extrusionOk="0" h="30" w="60">
                    <a:moveTo>
                      <a:pt x="55" y="21"/>
                    </a:moveTo>
                    <a:lnTo>
                      <a:pt x="55" y="21"/>
                    </a:lnTo>
                    <a:lnTo>
                      <a:pt x="53" y="20"/>
                    </a:lnTo>
                    <a:lnTo>
                      <a:pt x="47" y="17"/>
                    </a:lnTo>
                    <a:lnTo>
                      <a:pt x="41" y="14"/>
                    </a:lnTo>
                    <a:lnTo>
                      <a:pt x="34" y="11"/>
                    </a:lnTo>
                    <a:lnTo>
                      <a:pt x="26" y="9"/>
                    </a:lnTo>
                    <a:lnTo>
                      <a:pt x="19" y="6"/>
                    </a:lnTo>
                    <a:lnTo>
                      <a:pt x="10" y="3"/>
                    </a:lnTo>
                    <a:lnTo>
                      <a:pt x="0" y="0"/>
                    </a:lnTo>
                    <a:lnTo>
                      <a:pt x="0" y="9"/>
                    </a:lnTo>
                    <a:lnTo>
                      <a:pt x="8" y="11"/>
                    </a:lnTo>
                    <a:lnTo>
                      <a:pt x="16" y="14"/>
                    </a:lnTo>
                    <a:lnTo>
                      <a:pt x="24" y="17"/>
                    </a:lnTo>
                    <a:lnTo>
                      <a:pt x="31" y="20"/>
                    </a:lnTo>
                    <a:lnTo>
                      <a:pt x="38" y="23"/>
                    </a:lnTo>
                    <a:lnTo>
                      <a:pt x="44" y="25"/>
                    </a:lnTo>
                    <a:lnTo>
                      <a:pt x="50" y="28"/>
                    </a:lnTo>
                    <a:lnTo>
                      <a:pt x="55" y="30"/>
                    </a:lnTo>
                    <a:lnTo>
                      <a:pt x="58" y="28"/>
                    </a:lnTo>
                    <a:lnTo>
                      <a:pt x="60" y="25"/>
                    </a:lnTo>
                    <a:lnTo>
                      <a:pt x="58" y="23"/>
                    </a:lnTo>
                    <a:lnTo>
                      <a:pt x="55"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3" name="Google Shape;323;p18"/>
              <p:cNvSpPr/>
              <p:nvPr/>
            </p:nvSpPr>
            <p:spPr>
              <a:xfrm>
                <a:off x="2292" y="4428"/>
                <a:ext cx="18" cy="8"/>
              </a:xfrm>
              <a:custGeom>
                <a:rect b="b" l="l" r="r" t="t"/>
                <a:pathLst>
                  <a:path extrusionOk="0" h="24" w="56">
                    <a:moveTo>
                      <a:pt x="50" y="0"/>
                    </a:moveTo>
                    <a:lnTo>
                      <a:pt x="47" y="0"/>
                    </a:lnTo>
                    <a:lnTo>
                      <a:pt x="42" y="1"/>
                    </a:lnTo>
                    <a:lnTo>
                      <a:pt x="40" y="4"/>
                    </a:lnTo>
                    <a:lnTo>
                      <a:pt x="34" y="7"/>
                    </a:lnTo>
                    <a:lnTo>
                      <a:pt x="27" y="10"/>
                    </a:lnTo>
                    <a:lnTo>
                      <a:pt x="19" y="11"/>
                    </a:lnTo>
                    <a:lnTo>
                      <a:pt x="11" y="14"/>
                    </a:lnTo>
                    <a:lnTo>
                      <a:pt x="0" y="15"/>
                    </a:lnTo>
                    <a:lnTo>
                      <a:pt x="0" y="24"/>
                    </a:lnTo>
                    <a:lnTo>
                      <a:pt x="11" y="22"/>
                    </a:lnTo>
                    <a:lnTo>
                      <a:pt x="19" y="19"/>
                    </a:lnTo>
                    <a:lnTo>
                      <a:pt x="29" y="18"/>
                    </a:lnTo>
                    <a:lnTo>
                      <a:pt x="37" y="15"/>
                    </a:lnTo>
                    <a:lnTo>
                      <a:pt x="42" y="12"/>
                    </a:lnTo>
                    <a:lnTo>
                      <a:pt x="48" y="10"/>
                    </a:lnTo>
                    <a:lnTo>
                      <a:pt x="50" y="8"/>
                    </a:lnTo>
                    <a:lnTo>
                      <a:pt x="53" y="8"/>
                    </a:lnTo>
                    <a:lnTo>
                      <a:pt x="50" y="8"/>
                    </a:lnTo>
                    <a:lnTo>
                      <a:pt x="53" y="8"/>
                    </a:lnTo>
                    <a:lnTo>
                      <a:pt x="56" y="5"/>
                    </a:lnTo>
                    <a:lnTo>
                      <a:pt x="54" y="1"/>
                    </a:lnTo>
                    <a:lnTo>
                      <a:pt x="51" y="0"/>
                    </a:lnTo>
                    <a:lnTo>
                      <a:pt x="47" y="0"/>
                    </a:lnTo>
                    <a:lnTo>
                      <a:pt x="5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4" name="Google Shape;324;p18"/>
              <p:cNvSpPr/>
              <p:nvPr/>
            </p:nvSpPr>
            <p:spPr>
              <a:xfrm>
                <a:off x="2308" y="4428"/>
                <a:ext cx="11" cy="8"/>
              </a:xfrm>
              <a:custGeom>
                <a:rect b="b" l="l" r="r" t="t"/>
                <a:pathLst>
                  <a:path extrusionOk="0" h="24" w="33">
                    <a:moveTo>
                      <a:pt x="32" y="24"/>
                    </a:moveTo>
                    <a:lnTo>
                      <a:pt x="33" y="24"/>
                    </a:lnTo>
                    <a:lnTo>
                      <a:pt x="30" y="15"/>
                    </a:lnTo>
                    <a:lnTo>
                      <a:pt x="23" y="5"/>
                    </a:lnTo>
                    <a:lnTo>
                      <a:pt x="13" y="1"/>
                    </a:lnTo>
                    <a:lnTo>
                      <a:pt x="0" y="0"/>
                    </a:lnTo>
                    <a:lnTo>
                      <a:pt x="0" y="8"/>
                    </a:lnTo>
                    <a:lnTo>
                      <a:pt x="10" y="10"/>
                    </a:lnTo>
                    <a:lnTo>
                      <a:pt x="17" y="14"/>
                    </a:lnTo>
                    <a:lnTo>
                      <a:pt x="21" y="18"/>
                    </a:lnTo>
                    <a:lnTo>
                      <a:pt x="21" y="24"/>
                    </a:lnTo>
                    <a:lnTo>
                      <a:pt x="23" y="24"/>
                    </a:lnTo>
                    <a:lnTo>
                      <a:pt x="32" y="2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5" name="Google Shape;325;p18"/>
              <p:cNvSpPr/>
              <p:nvPr/>
            </p:nvSpPr>
            <p:spPr>
              <a:xfrm>
                <a:off x="2290" y="4436"/>
                <a:ext cx="29" cy="108"/>
              </a:xfrm>
              <a:custGeom>
                <a:rect b="b" l="l" r="r" t="t"/>
                <a:pathLst>
                  <a:path extrusionOk="0" h="324" w="86">
                    <a:moveTo>
                      <a:pt x="0" y="320"/>
                    </a:moveTo>
                    <a:lnTo>
                      <a:pt x="10" y="320"/>
                    </a:lnTo>
                    <a:lnTo>
                      <a:pt x="20" y="283"/>
                    </a:lnTo>
                    <a:lnTo>
                      <a:pt x="33" y="244"/>
                    </a:lnTo>
                    <a:lnTo>
                      <a:pt x="46" y="203"/>
                    </a:lnTo>
                    <a:lnTo>
                      <a:pt x="60" y="161"/>
                    </a:lnTo>
                    <a:lnTo>
                      <a:pt x="71" y="119"/>
                    </a:lnTo>
                    <a:lnTo>
                      <a:pt x="80" y="78"/>
                    </a:lnTo>
                    <a:lnTo>
                      <a:pt x="86" y="39"/>
                    </a:lnTo>
                    <a:lnTo>
                      <a:pt x="86" y="0"/>
                    </a:lnTo>
                    <a:lnTo>
                      <a:pt x="77" y="0"/>
                    </a:lnTo>
                    <a:lnTo>
                      <a:pt x="77" y="39"/>
                    </a:lnTo>
                    <a:lnTo>
                      <a:pt x="71" y="78"/>
                    </a:lnTo>
                    <a:lnTo>
                      <a:pt x="62" y="119"/>
                    </a:lnTo>
                    <a:lnTo>
                      <a:pt x="51" y="158"/>
                    </a:lnTo>
                    <a:lnTo>
                      <a:pt x="38" y="200"/>
                    </a:lnTo>
                    <a:lnTo>
                      <a:pt x="25" y="241"/>
                    </a:lnTo>
                    <a:lnTo>
                      <a:pt x="12" y="280"/>
                    </a:lnTo>
                    <a:lnTo>
                      <a:pt x="2" y="320"/>
                    </a:lnTo>
                    <a:lnTo>
                      <a:pt x="12" y="320"/>
                    </a:lnTo>
                    <a:lnTo>
                      <a:pt x="2" y="320"/>
                    </a:lnTo>
                    <a:lnTo>
                      <a:pt x="3" y="322"/>
                    </a:lnTo>
                    <a:lnTo>
                      <a:pt x="6" y="324"/>
                    </a:lnTo>
                    <a:lnTo>
                      <a:pt x="9" y="322"/>
                    </a:lnTo>
                    <a:lnTo>
                      <a:pt x="10" y="320"/>
                    </a:lnTo>
                    <a:lnTo>
                      <a:pt x="0" y="32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6" name="Google Shape;326;p18"/>
              <p:cNvSpPr/>
              <p:nvPr/>
            </p:nvSpPr>
            <p:spPr>
              <a:xfrm>
                <a:off x="2287" y="4539"/>
                <a:ext cx="7" cy="4"/>
              </a:xfrm>
              <a:custGeom>
                <a:rect b="b" l="l" r="r" t="t"/>
                <a:pathLst>
                  <a:path extrusionOk="0" h="13" w="22">
                    <a:moveTo>
                      <a:pt x="0" y="8"/>
                    </a:moveTo>
                    <a:lnTo>
                      <a:pt x="0" y="8"/>
                    </a:lnTo>
                    <a:lnTo>
                      <a:pt x="3" y="8"/>
                    </a:lnTo>
                    <a:lnTo>
                      <a:pt x="9" y="11"/>
                    </a:lnTo>
                    <a:lnTo>
                      <a:pt x="12" y="13"/>
                    </a:lnTo>
                    <a:lnTo>
                      <a:pt x="10" y="13"/>
                    </a:lnTo>
                    <a:lnTo>
                      <a:pt x="22" y="13"/>
                    </a:lnTo>
                    <a:lnTo>
                      <a:pt x="17" y="7"/>
                    </a:lnTo>
                    <a:lnTo>
                      <a:pt x="12" y="3"/>
                    </a:lnTo>
                    <a:lnTo>
                      <a:pt x="6" y="0"/>
                    </a:lnTo>
                    <a:lnTo>
                      <a:pt x="0" y="0"/>
                    </a:lnTo>
                    <a:lnTo>
                      <a:pt x="0"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7" name="Google Shape;327;p18"/>
              <p:cNvSpPr/>
              <p:nvPr/>
            </p:nvSpPr>
            <p:spPr>
              <a:xfrm>
                <a:off x="2271" y="4539"/>
                <a:ext cx="16" cy="5"/>
              </a:xfrm>
              <a:custGeom>
                <a:rect b="b" l="l" r="r" t="t"/>
                <a:pathLst>
                  <a:path extrusionOk="0" h="17" w="49">
                    <a:moveTo>
                      <a:pt x="0" y="15"/>
                    </a:moveTo>
                    <a:lnTo>
                      <a:pt x="4" y="17"/>
                    </a:lnTo>
                    <a:lnTo>
                      <a:pt x="10" y="17"/>
                    </a:lnTo>
                    <a:lnTo>
                      <a:pt x="16" y="15"/>
                    </a:lnTo>
                    <a:lnTo>
                      <a:pt x="21" y="14"/>
                    </a:lnTo>
                    <a:lnTo>
                      <a:pt x="27" y="13"/>
                    </a:lnTo>
                    <a:lnTo>
                      <a:pt x="33" y="13"/>
                    </a:lnTo>
                    <a:lnTo>
                      <a:pt x="39" y="11"/>
                    </a:lnTo>
                    <a:lnTo>
                      <a:pt x="43" y="10"/>
                    </a:lnTo>
                    <a:lnTo>
                      <a:pt x="49" y="8"/>
                    </a:lnTo>
                    <a:lnTo>
                      <a:pt x="49" y="0"/>
                    </a:lnTo>
                    <a:lnTo>
                      <a:pt x="43" y="1"/>
                    </a:lnTo>
                    <a:lnTo>
                      <a:pt x="36" y="3"/>
                    </a:lnTo>
                    <a:lnTo>
                      <a:pt x="33" y="4"/>
                    </a:lnTo>
                    <a:lnTo>
                      <a:pt x="27" y="4"/>
                    </a:lnTo>
                    <a:lnTo>
                      <a:pt x="21" y="6"/>
                    </a:lnTo>
                    <a:lnTo>
                      <a:pt x="16" y="7"/>
                    </a:lnTo>
                    <a:lnTo>
                      <a:pt x="10" y="8"/>
                    </a:lnTo>
                    <a:lnTo>
                      <a:pt x="4" y="8"/>
                    </a:lnTo>
                    <a:lnTo>
                      <a:pt x="8" y="10"/>
                    </a:lnTo>
                    <a:lnTo>
                      <a:pt x="4" y="8"/>
                    </a:lnTo>
                    <a:lnTo>
                      <a:pt x="1" y="10"/>
                    </a:lnTo>
                    <a:lnTo>
                      <a:pt x="0" y="13"/>
                    </a:lnTo>
                    <a:lnTo>
                      <a:pt x="1" y="15"/>
                    </a:lnTo>
                    <a:lnTo>
                      <a:pt x="4" y="17"/>
                    </a:lnTo>
                    <a:lnTo>
                      <a:pt x="0"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8" name="Google Shape;328;p18"/>
              <p:cNvSpPr/>
              <p:nvPr/>
            </p:nvSpPr>
            <p:spPr>
              <a:xfrm>
                <a:off x="2260" y="4476"/>
                <a:ext cx="13" cy="68"/>
              </a:xfrm>
              <a:custGeom>
                <a:rect b="b" l="l" r="r" t="t"/>
                <a:pathLst>
                  <a:path extrusionOk="0" h="204" w="39">
                    <a:moveTo>
                      <a:pt x="10" y="0"/>
                    </a:moveTo>
                    <a:lnTo>
                      <a:pt x="10" y="0"/>
                    </a:lnTo>
                    <a:lnTo>
                      <a:pt x="9" y="23"/>
                    </a:lnTo>
                    <a:lnTo>
                      <a:pt x="6" y="47"/>
                    </a:lnTo>
                    <a:lnTo>
                      <a:pt x="3" y="74"/>
                    </a:lnTo>
                    <a:lnTo>
                      <a:pt x="0" y="101"/>
                    </a:lnTo>
                    <a:lnTo>
                      <a:pt x="3" y="127"/>
                    </a:lnTo>
                    <a:lnTo>
                      <a:pt x="7" y="154"/>
                    </a:lnTo>
                    <a:lnTo>
                      <a:pt x="16" y="179"/>
                    </a:lnTo>
                    <a:lnTo>
                      <a:pt x="31" y="204"/>
                    </a:lnTo>
                    <a:lnTo>
                      <a:pt x="39" y="199"/>
                    </a:lnTo>
                    <a:lnTo>
                      <a:pt x="25" y="176"/>
                    </a:lnTo>
                    <a:lnTo>
                      <a:pt x="16" y="154"/>
                    </a:lnTo>
                    <a:lnTo>
                      <a:pt x="12" y="127"/>
                    </a:lnTo>
                    <a:lnTo>
                      <a:pt x="12" y="101"/>
                    </a:lnTo>
                    <a:lnTo>
                      <a:pt x="12" y="74"/>
                    </a:lnTo>
                    <a:lnTo>
                      <a:pt x="15" y="47"/>
                    </a:lnTo>
                    <a:lnTo>
                      <a:pt x="18" y="23"/>
                    </a:lnTo>
                    <a:lnTo>
                      <a:pt x="19" y="0"/>
                    </a:lnTo>
                    <a:lnTo>
                      <a:pt x="1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29" name="Google Shape;329;p18"/>
              <p:cNvSpPr/>
              <p:nvPr/>
            </p:nvSpPr>
            <p:spPr>
              <a:xfrm>
                <a:off x="2263" y="4435"/>
                <a:ext cx="9" cy="41"/>
              </a:xfrm>
              <a:custGeom>
                <a:rect b="b" l="l" r="r" t="t"/>
                <a:pathLst>
                  <a:path extrusionOk="0" h="123" w="26">
                    <a:moveTo>
                      <a:pt x="20" y="0"/>
                    </a:moveTo>
                    <a:lnTo>
                      <a:pt x="20" y="0"/>
                    </a:lnTo>
                    <a:lnTo>
                      <a:pt x="4" y="24"/>
                    </a:lnTo>
                    <a:lnTo>
                      <a:pt x="0" y="57"/>
                    </a:lnTo>
                    <a:lnTo>
                      <a:pt x="0" y="92"/>
                    </a:lnTo>
                    <a:lnTo>
                      <a:pt x="1" y="123"/>
                    </a:lnTo>
                    <a:lnTo>
                      <a:pt x="10" y="123"/>
                    </a:lnTo>
                    <a:lnTo>
                      <a:pt x="11" y="92"/>
                    </a:lnTo>
                    <a:lnTo>
                      <a:pt x="9" y="57"/>
                    </a:lnTo>
                    <a:lnTo>
                      <a:pt x="13" y="27"/>
                    </a:lnTo>
                    <a:lnTo>
                      <a:pt x="26" y="9"/>
                    </a:lnTo>
                    <a:lnTo>
                      <a:pt x="2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0" name="Google Shape;330;p18"/>
              <p:cNvSpPr/>
              <p:nvPr/>
            </p:nvSpPr>
            <p:spPr>
              <a:xfrm>
                <a:off x="2270" y="4432"/>
                <a:ext cx="5" cy="6"/>
              </a:xfrm>
              <a:custGeom>
                <a:rect b="b" l="l" r="r" t="t"/>
                <a:pathLst>
                  <a:path extrusionOk="0" h="16" w="16">
                    <a:moveTo>
                      <a:pt x="7" y="6"/>
                    </a:moveTo>
                    <a:lnTo>
                      <a:pt x="7" y="6"/>
                    </a:lnTo>
                    <a:lnTo>
                      <a:pt x="5" y="5"/>
                    </a:lnTo>
                    <a:lnTo>
                      <a:pt x="6" y="3"/>
                    </a:lnTo>
                    <a:lnTo>
                      <a:pt x="5" y="5"/>
                    </a:lnTo>
                    <a:lnTo>
                      <a:pt x="0" y="7"/>
                    </a:lnTo>
                    <a:lnTo>
                      <a:pt x="6" y="16"/>
                    </a:lnTo>
                    <a:lnTo>
                      <a:pt x="10" y="13"/>
                    </a:lnTo>
                    <a:lnTo>
                      <a:pt x="15" y="9"/>
                    </a:lnTo>
                    <a:lnTo>
                      <a:pt x="16" y="5"/>
                    </a:lnTo>
                    <a:lnTo>
                      <a:pt x="13" y="0"/>
                    </a:lnTo>
                    <a:lnTo>
                      <a:pt x="7"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1" name="Google Shape;331;p18"/>
              <p:cNvSpPr/>
              <p:nvPr/>
            </p:nvSpPr>
            <p:spPr>
              <a:xfrm>
                <a:off x="2271" y="4426"/>
                <a:ext cx="4" cy="8"/>
              </a:xfrm>
              <a:custGeom>
                <a:rect b="b" l="l" r="r" t="t"/>
                <a:pathLst>
                  <a:path extrusionOk="0" h="25" w="13">
                    <a:moveTo>
                      <a:pt x="8" y="1"/>
                    </a:moveTo>
                    <a:lnTo>
                      <a:pt x="4" y="3"/>
                    </a:lnTo>
                    <a:lnTo>
                      <a:pt x="0" y="12"/>
                    </a:lnTo>
                    <a:lnTo>
                      <a:pt x="0" y="19"/>
                    </a:lnTo>
                    <a:lnTo>
                      <a:pt x="4" y="24"/>
                    </a:lnTo>
                    <a:lnTo>
                      <a:pt x="5" y="25"/>
                    </a:lnTo>
                    <a:lnTo>
                      <a:pt x="11" y="19"/>
                    </a:lnTo>
                    <a:lnTo>
                      <a:pt x="10" y="18"/>
                    </a:lnTo>
                    <a:lnTo>
                      <a:pt x="8" y="17"/>
                    </a:lnTo>
                    <a:lnTo>
                      <a:pt x="8" y="15"/>
                    </a:lnTo>
                    <a:lnTo>
                      <a:pt x="13" y="8"/>
                    </a:lnTo>
                    <a:lnTo>
                      <a:pt x="8" y="10"/>
                    </a:lnTo>
                    <a:lnTo>
                      <a:pt x="13" y="8"/>
                    </a:lnTo>
                    <a:lnTo>
                      <a:pt x="13" y="4"/>
                    </a:lnTo>
                    <a:lnTo>
                      <a:pt x="11" y="1"/>
                    </a:lnTo>
                    <a:lnTo>
                      <a:pt x="7" y="0"/>
                    </a:lnTo>
                    <a:lnTo>
                      <a:pt x="4" y="3"/>
                    </a:lnTo>
                    <a:lnTo>
                      <a:pt x="8"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2" name="Google Shape;332;p18"/>
              <p:cNvSpPr/>
              <p:nvPr/>
            </p:nvSpPr>
            <p:spPr>
              <a:xfrm>
                <a:off x="2273" y="4203"/>
                <a:ext cx="215" cy="237"/>
              </a:xfrm>
              <a:custGeom>
                <a:rect b="b" l="l" r="r" t="t"/>
                <a:pathLst>
                  <a:path extrusionOk="0" h="711" w="644">
                    <a:moveTo>
                      <a:pt x="547" y="675"/>
                    </a:moveTo>
                    <a:lnTo>
                      <a:pt x="551" y="672"/>
                    </a:lnTo>
                    <a:lnTo>
                      <a:pt x="557" y="668"/>
                    </a:lnTo>
                    <a:lnTo>
                      <a:pt x="564" y="665"/>
                    </a:lnTo>
                    <a:lnTo>
                      <a:pt x="572" y="662"/>
                    </a:lnTo>
                    <a:lnTo>
                      <a:pt x="579" y="661"/>
                    </a:lnTo>
                    <a:lnTo>
                      <a:pt x="586" y="658"/>
                    </a:lnTo>
                    <a:lnTo>
                      <a:pt x="595" y="657"/>
                    </a:lnTo>
                    <a:lnTo>
                      <a:pt x="603" y="657"/>
                    </a:lnTo>
                    <a:lnTo>
                      <a:pt x="608" y="657"/>
                    </a:lnTo>
                    <a:lnTo>
                      <a:pt x="612" y="658"/>
                    </a:lnTo>
                    <a:lnTo>
                      <a:pt x="617" y="658"/>
                    </a:lnTo>
                    <a:lnTo>
                      <a:pt x="621" y="659"/>
                    </a:lnTo>
                    <a:lnTo>
                      <a:pt x="628" y="665"/>
                    </a:lnTo>
                    <a:lnTo>
                      <a:pt x="635" y="672"/>
                    </a:lnTo>
                    <a:lnTo>
                      <a:pt x="640" y="680"/>
                    </a:lnTo>
                    <a:lnTo>
                      <a:pt x="644" y="690"/>
                    </a:lnTo>
                    <a:lnTo>
                      <a:pt x="635" y="651"/>
                    </a:lnTo>
                    <a:lnTo>
                      <a:pt x="625" y="612"/>
                    </a:lnTo>
                    <a:lnTo>
                      <a:pt x="615" y="571"/>
                    </a:lnTo>
                    <a:lnTo>
                      <a:pt x="606" y="532"/>
                    </a:lnTo>
                    <a:lnTo>
                      <a:pt x="592" y="428"/>
                    </a:lnTo>
                    <a:lnTo>
                      <a:pt x="582" y="325"/>
                    </a:lnTo>
                    <a:lnTo>
                      <a:pt x="576" y="223"/>
                    </a:lnTo>
                    <a:lnTo>
                      <a:pt x="573" y="120"/>
                    </a:lnTo>
                    <a:lnTo>
                      <a:pt x="572" y="101"/>
                    </a:lnTo>
                    <a:lnTo>
                      <a:pt x="567" y="85"/>
                    </a:lnTo>
                    <a:lnTo>
                      <a:pt x="563" y="71"/>
                    </a:lnTo>
                    <a:lnTo>
                      <a:pt x="556" y="61"/>
                    </a:lnTo>
                    <a:lnTo>
                      <a:pt x="548" y="53"/>
                    </a:lnTo>
                    <a:lnTo>
                      <a:pt x="540" y="46"/>
                    </a:lnTo>
                    <a:lnTo>
                      <a:pt x="532" y="40"/>
                    </a:lnTo>
                    <a:lnTo>
                      <a:pt x="527" y="36"/>
                    </a:lnTo>
                    <a:lnTo>
                      <a:pt x="519" y="32"/>
                    </a:lnTo>
                    <a:lnTo>
                      <a:pt x="508" y="26"/>
                    </a:lnTo>
                    <a:lnTo>
                      <a:pt x="496" y="21"/>
                    </a:lnTo>
                    <a:lnTo>
                      <a:pt x="489" y="18"/>
                    </a:lnTo>
                    <a:lnTo>
                      <a:pt x="485" y="17"/>
                    </a:lnTo>
                    <a:lnTo>
                      <a:pt x="480" y="15"/>
                    </a:lnTo>
                    <a:lnTo>
                      <a:pt x="474" y="14"/>
                    </a:lnTo>
                    <a:lnTo>
                      <a:pt x="470" y="12"/>
                    </a:lnTo>
                    <a:lnTo>
                      <a:pt x="458" y="10"/>
                    </a:lnTo>
                    <a:lnTo>
                      <a:pt x="445" y="7"/>
                    </a:lnTo>
                    <a:lnTo>
                      <a:pt x="432" y="5"/>
                    </a:lnTo>
                    <a:lnTo>
                      <a:pt x="419" y="4"/>
                    </a:lnTo>
                    <a:lnTo>
                      <a:pt x="405" y="2"/>
                    </a:lnTo>
                    <a:lnTo>
                      <a:pt x="390" y="1"/>
                    </a:lnTo>
                    <a:lnTo>
                      <a:pt x="377" y="0"/>
                    </a:lnTo>
                    <a:lnTo>
                      <a:pt x="363" y="0"/>
                    </a:lnTo>
                    <a:lnTo>
                      <a:pt x="351" y="0"/>
                    </a:lnTo>
                    <a:lnTo>
                      <a:pt x="338" y="0"/>
                    </a:lnTo>
                    <a:lnTo>
                      <a:pt x="327" y="1"/>
                    </a:lnTo>
                    <a:lnTo>
                      <a:pt x="313" y="2"/>
                    </a:lnTo>
                    <a:lnTo>
                      <a:pt x="302" y="4"/>
                    </a:lnTo>
                    <a:lnTo>
                      <a:pt x="289" y="5"/>
                    </a:lnTo>
                    <a:lnTo>
                      <a:pt x="277" y="7"/>
                    </a:lnTo>
                    <a:lnTo>
                      <a:pt x="266" y="10"/>
                    </a:lnTo>
                    <a:lnTo>
                      <a:pt x="255" y="12"/>
                    </a:lnTo>
                    <a:lnTo>
                      <a:pt x="245" y="14"/>
                    </a:lnTo>
                    <a:lnTo>
                      <a:pt x="235" y="17"/>
                    </a:lnTo>
                    <a:lnTo>
                      <a:pt x="225" y="19"/>
                    </a:lnTo>
                    <a:lnTo>
                      <a:pt x="216" y="24"/>
                    </a:lnTo>
                    <a:lnTo>
                      <a:pt x="208" y="26"/>
                    </a:lnTo>
                    <a:lnTo>
                      <a:pt x="200" y="31"/>
                    </a:lnTo>
                    <a:lnTo>
                      <a:pt x="193" y="36"/>
                    </a:lnTo>
                    <a:lnTo>
                      <a:pt x="173" y="54"/>
                    </a:lnTo>
                    <a:lnTo>
                      <a:pt x="154" y="78"/>
                    </a:lnTo>
                    <a:lnTo>
                      <a:pt x="137" y="105"/>
                    </a:lnTo>
                    <a:lnTo>
                      <a:pt x="121" y="134"/>
                    </a:lnTo>
                    <a:lnTo>
                      <a:pt x="105" y="165"/>
                    </a:lnTo>
                    <a:lnTo>
                      <a:pt x="92" y="198"/>
                    </a:lnTo>
                    <a:lnTo>
                      <a:pt x="82" y="230"/>
                    </a:lnTo>
                    <a:lnTo>
                      <a:pt x="73" y="262"/>
                    </a:lnTo>
                    <a:lnTo>
                      <a:pt x="66" y="300"/>
                    </a:lnTo>
                    <a:lnTo>
                      <a:pt x="58" y="338"/>
                    </a:lnTo>
                    <a:lnTo>
                      <a:pt x="51" y="376"/>
                    </a:lnTo>
                    <a:lnTo>
                      <a:pt x="45" y="412"/>
                    </a:lnTo>
                    <a:lnTo>
                      <a:pt x="39" y="450"/>
                    </a:lnTo>
                    <a:lnTo>
                      <a:pt x="34" y="487"/>
                    </a:lnTo>
                    <a:lnTo>
                      <a:pt x="28" y="525"/>
                    </a:lnTo>
                    <a:lnTo>
                      <a:pt x="22" y="561"/>
                    </a:lnTo>
                    <a:lnTo>
                      <a:pt x="16" y="589"/>
                    </a:lnTo>
                    <a:lnTo>
                      <a:pt x="9" y="626"/>
                    </a:lnTo>
                    <a:lnTo>
                      <a:pt x="3" y="658"/>
                    </a:lnTo>
                    <a:lnTo>
                      <a:pt x="0" y="673"/>
                    </a:lnTo>
                    <a:lnTo>
                      <a:pt x="9" y="676"/>
                    </a:lnTo>
                    <a:lnTo>
                      <a:pt x="18" y="679"/>
                    </a:lnTo>
                    <a:lnTo>
                      <a:pt x="25" y="682"/>
                    </a:lnTo>
                    <a:lnTo>
                      <a:pt x="32" y="685"/>
                    </a:lnTo>
                    <a:lnTo>
                      <a:pt x="39" y="687"/>
                    </a:lnTo>
                    <a:lnTo>
                      <a:pt x="45" y="690"/>
                    </a:lnTo>
                    <a:lnTo>
                      <a:pt x="51" y="693"/>
                    </a:lnTo>
                    <a:lnTo>
                      <a:pt x="55" y="694"/>
                    </a:lnTo>
                    <a:lnTo>
                      <a:pt x="66" y="693"/>
                    </a:lnTo>
                    <a:lnTo>
                      <a:pt x="74" y="690"/>
                    </a:lnTo>
                    <a:lnTo>
                      <a:pt x="83" y="689"/>
                    </a:lnTo>
                    <a:lnTo>
                      <a:pt x="90" y="686"/>
                    </a:lnTo>
                    <a:lnTo>
                      <a:pt x="96" y="683"/>
                    </a:lnTo>
                    <a:lnTo>
                      <a:pt x="100" y="680"/>
                    </a:lnTo>
                    <a:lnTo>
                      <a:pt x="103" y="679"/>
                    </a:lnTo>
                    <a:lnTo>
                      <a:pt x="105" y="679"/>
                    </a:lnTo>
                    <a:lnTo>
                      <a:pt x="121" y="682"/>
                    </a:lnTo>
                    <a:lnTo>
                      <a:pt x="137" y="687"/>
                    </a:lnTo>
                    <a:lnTo>
                      <a:pt x="154" y="693"/>
                    </a:lnTo>
                    <a:lnTo>
                      <a:pt x="170" y="699"/>
                    </a:lnTo>
                    <a:lnTo>
                      <a:pt x="186" y="703"/>
                    </a:lnTo>
                    <a:lnTo>
                      <a:pt x="200" y="704"/>
                    </a:lnTo>
                    <a:lnTo>
                      <a:pt x="212" y="701"/>
                    </a:lnTo>
                    <a:lnTo>
                      <a:pt x="224" y="692"/>
                    </a:lnTo>
                    <a:lnTo>
                      <a:pt x="237" y="662"/>
                    </a:lnTo>
                    <a:lnTo>
                      <a:pt x="244" y="630"/>
                    </a:lnTo>
                    <a:lnTo>
                      <a:pt x="250" y="596"/>
                    </a:lnTo>
                    <a:lnTo>
                      <a:pt x="261" y="565"/>
                    </a:lnTo>
                    <a:lnTo>
                      <a:pt x="260" y="570"/>
                    </a:lnTo>
                    <a:lnTo>
                      <a:pt x="258" y="574"/>
                    </a:lnTo>
                    <a:lnTo>
                      <a:pt x="257" y="578"/>
                    </a:lnTo>
                    <a:lnTo>
                      <a:pt x="257" y="582"/>
                    </a:lnTo>
                    <a:lnTo>
                      <a:pt x="264" y="599"/>
                    </a:lnTo>
                    <a:lnTo>
                      <a:pt x="270" y="619"/>
                    </a:lnTo>
                    <a:lnTo>
                      <a:pt x="276" y="638"/>
                    </a:lnTo>
                    <a:lnTo>
                      <a:pt x="282" y="657"/>
                    </a:lnTo>
                    <a:lnTo>
                      <a:pt x="289" y="673"/>
                    </a:lnTo>
                    <a:lnTo>
                      <a:pt x="298" y="687"/>
                    </a:lnTo>
                    <a:lnTo>
                      <a:pt x="311" y="697"/>
                    </a:lnTo>
                    <a:lnTo>
                      <a:pt x="327" y="703"/>
                    </a:lnTo>
                    <a:lnTo>
                      <a:pt x="353" y="706"/>
                    </a:lnTo>
                    <a:lnTo>
                      <a:pt x="382" y="708"/>
                    </a:lnTo>
                    <a:lnTo>
                      <a:pt x="412" y="711"/>
                    </a:lnTo>
                    <a:lnTo>
                      <a:pt x="444" y="711"/>
                    </a:lnTo>
                    <a:lnTo>
                      <a:pt x="473" y="710"/>
                    </a:lnTo>
                    <a:lnTo>
                      <a:pt x="502" y="703"/>
                    </a:lnTo>
                    <a:lnTo>
                      <a:pt x="527" y="692"/>
                    </a:lnTo>
                    <a:lnTo>
                      <a:pt x="547" y="675"/>
                    </a:lnTo>
                    <a:close/>
                  </a:path>
                </a:pathLst>
              </a:custGeom>
              <a:solidFill>
                <a:srgbClr val="708C3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3" name="Google Shape;333;p18"/>
              <p:cNvSpPr/>
              <p:nvPr/>
            </p:nvSpPr>
            <p:spPr>
              <a:xfrm>
                <a:off x="2455" y="4420"/>
                <a:ext cx="19" cy="10"/>
              </a:xfrm>
              <a:custGeom>
                <a:rect b="b" l="l" r="r" t="t"/>
                <a:pathLst>
                  <a:path extrusionOk="0" h="28" w="59">
                    <a:moveTo>
                      <a:pt x="59" y="0"/>
                    </a:moveTo>
                    <a:lnTo>
                      <a:pt x="59" y="0"/>
                    </a:lnTo>
                    <a:lnTo>
                      <a:pt x="51" y="1"/>
                    </a:lnTo>
                    <a:lnTo>
                      <a:pt x="41" y="3"/>
                    </a:lnTo>
                    <a:lnTo>
                      <a:pt x="33" y="6"/>
                    </a:lnTo>
                    <a:lnTo>
                      <a:pt x="26" y="7"/>
                    </a:lnTo>
                    <a:lnTo>
                      <a:pt x="19" y="10"/>
                    </a:lnTo>
                    <a:lnTo>
                      <a:pt x="12" y="13"/>
                    </a:lnTo>
                    <a:lnTo>
                      <a:pt x="4" y="17"/>
                    </a:lnTo>
                    <a:lnTo>
                      <a:pt x="0" y="20"/>
                    </a:lnTo>
                    <a:lnTo>
                      <a:pt x="6" y="28"/>
                    </a:lnTo>
                    <a:lnTo>
                      <a:pt x="10" y="25"/>
                    </a:lnTo>
                    <a:lnTo>
                      <a:pt x="15" y="21"/>
                    </a:lnTo>
                    <a:lnTo>
                      <a:pt x="22" y="18"/>
                    </a:lnTo>
                    <a:lnTo>
                      <a:pt x="29" y="15"/>
                    </a:lnTo>
                    <a:lnTo>
                      <a:pt x="36" y="14"/>
                    </a:lnTo>
                    <a:lnTo>
                      <a:pt x="44" y="11"/>
                    </a:lnTo>
                    <a:lnTo>
                      <a:pt x="51" y="10"/>
                    </a:lnTo>
                    <a:lnTo>
                      <a:pt x="59" y="11"/>
                    </a:lnTo>
                    <a:lnTo>
                      <a:pt x="5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4" name="Google Shape;334;p18"/>
              <p:cNvSpPr/>
              <p:nvPr/>
            </p:nvSpPr>
            <p:spPr>
              <a:xfrm>
                <a:off x="2474" y="4420"/>
                <a:ext cx="8" cy="5"/>
              </a:xfrm>
              <a:custGeom>
                <a:rect b="b" l="l" r="r" t="t"/>
                <a:pathLst>
                  <a:path extrusionOk="0" h="13" w="22">
                    <a:moveTo>
                      <a:pt x="19" y="4"/>
                    </a:moveTo>
                    <a:lnTo>
                      <a:pt x="18" y="4"/>
                    </a:lnTo>
                    <a:lnTo>
                      <a:pt x="14" y="3"/>
                    </a:lnTo>
                    <a:lnTo>
                      <a:pt x="9" y="3"/>
                    </a:lnTo>
                    <a:lnTo>
                      <a:pt x="5" y="1"/>
                    </a:lnTo>
                    <a:lnTo>
                      <a:pt x="0" y="0"/>
                    </a:lnTo>
                    <a:lnTo>
                      <a:pt x="0" y="11"/>
                    </a:lnTo>
                    <a:lnTo>
                      <a:pt x="5" y="10"/>
                    </a:lnTo>
                    <a:lnTo>
                      <a:pt x="9" y="11"/>
                    </a:lnTo>
                    <a:lnTo>
                      <a:pt x="14" y="11"/>
                    </a:lnTo>
                    <a:lnTo>
                      <a:pt x="18" y="13"/>
                    </a:lnTo>
                    <a:lnTo>
                      <a:pt x="16" y="13"/>
                    </a:lnTo>
                    <a:lnTo>
                      <a:pt x="18" y="13"/>
                    </a:lnTo>
                    <a:lnTo>
                      <a:pt x="21" y="11"/>
                    </a:lnTo>
                    <a:lnTo>
                      <a:pt x="22" y="8"/>
                    </a:lnTo>
                    <a:lnTo>
                      <a:pt x="21" y="6"/>
                    </a:lnTo>
                    <a:lnTo>
                      <a:pt x="18" y="4"/>
                    </a:lnTo>
                    <a:lnTo>
                      <a:pt x="19"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5" name="Google Shape;335;p18"/>
              <p:cNvSpPr/>
              <p:nvPr/>
            </p:nvSpPr>
            <p:spPr>
              <a:xfrm>
                <a:off x="2480" y="4422"/>
                <a:ext cx="9" cy="13"/>
              </a:xfrm>
              <a:custGeom>
                <a:rect b="b" l="l" r="r" t="t"/>
                <a:pathLst>
                  <a:path extrusionOk="0" h="39" w="29">
                    <a:moveTo>
                      <a:pt x="21" y="35"/>
                    </a:moveTo>
                    <a:lnTo>
                      <a:pt x="29" y="34"/>
                    </a:lnTo>
                    <a:lnTo>
                      <a:pt x="25" y="24"/>
                    </a:lnTo>
                    <a:lnTo>
                      <a:pt x="21" y="14"/>
                    </a:lnTo>
                    <a:lnTo>
                      <a:pt x="12" y="7"/>
                    </a:lnTo>
                    <a:lnTo>
                      <a:pt x="3" y="0"/>
                    </a:lnTo>
                    <a:lnTo>
                      <a:pt x="0" y="9"/>
                    </a:lnTo>
                    <a:lnTo>
                      <a:pt x="6" y="13"/>
                    </a:lnTo>
                    <a:lnTo>
                      <a:pt x="12" y="20"/>
                    </a:lnTo>
                    <a:lnTo>
                      <a:pt x="16" y="27"/>
                    </a:lnTo>
                    <a:lnTo>
                      <a:pt x="21" y="37"/>
                    </a:lnTo>
                    <a:lnTo>
                      <a:pt x="29" y="35"/>
                    </a:lnTo>
                    <a:lnTo>
                      <a:pt x="21" y="37"/>
                    </a:lnTo>
                    <a:lnTo>
                      <a:pt x="24" y="39"/>
                    </a:lnTo>
                    <a:lnTo>
                      <a:pt x="27" y="39"/>
                    </a:lnTo>
                    <a:lnTo>
                      <a:pt x="29" y="38"/>
                    </a:lnTo>
                    <a:lnTo>
                      <a:pt x="29" y="34"/>
                    </a:lnTo>
                    <a:lnTo>
                      <a:pt x="21" y="3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6" name="Google Shape;336;p18"/>
              <p:cNvSpPr/>
              <p:nvPr/>
            </p:nvSpPr>
            <p:spPr>
              <a:xfrm>
                <a:off x="2474" y="4381"/>
                <a:ext cx="15" cy="52"/>
              </a:xfrm>
              <a:custGeom>
                <a:rect b="b" l="l" r="r" t="t"/>
                <a:pathLst>
                  <a:path extrusionOk="0" h="158" w="46">
                    <a:moveTo>
                      <a:pt x="0" y="0"/>
                    </a:moveTo>
                    <a:lnTo>
                      <a:pt x="0" y="0"/>
                    </a:lnTo>
                    <a:lnTo>
                      <a:pt x="9" y="39"/>
                    </a:lnTo>
                    <a:lnTo>
                      <a:pt x="19" y="80"/>
                    </a:lnTo>
                    <a:lnTo>
                      <a:pt x="29" y="119"/>
                    </a:lnTo>
                    <a:lnTo>
                      <a:pt x="38" y="158"/>
                    </a:lnTo>
                    <a:lnTo>
                      <a:pt x="46" y="158"/>
                    </a:lnTo>
                    <a:lnTo>
                      <a:pt x="38" y="119"/>
                    </a:lnTo>
                    <a:lnTo>
                      <a:pt x="28" y="80"/>
                    </a:lnTo>
                    <a:lnTo>
                      <a:pt x="17" y="39"/>
                    </a:lnTo>
                    <a:lnTo>
                      <a:pt x="9" y="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7" name="Google Shape;337;p18"/>
              <p:cNvSpPr/>
              <p:nvPr/>
            </p:nvSpPr>
            <p:spPr>
              <a:xfrm>
                <a:off x="2462" y="4243"/>
                <a:ext cx="15" cy="138"/>
              </a:xfrm>
              <a:custGeom>
                <a:rect b="b" l="l" r="r" t="t"/>
                <a:pathLst>
                  <a:path extrusionOk="0" h="412" w="44">
                    <a:moveTo>
                      <a:pt x="0" y="0"/>
                    </a:moveTo>
                    <a:lnTo>
                      <a:pt x="2" y="0"/>
                    </a:lnTo>
                    <a:lnTo>
                      <a:pt x="5" y="103"/>
                    </a:lnTo>
                    <a:lnTo>
                      <a:pt x="10" y="205"/>
                    </a:lnTo>
                    <a:lnTo>
                      <a:pt x="21" y="308"/>
                    </a:lnTo>
                    <a:lnTo>
                      <a:pt x="35" y="412"/>
                    </a:lnTo>
                    <a:lnTo>
                      <a:pt x="44" y="412"/>
                    </a:lnTo>
                    <a:lnTo>
                      <a:pt x="29" y="308"/>
                    </a:lnTo>
                    <a:lnTo>
                      <a:pt x="19" y="205"/>
                    </a:lnTo>
                    <a:lnTo>
                      <a:pt x="13" y="103"/>
                    </a:lnTo>
                    <a:lnTo>
                      <a:pt x="10" y="0"/>
                    </a:lnTo>
                    <a:lnTo>
                      <a:pt x="12" y="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8" name="Google Shape;338;p18"/>
              <p:cNvSpPr/>
              <p:nvPr/>
            </p:nvSpPr>
            <p:spPr>
              <a:xfrm>
                <a:off x="2448" y="4214"/>
                <a:ext cx="18" cy="29"/>
              </a:xfrm>
              <a:custGeom>
                <a:rect b="b" l="l" r="r" t="t"/>
                <a:pathLst>
                  <a:path extrusionOk="0" h="88" w="55">
                    <a:moveTo>
                      <a:pt x="0" y="8"/>
                    </a:moveTo>
                    <a:lnTo>
                      <a:pt x="0" y="7"/>
                    </a:lnTo>
                    <a:lnTo>
                      <a:pt x="6" y="13"/>
                    </a:lnTo>
                    <a:lnTo>
                      <a:pt x="13" y="18"/>
                    </a:lnTo>
                    <a:lnTo>
                      <a:pt x="21" y="24"/>
                    </a:lnTo>
                    <a:lnTo>
                      <a:pt x="27" y="32"/>
                    </a:lnTo>
                    <a:lnTo>
                      <a:pt x="35" y="41"/>
                    </a:lnTo>
                    <a:lnTo>
                      <a:pt x="39" y="55"/>
                    </a:lnTo>
                    <a:lnTo>
                      <a:pt x="43" y="69"/>
                    </a:lnTo>
                    <a:lnTo>
                      <a:pt x="43" y="88"/>
                    </a:lnTo>
                    <a:lnTo>
                      <a:pt x="55" y="88"/>
                    </a:lnTo>
                    <a:lnTo>
                      <a:pt x="52" y="69"/>
                    </a:lnTo>
                    <a:lnTo>
                      <a:pt x="48" y="52"/>
                    </a:lnTo>
                    <a:lnTo>
                      <a:pt x="43" y="38"/>
                    </a:lnTo>
                    <a:lnTo>
                      <a:pt x="36" y="27"/>
                    </a:lnTo>
                    <a:lnTo>
                      <a:pt x="27" y="18"/>
                    </a:lnTo>
                    <a:lnTo>
                      <a:pt x="19" y="10"/>
                    </a:lnTo>
                    <a:lnTo>
                      <a:pt x="11" y="4"/>
                    </a:lnTo>
                    <a:lnTo>
                      <a:pt x="6" y="1"/>
                    </a:lnTo>
                    <a:lnTo>
                      <a:pt x="6" y="0"/>
                    </a:lnTo>
                    <a:lnTo>
                      <a:pt x="0"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39" name="Google Shape;339;p18"/>
              <p:cNvSpPr/>
              <p:nvPr/>
            </p:nvSpPr>
            <p:spPr>
              <a:xfrm>
                <a:off x="2436" y="4208"/>
                <a:ext cx="14" cy="9"/>
              </a:xfrm>
              <a:custGeom>
                <a:rect b="b" l="l" r="r" t="t"/>
                <a:pathLst>
                  <a:path extrusionOk="0" h="26" w="43">
                    <a:moveTo>
                      <a:pt x="0" y="8"/>
                    </a:moveTo>
                    <a:lnTo>
                      <a:pt x="0" y="8"/>
                    </a:lnTo>
                    <a:lnTo>
                      <a:pt x="8" y="11"/>
                    </a:lnTo>
                    <a:lnTo>
                      <a:pt x="19" y="17"/>
                    </a:lnTo>
                    <a:lnTo>
                      <a:pt x="31" y="22"/>
                    </a:lnTo>
                    <a:lnTo>
                      <a:pt x="37" y="26"/>
                    </a:lnTo>
                    <a:lnTo>
                      <a:pt x="43" y="18"/>
                    </a:lnTo>
                    <a:lnTo>
                      <a:pt x="34" y="14"/>
                    </a:lnTo>
                    <a:lnTo>
                      <a:pt x="22" y="8"/>
                    </a:lnTo>
                    <a:lnTo>
                      <a:pt x="11" y="3"/>
                    </a:lnTo>
                    <a:lnTo>
                      <a:pt x="3" y="0"/>
                    </a:lnTo>
                    <a:lnTo>
                      <a:pt x="0"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0" name="Google Shape;340;p18"/>
              <p:cNvSpPr/>
              <p:nvPr/>
            </p:nvSpPr>
            <p:spPr>
              <a:xfrm>
                <a:off x="2430" y="4206"/>
                <a:ext cx="7" cy="5"/>
              </a:xfrm>
              <a:custGeom>
                <a:rect b="b" l="l" r="r" t="t"/>
                <a:pathLst>
                  <a:path extrusionOk="0" h="14" w="20">
                    <a:moveTo>
                      <a:pt x="0" y="9"/>
                    </a:moveTo>
                    <a:lnTo>
                      <a:pt x="0" y="9"/>
                    </a:lnTo>
                    <a:lnTo>
                      <a:pt x="3" y="10"/>
                    </a:lnTo>
                    <a:lnTo>
                      <a:pt x="9" y="11"/>
                    </a:lnTo>
                    <a:lnTo>
                      <a:pt x="13" y="13"/>
                    </a:lnTo>
                    <a:lnTo>
                      <a:pt x="17" y="14"/>
                    </a:lnTo>
                    <a:lnTo>
                      <a:pt x="20" y="6"/>
                    </a:lnTo>
                    <a:lnTo>
                      <a:pt x="16" y="4"/>
                    </a:lnTo>
                    <a:lnTo>
                      <a:pt x="12" y="3"/>
                    </a:lnTo>
                    <a:lnTo>
                      <a:pt x="6" y="2"/>
                    </a:lnTo>
                    <a:lnTo>
                      <a:pt x="0" y="0"/>
                    </a:lnTo>
                    <a:lnTo>
                      <a:pt x="0"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1" name="Google Shape;341;p18"/>
              <p:cNvSpPr/>
              <p:nvPr/>
            </p:nvSpPr>
            <p:spPr>
              <a:xfrm>
                <a:off x="2394" y="4201"/>
                <a:ext cx="36" cy="8"/>
              </a:xfrm>
              <a:custGeom>
                <a:rect b="b" l="l" r="r" t="t"/>
                <a:pathLst>
                  <a:path extrusionOk="0" h="23" w="107">
                    <a:moveTo>
                      <a:pt x="0" y="11"/>
                    </a:moveTo>
                    <a:lnTo>
                      <a:pt x="0" y="11"/>
                    </a:lnTo>
                    <a:lnTo>
                      <a:pt x="14" y="11"/>
                    </a:lnTo>
                    <a:lnTo>
                      <a:pt x="27" y="11"/>
                    </a:lnTo>
                    <a:lnTo>
                      <a:pt x="42" y="13"/>
                    </a:lnTo>
                    <a:lnTo>
                      <a:pt x="56" y="14"/>
                    </a:lnTo>
                    <a:lnTo>
                      <a:pt x="69" y="16"/>
                    </a:lnTo>
                    <a:lnTo>
                      <a:pt x="82" y="17"/>
                    </a:lnTo>
                    <a:lnTo>
                      <a:pt x="95" y="20"/>
                    </a:lnTo>
                    <a:lnTo>
                      <a:pt x="107" y="23"/>
                    </a:lnTo>
                    <a:lnTo>
                      <a:pt x="107" y="14"/>
                    </a:lnTo>
                    <a:lnTo>
                      <a:pt x="95" y="11"/>
                    </a:lnTo>
                    <a:lnTo>
                      <a:pt x="82" y="8"/>
                    </a:lnTo>
                    <a:lnTo>
                      <a:pt x="69" y="7"/>
                    </a:lnTo>
                    <a:lnTo>
                      <a:pt x="56" y="6"/>
                    </a:lnTo>
                    <a:lnTo>
                      <a:pt x="42" y="4"/>
                    </a:lnTo>
                    <a:lnTo>
                      <a:pt x="27" y="3"/>
                    </a:lnTo>
                    <a:lnTo>
                      <a:pt x="14" y="0"/>
                    </a:lnTo>
                    <a:lnTo>
                      <a:pt x="0" y="0"/>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2" name="Google Shape;342;p18"/>
              <p:cNvSpPr/>
              <p:nvPr/>
            </p:nvSpPr>
            <p:spPr>
              <a:xfrm>
                <a:off x="2362" y="4201"/>
                <a:ext cx="32" cy="7"/>
              </a:xfrm>
              <a:custGeom>
                <a:rect b="b" l="l" r="r" t="t"/>
                <a:pathLst>
                  <a:path extrusionOk="0" h="20" w="97">
                    <a:moveTo>
                      <a:pt x="0" y="20"/>
                    </a:moveTo>
                    <a:lnTo>
                      <a:pt x="0" y="20"/>
                    </a:lnTo>
                    <a:lnTo>
                      <a:pt x="11" y="17"/>
                    </a:lnTo>
                    <a:lnTo>
                      <a:pt x="23" y="16"/>
                    </a:lnTo>
                    <a:lnTo>
                      <a:pt x="36" y="14"/>
                    </a:lnTo>
                    <a:lnTo>
                      <a:pt x="47" y="13"/>
                    </a:lnTo>
                    <a:lnTo>
                      <a:pt x="61" y="11"/>
                    </a:lnTo>
                    <a:lnTo>
                      <a:pt x="72" y="11"/>
                    </a:lnTo>
                    <a:lnTo>
                      <a:pt x="85" y="11"/>
                    </a:lnTo>
                    <a:lnTo>
                      <a:pt x="97" y="11"/>
                    </a:lnTo>
                    <a:lnTo>
                      <a:pt x="97" y="0"/>
                    </a:lnTo>
                    <a:lnTo>
                      <a:pt x="85" y="0"/>
                    </a:lnTo>
                    <a:lnTo>
                      <a:pt x="72" y="0"/>
                    </a:lnTo>
                    <a:lnTo>
                      <a:pt x="61" y="3"/>
                    </a:lnTo>
                    <a:lnTo>
                      <a:pt x="47" y="4"/>
                    </a:lnTo>
                    <a:lnTo>
                      <a:pt x="36" y="6"/>
                    </a:lnTo>
                    <a:lnTo>
                      <a:pt x="23" y="7"/>
                    </a:lnTo>
                    <a:lnTo>
                      <a:pt x="11" y="8"/>
                    </a:lnTo>
                    <a:lnTo>
                      <a:pt x="0" y="11"/>
                    </a:lnTo>
                    <a:lnTo>
                      <a:pt x="0" y="2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3" name="Google Shape;343;p18"/>
              <p:cNvSpPr/>
              <p:nvPr/>
            </p:nvSpPr>
            <p:spPr>
              <a:xfrm>
                <a:off x="2337" y="4205"/>
                <a:ext cx="25" cy="12"/>
              </a:xfrm>
              <a:custGeom>
                <a:rect b="b" l="l" r="r" t="t"/>
                <a:pathLst>
                  <a:path extrusionOk="0" h="35" w="76">
                    <a:moveTo>
                      <a:pt x="6" y="35"/>
                    </a:moveTo>
                    <a:lnTo>
                      <a:pt x="6" y="35"/>
                    </a:lnTo>
                    <a:lnTo>
                      <a:pt x="13" y="30"/>
                    </a:lnTo>
                    <a:lnTo>
                      <a:pt x="19" y="26"/>
                    </a:lnTo>
                    <a:lnTo>
                      <a:pt x="28" y="23"/>
                    </a:lnTo>
                    <a:lnTo>
                      <a:pt x="36" y="19"/>
                    </a:lnTo>
                    <a:lnTo>
                      <a:pt x="47" y="16"/>
                    </a:lnTo>
                    <a:lnTo>
                      <a:pt x="55" y="13"/>
                    </a:lnTo>
                    <a:lnTo>
                      <a:pt x="65" y="12"/>
                    </a:lnTo>
                    <a:lnTo>
                      <a:pt x="76" y="9"/>
                    </a:lnTo>
                    <a:lnTo>
                      <a:pt x="76" y="0"/>
                    </a:lnTo>
                    <a:lnTo>
                      <a:pt x="65" y="3"/>
                    </a:lnTo>
                    <a:lnTo>
                      <a:pt x="55" y="5"/>
                    </a:lnTo>
                    <a:lnTo>
                      <a:pt x="44" y="7"/>
                    </a:lnTo>
                    <a:lnTo>
                      <a:pt x="34" y="10"/>
                    </a:lnTo>
                    <a:lnTo>
                      <a:pt x="25" y="14"/>
                    </a:lnTo>
                    <a:lnTo>
                      <a:pt x="16" y="17"/>
                    </a:lnTo>
                    <a:lnTo>
                      <a:pt x="8" y="21"/>
                    </a:lnTo>
                    <a:lnTo>
                      <a:pt x="0" y="27"/>
                    </a:lnTo>
                    <a:lnTo>
                      <a:pt x="6" y="3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4" name="Google Shape;344;p18"/>
              <p:cNvSpPr/>
              <p:nvPr/>
            </p:nvSpPr>
            <p:spPr>
              <a:xfrm>
                <a:off x="2296" y="4214"/>
                <a:ext cx="43" cy="77"/>
              </a:xfrm>
              <a:custGeom>
                <a:rect b="b" l="l" r="r" t="t"/>
                <a:pathLst>
                  <a:path extrusionOk="0" h="230" w="128">
                    <a:moveTo>
                      <a:pt x="9" y="230"/>
                    </a:moveTo>
                    <a:lnTo>
                      <a:pt x="9" y="230"/>
                    </a:lnTo>
                    <a:lnTo>
                      <a:pt x="18" y="199"/>
                    </a:lnTo>
                    <a:lnTo>
                      <a:pt x="28" y="167"/>
                    </a:lnTo>
                    <a:lnTo>
                      <a:pt x="41" y="135"/>
                    </a:lnTo>
                    <a:lnTo>
                      <a:pt x="57" y="104"/>
                    </a:lnTo>
                    <a:lnTo>
                      <a:pt x="73" y="74"/>
                    </a:lnTo>
                    <a:lnTo>
                      <a:pt x="90" y="49"/>
                    </a:lnTo>
                    <a:lnTo>
                      <a:pt x="108" y="25"/>
                    </a:lnTo>
                    <a:lnTo>
                      <a:pt x="128" y="8"/>
                    </a:lnTo>
                    <a:lnTo>
                      <a:pt x="122" y="0"/>
                    </a:lnTo>
                    <a:lnTo>
                      <a:pt x="102" y="20"/>
                    </a:lnTo>
                    <a:lnTo>
                      <a:pt x="82" y="43"/>
                    </a:lnTo>
                    <a:lnTo>
                      <a:pt x="64" y="72"/>
                    </a:lnTo>
                    <a:lnTo>
                      <a:pt x="48" y="101"/>
                    </a:lnTo>
                    <a:lnTo>
                      <a:pt x="32" y="132"/>
                    </a:lnTo>
                    <a:lnTo>
                      <a:pt x="19" y="164"/>
                    </a:lnTo>
                    <a:lnTo>
                      <a:pt x="9" y="196"/>
                    </a:lnTo>
                    <a:lnTo>
                      <a:pt x="0" y="230"/>
                    </a:lnTo>
                    <a:lnTo>
                      <a:pt x="9" y="23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5" name="Google Shape;345;p18"/>
              <p:cNvSpPr/>
              <p:nvPr/>
            </p:nvSpPr>
            <p:spPr>
              <a:xfrm>
                <a:off x="2279" y="4291"/>
                <a:ext cx="20" cy="101"/>
              </a:xfrm>
              <a:custGeom>
                <a:rect b="b" l="l" r="r" t="t"/>
                <a:pathLst>
                  <a:path extrusionOk="0" h="303" w="59">
                    <a:moveTo>
                      <a:pt x="8" y="299"/>
                    </a:moveTo>
                    <a:lnTo>
                      <a:pt x="8" y="299"/>
                    </a:lnTo>
                    <a:lnTo>
                      <a:pt x="14" y="263"/>
                    </a:lnTo>
                    <a:lnTo>
                      <a:pt x="20" y="225"/>
                    </a:lnTo>
                    <a:lnTo>
                      <a:pt x="26" y="188"/>
                    </a:lnTo>
                    <a:lnTo>
                      <a:pt x="32" y="150"/>
                    </a:lnTo>
                    <a:lnTo>
                      <a:pt x="37" y="114"/>
                    </a:lnTo>
                    <a:lnTo>
                      <a:pt x="45" y="76"/>
                    </a:lnTo>
                    <a:lnTo>
                      <a:pt x="52" y="38"/>
                    </a:lnTo>
                    <a:lnTo>
                      <a:pt x="59" y="0"/>
                    </a:lnTo>
                    <a:lnTo>
                      <a:pt x="50" y="0"/>
                    </a:lnTo>
                    <a:lnTo>
                      <a:pt x="43" y="38"/>
                    </a:lnTo>
                    <a:lnTo>
                      <a:pt x="36" y="76"/>
                    </a:lnTo>
                    <a:lnTo>
                      <a:pt x="29" y="114"/>
                    </a:lnTo>
                    <a:lnTo>
                      <a:pt x="23" y="150"/>
                    </a:lnTo>
                    <a:lnTo>
                      <a:pt x="17" y="188"/>
                    </a:lnTo>
                    <a:lnTo>
                      <a:pt x="11" y="225"/>
                    </a:lnTo>
                    <a:lnTo>
                      <a:pt x="6" y="263"/>
                    </a:lnTo>
                    <a:lnTo>
                      <a:pt x="0" y="299"/>
                    </a:lnTo>
                    <a:lnTo>
                      <a:pt x="1" y="302"/>
                    </a:lnTo>
                    <a:lnTo>
                      <a:pt x="4" y="303"/>
                    </a:lnTo>
                    <a:lnTo>
                      <a:pt x="7" y="302"/>
                    </a:lnTo>
                    <a:lnTo>
                      <a:pt x="8" y="29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6" name="Google Shape;346;p18"/>
              <p:cNvSpPr/>
              <p:nvPr/>
            </p:nvSpPr>
            <p:spPr>
              <a:xfrm>
                <a:off x="2272" y="4390"/>
                <a:ext cx="10" cy="40"/>
              </a:xfrm>
              <a:custGeom>
                <a:rect b="b" l="l" r="r" t="t"/>
                <a:pathLst>
                  <a:path extrusionOk="0" h="118" w="31">
                    <a:moveTo>
                      <a:pt x="5" y="108"/>
                    </a:moveTo>
                    <a:lnTo>
                      <a:pt x="11" y="112"/>
                    </a:lnTo>
                    <a:lnTo>
                      <a:pt x="13" y="97"/>
                    </a:lnTo>
                    <a:lnTo>
                      <a:pt x="18" y="65"/>
                    </a:lnTo>
                    <a:lnTo>
                      <a:pt x="26" y="28"/>
                    </a:lnTo>
                    <a:lnTo>
                      <a:pt x="31" y="0"/>
                    </a:lnTo>
                    <a:lnTo>
                      <a:pt x="23" y="0"/>
                    </a:lnTo>
                    <a:lnTo>
                      <a:pt x="17" y="28"/>
                    </a:lnTo>
                    <a:lnTo>
                      <a:pt x="10" y="65"/>
                    </a:lnTo>
                    <a:lnTo>
                      <a:pt x="4" y="97"/>
                    </a:lnTo>
                    <a:lnTo>
                      <a:pt x="0" y="112"/>
                    </a:lnTo>
                    <a:lnTo>
                      <a:pt x="5" y="117"/>
                    </a:lnTo>
                    <a:lnTo>
                      <a:pt x="0" y="112"/>
                    </a:lnTo>
                    <a:lnTo>
                      <a:pt x="1" y="117"/>
                    </a:lnTo>
                    <a:lnTo>
                      <a:pt x="5" y="118"/>
                    </a:lnTo>
                    <a:lnTo>
                      <a:pt x="10" y="117"/>
                    </a:lnTo>
                    <a:lnTo>
                      <a:pt x="11" y="112"/>
                    </a:lnTo>
                    <a:lnTo>
                      <a:pt x="5" y="10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7" name="Google Shape;347;p18"/>
              <p:cNvSpPr/>
              <p:nvPr/>
            </p:nvSpPr>
            <p:spPr>
              <a:xfrm>
                <a:off x="2273" y="4426"/>
                <a:ext cx="20" cy="10"/>
              </a:xfrm>
              <a:custGeom>
                <a:rect b="b" l="l" r="r" t="t"/>
                <a:pathLst>
                  <a:path extrusionOk="0" h="30" w="60">
                    <a:moveTo>
                      <a:pt x="55" y="21"/>
                    </a:moveTo>
                    <a:lnTo>
                      <a:pt x="55" y="21"/>
                    </a:lnTo>
                    <a:lnTo>
                      <a:pt x="53" y="20"/>
                    </a:lnTo>
                    <a:lnTo>
                      <a:pt x="47" y="17"/>
                    </a:lnTo>
                    <a:lnTo>
                      <a:pt x="41" y="14"/>
                    </a:lnTo>
                    <a:lnTo>
                      <a:pt x="34" y="11"/>
                    </a:lnTo>
                    <a:lnTo>
                      <a:pt x="26" y="9"/>
                    </a:lnTo>
                    <a:lnTo>
                      <a:pt x="19" y="6"/>
                    </a:lnTo>
                    <a:lnTo>
                      <a:pt x="10" y="3"/>
                    </a:lnTo>
                    <a:lnTo>
                      <a:pt x="0" y="0"/>
                    </a:lnTo>
                    <a:lnTo>
                      <a:pt x="0" y="9"/>
                    </a:lnTo>
                    <a:lnTo>
                      <a:pt x="8" y="11"/>
                    </a:lnTo>
                    <a:lnTo>
                      <a:pt x="16" y="14"/>
                    </a:lnTo>
                    <a:lnTo>
                      <a:pt x="24" y="17"/>
                    </a:lnTo>
                    <a:lnTo>
                      <a:pt x="31" y="20"/>
                    </a:lnTo>
                    <a:lnTo>
                      <a:pt x="38" y="23"/>
                    </a:lnTo>
                    <a:lnTo>
                      <a:pt x="44" y="25"/>
                    </a:lnTo>
                    <a:lnTo>
                      <a:pt x="50" y="28"/>
                    </a:lnTo>
                    <a:lnTo>
                      <a:pt x="55" y="30"/>
                    </a:lnTo>
                    <a:lnTo>
                      <a:pt x="58" y="28"/>
                    </a:lnTo>
                    <a:lnTo>
                      <a:pt x="60" y="25"/>
                    </a:lnTo>
                    <a:lnTo>
                      <a:pt x="58" y="23"/>
                    </a:lnTo>
                    <a:lnTo>
                      <a:pt x="55"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8" name="Google Shape;348;p18"/>
              <p:cNvSpPr/>
              <p:nvPr/>
            </p:nvSpPr>
            <p:spPr>
              <a:xfrm>
                <a:off x="2292" y="4428"/>
                <a:ext cx="18" cy="8"/>
              </a:xfrm>
              <a:custGeom>
                <a:rect b="b" l="l" r="r" t="t"/>
                <a:pathLst>
                  <a:path extrusionOk="0" h="24" w="56">
                    <a:moveTo>
                      <a:pt x="50" y="0"/>
                    </a:moveTo>
                    <a:lnTo>
                      <a:pt x="47" y="0"/>
                    </a:lnTo>
                    <a:lnTo>
                      <a:pt x="42" y="1"/>
                    </a:lnTo>
                    <a:lnTo>
                      <a:pt x="40" y="4"/>
                    </a:lnTo>
                    <a:lnTo>
                      <a:pt x="34" y="7"/>
                    </a:lnTo>
                    <a:lnTo>
                      <a:pt x="27" y="10"/>
                    </a:lnTo>
                    <a:lnTo>
                      <a:pt x="19" y="11"/>
                    </a:lnTo>
                    <a:lnTo>
                      <a:pt x="11" y="14"/>
                    </a:lnTo>
                    <a:lnTo>
                      <a:pt x="0" y="15"/>
                    </a:lnTo>
                    <a:lnTo>
                      <a:pt x="0" y="24"/>
                    </a:lnTo>
                    <a:lnTo>
                      <a:pt x="11" y="22"/>
                    </a:lnTo>
                    <a:lnTo>
                      <a:pt x="19" y="19"/>
                    </a:lnTo>
                    <a:lnTo>
                      <a:pt x="29" y="18"/>
                    </a:lnTo>
                    <a:lnTo>
                      <a:pt x="37" y="15"/>
                    </a:lnTo>
                    <a:lnTo>
                      <a:pt x="42" y="12"/>
                    </a:lnTo>
                    <a:lnTo>
                      <a:pt x="48" y="10"/>
                    </a:lnTo>
                    <a:lnTo>
                      <a:pt x="50" y="8"/>
                    </a:lnTo>
                    <a:lnTo>
                      <a:pt x="53" y="8"/>
                    </a:lnTo>
                    <a:lnTo>
                      <a:pt x="50" y="8"/>
                    </a:lnTo>
                    <a:lnTo>
                      <a:pt x="53" y="8"/>
                    </a:lnTo>
                    <a:lnTo>
                      <a:pt x="56" y="5"/>
                    </a:lnTo>
                    <a:lnTo>
                      <a:pt x="54" y="1"/>
                    </a:lnTo>
                    <a:lnTo>
                      <a:pt x="51" y="0"/>
                    </a:lnTo>
                    <a:lnTo>
                      <a:pt x="47" y="0"/>
                    </a:lnTo>
                    <a:lnTo>
                      <a:pt x="5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49" name="Google Shape;349;p18"/>
              <p:cNvSpPr/>
              <p:nvPr/>
            </p:nvSpPr>
            <p:spPr>
              <a:xfrm>
                <a:off x="2308" y="4428"/>
                <a:ext cx="41" cy="12"/>
              </a:xfrm>
              <a:custGeom>
                <a:rect b="b" l="l" r="r" t="t"/>
                <a:pathLst>
                  <a:path extrusionOk="0" h="35" w="123">
                    <a:moveTo>
                      <a:pt x="114" y="14"/>
                    </a:moveTo>
                    <a:lnTo>
                      <a:pt x="114" y="14"/>
                    </a:lnTo>
                    <a:lnTo>
                      <a:pt x="106" y="22"/>
                    </a:lnTo>
                    <a:lnTo>
                      <a:pt x="95" y="24"/>
                    </a:lnTo>
                    <a:lnTo>
                      <a:pt x="81" y="24"/>
                    </a:lnTo>
                    <a:lnTo>
                      <a:pt x="66" y="19"/>
                    </a:lnTo>
                    <a:lnTo>
                      <a:pt x="50" y="14"/>
                    </a:lnTo>
                    <a:lnTo>
                      <a:pt x="33" y="8"/>
                    </a:lnTo>
                    <a:lnTo>
                      <a:pt x="17" y="3"/>
                    </a:lnTo>
                    <a:lnTo>
                      <a:pt x="0" y="0"/>
                    </a:lnTo>
                    <a:lnTo>
                      <a:pt x="0" y="8"/>
                    </a:lnTo>
                    <a:lnTo>
                      <a:pt x="14" y="11"/>
                    </a:lnTo>
                    <a:lnTo>
                      <a:pt x="30" y="17"/>
                    </a:lnTo>
                    <a:lnTo>
                      <a:pt x="48" y="22"/>
                    </a:lnTo>
                    <a:lnTo>
                      <a:pt x="64" y="28"/>
                    </a:lnTo>
                    <a:lnTo>
                      <a:pt x="81" y="32"/>
                    </a:lnTo>
                    <a:lnTo>
                      <a:pt x="95" y="35"/>
                    </a:lnTo>
                    <a:lnTo>
                      <a:pt x="108" y="31"/>
                    </a:lnTo>
                    <a:lnTo>
                      <a:pt x="123" y="19"/>
                    </a:lnTo>
                    <a:lnTo>
                      <a:pt x="114"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0" name="Google Shape;350;p18"/>
              <p:cNvSpPr/>
              <p:nvPr/>
            </p:nvSpPr>
            <p:spPr>
              <a:xfrm>
                <a:off x="2346" y="4390"/>
                <a:ext cx="16" cy="45"/>
              </a:xfrm>
              <a:custGeom>
                <a:rect b="b" l="l" r="r" t="t"/>
                <a:pathLst>
                  <a:path extrusionOk="0" h="133" w="47">
                    <a:moveTo>
                      <a:pt x="47" y="4"/>
                    </a:moveTo>
                    <a:lnTo>
                      <a:pt x="38" y="3"/>
                    </a:lnTo>
                    <a:lnTo>
                      <a:pt x="26" y="34"/>
                    </a:lnTo>
                    <a:lnTo>
                      <a:pt x="21" y="69"/>
                    </a:lnTo>
                    <a:lnTo>
                      <a:pt x="13" y="100"/>
                    </a:lnTo>
                    <a:lnTo>
                      <a:pt x="0" y="128"/>
                    </a:lnTo>
                    <a:lnTo>
                      <a:pt x="9" y="133"/>
                    </a:lnTo>
                    <a:lnTo>
                      <a:pt x="22" y="103"/>
                    </a:lnTo>
                    <a:lnTo>
                      <a:pt x="29" y="69"/>
                    </a:lnTo>
                    <a:lnTo>
                      <a:pt x="35" y="37"/>
                    </a:lnTo>
                    <a:lnTo>
                      <a:pt x="47" y="6"/>
                    </a:lnTo>
                    <a:lnTo>
                      <a:pt x="38" y="4"/>
                    </a:lnTo>
                    <a:lnTo>
                      <a:pt x="47" y="6"/>
                    </a:lnTo>
                    <a:lnTo>
                      <a:pt x="47" y="1"/>
                    </a:lnTo>
                    <a:lnTo>
                      <a:pt x="44" y="0"/>
                    </a:lnTo>
                    <a:lnTo>
                      <a:pt x="41" y="0"/>
                    </a:lnTo>
                    <a:lnTo>
                      <a:pt x="38" y="3"/>
                    </a:lnTo>
                    <a:lnTo>
                      <a:pt x="47"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1" name="Google Shape;351;p18"/>
              <p:cNvSpPr/>
              <p:nvPr/>
            </p:nvSpPr>
            <p:spPr>
              <a:xfrm>
                <a:off x="2358" y="4392"/>
                <a:ext cx="4" cy="6"/>
              </a:xfrm>
              <a:custGeom>
                <a:rect b="b" l="l" r="r" t="t"/>
                <a:pathLst>
                  <a:path extrusionOk="0" h="19" w="13">
                    <a:moveTo>
                      <a:pt x="8" y="16"/>
                    </a:moveTo>
                    <a:lnTo>
                      <a:pt x="8" y="16"/>
                    </a:lnTo>
                    <a:lnTo>
                      <a:pt x="8" y="13"/>
                    </a:lnTo>
                    <a:lnTo>
                      <a:pt x="10" y="10"/>
                    </a:lnTo>
                    <a:lnTo>
                      <a:pt x="11" y="6"/>
                    </a:lnTo>
                    <a:lnTo>
                      <a:pt x="13" y="0"/>
                    </a:lnTo>
                    <a:lnTo>
                      <a:pt x="4" y="0"/>
                    </a:lnTo>
                    <a:lnTo>
                      <a:pt x="2" y="3"/>
                    </a:lnTo>
                    <a:lnTo>
                      <a:pt x="1" y="7"/>
                    </a:lnTo>
                    <a:lnTo>
                      <a:pt x="0" y="13"/>
                    </a:lnTo>
                    <a:lnTo>
                      <a:pt x="0" y="19"/>
                    </a:lnTo>
                    <a:lnTo>
                      <a:pt x="8"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2" name="Google Shape;352;p18"/>
              <p:cNvSpPr/>
              <p:nvPr/>
            </p:nvSpPr>
            <p:spPr>
              <a:xfrm>
                <a:off x="2358" y="4397"/>
                <a:ext cx="24" cy="42"/>
              </a:xfrm>
              <a:custGeom>
                <a:rect b="b" l="l" r="r" t="t"/>
                <a:pathLst>
                  <a:path extrusionOk="0" h="126" w="74">
                    <a:moveTo>
                      <a:pt x="74" y="118"/>
                    </a:moveTo>
                    <a:lnTo>
                      <a:pt x="74" y="118"/>
                    </a:lnTo>
                    <a:lnTo>
                      <a:pt x="59" y="112"/>
                    </a:lnTo>
                    <a:lnTo>
                      <a:pt x="47" y="104"/>
                    </a:lnTo>
                    <a:lnTo>
                      <a:pt x="40" y="91"/>
                    </a:lnTo>
                    <a:lnTo>
                      <a:pt x="33" y="74"/>
                    </a:lnTo>
                    <a:lnTo>
                      <a:pt x="27" y="56"/>
                    </a:lnTo>
                    <a:lnTo>
                      <a:pt x="21" y="36"/>
                    </a:lnTo>
                    <a:lnTo>
                      <a:pt x="16" y="17"/>
                    </a:lnTo>
                    <a:lnTo>
                      <a:pt x="8" y="0"/>
                    </a:lnTo>
                    <a:lnTo>
                      <a:pt x="0" y="3"/>
                    </a:lnTo>
                    <a:lnTo>
                      <a:pt x="7" y="19"/>
                    </a:lnTo>
                    <a:lnTo>
                      <a:pt x="13" y="39"/>
                    </a:lnTo>
                    <a:lnTo>
                      <a:pt x="18" y="59"/>
                    </a:lnTo>
                    <a:lnTo>
                      <a:pt x="24" y="77"/>
                    </a:lnTo>
                    <a:lnTo>
                      <a:pt x="31" y="94"/>
                    </a:lnTo>
                    <a:lnTo>
                      <a:pt x="42" y="109"/>
                    </a:lnTo>
                    <a:lnTo>
                      <a:pt x="56" y="120"/>
                    </a:lnTo>
                    <a:lnTo>
                      <a:pt x="74" y="126"/>
                    </a:lnTo>
                    <a:lnTo>
                      <a:pt x="74" y="11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3" name="Google Shape;353;p18"/>
              <p:cNvSpPr/>
              <p:nvPr/>
            </p:nvSpPr>
            <p:spPr>
              <a:xfrm>
                <a:off x="2382" y="4426"/>
                <a:ext cx="75" cy="16"/>
              </a:xfrm>
              <a:custGeom>
                <a:rect b="b" l="l" r="r" t="t"/>
                <a:pathLst>
                  <a:path extrusionOk="0" h="48" w="224">
                    <a:moveTo>
                      <a:pt x="217" y="2"/>
                    </a:moveTo>
                    <a:lnTo>
                      <a:pt x="216" y="3"/>
                    </a:lnTo>
                    <a:lnTo>
                      <a:pt x="197" y="18"/>
                    </a:lnTo>
                    <a:lnTo>
                      <a:pt x="174" y="30"/>
                    </a:lnTo>
                    <a:lnTo>
                      <a:pt x="146" y="37"/>
                    </a:lnTo>
                    <a:lnTo>
                      <a:pt x="117" y="37"/>
                    </a:lnTo>
                    <a:lnTo>
                      <a:pt x="85" y="38"/>
                    </a:lnTo>
                    <a:lnTo>
                      <a:pt x="55" y="35"/>
                    </a:lnTo>
                    <a:lnTo>
                      <a:pt x="26" y="32"/>
                    </a:lnTo>
                    <a:lnTo>
                      <a:pt x="0" y="30"/>
                    </a:lnTo>
                    <a:lnTo>
                      <a:pt x="0" y="38"/>
                    </a:lnTo>
                    <a:lnTo>
                      <a:pt x="26" y="41"/>
                    </a:lnTo>
                    <a:lnTo>
                      <a:pt x="55" y="44"/>
                    </a:lnTo>
                    <a:lnTo>
                      <a:pt x="85" y="46"/>
                    </a:lnTo>
                    <a:lnTo>
                      <a:pt x="117" y="48"/>
                    </a:lnTo>
                    <a:lnTo>
                      <a:pt x="146" y="45"/>
                    </a:lnTo>
                    <a:lnTo>
                      <a:pt x="176" y="38"/>
                    </a:lnTo>
                    <a:lnTo>
                      <a:pt x="203" y="27"/>
                    </a:lnTo>
                    <a:lnTo>
                      <a:pt x="224" y="9"/>
                    </a:lnTo>
                    <a:lnTo>
                      <a:pt x="223" y="10"/>
                    </a:lnTo>
                    <a:lnTo>
                      <a:pt x="224" y="9"/>
                    </a:lnTo>
                    <a:lnTo>
                      <a:pt x="224" y="4"/>
                    </a:lnTo>
                    <a:lnTo>
                      <a:pt x="223" y="2"/>
                    </a:lnTo>
                    <a:lnTo>
                      <a:pt x="218" y="0"/>
                    </a:lnTo>
                    <a:lnTo>
                      <a:pt x="216" y="3"/>
                    </a:lnTo>
                    <a:lnTo>
                      <a:pt x="217"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4" name="Google Shape;354;p18"/>
              <p:cNvSpPr/>
              <p:nvPr/>
            </p:nvSpPr>
            <p:spPr>
              <a:xfrm>
                <a:off x="2268" y="4627"/>
                <a:ext cx="100" cy="40"/>
              </a:xfrm>
              <a:custGeom>
                <a:rect b="b" l="l" r="r" t="t"/>
                <a:pathLst>
                  <a:path extrusionOk="0" h="121" w="300">
                    <a:moveTo>
                      <a:pt x="0" y="59"/>
                    </a:moveTo>
                    <a:lnTo>
                      <a:pt x="21" y="59"/>
                    </a:lnTo>
                    <a:lnTo>
                      <a:pt x="40" y="56"/>
                    </a:lnTo>
                    <a:lnTo>
                      <a:pt x="60" y="55"/>
                    </a:lnTo>
                    <a:lnTo>
                      <a:pt x="79" y="50"/>
                    </a:lnTo>
                    <a:lnTo>
                      <a:pt x="98" y="46"/>
                    </a:lnTo>
                    <a:lnTo>
                      <a:pt x="115" y="42"/>
                    </a:lnTo>
                    <a:lnTo>
                      <a:pt x="134" y="36"/>
                    </a:lnTo>
                    <a:lnTo>
                      <a:pt x="153" y="31"/>
                    </a:lnTo>
                    <a:lnTo>
                      <a:pt x="170" y="25"/>
                    </a:lnTo>
                    <a:lnTo>
                      <a:pt x="187" y="21"/>
                    </a:lnTo>
                    <a:lnTo>
                      <a:pt x="203" y="17"/>
                    </a:lnTo>
                    <a:lnTo>
                      <a:pt x="218" y="12"/>
                    </a:lnTo>
                    <a:lnTo>
                      <a:pt x="231" y="10"/>
                    </a:lnTo>
                    <a:lnTo>
                      <a:pt x="241" y="7"/>
                    </a:lnTo>
                    <a:lnTo>
                      <a:pt x="250" y="4"/>
                    </a:lnTo>
                    <a:lnTo>
                      <a:pt x="254" y="3"/>
                    </a:lnTo>
                    <a:lnTo>
                      <a:pt x="263" y="3"/>
                    </a:lnTo>
                    <a:lnTo>
                      <a:pt x="270" y="1"/>
                    </a:lnTo>
                    <a:lnTo>
                      <a:pt x="277" y="1"/>
                    </a:lnTo>
                    <a:lnTo>
                      <a:pt x="283" y="0"/>
                    </a:lnTo>
                    <a:lnTo>
                      <a:pt x="289" y="1"/>
                    </a:lnTo>
                    <a:lnTo>
                      <a:pt x="293" y="3"/>
                    </a:lnTo>
                    <a:lnTo>
                      <a:pt x="296" y="5"/>
                    </a:lnTo>
                    <a:lnTo>
                      <a:pt x="299" y="11"/>
                    </a:lnTo>
                    <a:lnTo>
                      <a:pt x="300" y="22"/>
                    </a:lnTo>
                    <a:lnTo>
                      <a:pt x="299" y="31"/>
                    </a:lnTo>
                    <a:lnTo>
                      <a:pt x="295" y="38"/>
                    </a:lnTo>
                    <a:lnTo>
                      <a:pt x="293" y="39"/>
                    </a:lnTo>
                    <a:lnTo>
                      <a:pt x="282" y="46"/>
                    </a:lnTo>
                    <a:lnTo>
                      <a:pt x="267" y="53"/>
                    </a:lnTo>
                    <a:lnTo>
                      <a:pt x="251" y="62"/>
                    </a:lnTo>
                    <a:lnTo>
                      <a:pt x="234" y="67"/>
                    </a:lnTo>
                    <a:lnTo>
                      <a:pt x="215" y="74"/>
                    </a:lnTo>
                    <a:lnTo>
                      <a:pt x="198" y="81"/>
                    </a:lnTo>
                    <a:lnTo>
                      <a:pt x="180" y="87"/>
                    </a:lnTo>
                    <a:lnTo>
                      <a:pt x="164" y="92"/>
                    </a:lnTo>
                    <a:lnTo>
                      <a:pt x="148" y="98"/>
                    </a:lnTo>
                    <a:lnTo>
                      <a:pt x="129" y="102"/>
                    </a:lnTo>
                    <a:lnTo>
                      <a:pt x="109" y="107"/>
                    </a:lnTo>
                    <a:lnTo>
                      <a:pt x="90" y="109"/>
                    </a:lnTo>
                    <a:lnTo>
                      <a:pt x="71" y="114"/>
                    </a:lnTo>
                    <a:lnTo>
                      <a:pt x="55" y="116"/>
                    </a:lnTo>
                    <a:lnTo>
                      <a:pt x="42" y="118"/>
                    </a:lnTo>
                    <a:lnTo>
                      <a:pt x="34" y="121"/>
                    </a:lnTo>
                    <a:lnTo>
                      <a:pt x="19" y="116"/>
                    </a:lnTo>
                    <a:lnTo>
                      <a:pt x="9" y="109"/>
                    </a:lnTo>
                    <a:lnTo>
                      <a:pt x="2" y="101"/>
                    </a:lnTo>
                    <a:lnTo>
                      <a:pt x="0" y="98"/>
                    </a:lnTo>
                    <a:lnTo>
                      <a:pt x="0" y="90"/>
                    </a:lnTo>
                    <a:lnTo>
                      <a:pt x="0" y="78"/>
                    </a:lnTo>
                    <a:lnTo>
                      <a:pt x="0" y="67"/>
                    </a:lnTo>
                    <a:lnTo>
                      <a:pt x="0" y="5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5" name="Google Shape;355;p18"/>
              <p:cNvSpPr/>
              <p:nvPr/>
            </p:nvSpPr>
            <p:spPr>
              <a:xfrm>
                <a:off x="2409" y="4641"/>
                <a:ext cx="95" cy="41"/>
              </a:xfrm>
              <a:custGeom>
                <a:rect b="b" l="l" r="r" t="t"/>
                <a:pathLst>
                  <a:path extrusionOk="0" h="122" w="287">
                    <a:moveTo>
                      <a:pt x="0" y="69"/>
                    </a:moveTo>
                    <a:lnTo>
                      <a:pt x="0" y="71"/>
                    </a:lnTo>
                    <a:lnTo>
                      <a:pt x="0" y="69"/>
                    </a:lnTo>
                    <a:lnTo>
                      <a:pt x="2" y="82"/>
                    </a:lnTo>
                    <a:lnTo>
                      <a:pt x="5" y="97"/>
                    </a:lnTo>
                    <a:lnTo>
                      <a:pt x="9" y="110"/>
                    </a:lnTo>
                    <a:lnTo>
                      <a:pt x="19" y="117"/>
                    </a:lnTo>
                    <a:lnTo>
                      <a:pt x="28" y="120"/>
                    </a:lnTo>
                    <a:lnTo>
                      <a:pt x="37" y="121"/>
                    </a:lnTo>
                    <a:lnTo>
                      <a:pt x="45" y="122"/>
                    </a:lnTo>
                    <a:lnTo>
                      <a:pt x="54" y="122"/>
                    </a:lnTo>
                    <a:lnTo>
                      <a:pt x="63" y="122"/>
                    </a:lnTo>
                    <a:lnTo>
                      <a:pt x="71" y="121"/>
                    </a:lnTo>
                    <a:lnTo>
                      <a:pt x="79" y="118"/>
                    </a:lnTo>
                    <a:lnTo>
                      <a:pt x="86" y="115"/>
                    </a:lnTo>
                    <a:lnTo>
                      <a:pt x="112" y="103"/>
                    </a:lnTo>
                    <a:lnTo>
                      <a:pt x="138" y="93"/>
                    </a:lnTo>
                    <a:lnTo>
                      <a:pt x="164" y="87"/>
                    </a:lnTo>
                    <a:lnTo>
                      <a:pt x="192" y="80"/>
                    </a:lnTo>
                    <a:lnTo>
                      <a:pt x="216" y="73"/>
                    </a:lnTo>
                    <a:lnTo>
                      <a:pt x="241" y="65"/>
                    </a:lnTo>
                    <a:lnTo>
                      <a:pt x="264" y="51"/>
                    </a:lnTo>
                    <a:lnTo>
                      <a:pt x="284" y="33"/>
                    </a:lnTo>
                    <a:lnTo>
                      <a:pt x="287" y="24"/>
                    </a:lnTo>
                    <a:lnTo>
                      <a:pt x="287" y="16"/>
                    </a:lnTo>
                    <a:lnTo>
                      <a:pt x="283" y="7"/>
                    </a:lnTo>
                    <a:lnTo>
                      <a:pt x="274" y="2"/>
                    </a:lnTo>
                    <a:lnTo>
                      <a:pt x="266" y="0"/>
                    </a:lnTo>
                    <a:lnTo>
                      <a:pt x="257" y="0"/>
                    </a:lnTo>
                    <a:lnTo>
                      <a:pt x="250" y="0"/>
                    </a:lnTo>
                    <a:lnTo>
                      <a:pt x="242" y="0"/>
                    </a:lnTo>
                    <a:lnTo>
                      <a:pt x="241" y="3"/>
                    </a:lnTo>
                    <a:lnTo>
                      <a:pt x="238" y="7"/>
                    </a:lnTo>
                    <a:lnTo>
                      <a:pt x="235" y="9"/>
                    </a:lnTo>
                    <a:lnTo>
                      <a:pt x="234" y="10"/>
                    </a:lnTo>
                    <a:lnTo>
                      <a:pt x="224" y="16"/>
                    </a:lnTo>
                    <a:lnTo>
                      <a:pt x="211" y="20"/>
                    </a:lnTo>
                    <a:lnTo>
                      <a:pt x="199" y="24"/>
                    </a:lnTo>
                    <a:lnTo>
                      <a:pt x="186" y="28"/>
                    </a:lnTo>
                    <a:lnTo>
                      <a:pt x="171" y="33"/>
                    </a:lnTo>
                    <a:lnTo>
                      <a:pt x="157" y="35"/>
                    </a:lnTo>
                    <a:lnTo>
                      <a:pt x="142" y="38"/>
                    </a:lnTo>
                    <a:lnTo>
                      <a:pt x="128" y="42"/>
                    </a:lnTo>
                    <a:lnTo>
                      <a:pt x="119" y="45"/>
                    </a:lnTo>
                    <a:lnTo>
                      <a:pt x="106" y="48"/>
                    </a:lnTo>
                    <a:lnTo>
                      <a:pt x="92" y="52"/>
                    </a:lnTo>
                    <a:lnTo>
                      <a:pt x="74" y="57"/>
                    </a:lnTo>
                    <a:lnTo>
                      <a:pt x="55" y="61"/>
                    </a:lnTo>
                    <a:lnTo>
                      <a:pt x="37" y="65"/>
                    </a:lnTo>
                    <a:lnTo>
                      <a:pt x="18" y="68"/>
                    </a:lnTo>
                    <a:lnTo>
                      <a:pt x="0" y="6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6" name="Google Shape;356;p18"/>
              <p:cNvSpPr/>
              <p:nvPr/>
            </p:nvSpPr>
            <p:spPr>
              <a:xfrm>
                <a:off x="2305" y="4251"/>
                <a:ext cx="24" cy="158"/>
              </a:xfrm>
              <a:custGeom>
                <a:rect b="b" l="l" r="r" t="t"/>
                <a:pathLst>
                  <a:path extrusionOk="0" h="473" w="71">
                    <a:moveTo>
                      <a:pt x="12" y="467"/>
                    </a:moveTo>
                    <a:lnTo>
                      <a:pt x="13" y="438"/>
                    </a:lnTo>
                    <a:lnTo>
                      <a:pt x="15" y="410"/>
                    </a:lnTo>
                    <a:lnTo>
                      <a:pt x="19" y="382"/>
                    </a:lnTo>
                    <a:lnTo>
                      <a:pt x="26" y="354"/>
                    </a:lnTo>
                    <a:lnTo>
                      <a:pt x="33" y="325"/>
                    </a:lnTo>
                    <a:lnTo>
                      <a:pt x="44" y="297"/>
                    </a:lnTo>
                    <a:lnTo>
                      <a:pt x="54" y="271"/>
                    </a:lnTo>
                    <a:lnTo>
                      <a:pt x="67" y="244"/>
                    </a:lnTo>
                    <a:lnTo>
                      <a:pt x="67" y="243"/>
                    </a:lnTo>
                    <a:lnTo>
                      <a:pt x="67" y="241"/>
                    </a:lnTo>
                    <a:lnTo>
                      <a:pt x="58" y="171"/>
                    </a:lnTo>
                    <a:lnTo>
                      <a:pt x="55" y="112"/>
                    </a:lnTo>
                    <a:lnTo>
                      <a:pt x="59" y="59"/>
                    </a:lnTo>
                    <a:lnTo>
                      <a:pt x="71" y="7"/>
                    </a:lnTo>
                    <a:lnTo>
                      <a:pt x="71" y="5"/>
                    </a:lnTo>
                    <a:lnTo>
                      <a:pt x="71" y="3"/>
                    </a:lnTo>
                    <a:lnTo>
                      <a:pt x="70" y="1"/>
                    </a:lnTo>
                    <a:lnTo>
                      <a:pt x="67" y="0"/>
                    </a:lnTo>
                    <a:lnTo>
                      <a:pt x="65" y="0"/>
                    </a:lnTo>
                    <a:lnTo>
                      <a:pt x="62" y="1"/>
                    </a:lnTo>
                    <a:lnTo>
                      <a:pt x="61" y="3"/>
                    </a:lnTo>
                    <a:lnTo>
                      <a:pt x="59" y="4"/>
                    </a:lnTo>
                    <a:lnTo>
                      <a:pt x="48" y="63"/>
                    </a:lnTo>
                    <a:lnTo>
                      <a:pt x="44" y="119"/>
                    </a:lnTo>
                    <a:lnTo>
                      <a:pt x="46" y="178"/>
                    </a:lnTo>
                    <a:lnTo>
                      <a:pt x="55" y="243"/>
                    </a:lnTo>
                    <a:lnTo>
                      <a:pt x="55" y="241"/>
                    </a:lnTo>
                    <a:lnTo>
                      <a:pt x="57" y="240"/>
                    </a:lnTo>
                    <a:lnTo>
                      <a:pt x="44" y="267"/>
                    </a:lnTo>
                    <a:lnTo>
                      <a:pt x="32" y="295"/>
                    </a:lnTo>
                    <a:lnTo>
                      <a:pt x="22" y="323"/>
                    </a:lnTo>
                    <a:lnTo>
                      <a:pt x="15" y="351"/>
                    </a:lnTo>
                    <a:lnTo>
                      <a:pt x="7" y="379"/>
                    </a:lnTo>
                    <a:lnTo>
                      <a:pt x="3" y="408"/>
                    </a:lnTo>
                    <a:lnTo>
                      <a:pt x="1" y="438"/>
                    </a:lnTo>
                    <a:lnTo>
                      <a:pt x="0" y="467"/>
                    </a:lnTo>
                    <a:lnTo>
                      <a:pt x="0" y="469"/>
                    </a:lnTo>
                    <a:lnTo>
                      <a:pt x="1" y="471"/>
                    </a:lnTo>
                    <a:lnTo>
                      <a:pt x="3" y="473"/>
                    </a:lnTo>
                    <a:lnTo>
                      <a:pt x="6" y="473"/>
                    </a:lnTo>
                    <a:lnTo>
                      <a:pt x="7" y="473"/>
                    </a:lnTo>
                    <a:lnTo>
                      <a:pt x="10" y="471"/>
                    </a:lnTo>
                    <a:lnTo>
                      <a:pt x="12" y="469"/>
                    </a:lnTo>
                    <a:lnTo>
                      <a:pt x="12" y="46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7" name="Google Shape;357;p18"/>
              <p:cNvSpPr/>
              <p:nvPr/>
            </p:nvSpPr>
            <p:spPr>
              <a:xfrm>
                <a:off x="2412" y="4253"/>
                <a:ext cx="43" cy="177"/>
              </a:xfrm>
              <a:custGeom>
                <a:rect b="b" l="l" r="r" t="t"/>
                <a:pathLst>
                  <a:path extrusionOk="0" h="531" w="128">
                    <a:moveTo>
                      <a:pt x="19" y="6"/>
                    </a:moveTo>
                    <a:lnTo>
                      <a:pt x="18" y="16"/>
                    </a:lnTo>
                    <a:lnTo>
                      <a:pt x="15" y="27"/>
                    </a:lnTo>
                    <a:lnTo>
                      <a:pt x="13" y="37"/>
                    </a:lnTo>
                    <a:lnTo>
                      <a:pt x="11" y="48"/>
                    </a:lnTo>
                    <a:lnTo>
                      <a:pt x="8" y="66"/>
                    </a:lnTo>
                    <a:lnTo>
                      <a:pt x="3" y="85"/>
                    </a:lnTo>
                    <a:lnTo>
                      <a:pt x="2" y="104"/>
                    </a:lnTo>
                    <a:lnTo>
                      <a:pt x="0" y="123"/>
                    </a:lnTo>
                    <a:lnTo>
                      <a:pt x="2" y="138"/>
                    </a:lnTo>
                    <a:lnTo>
                      <a:pt x="3" y="153"/>
                    </a:lnTo>
                    <a:lnTo>
                      <a:pt x="6" y="169"/>
                    </a:lnTo>
                    <a:lnTo>
                      <a:pt x="9" y="183"/>
                    </a:lnTo>
                    <a:lnTo>
                      <a:pt x="12" y="194"/>
                    </a:lnTo>
                    <a:lnTo>
                      <a:pt x="15" y="208"/>
                    </a:lnTo>
                    <a:lnTo>
                      <a:pt x="16" y="222"/>
                    </a:lnTo>
                    <a:lnTo>
                      <a:pt x="19" y="238"/>
                    </a:lnTo>
                    <a:lnTo>
                      <a:pt x="22" y="259"/>
                    </a:lnTo>
                    <a:lnTo>
                      <a:pt x="28" y="283"/>
                    </a:lnTo>
                    <a:lnTo>
                      <a:pt x="34" y="308"/>
                    </a:lnTo>
                    <a:lnTo>
                      <a:pt x="41" y="336"/>
                    </a:lnTo>
                    <a:lnTo>
                      <a:pt x="48" y="363"/>
                    </a:lnTo>
                    <a:lnTo>
                      <a:pt x="57" y="388"/>
                    </a:lnTo>
                    <a:lnTo>
                      <a:pt x="64" y="410"/>
                    </a:lnTo>
                    <a:lnTo>
                      <a:pt x="71" y="430"/>
                    </a:lnTo>
                    <a:lnTo>
                      <a:pt x="74" y="440"/>
                    </a:lnTo>
                    <a:lnTo>
                      <a:pt x="77" y="448"/>
                    </a:lnTo>
                    <a:lnTo>
                      <a:pt x="80" y="457"/>
                    </a:lnTo>
                    <a:lnTo>
                      <a:pt x="83" y="464"/>
                    </a:lnTo>
                    <a:lnTo>
                      <a:pt x="92" y="485"/>
                    </a:lnTo>
                    <a:lnTo>
                      <a:pt x="99" y="503"/>
                    </a:lnTo>
                    <a:lnTo>
                      <a:pt x="108" y="518"/>
                    </a:lnTo>
                    <a:lnTo>
                      <a:pt x="118" y="530"/>
                    </a:lnTo>
                    <a:lnTo>
                      <a:pt x="121" y="531"/>
                    </a:lnTo>
                    <a:lnTo>
                      <a:pt x="122" y="531"/>
                    </a:lnTo>
                    <a:lnTo>
                      <a:pt x="125" y="531"/>
                    </a:lnTo>
                    <a:lnTo>
                      <a:pt x="127" y="530"/>
                    </a:lnTo>
                    <a:lnTo>
                      <a:pt x="128" y="527"/>
                    </a:lnTo>
                    <a:lnTo>
                      <a:pt x="128" y="525"/>
                    </a:lnTo>
                    <a:lnTo>
                      <a:pt x="127" y="523"/>
                    </a:lnTo>
                    <a:lnTo>
                      <a:pt x="125" y="521"/>
                    </a:lnTo>
                    <a:lnTo>
                      <a:pt x="116" y="511"/>
                    </a:lnTo>
                    <a:lnTo>
                      <a:pt x="109" y="497"/>
                    </a:lnTo>
                    <a:lnTo>
                      <a:pt x="102" y="480"/>
                    </a:lnTo>
                    <a:lnTo>
                      <a:pt x="95" y="461"/>
                    </a:lnTo>
                    <a:lnTo>
                      <a:pt x="92" y="452"/>
                    </a:lnTo>
                    <a:lnTo>
                      <a:pt x="89" y="444"/>
                    </a:lnTo>
                    <a:lnTo>
                      <a:pt x="86" y="436"/>
                    </a:lnTo>
                    <a:lnTo>
                      <a:pt x="83" y="427"/>
                    </a:lnTo>
                    <a:lnTo>
                      <a:pt x="76" y="407"/>
                    </a:lnTo>
                    <a:lnTo>
                      <a:pt x="67" y="385"/>
                    </a:lnTo>
                    <a:lnTo>
                      <a:pt x="60" y="360"/>
                    </a:lnTo>
                    <a:lnTo>
                      <a:pt x="53" y="333"/>
                    </a:lnTo>
                    <a:lnTo>
                      <a:pt x="45" y="306"/>
                    </a:lnTo>
                    <a:lnTo>
                      <a:pt x="38" y="280"/>
                    </a:lnTo>
                    <a:lnTo>
                      <a:pt x="34" y="257"/>
                    </a:lnTo>
                    <a:lnTo>
                      <a:pt x="31" y="236"/>
                    </a:lnTo>
                    <a:lnTo>
                      <a:pt x="28" y="221"/>
                    </a:lnTo>
                    <a:lnTo>
                      <a:pt x="27" y="205"/>
                    </a:lnTo>
                    <a:lnTo>
                      <a:pt x="24" y="193"/>
                    </a:lnTo>
                    <a:lnTo>
                      <a:pt x="21" y="180"/>
                    </a:lnTo>
                    <a:lnTo>
                      <a:pt x="16" y="166"/>
                    </a:lnTo>
                    <a:lnTo>
                      <a:pt x="15" y="152"/>
                    </a:lnTo>
                    <a:lnTo>
                      <a:pt x="12" y="138"/>
                    </a:lnTo>
                    <a:lnTo>
                      <a:pt x="12" y="123"/>
                    </a:lnTo>
                    <a:lnTo>
                      <a:pt x="13" y="104"/>
                    </a:lnTo>
                    <a:lnTo>
                      <a:pt x="15" y="86"/>
                    </a:lnTo>
                    <a:lnTo>
                      <a:pt x="18" y="68"/>
                    </a:lnTo>
                    <a:lnTo>
                      <a:pt x="22" y="50"/>
                    </a:lnTo>
                    <a:lnTo>
                      <a:pt x="25" y="38"/>
                    </a:lnTo>
                    <a:lnTo>
                      <a:pt x="27" y="29"/>
                    </a:lnTo>
                    <a:lnTo>
                      <a:pt x="29" y="17"/>
                    </a:lnTo>
                    <a:lnTo>
                      <a:pt x="31" y="7"/>
                    </a:lnTo>
                    <a:lnTo>
                      <a:pt x="31" y="6"/>
                    </a:lnTo>
                    <a:lnTo>
                      <a:pt x="29" y="3"/>
                    </a:lnTo>
                    <a:lnTo>
                      <a:pt x="28" y="2"/>
                    </a:lnTo>
                    <a:lnTo>
                      <a:pt x="25" y="0"/>
                    </a:lnTo>
                    <a:lnTo>
                      <a:pt x="24" y="0"/>
                    </a:lnTo>
                    <a:lnTo>
                      <a:pt x="21" y="2"/>
                    </a:lnTo>
                    <a:lnTo>
                      <a:pt x="19" y="5"/>
                    </a:lnTo>
                    <a:lnTo>
                      <a:pt x="19"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8" name="Google Shape;358;p18"/>
              <p:cNvSpPr/>
              <p:nvPr/>
            </p:nvSpPr>
            <p:spPr>
              <a:xfrm>
                <a:off x="2362" y="4141"/>
                <a:ext cx="87" cy="66"/>
              </a:xfrm>
              <a:custGeom>
                <a:rect b="b" l="l" r="r" t="t"/>
                <a:pathLst>
                  <a:path extrusionOk="0" h="200" w="262">
                    <a:moveTo>
                      <a:pt x="0" y="198"/>
                    </a:moveTo>
                    <a:lnTo>
                      <a:pt x="11" y="195"/>
                    </a:lnTo>
                    <a:lnTo>
                      <a:pt x="23" y="193"/>
                    </a:lnTo>
                    <a:lnTo>
                      <a:pt x="36" y="192"/>
                    </a:lnTo>
                    <a:lnTo>
                      <a:pt x="47" y="190"/>
                    </a:lnTo>
                    <a:lnTo>
                      <a:pt x="61" y="189"/>
                    </a:lnTo>
                    <a:lnTo>
                      <a:pt x="72" y="188"/>
                    </a:lnTo>
                    <a:lnTo>
                      <a:pt x="85" y="188"/>
                    </a:lnTo>
                    <a:lnTo>
                      <a:pt x="97" y="188"/>
                    </a:lnTo>
                    <a:lnTo>
                      <a:pt x="111" y="188"/>
                    </a:lnTo>
                    <a:lnTo>
                      <a:pt x="124" y="189"/>
                    </a:lnTo>
                    <a:lnTo>
                      <a:pt x="139" y="190"/>
                    </a:lnTo>
                    <a:lnTo>
                      <a:pt x="153" y="192"/>
                    </a:lnTo>
                    <a:lnTo>
                      <a:pt x="166" y="193"/>
                    </a:lnTo>
                    <a:lnTo>
                      <a:pt x="179" y="195"/>
                    </a:lnTo>
                    <a:lnTo>
                      <a:pt x="192" y="198"/>
                    </a:lnTo>
                    <a:lnTo>
                      <a:pt x="204" y="200"/>
                    </a:lnTo>
                    <a:lnTo>
                      <a:pt x="211" y="189"/>
                    </a:lnTo>
                    <a:lnTo>
                      <a:pt x="220" y="183"/>
                    </a:lnTo>
                    <a:lnTo>
                      <a:pt x="229" y="182"/>
                    </a:lnTo>
                    <a:lnTo>
                      <a:pt x="239" y="179"/>
                    </a:lnTo>
                    <a:lnTo>
                      <a:pt x="250" y="164"/>
                    </a:lnTo>
                    <a:lnTo>
                      <a:pt x="250" y="144"/>
                    </a:lnTo>
                    <a:lnTo>
                      <a:pt x="249" y="126"/>
                    </a:lnTo>
                    <a:lnTo>
                      <a:pt x="258" y="113"/>
                    </a:lnTo>
                    <a:lnTo>
                      <a:pt x="262" y="108"/>
                    </a:lnTo>
                    <a:lnTo>
                      <a:pt x="256" y="99"/>
                    </a:lnTo>
                    <a:lnTo>
                      <a:pt x="246" y="85"/>
                    </a:lnTo>
                    <a:lnTo>
                      <a:pt x="240" y="64"/>
                    </a:lnTo>
                    <a:lnTo>
                      <a:pt x="237" y="49"/>
                    </a:lnTo>
                    <a:lnTo>
                      <a:pt x="233" y="33"/>
                    </a:lnTo>
                    <a:lnTo>
                      <a:pt x="223" y="18"/>
                    </a:lnTo>
                    <a:lnTo>
                      <a:pt x="207" y="0"/>
                    </a:lnTo>
                    <a:lnTo>
                      <a:pt x="200" y="7"/>
                    </a:lnTo>
                    <a:lnTo>
                      <a:pt x="188" y="12"/>
                    </a:lnTo>
                    <a:lnTo>
                      <a:pt x="175" y="16"/>
                    </a:lnTo>
                    <a:lnTo>
                      <a:pt x="161" y="19"/>
                    </a:lnTo>
                    <a:lnTo>
                      <a:pt x="148" y="23"/>
                    </a:lnTo>
                    <a:lnTo>
                      <a:pt x="136" y="26"/>
                    </a:lnTo>
                    <a:lnTo>
                      <a:pt x="127" y="32"/>
                    </a:lnTo>
                    <a:lnTo>
                      <a:pt x="124" y="39"/>
                    </a:lnTo>
                    <a:lnTo>
                      <a:pt x="126" y="57"/>
                    </a:lnTo>
                    <a:lnTo>
                      <a:pt x="129" y="73"/>
                    </a:lnTo>
                    <a:lnTo>
                      <a:pt x="126" y="84"/>
                    </a:lnTo>
                    <a:lnTo>
                      <a:pt x="110" y="85"/>
                    </a:lnTo>
                    <a:lnTo>
                      <a:pt x="88" y="89"/>
                    </a:lnTo>
                    <a:lnTo>
                      <a:pt x="82" y="108"/>
                    </a:lnTo>
                    <a:lnTo>
                      <a:pt x="87" y="132"/>
                    </a:lnTo>
                    <a:lnTo>
                      <a:pt x="98" y="150"/>
                    </a:lnTo>
                    <a:lnTo>
                      <a:pt x="88" y="154"/>
                    </a:lnTo>
                    <a:lnTo>
                      <a:pt x="81" y="158"/>
                    </a:lnTo>
                    <a:lnTo>
                      <a:pt x="75" y="162"/>
                    </a:lnTo>
                    <a:lnTo>
                      <a:pt x="71" y="165"/>
                    </a:lnTo>
                    <a:lnTo>
                      <a:pt x="66" y="168"/>
                    </a:lnTo>
                    <a:lnTo>
                      <a:pt x="62" y="168"/>
                    </a:lnTo>
                    <a:lnTo>
                      <a:pt x="58" y="168"/>
                    </a:lnTo>
                    <a:lnTo>
                      <a:pt x="50" y="167"/>
                    </a:lnTo>
                    <a:lnTo>
                      <a:pt x="45" y="165"/>
                    </a:lnTo>
                    <a:lnTo>
                      <a:pt x="39" y="167"/>
                    </a:lnTo>
                    <a:lnTo>
                      <a:pt x="36" y="168"/>
                    </a:lnTo>
                    <a:lnTo>
                      <a:pt x="32" y="168"/>
                    </a:lnTo>
                    <a:lnTo>
                      <a:pt x="32" y="172"/>
                    </a:lnTo>
                    <a:lnTo>
                      <a:pt x="30" y="176"/>
                    </a:lnTo>
                    <a:lnTo>
                      <a:pt x="27" y="181"/>
                    </a:lnTo>
                    <a:lnTo>
                      <a:pt x="21" y="185"/>
                    </a:lnTo>
                    <a:lnTo>
                      <a:pt x="16" y="189"/>
                    </a:lnTo>
                    <a:lnTo>
                      <a:pt x="11" y="192"/>
                    </a:lnTo>
                    <a:lnTo>
                      <a:pt x="5" y="195"/>
                    </a:lnTo>
                    <a:lnTo>
                      <a:pt x="0" y="198"/>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59" name="Google Shape;359;p18"/>
              <p:cNvSpPr/>
              <p:nvPr/>
            </p:nvSpPr>
            <p:spPr>
              <a:xfrm>
                <a:off x="2362" y="4201"/>
                <a:ext cx="32" cy="7"/>
              </a:xfrm>
              <a:custGeom>
                <a:rect b="b" l="l" r="r" t="t"/>
                <a:pathLst>
                  <a:path extrusionOk="0" h="20" w="97">
                    <a:moveTo>
                      <a:pt x="97" y="0"/>
                    </a:moveTo>
                    <a:lnTo>
                      <a:pt x="97" y="0"/>
                    </a:lnTo>
                    <a:lnTo>
                      <a:pt x="85" y="0"/>
                    </a:lnTo>
                    <a:lnTo>
                      <a:pt x="72" y="0"/>
                    </a:lnTo>
                    <a:lnTo>
                      <a:pt x="61" y="3"/>
                    </a:lnTo>
                    <a:lnTo>
                      <a:pt x="47" y="4"/>
                    </a:lnTo>
                    <a:lnTo>
                      <a:pt x="36" y="6"/>
                    </a:lnTo>
                    <a:lnTo>
                      <a:pt x="23" y="7"/>
                    </a:lnTo>
                    <a:lnTo>
                      <a:pt x="11" y="8"/>
                    </a:lnTo>
                    <a:lnTo>
                      <a:pt x="0" y="11"/>
                    </a:lnTo>
                    <a:lnTo>
                      <a:pt x="0" y="20"/>
                    </a:lnTo>
                    <a:lnTo>
                      <a:pt x="11" y="17"/>
                    </a:lnTo>
                    <a:lnTo>
                      <a:pt x="23" y="16"/>
                    </a:lnTo>
                    <a:lnTo>
                      <a:pt x="36" y="14"/>
                    </a:lnTo>
                    <a:lnTo>
                      <a:pt x="47" y="13"/>
                    </a:lnTo>
                    <a:lnTo>
                      <a:pt x="61" y="11"/>
                    </a:lnTo>
                    <a:lnTo>
                      <a:pt x="72" y="11"/>
                    </a:lnTo>
                    <a:lnTo>
                      <a:pt x="85" y="11"/>
                    </a:lnTo>
                    <a:lnTo>
                      <a:pt x="97" y="11"/>
                    </a:lnTo>
                    <a:lnTo>
                      <a:pt x="97"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0" name="Google Shape;360;p18"/>
              <p:cNvSpPr/>
              <p:nvPr/>
            </p:nvSpPr>
            <p:spPr>
              <a:xfrm>
                <a:off x="2394" y="4201"/>
                <a:ext cx="37" cy="8"/>
              </a:xfrm>
              <a:custGeom>
                <a:rect b="b" l="l" r="r" t="t"/>
                <a:pathLst>
                  <a:path extrusionOk="0" h="23" w="111">
                    <a:moveTo>
                      <a:pt x="103" y="17"/>
                    </a:moveTo>
                    <a:lnTo>
                      <a:pt x="107" y="14"/>
                    </a:lnTo>
                    <a:lnTo>
                      <a:pt x="95" y="11"/>
                    </a:lnTo>
                    <a:lnTo>
                      <a:pt x="82" y="8"/>
                    </a:lnTo>
                    <a:lnTo>
                      <a:pt x="69" y="7"/>
                    </a:lnTo>
                    <a:lnTo>
                      <a:pt x="56" y="6"/>
                    </a:lnTo>
                    <a:lnTo>
                      <a:pt x="42" y="4"/>
                    </a:lnTo>
                    <a:lnTo>
                      <a:pt x="27" y="3"/>
                    </a:lnTo>
                    <a:lnTo>
                      <a:pt x="14" y="0"/>
                    </a:lnTo>
                    <a:lnTo>
                      <a:pt x="0" y="0"/>
                    </a:lnTo>
                    <a:lnTo>
                      <a:pt x="0" y="11"/>
                    </a:lnTo>
                    <a:lnTo>
                      <a:pt x="14" y="11"/>
                    </a:lnTo>
                    <a:lnTo>
                      <a:pt x="27" y="11"/>
                    </a:lnTo>
                    <a:lnTo>
                      <a:pt x="42" y="13"/>
                    </a:lnTo>
                    <a:lnTo>
                      <a:pt x="56" y="14"/>
                    </a:lnTo>
                    <a:lnTo>
                      <a:pt x="69" y="16"/>
                    </a:lnTo>
                    <a:lnTo>
                      <a:pt x="82" y="17"/>
                    </a:lnTo>
                    <a:lnTo>
                      <a:pt x="95" y="20"/>
                    </a:lnTo>
                    <a:lnTo>
                      <a:pt x="107" y="23"/>
                    </a:lnTo>
                    <a:lnTo>
                      <a:pt x="111" y="20"/>
                    </a:lnTo>
                    <a:lnTo>
                      <a:pt x="107" y="23"/>
                    </a:lnTo>
                    <a:lnTo>
                      <a:pt x="110" y="21"/>
                    </a:lnTo>
                    <a:lnTo>
                      <a:pt x="111" y="18"/>
                    </a:lnTo>
                    <a:lnTo>
                      <a:pt x="110" y="16"/>
                    </a:lnTo>
                    <a:lnTo>
                      <a:pt x="107" y="14"/>
                    </a:lnTo>
                    <a:lnTo>
                      <a:pt x="103" y="1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1" name="Google Shape;361;p18"/>
              <p:cNvSpPr/>
              <p:nvPr/>
            </p:nvSpPr>
            <p:spPr>
              <a:xfrm>
                <a:off x="2429" y="4199"/>
                <a:ext cx="13" cy="9"/>
              </a:xfrm>
              <a:custGeom>
                <a:rect b="b" l="l" r="r" t="t"/>
                <a:pathLst>
                  <a:path extrusionOk="0" h="27" w="40">
                    <a:moveTo>
                      <a:pt x="37" y="0"/>
                    </a:moveTo>
                    <a:lnTo>
                      <a:pt x="37" y="0"/>
                    </a:lnTo>
                    <a:lnTo>
                      <a:pt x="29" y="3"/>
                    </a:lnTo>
                    <a:lnTo>
                      <a:pt x="19" y="4"/>
                    </a:lnTo>
                    <a:lnTo>
                      <a:pt x="8" y="11"/>
                    </a:lnTo>
                    <a:lnTo>
                      <a:pt x="0" y="24"/>
                    </a:lnTo>
                    <a:lnTo>
                      <a:pt x="8" y="27"/>
                    </a:lnTo>
                    <a:lnTo>
                      <a:pt x="14" y="17"/>
                    </a:lnTo>
                    <a:lnTo>
                      <a:pt x="21" y="13"/>
                    </a:lnTo>
                    <a:lnTo>
                      <a:pt x="29" y="11"/>
                    </a:lnTo>
                    <a:lnTo>
                      <a:pt x="40" y="8"/>
                    </a:lnTo>
                    <a:lnTo>
                      <a:pt x="37"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2" name="Google Shape;362;p18"/>
              <p:cNvSpPr/>
              <p:nvPr/>
            </p:nvSpPr>
            <p:spPr>
              <a:xfrm>
                <a:off x="2441" y="4177"/>
                <a:ext cx="7" cy="25"/>
              </a:xfrm>
              <a:custGeom>
                <a:rect b="b" l="l" r="r" t="t"/>
                <a:pathLst>
                  <a:path extrusionOk="0" h="74" w="22">
                    <a:moveTo>
                      <a:pt x="19" y="0"/>
                    </a:moveTo>
                    <a:lnTo>
                      <a:pt x="19" y="0"/>
                    </a:lnTo>
                    <a:lnTo>
                      <a:pt x="8" y="17"/>
                    </a:lnTo>
                    <a:lnTo>
                      <a:pt x="8" y="35"/>
                    </a:lnTo>
                    <a:lnTo>
                      <a:pt x="9" y="53"/>
                    </a:lnTo>
                    <a:lnTo>
                      <a:pt x="0" y="66"/>
                    </a:lnTo>
                    <a:lnTo>
                      <a:pt x="3" y="74"/>
                    </a:lnTo>
                    <a:lnTo>
                      <a:pt x="18" y="56"/>
                    </a:lnTo>
                    <a:lnTo>
                      <a:pt x="19" y="35"/>
                    </a:lnTo>
                    <a:lnTo>
                      <a:pt x="16" y="17"/>
                    </a:lnTo>
                    <a:lnTo>
                      <a:pt x="22" y="9"/>
                    </a:lnTo>
                    <a:lnTo>
                      <a:pt x="1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3" name="Google Shape;363;p18"/>
              <p:cNvSpPr/>
              <p:nvPr/>
            </p:nvSpPr>
            <p:spPr>
              <a:xfrm>
                <a:off x="2441" y="4162"/>
                <a:ext cx="10" cy="18"/>
              </a:xfrm>
              <a:custGeom>
                <a:rect b="b" l="l" r="r" t="t"/>
                <a:pathLst>
                  <a:path extrusionOk="0" h="54" w="30">
                    <a:moveTo>
                      <a:pt x="0" y="0"/>
                    </a:moveTo>
                    <a:lnTo>
                      <a:pt x="0" y="0"/>
                    </a:lnTo>
                    <a:lnTo>
                      <a:pt x="6" y="23"/>
                    </a:lnTo>
                    <a:lnTo>
                      <a:pt x="16" y="38"/>
                    </a:lnTo>
                    <a:lnTo>
                      <a:pt x="22" y="44"/>
                    </a:lnTo>
                    <a:lnTo>
                      <a:pt x="20" y="45"/>
                    </a:lnTo>
                    <a:lnTo>
                      <a:pt x="23" y="54"/>
                    </a:lnTo>
                    <a:lnTo>
                      <a:pt x="30" y="44"/>
                    </a:lnTo>
                    <a:lnTo>
                      <a:pt x="25" y="32"/>
                    </a:lnTo>
                    <a:lnTo>
                      <a:pt x="14" y="20"/>
                    </a:lnTo>
                    <a:lnTo>
                      <a:pt x="9" y="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4" name="Google Shape;364;p18"/>
              <p:cNvSpPr/>
              <p:nvPr/>
            </p:nvSpPr>
            <p:spPr>
              <a:xfrm>
                <a:off x="2430" y="4139"/>
                <a:ext cx="14" cy="23"/>
              </a:xfrm>
              <a:custGeom>
                <a:rect b="b" l="l" r="r" t="t"/>
                <a:pathLst>
                  <a:path extrusionOk="0" h="69" w="42">
                    <a:moveTo>
                      <a:pt x="8" y="6"/>
                    </a:moveTo>
                    <a:lnTo>
                      <a:pt x="1" y="7"/>
                    </a:lnTo>
                    <a:lnTo>
                      <a:pt x="16" y="26"/>
                    </a:lnTo>
                    <a:lnTo>
                      <a:pt x="26" y="40"/>
                    </a:lnTo>
                    <a:lnTo>
                      <a:pt x="30" y="54"/>
                    </a:lnTo>
                    <a:lnTo>
                      <a:pt x="33" y="69"/>
                    </a:lnTo>
                    <a:lnTo>
                      <a:pt x="42" y="69"/>
                    </a:lnTo>
                    <a:lnTo>
                      <a:pt x="39" y="54"/>
                    </a:lnTo>
                    <a:lnTo>
                      <a:pt x="34" y="37"/>
                    </a:lnTo>
                    <a:lnTo>
                      <a:pt x="24" y="20"/>
                    </a:lnTo>
                    <a:lnTo>
                      <a:pt x="7" y="2"/>
                    </a:lnTo>
                    <a:lnTo>
                      <a:pt x="0" y="3"/>
                    </a:lnTo>
                    <a:lnTo>
                      <a:pt x="7" y="2"/>
                    </a:lnTo>
                    <a:lnTo>
                      <a:pt x="4" y="0"/>
                    </a:lnTo>
                    <a:lnTo>
                      <a:pt x="3" y="2"/>
                    </a:lnTo>
                    <a:lnTo>
                      <a:pt x="1" y="5"/>
                    </a:lnTo>
                    <a:lnTo>
                      <a:pt x="1" y="7"/>
                    </a:lnTo>
                    <a:lnTo>
                      <a:pt x="8"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5" name="Google Shape;365;p18"/>
              <p:cNvSpPr/>
              <p:nvPr/>
            </p:nvSpPr>
            <p:spPr>
              <a:xfrm>
                <a:off x="2402" y="4140"/>
                <a:ext cx="30" cy="14"/>
              </a:xfrm>
              <a:custGeom>
                <a:rect b="b" l="l" r="r" t="t"/>
                <a:pathLst>
                  <a:path extrusionOk="0" h="41" w="92">
                    <a:moveTo>
                      <a:pt x="10" y="41"/>
                    </a:moveTo>
                    <a:lnTo>
                      <a:pt x="11" y="41"/>
                    </a:lnTo>
                    <a:lnTo>
                      <a:pt x="11" y="37"/>
                    </a:lnTo>
                    <a:lnTo>
                      <a:pt x="18" y="32"/>
                    </a:lnTo>
                    <a:lnTo>
                      <a:pt x="30" y="30"/>
                    </a:lnTo>
                    <a:lnTo>
                      <a:pt x="43" y="25"/>
                    </a:lnTo>
                    <a:lnTo>
                      <a:pt x="58" y="23"/>
                    </a:lnTo>
                    <a:lnTo>
                      <a:pt x="71" y="18"/>
                    </a:lnTo>
                    <a:lnTo>
                      <a:pt x="84" y="13"/>
                    </a:lnTo>
                    <a:lnTo>
                      <a:pt x="92" y="3"/>
                    </a:lnTo>
                    <a:lnTo>
                      <a:pt x="84" y="0"/>
                    </a:lnTo>
                    <a:lnTo>
                      <a:pt x="78" y="4"/>
                    </a:lnTo>
                    <a:lnTo>
                      <a:pt x="68" y="10"/>
                    </a:lnTo>
                    <a:lnTo>
                      <a:pt x="55" y="14"/>
                    </a:lnTo>
                    <a:lnTo>
                      <a:pt x="40" y="17"/>
                    </a:lnTo>
                    <a:lnTo>
                      <a:pt x="27" y="21"/>
                    </a:lnTo>
                    <a:lnTo>
                      <a:pt x="15" y="24"/>
                    </a:lnTo>
                    <a:lnTo>
                      <a:pt x="5" y="31"/>
                    </a:lnTo>
                    <a:lnTo>
                      <a:pt x="0" y="41"/>
                    </a:lnTo>
                    <a:lnTo>
                      <a:pt x="1" y="41"/>
                    </a:lnTo>
                    <a:lnTo>
                      <a:pt x="10" y="4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6" name="Google Shape;366;p18"/>
              <p:cNvSpPr/>
              <p:nvPr/>
            </p:nvSpPr>
            <p:spPr>
              <a:xfrm>
                <a:off x="2399" y="4154"/>
                <a:ext cx="8" cy="16"/>
              </a:xfrm>
              <a:custGeom>
                <a:rect b="b" l="l" r="r" t="t"/>
                <a:pathLst>
                  <a:path extrusionOk="0" h="50" w="24">
                    <a:moveTo>
                      <a:pt x="0" y="50"/>
                    </a:moveTo>
                    <a:lnTo>
                      <a:pt x="0" y="50"/>
                    </a:lnTo>
                    <a:lnTo>
                      <a:pt x="19" y="49"/>
                    </a:lnTo>
                    <a:lnTo>
                      <a:pt x="24" y="34"/>
                    </a:lnTo>
                    <a:lnTo>
                      <a:pt x="20" y="18"/>
                    </a:lnTo>
                    <a:lnTo>
                      <a:pt x="19" y="0"/>
                    </a:lnTo>
                    <a:lnTo>
                      <a:pt x="10" y="0"/>
                    </a:lnTo>
                    <a:lnTo>
                      <a:pt x="11" y="18"/>
                    </a:lnTo>
                    <a:lnTo>
                      <a:pt x="13" y="34"/>
                    </a:lnTo>
                    <a:lnTo>
                      <a:pt x="13" y="41"/>
                    </a:lnTo>
                    <a:lnTo>
                      <a:pt x="0" y="42"/>
                    </a:lnTo>
                    <a:lnTo>
                      <a:pt x="0" y="5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7" name="Google Shape;367;p18"/>
              <p:cNvSpPr/>
              <p:nvPr/>
            </p:nvSpPr>
            <p:spPr>
              <a:xfrm>
                <a:off x="2387" y="4168"/>
                <a:ext cx="12" cy="24"/>
              </a:xfrm>
              <a:custGeom>
                <a:rect b="b" l="l" r="r" t="t"/>
                <a:pathLst>
                  <a:path extrusionOk="0" h="73" w="34">
                    <a:moveTo>
                      <a:pt x="24" y="73"/>
                    </a:moveTo>
                    <a:lnTo>
                      <a:pt x="25" y="66"/>
                    </a:lnTo>
                    <a:lnTo>
                      <a:pt x="15" y="49"/>
                    </a:lnTo>
                    <a:lnTo>
                      <a:pt x="12" y="27"/>
                    </a:lnTo>
                    <a:lnTo>
                      <a:pt x="15" y="13"/>
                    </a:lnTo>
                    <a:lnTo>
                      <a:pt x="34" y="8"/>
                    </a:lnTo>
                    <a:lnTo>
                      <a:pt x="34" y="0"/>
                    </a:lnTo>
                    <a:lnTo>
                      <a:pt x="9" y="4"/>
                    </a:lnTo>
                    <a:lnTo>
                      <a:pt x="0" y="27"/>
                    </a:lnTo>
                    <a:lnTo>
                      <a:pt x="6" y="52"/>
                    </a:lnTo>
                    <a:lnTo>
                      <a:pt x="19" y="72"/>
                    </a:lnTo>
                    <a:lnTo>
                      <a:pt x="21" y="65"/>
                    </a:lnTo>
                    <a:lnTo>
                      <a:pt x="19" y="72"/>
                    </a:lnTo>
                    <a:lnTo>
                      <a:pt x="22" y="72"/>
                    </a:lnTo>
                    <a:lnTo>
                      <a:pt x="25" y="70"/>
                    </a:lnTo>
                    <a:lnTo>
                      <a:pt x="27" y="69"/>
                    </a:lnTo>
                    <a:lnTo>
                      <a:pt x="25" y="66"/>
                    </a:lnTo>
                    <a:lnTo>
                      <a:pt x="24" y="7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8" name="Google Shape;368;p18"/>
              <p:cNvSpPr/>
              <p:nvPr/>
            </p:nvSpPr>
            <p:spPr>
              <a:xfrm>
                <a:off x="2378" y="4189"/>
                <a:ext cx="17" cy="10"/>
              </a:xfrm>
              <a:custGeom>
                <a:rect b="b" l="l" r="r" t="t"/>
                <a:pathLst>
                  <a:path extrusionOk="0" h="28" w="51">
                    <a:moveTo>
                      <a:pt x="0" y="25"/>
                    </a:moveTo>
                    <a:lnTo>
                      <a:pt x="0" y="25"/>
                    </a:lnTo>
                    <a:lnTo>
                      <a:pt x="9" y="26"/>
                    </a:lnTo>
                    <a:lnTo>
                      <a:pt x="13" y="28"/>
                    </a:lnTo>
                    <a:lnTo>
                      <a:pt x="19" y="26"/>
                    </a:lnTo>
                    <a:lnTo>
                      <a:pt x="25" y="23"/>
                    </a:lnTo>
                    <a:lnTo>
                      <a:pt x="29" y="21"/>
                    </a:lnTo>
                    <a:lnTo>
                      <a:pt x="35" y="16"/>
                    </a:lnTo>
                    <a:lnTo>
                      <a:pt x="41" y="12"/>
                    </a:lnTo>
                    <a:lnTo>
                      <a:pt x="51" y="8"/>
                    </a:lnTo>
                    <a:lnTo>
                      <a:pt x="48" y="0"/>
                    </a:lnTo>
                    <a:lnTo>
                      <a:pt x="38" y="4"/>
                    </a:lnTo>
                    <a:lnTo>
                      <a:pt x="29" y="8"/>
                    </a:lnTo>
                    <a:lnTo>
                      <a:pt x="23" y="12"/>
                    </a:lnTo>
                    <a:lnTo>
                      <a:pt x="19" y="15"/>
                    </a:lnTo>
                    <a:lnTo>
                      <a:pt x="16" y="18"/>
                    </a:lnTo>
                    <a:lnTo>
                      <a:pt x="13" y="16"/>
                    </a:lnTo>
                    <a:lnTo>
                      <a:pt x="9" y="18"/>
                    </a:lnTo>
                    <a:lnTo>
                      <a:pt x="3" y="16"/>
                    </a:lnTo>
                    <a:lnTo>
                      <a:pt x="0" y="2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69" name="Google Shape;369;p18"/>
              <p:cNvSpPr/>
              <p:nvPr/>
            </p:nvSpPr>
            <p:spPr>
              <a:xfrm>
                <a:off x="2371" y="4194"/>
                <a:ext cx="8" cy="5"/>
              </a:xfrm>
              <a:custGeom>
                <a:rect b="b" l="l" r="r" t="t"/>
                <a:pathLst>
                  <a:path extrusionOk="0" h="14" w="26">
                    <a:moveTo>
                      <a:pt x="10" y="7"/>
                    </a:moveTo>
                    <a:lnTo>
                      <a:pt x="6" y="14"/>
                    </a:lnTo>
                    <a:lnTo>
                      <a:pt x="10" y="12"/>
                    </a:lnTo>
                    <a:lnTo>
                      <a:pt x="14" y="11"/>
                    </a:lnTo>
                    <a:lnTo>
                      <a:pt x="19" y="11"/>
                    </a:lnTo>
                    <a:lnTo>
                      <a:pt x="23" y="11"/>
                    </a:lnTo>
                    <a:lnTo>
                      <a:pt x="26" y="2"/>
                    </a:lnTo>
                    <a:lnTo>
                      <a:pt x="19" y="0"/>
                    </a:lnTo>
                    <a:lnTo>
                      <a:pt x="11" y="2"/>
                    </a:lnTo>
                    <a:lnTo>
                      <a:pt x="10" y="4"/>
                    </a:lnTo>
                    <a:lnTo>
                      <a:pt x="6" y="2"/>
                    </a:lnTo>
                    <a:lnTo>
                      <a:pt x="1" y="9"/>
                    </a:lnTo>
                    <a:lnTo>
                      <a:pt x="6" y="2"/>
                    </a:lnTo>
                    <a:lnTo>
                      <a:pt x="1" y="4"/>
                    </a:lnTo>
                    <a:lnTo>
                      <a:pt x="0" y="8"/>
                    </a:lnTo>
                    <a:lnTo>
                      <a:pt x="1" y="12"/>
                    </a:lnTo>
                    <a:lnTo>
                      <a:pt x="6" y="14"/>
                    </a:lnTo>
                    <a:lnTo>
                      <a:pt x="10"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0" name="Google Shape;370;p18"/>
              <p:cNvSpPr/>
              <p:nvPr/>
            </p:nvSpPr>
            <p:spPr>
              <a:xfrm>
                <a:off x="2368" y="4196"/>
                <a:ext cx="6" cy="8"/>
              </a:xfrm>
              <a:custGeom>
                <a:rect b="b" l="l" r="r" t="t"/>
                <a:pathLst>
                  <a:path extrusionOk="0" h="22" w="18">
                    <a:moveTo>
                      <a:pt x="6" y="22"/>
                    </a:moveTo>
                    <a:lnTo>
                      <a:pt x="5" y="22"/>
                    </a:lnTo>
                    <a:lnTo>
                      <a:pt x="12" y="16"/>
                    </a:lnTo>
                    <a:lnTo>
                      <a:pt x="16" y="11"/>
                    </a:lnTo>
                    <a:lnTo>
                      <a:pt x="18" y="5"/>
                    </a:lnTo>
                    <a:lnTo>
                      <a:pt x="18" y="0"/>
                    </a:lnTo>
                    <a:lnTo>
                      <a:pt x="9" y="2"/>
                    </a:lnTo>
                    <a:lnTo>
                      <a:pt x="9" y="5"/>
                    </a:lnTo>
                    <a:lnTo>
                      <a:pt x="8" y="8"/>
                    </a:lnTo>
                    <a:lnTo>
                      <a:pt x="6" y="11"/>
                    </a:lnTo>
                    <a:lnTo>
                      <a:pt x="2" y="14"/>
                    </a:lnTo>
                    <a:lnTo>
                      <a:pt x="0" y="14"/>
                    </a:lnTo>
                    <a:lnTo>
                      <a:pt x="6" y="2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1" name="Google Shape;371;p18"/>
              <p:cNvSpPr/>
              <p:nvPr/>
            </p:nvSpPr>
            <p:spPr>
              <a:xfrm>
                <a:off x="2360" y="4201"/>
                <a:ext cx="10" cy="7"/>
              </a:xfrm>
              <a:custGeom>
                <a:rect b="b" l="l" r="r" t="t"/>
                <a:pathLst>
                  <a:path extrusionOk="0" h="21" w="29">
                    <a:moveTo>
                      <a:pt x="5" y="12"/>
                    </a:moveTo>
                    <a:lnTo>
                      <a:pt x="6" y="21"/>
                    </a:lnTo>
                    <a:lnTo>
                      <a:pt x="12" y="18"/>
                    </a:lnTo>
                    <a:lnTo>
                      <a:pt x="18" y="15"/>
                    </a:lnTo>
                    <a:lnTo>
                      <a:pt x="23" y="12"/>
                    </a:lnTo>
                    <a:lnTo>
                      <a:pt x="29" y="8"/>
                    </a:lnTo>
                    <a:lnTo>
                      <a:pt x="23" y="0"/>
                    </a:lnTo>
                    <a:lnTo>
                      <a:pt x="18" y="4"/>
                    </a:lnTo>
                    <a:lnTo>
                      <a:pt x="15" y="7"/>
                    </a:lnTo>
                    <a:lnTo>
                      <a:pt x="9" y="9"/>
                    </a:lnTo>
                    <a:lnTo>
                      <a:pt x="3" y="12"/>
                    </a:lnTo>
                    <a:lnTo>
                      <a:pt x="5" y="21"/>
                    </a:lnTo>
                    <a:lnTo>
                      <a:pt x="3" y="12"/>
                    </a:lnTo>
                    <a:lnTo>
                      <a:pt x="0" y="14"/>
                    </a:lnTo>
                    <a:lnTo>
                      <a:pt x="0" y="18"/>
                    </a:lnTo>
                    <a:lnTo>
                      <a:pt x="2" y="21"/>
                    </a:lnTo>
                    <a:lnTo>
                      <a:pt x="6" y="21"/>
                    </a:lnTo>
                    <a:lnTo>
                      <a:pt x="5" y="1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2" name="Google Shape;372;p18"/>
              <p:cNvSpPr/>
              <p:nvPr/>
            </p:nvSpPr>
            <p:spPr>
              <a:xfrm>
                <a:off x="2454" y="4422"/>
                <a:ext cx="37" cy="48"/>
              </a:xfrm>
              <a:custGeom>
                <a:rect b="b" l="l" r="r" t="t"/>
                <a:pathLst>
                  <a:path extrusionOk="0" h="144" w="112">
                    <a:moveTo>
                      <a:pt x="28" y="133"/>
                    </a:moveTo>
                    <a:lnTo>
                      <a:pt x="35" y="138"/>
                    </a:lnTo>
                    <a:lnTo>
                      <a:pt x="42" y="143"/>
                    </a:lnTo>
                    <a:lnTo>
                      <a:pt x="49" y="144"/>
                    </a:lnTo>
                    <a:lnTo>
                      <a:pt x="57" y="143"/>
                    </a:lnTo>
                    <a:lnTo>
                      <a:pt x="71" y="134"/>
                    </a:lnTo>
                    <a:lnTo>
                      <a:pt x="83" y="120"/>
                    </a:lnTo>
                    <a:lnTo>
                      <a:pt x="90" y="101"/>
                    </a:lnTo>
                    <a:lnTo>
                      <a:pt x="94" y="81"/>
                    </a:lnTo>
                    <a:lnTo>
                      <a:pt x="105" y="80"/>
                    </a:lnTo>
                    <a:lnTo>
                      <a:pt x="110" y="75"/>
                    </a:lnTo>
                    <a:lnTo>
                      <a:pt x="112" y="70"/>
                    </a:lnTo>
                    <a:lnTo>
                      <a:pt x="112" y="65"/>
                    </a:lnTo>
                    <a:lnTo>
                      <a:pt x="110" y="57"/>
                    </a:lnTo>
                    <a:lnTo>
                      <a:pt x="109" y="49"/>
                    </a:lnTo>
                    <a:lnTo>
                      <a:pt x="106" y="40"/>
                    </a:lnTo>
                    <a:lnTo>
                      <a:pt x="103" y="33"/>
                    </a:lnTo>
                    <a:lnTo>
                      <a:pt x="99" y="23"/>
                    </a:lnTo>
                    <a:lnTo>
                      <a:pt x="94" y="14"/>
                    </a:lnTo>
                    <a:lnTo>
                      <a:pt x="87" y="7"/>
                    </a:lnTo>
                    <a:lnTo>
                      <a:pt x="80" y="2"/>
                    </a:lnTo>
                    <a:lnTo>
                      <a:pt x="76" y="1"/>
                    </a:lnTo>
                    <a:lnTo>
                      <a:pt x="71" y="1"/>
                    </a:lnTo>
                    <a:lnTo>
                      <a:pt x="67" y="0"/>
                    </a:lnTo>
                    <a:lnTo>
                      <a:pt x="62" y="0"/>
                    </a:lnTo>
                    <a:lnTo>
                      <a:pt x="54" y="0"/>
                    </a:lnTo>
                    <a:lnTo>
                      <a:pt x="45" y="1"/>
                    </a:lnTo>
                    <a:lnTo>
                      <a:pt x="36" y="4"/>
                    </a:lnTo>
                    <a:lnTo>
                      <a:pt x="29" y="5"/>
                    </a:lnTo>
                    <a:lnTo>
                      <a:pt x="22" y="8"/>
                    </a:lnTo>
                    <a:lnTo>
                      <a:pt x="16" y="11"/>
                    </a:lnTo>
                    <a:lnTo>
                      <a:pt x="10" y="15"/>
                    </a:lnTo>
                    <a:lnTo>
                      <a:pt x="6" y="18"/>
                    </a:lnTo>
                    <a:lnTo>
                      <a:pt x="3" y="21"/>
                    </a:lnTo>
                    <a:lnTo>
                      <a:pt x="2" y="25"/>
                    </a:lnTo>
                    <a:lnTo>
                      <a:pt x="0" y="28"/>
                    </a:lnTo>
                    <a:lnTo>
                      <a:pt x="0" y="32"/>
                    </a:lnTo>
                    <a:lnTo>
                      <a:pt x="7" y="58"/>
                    </a:lnTo>
                    <a:lnTo>
                      <a:pt x="10" y="87"/>
                    </a:lnTo>
                    <a:lnTo>
                      <a:pt x="16" y="112"/>
                    </a:lnTo>
                    <a:lnTo>
                      <a:pt x="28" y="133"/>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3" name="Google Shape;373;p18"/>
              <p:cNvSpPr/>
              <p:nvPr/>
            </p:nvSpPr>
            <p:spPr>
              <a:xfrm>
                <a:off x="2461" y="4466"/>
                <a:ext cx="13" cy="6"/>
              </a:xfrm>
              <a:custGeom>
                <a:rect b="b" l="l" r="r" t="t"/>
                <a:pathLst>
                  <a:path extrusionOk="0" h="20" w="38">
                    <a:moveTo>
                      <a:pt x="32" y="8"/>
                    </a:moveTo>
                    <a:lnTo>
                      <a:pt x="32" y="8"/>
                    </a:lnTo>
                    <a:lnTo>
                      <a:pt x="26" y="8"/>
                    </a:lnTo>
                    <a:lnTo>
                      <a:pt x="21" y="8"/>
                    </a:lnTo>
                    <a:lnTo>
                      <a:pt x="15" y="4"/>
                    </a:lnTo>
                    <a:lnTo>
                      <a:pt x="9" y="0"/>
                    </a:lnTo>
                    <a:lnTo>
                      <a:pt x="0" y="6"/>
                    </a:lnTo>
                    <a:lnTo>
                      <a:pt x="9" y="13"/>
                    </a:lnTo>
                    <a:lnTo>
                      <a:pt x="18" y="17"/>
                    </a:lnTo>
                    <a:lnTo>
                      <a:pt x="26" y="20"/>
                    </a:lnTo>
                    <a:lnTo>
                      <a:pt x="35" y="17"/>
                    </a:lnTo>
                    <a:lnTo>
                      <a:pt x="38" y="14"/>
                    </a:lnTo>
                    <a:lnTo>
                      <a:pt x="38" y="11"/>
                    </a:lnTo>
                    <a:lnTo>
                      <a:pt x="37" y="8"/>
                    </a:lnTo>
                    <a:lnTo>
                      <a:pt x="32"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4" name="Google Shape;374;p18"/>
              <p:cNvSpPr/>
              <p:nvPr/>
            </p:nvSpPr>
            <p:spPr>
              <a:xfrm>
                <a:off x="2472" y="4448"/>
                <a:ext cx="15" cy="23"/>
              </a:xfrm>
              <a:custGeom>
                <a:rect b="b" l="l" r="r" t="t"/>
                <a:pathLst>
                  <a:path extrusionOk="0" h="70" w="44">
                    <a:moveTo>
                      <a:pt x="39" y="0"/>
                    </a:moveTo>
                    <a:lnTo>
                      <a:pt x="35" y="4"/>
                    </a:lnTo>
                    <a:lnTo>
                      <a:pt x="31" y="22"/>
                    </a:lnTo>
                    <a:lnTo>
                      <a:pt x="23" y="42"/>
                    </a:lnTo>
                    <a:lnTo>
                      <a:pt x="13" y="54"/>
                    </a:lnTo>
                    <a:lnTo>
                      <a:pt x="0" y="61"/>
                    </a:lnTo>
                    <a:lnTo>
                      <a:pt x="3" y="70"/>
                    </a:lnTo>
                    <a:lnTo>
                      <a:pt x="19" y="60"/>
                    </a:lnTo>
                    <a:lnTo>
                      <a:pt x="32" y="45"/>
                    </a:lnTo>
                    <a:lnTo>
                      <a:pt x="39" y="25"/>
                    </a:lnTo>
                    <a:lnTo>
                      <a:pt x="44" y="4"/>
                    </a:lnTo>
                    <a:lnTo>
                      <a:pt x="39" y="8"/>
                    </a:lnTo>
                    <a:lnTo>
                      <a:pt x="44" y="4"/>
                    </a:lnTo>
                    <a:lnTo>
                      <a:pt x="42" y="1"/>
                    </a:lnTo>
                    <a:lnTo>
                      <a:pt x="39" y="0"/>
                    </a:lnTo>
                    <a:lnTo>
                      <a:pt x="36" y="1"/>
                    </a:lnTo>
                    <a:lnTo>
                      <a:pt x="35" y="4"/>
                    </a:lnTo>
                    <a:lnTo>
                      <a:pt x="3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5" name="Google Shape;375;p18"/>
              <p:cNvSpPr/>
              <p:nvPr/>
            </p:nvSpPr>
            <p:spPr>
              <a:xfrm>
                <a:off x="2485" y="4444"/>
                <a:ext cx="7" cy="7"/>
              </a:xfrm>
              <a:custGeom>
                <a:rect b="b" l="l" r="r" t="t"/>
                <a:pathLst>
                  <a:path extrusionOk="0" h="21" w="22">
                    <a:moveTo>
                      <a:pt x="13" y="1"/>
                    </a:moveTo>
                    <a:lnTo>
                      <a:pt x="13" y="3"/>
                    </a:lnTo>
                    <a:lnTo>
                      <a:pt x="13" y="6"/>
                    </a:lnTo>
                    <a:lnTo>
                      <a:pt x="12" y="9"/>
                    </a:lnTo>
                    <a:lnTo>
                      <a:pt x="9" y="11"/>
                    </a:lnTo>
                    <a:lnTo>
                      <a:pt x="0" y="13"/>
                    </a:lnTo>
                    <a:lnTo>
                      <a:pt x="0" y="21"/>
                    </a:lnTo>
                    <a:lnTo>
                      <a:pt x="12" y="20"/>
                    </a:lnTo>
                    <a:lnTo>
                      <a:pt x="21" y="14"/>
                    </a:lnTo>
                    <a:lnTo>
                      <a:pt x="22" y="6"/>
                    </a:lnTo>
                    <a:lnTo>
                      <a:pt x="22" y="0"/>
                    </a:lnTo>
                    <a:lnTo>
                      <a:pt x="22" y="1"/>
                    </a:lnTo>
                    <a:lnTo>
                      <a:pt x="13"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6" name="Google Shape;376;p18"/>
              <p:cNvSpPr/>
              <p:nvPr/>
            </p:nvSpPr>
            <p:spPr>
              <a:xfrm>
                <a:off x="2487" y="4433"/>
                <a:ext cx="5" cy="11"/>
              </a:xfrm>
              <a:custGeom>
                <a:rect b="b" l="l" r="r" t="t"/>
                <a:pathLst>
                  <a:path extrusionOk="0" h="33" w="17">
                    <a:moveTo>
                      <a:pt x="0" y="3"/>
                    </a:moveTo>
                    <a:lnTo>
                      <a:pt x="0" y="3"/>
                    </a:lnTo>
                    <a:lnTo>
                      <a:pt x="3" y="10"/>
                    </a:lnTo>
                    <a:lnTo>
                      <a:pt x="6" y="17"/>
                    </a:lnTo>
                    <a:lnTo>
                      <a:pt x="7" y="25"/>
                    </a:lnTo>
                    <a:lnTo>
                      <a:pt x="8" y="33"/>
                    </a:lnTo>
                    <a:lnTo>
                      <a:pt x="17" y="33"/>
                    </a:lnTo>
                    <a:lnTo>
                      <a:pt x="16" y="25"/>
                    </a:lnTo>
                    <a:lnTo>
                      <a:pt x="14" y="17"/>
                    </a:lnTo>
                    <a:lnTo>
                      <a:pt x="11" y="7"/>
                    </a:lnTo>
                    <a:lnTo>
                      <a:pt x="8" y="0"/>
                    </a:lnTo>
                    <a:lnTo>
                      <a:pt x="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7" name="Google Shape;377;p18"/>
              <p:cNvSpPr/>
              <p:nvPr/>
            </p:nvSpPr>
            <p:spPr>
              <a:xfrm>
                <a:off x="2480" y="4422"/>
                <a:ext cx="9" cy="12"/>
              </a:xfrm>
              <a:custGeom>
                <a:rect b="b" l="l" r="r" t="t"/>
                <a:pathLst>
                  <a:path extrusionOk="0" h="37" w="29">
                    <a:moveTo>
                      <a:pt x="2" y="9"/>
                    </a:moveTo>
                    <a:lnTo>
                      <a:pt x="0" y="9"/>
                    </a:lnTo>
                    <a:lnTo>
                      <a:pt x="6" y="13"/>
                    </a:lnTo>
                    <a:lnTo>
                      <a:pt x="12" y="18"/>
                    </a:lnTo>
                    <a:lnTo>
                      <a:pt x="16" y="27"/>
                    </a:lnTo>
                    <a:lnTo>
                      <a:pt x="21" y="37"/>
                    </a:lnTo>
                    <a:lnTo>
                      <a:pt x="29" y="34"/>
                    </a:lnTo>
                    <a:lnTo>
                      <a:pt x="25" y="24"/>
                    </a:lnTo>
                    <a:lnTo>
                      <a:pt x="21" y="13"/>
                    </a:lnTo>
                    <a:lnTo>
                      <a:pt x="12" y="4"/>
                    </a:lnTo>
                    <a:lnTo>
                      <a:pt x="3" y="0"/>
                    </a:lnTo>
                    <a:lnTo>
                      <a:pt x="2" y="0"/>
                    </a:lnTo>
                    <a:lnTo>
                      <a:pt x="2"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8" name="Google Shape;378;p18"/>
              <p:cNvSpPr/>
              <p:nvPr/>
            </p:nvSpPr>
            <p:spPr>
              <a:xfrm>
                <a:off x="2474" y="4420"/>
                <a:ext cx="6" cy="5"/>
              </a:xfrm>
              <a:custGeom>
                <a:rect b="b" l="l" r="r" t="t"/>
                <a:pathLst>
                  <a:path extrusionOk="0" h="13" w="18">
                    <a:moveTo>
                      <a:pt x="0" y="11"/>
                    </a:moveTo>
                    <a:lnTo>
                      <a:pt x="0" y="11"/>
                    </a:lnTo>
                    <a:lnTo>
                      <a:pt x="5" y="10"/>
                    </a:lnTo>
                    <a:lnTo>
                      <a:pt x="9" y="11"/>
                    </a:lnTo>
                    <a:lnTo>
                      <a:pt x="14" y="11"/>
                    </a:lnTo>
                    <a:lnTo>
                      <a:pt x="18" y="13"/>
                    </a:lnTo>
                    <a:lnTo>
                      <a:pt x="18" y="4"/>
                    </a:lnTo>
                    <a:lnTo>
                      <a:pt x="14" y="3"/>
                    </a:lnTo>
                    <a:lnTo>
                      <a:pt x="9" y="3"/>
                    </a:lnTo>
                    <a:lnTo>
                      <a:pt x="5" y="1"/>
                    </a:lnTo>
                    <a:lnTo>
                      <a:pt x="0" y="0"/>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79" name="Google Shape;379;p18"/>
              <p:cNvSpPr/>
              <p:nvPr/>
            </p:nvSpPr>
            <p:spPr>
              <a:xfrm>
                <a:off x="2455" y="4420"/>
                <a:ext cx="19" cy="10"/>
              </a:xfrm>
              <a:custGeom>
                <a:rect b="b" l="l" r="r" t="t"/>
                <a:pathLst>
                  <a:path extrusionOk="0" h="28" w="59">
                    <a:moveTo>
                      <a:pt x="6" y="28"/>
                    </a:moveTo>
                    <a:lnTo>
                      <a:pt x="6" y="28"/>
                    </a:lnTo>
                    <a:lnTo>
                      <a:pt x="10" y="25"/>
                    </a:lnTo>
                    <a:lnTo>
                      <a:pt x="16" y="21"/>
                    </a:lnTo>
                    <a:lnTo>
                      <a:pt x="20" y="18"/>
                    </a:lnTo>
                    <a:lnTo>
                      <a:pt x="28" y="15"/>
                    </a:lnTo>
                    <a:lnTo>
                      <a:pt x="35" y="14"/>
                    </a:lnTo>
                    <a:lnTo>
                      <a:pt x="42" y="11"/>
                    </a:lnTo>
                    <a:lnTo>
                      <a:pt x="51" y="10"/>
                    </a:lnTo>
                    <a:lnTo>
                      <a:pt x="59" y="11"/>
                    </a:lnTo>
                    <a:lnTo>
                      <a:pt x="59" y="0"/>
                    </a:lnTo>
                    <a:lnTo>
                      <a:pt x="51" y="1"/>
                    </a:lnTo>
                    <a:lnTo>
                      <a:pt x="42" y="3"/>
                    </a:lnTo>
                    <a:lnTo>
                      <a:pt x="32" y="6"/>
                    </a:lnTo>
                    <a:lnTo>
                      <a:pt x="25" y="7"/>
                    </a:lnTo>
                    <a:lnTo>
                      <a:pt x="17" y="10"/>
                    </a:lnTo>
                    <a:lnTo>
                      <a:pt x="10" y="13"/>
                    </a:lnTo>
                    <a:lnTo>
                      <a:pt x="4" y="17"/>
                    </a:lnTo>
                    <a:lnTo>
                      <a:pt x="0" y="20"/>
                    </a:lnTo>
                    <a:lnTo>
                      <a:pt x="6" y="2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0" name="Google Shape;380;p18"/>
              <p:cNvSpPr/>
              <p:nvPr/>
            </p:nvSpPr>
            <p:spPr>
              <a:xfrm>
                <a:off x="2452" y="4427"/>
                <a:ext cx="5" cy="6"/>
              </a:xfrm>
              <a:custGeom>
                <a:rect b="b" l="l" r="r" t="t"/>
                <a:pathLst>
                  <a:path extrusionOk="0" h="19" w="13">
                    <a:moveTo>
                      <a:pt x="8" y="16"/>
                    </a:moveTo>
                    <a:lnTo>
                      <a:pt x="8" y="16"/>
                    </a:lnTo>
                    <a:lnTo>
                      <a:pt x="8" y="14"/>
                    </a:lnTo>
                    <a:lnTo>
                      <a:pt x="10" y="12"/>
                    </a:lnTo>
                    <a:lnTo>
                      <a:pt x="11" y="9"/>
                    </a:lnTo>
                    <a:lnTo>
                      <a:pt x="13" y="8"/>
                    </a:lnTo>
                    <a:lnTo>
                      <a:pt x="7" y="0"/>
                    </a:lnTo>
                    <a:lnTo>
                      <a:pt x="3" y="4"/>
                    </a:lnTo>
                    <a:lnTo>
                      <a:pt x="1" y="9"/>
                    </a:lnTo>
                    <a:lnTo>
                      <a:pt x="0" y="14"/>
                    </a:lnTo>
                    <a:lnTo>
                      <a:pt x="0" y="19"/>
                    </a:lnTo>
                    <a:lnTo>
                      <a:pt x="8"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1" name="Google Shape;381;p18"/>
              <p:cNvSpPr/>
              <p:nvPr/>
            </p:nvSpPr>
            <p:spPr>
              <a:xfrm>
                <a:off x="2452" y="4432"/>
                <a:ext cx="12" cy="36"/>
              </a:xfrm>
              <a:custGeom>
                <a:rect b="b" l="l" r="r" t="t"/>
                <a:pathLst>
                  <a:path extrusionOk="0" h="106" w="36">
                    <a:moveTo>
                      <a:pt x="36" y="100"/>
                    </a:moveTo>
                    <a:lnTo>
                      <a:pt x="35" y="100"/>
                    </a:lnTo>
                    <a:lnTo>
                      <a:pt x="24" y="80"/>
                    </a:lnTo>
                    <a:lnTo>
                      <a:pt x="19" y="57"/>
                    </a:lnTo>
                    <a:lnTo>
                      <a:pt x="16" y="28"/>
                    </a:lnTo>
                    <a:lnTo>
                      <a:pt x="8" y="0"/>
                    </a:lnTo>
                    <a:lnTo>
                      <a:pt x="0" y="3"/>
                    </a:lnTo>
                    <a:lnTo>
                      <a:pt x="7" y="28"/>
                    </a:lnTo>
                    <a:lnTo>
                      <a:pt x="10" y="57"/>
                    </a:lnTo>
                    <a:lnTo>
                      <a:pt x="16" y="83"/>
                    </a:lnTo>
                    <a:lnTo>
                      <a:pt x="29" y="106"/>
                    </a:lnTo>
                    <a:lnTo>
                      <a:pt x="27" y="106"/>
                    </a:lnTo>
                    <a:lnTo>
                      <a:pt x="36" y="10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2" name="Google Shape;382;p18"/>
              <p:cNvSpPr/>
              <p:nvPr/>
            </p:nvSpPr>
            <p:spPr>
              <a:xfrm>
                <a:off x="2272" y="4403"/>
                <a:ext cx="36" cy="32"/>
              </a:xfrm>
              <a:custGeom>
                <a:rect b="b" l="l" r="r" t="t"/>
                <a:pathLst>
                  <a:path extrusionOk="0" h="94" w="110">
                    <a:moveTo>
                      <a:pt x="107" y="10"/>
                    </a:moveTo>
                    <a:lnTo>
                      <a:pt x="100" y="10"/>
                    </a:lnTo>
                    <a:lnTo>
                      <a:pt x="94" y="9"/>
                    </a:lnTo>
                    <a:lnTo>
                      <a:pt x="87" y="9"/>
                    </a:lnTo>
                    <a:lnTo>
                      <a:pt x="79" y="7"/>
                    </a:lnTo>
                    <a:lnTo>
                      <a:pt x="73" y="6"/>
                    </a:lnTo>
                    <a:lnTo>
                      <a:pt x="66" y="6"/>
                    </a:lnTo>
                    <a:lnTo>
                      <a:pt x="60" y="5"/>
                    </a:lnTo>
                    <a:lnTo>
                      <a:pt x="55" y="5"/>
                    </a:lnTo>
                    <a:lnTo>
                      <a:pt x="43" y="3"/>
                    </a:lnTo>
                    <a:lnTo>
                      <a:pt x="30" y="2"/>
                    </a:lnTo>
                    <a:lnTo>
                      <a:pt x="21" y="0"/>
                    </a:lnTo>
                    <a:lnTo>
                      <a:pt x="17" y="5"/>
                    </a:lnTo>
                    <a:lnTo>
                      <a:pt x="14" y="12"/>
                    </a:lnTo>
                    <a:lnTo>
                      <a:pt x="8" y="19"/>
                    </a:lnTo>
                    <a:lnTo>
                      <a:pt x="2" y="27"/>
                    </a:lnTo>
                    <a:lnTo>
                      <a:pt x="0" y="38"/>
                    </a:lnTo>
                    <a:lnTo>
                      <a:pt x="1" y="51"/>
                    </a:lnTo>
                    <a:lnTo>
                      <a:pt x="2" y="62"/>
                    </a:lnTo>
                    <a:lnTo>
                      <a:pt x="4" y="71"/>
                    </a:lnTo>
                    <a:lnTo>
                      <a:pt x="5" y="73"/>
                    </a:lnTo>
                    <a:lnTo>
                      <a:pt x="14" y="76"/>
                    </a:lnTo>
                    <a:lnTo>
                      <a:pt x="23" y="79"/>
                    </a:lnTo>
                    <a:lnTo>
                      <a:pt x="30" y="82"/>
                    </a:lnTo>
                    <a:lnTo>
                      <a:pt x="37" y="85"/>
                    </a:lnTo>
                    <a:lnTo>
                      <a:pt x="44" y="87"/>
                    </a:lnTo>
                    <a:lnTo>
                      <a:pt x="50" y="90"/>
                    </a:lnTo>
                    <a:lnTo>
                      <a:pt x="56" y="93"/>
                    </a:lnTo>
                    <a:lnTo>
                      <a:pt x="60" y="94"/>
                    </a:lnTo>
                    <a:lnTo>
                      <a:pt x="71" y="93"/>
                    </a:lnTo>
                    <a:lnTo>
                      <a:pt x="79" y="90"/>
                    </a:lnTo>
                    <a:lnTo>
                      <a:pt x="88" y="89"/>
                    </a:lnTo>
                    <a:lnTo>
                      <a:pt x="95" y="86"/>
                    </a:lnTo>
                    <a:lnTo>
                      <a:pt x="101" y="83"/>
                    </a:lnTo>
                    <a:lnTo>
                      <a:pt x="105" y="80"/>
                    </a:lnTo>
                    <a:lnTo>
                      <a:pt x="108" y="79"/>
                    </a:lnTo>
                    <a:lnTo>
                      <a:pt x="110" y="79"/>
                    </a:lnTo>
                    <a:lnTo>
                      <a:pt x="107" y="10"/>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3" name="Google Shape;383;p18"/>
              <p:cNvSpPr/>
              <p:nvPr/>
            </p:nvSpPr>
            <p:spPr>
              <a:xfrm>
                <a:off x="2290" y="4403"/>
                <a:ext cx="17" cy="6"/>
              </a:xfrm>
              <a:custGeom>
                <a:rect b="b" l="l" r="r" t="t"/>
                <a:pathLst>
                  <a:path extrusionOk="0" h="17" w="52">
                    <a:moveTo>
                      <a:pt x="0" y="11"/>
                    </a:moveTo>
                    <a:lnTo>
                      <a:pt x="0" y="11"/>
                    </a:lnTo>
                    <a:lnTo>
                      <a:pt x="5" y="10"/>
                    </a:lnTo>
                    <a:lnTo>
                      <a:pt x="11" y="11"/>
                    </a:lnTo>
                    <a:lnTo>
                      <a:pt x="18" y="11"/>
                    </a:lnTo>
                    <a:lnTo>
                      <a:pt x="24" y="13"/>
                    </a:lnTo>
                    <a:lnTo>
                      <a:pt x="32" y="14"/>
                    </a:lnTo>
                    <a:lnTo>
                      <a:pt x="39" y="14"/>
                    </a:lnTo>
                    <a:lnTo>
                      <a:pt x="45" y="15"/>
                    </a:lnTo>
                    <a:lnTo>
                      <a:pt x="52" y="17"/>
                    </a:lnTo>
                    <a:lnTo>
                      <a:pt x="52" y="6"/>
                    </a:lnTo>
                    <a:lnTo>
                      <a:pt x="45" y="7"/>
                    </a:lnTo>
                    <a:lnTo>
                      <a:pt x="39" y="6"/>
                    </a:lnTo>
                    <a:lnTo>
                      <a:pt x="32" y="6"/>
                    </a:lnTo>
                    <a:lnTo>
                      <a:pt x="24" y="4"/>
                    </a:lnTo>
                    <a:lnTo>
                      <a:pt x="18" y="3"/>
                    </a:lnTo>
                    <a:lnTo>
                      <a:pt x="11" y="3"/>
                    </a:lnTo>
                    <a:lnTo>
                      <a:pt x="5" y="1"/>
                    </a:lnTo>
                    <a:lnTo>
                      <a:pt x="0" y="0"/>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4" name="Google Shape;384;p18"/>
              <p:cNvSpPr/>
              <p:nvPr/>
            </p:nvSpPr>
            <p:spPr>
              <a:xfrm>
                <a:off x="2275" y="4402"/>
                <a:ext cx="15" cy="5"/>
              </a:xfrm>
              <a:custGeom>
                <a:rect b="b" l="l" r="r" t="t"/>
                <a:pathLst>
                  <a:path extrusionOk="0" h="14" w="44">
                    <a:moveTo>
                      <a:pt x="12" y="9"/>
                    </a:moveTo>
                    <a:lnTo>
                      <a:pt x="12" y="9"/>
                    </a:lnTo>
                    <a:lnTo>
                      <a:pt x="10" y="9"/>
                    </a:lnTo>
                    <a:lnTo>
                      <a:pt x="19" y="10"/>
                    </a:lnTo>
                    <a:lnTo>
                      <a:pt x="32" y="11"/>
                    </a:lnTo>
                    <a:lnTo>
                      <a:pt x="44" y="14"/>
                    </a:lnTo>
                    <a:lnTo>
                      <a:pt x="44" y="3"/>
                    </a:lnTo>
                    <a:lnTo>
                      <a:pt x="32" y="3"/>
                    </a:lnTo>
                    <a:lnTo>
                      <a:pt x="19" y="2"/>
                    </a:lnTo>
                    <a:lnTo>
                      <a:pt x="10" y="0"/>
                    </a:lnTo>
                    <a:lnTo>
                      <a:pt x="0" y="9"/>
                    </a:lnTo>
                    <a:lnTo>
                      <a:pt x="12"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5" name="Google Shape;385;p18"/>
              <p:cNvSpPr/>
              <p:nvPr/>
            </p:nvSpPr>
            <p:spPr>
              <a:xfrm>
                <a:off x="2270" y="4405"/>
                <a:ext cx="9" cy="11"/>
              </a:xfrm>
              <a:custGeom>
                <a:rect b="b" l="l" r="r" t="t"/>
                <a:pathLst>
                  <a:path extrusionOk="0" h="33" w="29">
                    <a:moveTo>
                      <a:pt x="11" y="33"/>
                    </a:moveTo>
                    <a:lnTo>
                      <a:pt x="11" y="33"/>
                    </a:lnTo>
                    <a:lnTo>
                      <a:pt x="13" y="23"/>
                    </a:lnTo>
                    <a:lnTo>
                      <a:pt x="19" y="16"/>
                    </a:lnTo>
                    <a:lnTo>
                      <a:pt x="24" y="9"/>
                    </a:lnTo>
                    <a:lnTo>
                      <a:pt x="29" y="0"/>
                    </a:lnTo>
                    <a:lnTo>
                      <a:pt x="17" y="0"/>
                    </a:lnTo>
                    <a:lnTo>
                      <a:pt x="16" y="4"/>
                    </a:lnTo>
                    <a:lnTo>
                      <a:pt x="10" y="11"/>
                    </a:lnTo>
                    <a:lnTo>
                      <a:pt x="4" y="21"/>
                    </a:lnTo>
                    <a:lnTo>
                      <a:pt x="0" y="33"/>
                    </a:lnTo>
                    <a:lnTo>
                      <a:pt x="11" y="3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6" name="Google Shape;386;p18"/>
              <p:cNvSpPr/>
              <p:nvPr/>
            </p:nvSpPr>
            <p:spPr>
              <a:xfrm>
                <a:off x="2270" y="4416"/>
                <a:ext cx="5" cy="13"/>
              </a:xfrm>
              <a:custGeom>
                <a:rect b="b" l="l" r="r" t="t"/>
                <a:pathLst>
                  <a:path extrusionOk="0" h="40" w="16">
                    <a:moveTo>
                      <a:pt x="11" y="31"/>
                    </a:moveTo>
                    <a:lnTo>
                      <a:pt x="16" y="34"/>
                    </a:lnTo>
                    <a:lnTo>
                      <a:pt x="14" y="33"/>
                    </a:lnTo>
                    <a:lnTo>
                      <a:pt x="13" y="24"/>
                    </a:lnTo>
                    <a:lnTo>
                      <a:pt x="11" y="13"/>
                    </a:lnTo>
                    <a:lnTo>
                      <a:pt x="11" y="0"/>
                    </a:lnTo>
                    <a:lnTo>
                      <a:pt x="0" y="0"/>
                    </a:lnTo>
                    <a:lnTo>
                      <a:pt x="3" y="13"/>
                    </a:lnTo>
                    <a:lnTo>
                      <a:pt x="4" y="24"/>
                    </a:lnTo>
                    <a:lnTo>
                      <a:pt x="6" y="33"/>
                    </a:lnTo>
                    <a:lnTo>
                      <a:pt x="7" y="37"/>
                    </a:lnTo>
                    <a:lnTo>
                      <a:pt x="11" y="40"/>
                    </a:lnTo>
                    <a:lnTo>
                      <a:pt x="7" y="37"/>
                    </a:lnTo>
                    <a:lnTo>
                      <a:pt x="10" y="40"/>
                    </a:lnTo>
                    <a:lnTo>
                      <a:pt x="13" y="40"/>
                    </a:lnTo>
                    <a:lnTo>
                      <a:pt x="16" y="38"/>
                    </a:lnTo>
                    <a:lnTo>
                      <a:pt x="16" y="34"/>
                    </a:lnTo>
                    <a:lnTo>
                      <a:pt x="11" y="3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7" name="Google Shape;387;p18"/>
              <p:cNvSpPr/>
              <p:nvPr/>
            </p:nvSpPr>
            <p:spPr>
              <a:xfrm>
                <a:off x="2273" y="4426"/>
                <a:ext cx="20" cy="10"/>
              </a:xfrm>
              <a:custGeom>
                <a:rect b="b" l="l" r="r" t="t"/>
                <a:pathLst>
                  <a:path extrusionOk="0" h="30" w="60">
                    <a:moveTo>
                      <a:pt x="55" y="21"/>
                    </a:moveTo>
                    <a:lnTo>
                      <a:pt x="55" y="21"/>
                    </a:lnTo>
                    <a:lnTo>
                      <a:pt x="53" y="20"/>
                    </a:lnTo>
                    <a:lnTo>
                      <a:pt x="47" y="17"/>
                    </a:lnTo>
                    <a:lnTo>
                      <a:pt x="41" y="14"/>
                    </a:lnTo>
                    <a:lnTo>
                      <a:pt x="34" y="11"/>
                    </a:lnTo>
                    <a:lnTo>
                      <a:pt x="26" y="9"/>
                    </a:lnTo>
                    <a:lnTo>
                      <a:pt x="19" y="6"/>
                    </a:lnTo>
                    <a:lnTo>
                      <a:pt x="10" y="3"/>
                    </a:lnTo>
                    <a:lnTo>
                      <a:pt x="0" y="0"/>
                    </a:lnTo>
                    <a:lnTo>
                      <a:pt x="0" y="9"/>
                    </a:lnTo>
                    <a:lnTo>
                      <a:pt x="8" y="11"/>
                    </a:lnTo>
                    <a:lnTo>
                      <a:pt x="16" y="14"/>
                    </a:lnTo>
                    <a:lnTo>
                      <a:pt x="24" y="17"/>
                    </a:lnTo>
                    <a:lnTo>
                      <a:pt x="31" y="20"/>
                    </a:lnTo>
                    <a:lnTo>
                      <a:pt x="38" y="23"/>
                    </a:lnTo>
                    <a:lnTo>
                      <a:pt x="44" y="25"/>
                    </a:lnTo>
                    <a:lnTo>
                      <a:pt x="50" y="28"/>
                    </a:lnTo>
                    <a:lnTo>
                      <a:pt x="55" y="30"/>
                    </a:lnTo>
                    <a:lnTo>
                      <a:pt x="58" y="28"/>
                    </a:lnTo>
                    <a:lnTo>
                      <a:pt x="60" y="25"/>
                    </a:lnTo>
                    <a:lnTo>
                      <a:pt x="58" y="23"/>
                    </a:lnTo>
                    <a:lnTo>
                      <a:pt x="55"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8" name="Google Shape;388;p18"/>
              <p:cNvSpPr/>
              <p:nvPr/>
            </p:nvSpPr>
            <p:spPr>
              <a:xfrm>
                <a:off x="2292" y="4428"/>
                <a:ext cx="18" cy="8"/>
              </a:xfrm>
              <a:custGeom>
                <a:rect b="b" l="l" r="r" t="t"/>
                <a:pathLst>
                  <a:path extrusionOk="0" h="24" w="56">
                    <a:moveTo>
                      <a:pt x="45" y="4"/>
                    </a:moveTo>
                    <a:lnTo>
                      <a:pt x="47" y="0"/>
                    </a:lnTo>
                    <a:lnTo>
                      <a:pt x="42" y="1"/>
                    </a:lnTo>
                    <a:lnTo>
                      <a:pt x="40" y="4"/>
                    </a:lnTo>
                    <a:lnTo>
                      <a:pt x="34" y="7"/>
                    </a:lnTo>
                    <a:lnTo>
                      <a:pt x="27" y="10"/>
                    </a:lnTo>
                    <a:lnTo>
                      <a:pt x="19" y="11"/>
                    </a:lnTo>
                    <a:lnTo>
                      <a:pt x="11" y="14"/>
                    </a:lnTo>
                    <a:lnTo>
                      <a:pt x="0" y="15"/>
                    </a:lnTo>
                    <a:lnTo>
                      <a:pt x="0" y="24"/>
                    </a:lnTo>
                    <a:lnTo>
                      <a:pt x="11" y="22"/>
                    </a:lnTo>
                    <a:lnTo>
                      <a:pt x="19" y="19"/>
                    </a:lnTo>
                    <a:lnTo>
                      <a:pt x="29" y="18"/>
                    </a:lnTo>
                    <a:lnTo>
                      <a:pt x="37" y="15"/>
                    </a:lnTo>
                    <a:lnTo>
                      <a:pt x="42" y="12"/>
                    </a:lnTo>
                    <a:lnTo>
                      <a:pt x="48" y="10"/>
                    </a:lnTo>
                    <a:lnTo>
                      <a:pt x="50" y="8"/>
                    </a:lnTo>
                    <a:lnTo>
                      <a:pt x="53" y="8"/>
                    </a:lnTo>
                    <a:lnTo>
                      <a:pt x="54" y="4"/>
                    </a:lnTo>
                    <a:lnTo>
                      <a:pt x="53" y="8"/>
                    </a:lnTo>
                    <a:lnTo>
                      <a:pt x="56" y="5"/>
                    </a:lnTo>
                    <a:lnTo>
                      <a:pt x="54" y="1"/>
                    </a:lnTo>
                    <a:lnTo>
                      <a:pt x="51" y="0"/>
                    </a:lnTo>
                    <a:lnTo>
                      <a:pt x="47" y="0"/>
                    </a:lnTo>
                    <a:lnTo>
                      <a:pt x="45"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89" name="Google Shape;389;p18"/>
              <p:cNvSpPr/>
              <p:nvPr/>
            </p:nvSpPr>
            <p:spPr>
              <a:xfrm>
                <a:off x="2306" y="4405"/>
                <a:ext cx="4" cy="25"/>
              </a:xfrm>
              <a:custGeom>
                <a:rect b="b" l="l" r="r" t="t"/>
                <a:pathLst>
                  <a:path extrusionOk="0" h="74" w="12">
                    <a:moveTo>
                      <a:pt x="5" y="11"/>
                    </a:moveTo>
                    <a:lnTo>
                      <a:pt x="0" y="5"/>
                    </a:lnTo>
                    <a:lnTo>
                      <a:pt x="3" y="74"/>
                    </a:lnTo>
                    <a:lnTo>
                      <a:pt x="12" y="74"/>
                    </a:lnTo>
                    <a:lnTo>
                      <a:pt x="9" y="5"/>
                    </a:lnTo>
                    <a:lnTo>
                      <a:pt x="5" y="0"/>
                    </a:lnTo>
                    <a:lnTo>
                      <a:pt x="9" y="5"/>
                    </a:lnTo>
                    <a:lnTo>
                      <a:pt x="8" y="2"/>
                    </a:lnTo>
                    <a:lnTo>
                      <a:pt x="5" y="1"/>
                    </a:lnTo>
                    <a:lnTo>
                      <a:pt x="2" y="2"/>
                    </a:lnTo>
                    <a:lnTo>
                      <a:pt x="0" y="5"/>
                    </a:lnTo>
                    <a:lnTo>
                      <a:pt x="5"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0" name="Google Shape;390;p18"/>
              <p:cNvSpPr/>
              <p:nvPr/>
            </p:nvSpPr>
            <p:spPr>
              <a:xfrm>
                <a:off x="2268" y="4392"/>
                <a:ext cx="221" cy="272"/>
              </a:xfrm>
              <a:custGeom>
                <a:rect b="b" l="l" r="r" t="t"/>
                <a:pathLst>
                  <a:path extrusionOk="0" h="817" w="664">
                    <a:moveTo>
                      <a:pt x="614" y="235"/>
                    </a:moveTo>
                    <a:lnTo>
                      <a:pt x="606" y="236"/>
                    </a:lnTo>
                    <a:lnTo>
                      <a:pt x="599" y="235"/>
                    </a:lnTo>
                    <a:lnTo>
                      <a:pt x="592" y="230"/>
                    </a:lnTo>
                    <a:lnTo>
                      <a:pt x="585" y="225"/>
                    </a:lnTo>
                    <a:lnTo>
                      <a:pt x="573" y="204"/>
                    </a:lnTo>
                    <a:lnTo>
                      <a:pt x="567" y="179"/>
                    </a:lnTo>
                    <a:lnTo>
                      <a:pt x="564" y="150"/>
                    </a:lnTo>
                    <a:lnTo>
                      <a:pt x="557" y="124"/>
                    </a:lnTo>
                    <a:lnTo>
                      <a:pt x="557" y="120"/>
                    </a:lnTo>
                    <a:lnTo>
                      <a:pt x="559" y="115"/>
                    </a:lnTo>
                    <a:lnTo>
                      <a:pt x="560" y="113"/>
                    </a:lnTo>
                    <a:lnTo>
                      <a:pt x="563" y="110"/>
                    </a:lnTo>
                    <a:lnTo>
                      <a:pt x="543" y="127"/>
                    </a:lnTo>
                    <a:lnTo>
                      <a:pt x="518" y="138"/>
                    </a:lnTo>
                    <a:lnTo>
                      <a:pt x="489" y="145"/>
                    </a:lnTo>
                    <a:lnTo>
                      <a:pt x="460" y="146"/>
                    </a:lnTo>
                    <a:lnTo>
                      <a:pt x="428" y="146"/>
                    </a:lnTo>
                    <a:lnTo>
                      <a:pt x="398" y="143"/>
                    </a:lnTo>
                    <a:lnTo>
                      <a:pt x="369" y="141"/>
                    </a:lnTo>
                    <a:lnTo>
                      <a:pt x="343" y="138"/>
                    </a:lnTo>
                    <a:lnTo>
                      <a:pt x="327" y="132"/>
                    </a:lnTo>
                    <a:lnTo>
                      <a:pt x="314" y="122"/>
                    </a:lnTo>
                    <a:lnTo>
                      <a:pt x="305" y="108"/>
                    </a:lnTo>
                    <a:lnTo>
                      <a:pt x="298" y="92"/>
                    </a:lnTo>
                    <a:lnTo>
                      <a:pt x="292" y="73"/>
                    </a:lnTo>
                    <a:lnTo>
                      <a:pt x="286" y="54"/>
                    </a:lnTo>
                    <a:lnTo>
                      <a:pt x="280" y="34"/>
                    </a:lnTo>
                    <a:lnTo>
                      <a:pt x="273" y="17"/>
                    </a:lnTo>
                    <a:lnTo>
                      <a:pt x="273" y="13"/>
                    </a:lnTo>
                    <a:lnTo>
                      <a:pt x="274" y="9"/>
                    </a:lnTo>
                    <a:lnTo>
                      <a:pt x="276" y="5"/>
                    </a:lnTo>
                    <a:lnTo>
                      <a:pt x="277" y="0"/>
                    </a:lnTo>
                    <a:lnTo>
                      <a:pt x="266" y="31"/>
                    </a:lnTo>
                    <a:lnTo>
                      <a:pt x="260" y="65"/>
                    </a:lnTo>
                    <a:lnTo>
                      <a:pt x="253" y="97"/>
                    </a:lnTo>
                    <a:lnTo>
                      <a:pt x="240" y="127"/>
                    </a:lnTo>
                    <a:lnTo>
                      <a:pt x="228" y="136"/>
                    </a:lnTo>
                    <a:lnTo>
                      <a:pt x="216" y="139"/>
                    </a:lnTo>
                    <a:lnTo>
                      <a:pt x="202" y="138"/>
                    </a:lnTo>
                    <a:lnTo>
                      <a:pt x="186" y="134"/>
                    </a:lnTo>
                    <a:lnTo>
                      <a:pt x="170" y="128"/>
                    </a:lnTo>
                    <a:lnTo>
                      <a:pt x="153" y="122"/>
                    </a:lnTo>
                    <a:lnTo>
                      <a:pt x="137" y="117"/>
                    </a:lnTo>
                    <a:lnTo>
                      <a:pt x="121" y="114"/>
                    </a:lnTo>
                    <a:lnTo>
                      <a:pt x="132" y="115"/>
                    </a:lnTo>
                    <a:lnTo>
                      <a:pt x="141" y="120"/>
                    </a:lnTo>
                    <a:lnTo>
                      <a:pt x="147" y="127"/>
                    </a:lnTo>
                    <a:lnTo>
                      <a:pt x="148" y="134"/>
                    </a:lnTo>
                    <a:lnTo>
                      <a:pt x="148" y="173"/>
                    </a:lnTo>
                    <a:lnTo>
                      <a:pt x="142" y="212"/>
                    </a:lnTo>
                    <a:lnTo>
                      <a:pt x="134" y="253"/>
                    </a:lnTo>
                    <a:lnTo>
                      <a:pt x="122" y="294"/>
                    </a:lnTo>
                    <a:lnTo>
                      <a:pt x="109" y="336"/>
                    </a:lnTo>
                    <a:lnTo>
                      <a:pt x="96" y="376"/>
                    </a:lnTo>
                    <a:lnTo>
                      <a:pt x="83" y="416"/>
                    </a:lnTo>
                    <a:lnTo>
                      <a:pt x="73" y="454"/>
                    </a:lnTo>
                    <a:lnTo>
                      <a:pt x="64" y="494"/>
                    </a:lnTo>
                    <a:lnTo>
                      <a:pt x="54" y="534"/>
                    </a:lnTo>
                    <a:lnTo>
                      <a:pt x="42" y="572"/>
                    </a:lnTo>
                    <a:lnTo>
                      <a:pt x="31" y="609"/>
                    </a:lnTo>
                    <a:lnTo>
                      <a:pt x="19" y="647"/>
                    </a:lnTo>
                    <a:lnTo>
                      <a:pt x="11" y="685"/>
                    </a:lnTo>
                    <a:lnTo>
                      <a:pt x="3" y="725"/>
                    </a:lnTo>
                    <a:lnTo>
                      <a:pt x="0" y="764"/>
                    </a:lnTo>
                    <a:lnTo>
                      <a:pt x="21" y="764"/>
                    </a:lnTo>
                    <a:lnTo>
                      <a:pt x="40" y="761"/>
                    </a:lnTo>
                    <a:lnTo>
                      <a:pt x="60" y="760"/>
                    </a:lnTo>
                    <a:lnTo>
                      <a:pt x="79" y="755"/>
                    </a:lnTo>
                    <a:lnTo>
                      <a:pt x="98" y="751"/>
                    </a:lnTo>
                    <a:lnTo>
                      <a:pt x="115" y="747"/>
                    </a:lnTo>
                    <a:lnTo>
                      <a:pt x="134" y="741"/>
                    </a:lnTo>
                    <a:lnTo>
                      <a:pt x="153" y="736"/>
                    </a:lnTo>
                    <a:lnTo>
                      <a:pt x="170" y="730"/>
                    </a:lnTo>
                    <a:lnTo>
                      <a:pt x="187" y="726"/>
                    </a:lnTo>
                    <a:lnTo>
                      <a:pt x="203" y="722"/>
                    </a:lnTo>
                    <a:lnTo>
                      <a:pt x="218" y="717"/>
                    </a:lnTo>
                    <a:lnTo>
                      <a:pt x="231" y="715"/>
                    </a:lnTo>
                    <a:lnTo>
                      <a:pt x="241" y="712"/>
                    </a:lnTo>
                    <a:lnTo>
                      <a:pt x="250" y="709"/>
                    </a:lnTo>
                    <a:lnTo>
                      <a:pt x="254" y="708"/>
                    </a:lnTo>
                    <a:lnTo>
                      <a:pt x="258" y="666"/>
                    </a:lnTo>
                    <a:lnTo>
                      <a:pt x="266" y="623"/>
                    </a:lnTo>
                    <a:lnTo>
                      <a:pt x="276" y="581"/>
                    </a:lnTo>
                    <a:lnTo>
                      <a:pt x="286" y="541"/>
                    </a:lnTo>
                    <a:lnTo>
                      <a:pt x="299" y="499"/>
                    </a:lnTo>
                    <a:lnTo>
                      <a:pt x="314" y="458"/>
                    </a:lnTo>
                    <a:lnTo>
                      <a:pt x="328" y="417"/>
                    </a:lnTo>
                    <a:lnTo>
                      <a:pt x="344" y="376"/>
                    </a:lnTo>
                    <a:lnTo>
                      <a:pt x="345" y="375"/>
                    </a:lnTo>
                    <a:lnTo>
                      <a:pt x="350" y="375"/>
                    </a:lnTo>
                    <a:lnTo>
                      <a:pt x="354" y="375"/>
                    </a:lnTo>
                    <a:lnTo>
                      <a:pt x="356" y="376"/>
                    </a:lnTo>
                    <a:lnTo>
                      <a:pt x="369" y="420"/>
                    </a:lnTo>
                    <a:lnTo>
                      <a:pt x="377" y="463"/>
                    </a:lnTo>
                    <a:lnTo>
                      <a:pt x="385" y="506"/>
                    </a:lnTo>
                    <a:lnTo>
                      <a:pt x="390" y="549"/>
                    </a:lnTo>
                    <a:lnTo>
                      <a:pt x="396" y="593"/>
                    </a:lnTo>
                    <a:lnTo>
                      <a:pt x="402" y="637"/>
                    </a:lnTo>
                    <a:lnTo>
                      <a:pt x="409" y="681"/>
                    </a:lnTo>
                    <a:lnTo>
                      <a:pt x="419" y="726"/>
                    </a:lnTo>
                    <a:lnTo>
                      <a:pt x="422" y="748"/>
                    </a:lnTo>
                    <a:lnTo>
                      <a:pt x="422" y="771"/>
                    </a:lnTo>
                    <a:lnTo>
                      <a:pt x="421" y="795"/>
                    </a:lnTo>
                    <a:lnTo>
                      <a:pt x="422" y="817"/>
                    </a:lnTo>
                    <a:lnTo>
                      <a:pt x="440" y="816"/>
                    </a:lnTo>
                    <a:lnTo>
                      <a:pt x="459" y="813"/>
                    </a:lnTo>
                    <a:lnTo>
                      <a:pt x="477" y="809"/>
                    </a:lnTo>
                    <a:lnTo>
                      <a:pt x="496" y="805"/>
                    </a:lnTo>
                    <a:lnTo>
                      <a:pt x="514" y="800"/>
                    </a:lnTo>
                    <a:lnTo>
                      <a:pt x="528" y="796"/>
                    </a:lnTo>
                    <a:lnTo>
                      <a:pt x="541" y="793"/>
                    </a:lnTo>
                    <a:lnTo>
                      <a:pt x="550" y="790"/>
                    </a:lnTo>
                    <a:lnTo>
                      <a:pt x="564" y="786"/>
                    </a:lnTo>
                    <a:lnTo>
                      <a:pt x="579" y="783"/>
                    </a:lnTo>
                    <a:lnTo>
                      <a:pt x="593" y="781"/>
                    </a:lnTo>
                    <a:lnTo>
                      <a:pt x="608" y="776"/>
                    </a:lnTo>
                    <a:lnTo>
                      <a:pt x="621" y="772"/>
                    </a:lnTo>
                    <a:lnTo>
                      <a:pt x="633" y="768"/>
                    </a:lnTo>
                    <a:lnTo>
                      <a:pt x="646" y="764"/>
                    </a:lnTo>
                    <a:lnTo>
                      <a:pt x="656" y="758"/>
                    </a:lnTo>
                    <a:lnTo>
                      <a:pt x="657" y="757"/>
                    </a:lnTo>
                    <a:lnTo>
                      <a:pt x="660" y="755"/>
                    </a:lnTo>
                    <a:lnTo>
                      <a:pt x="663" y="751"/>
                    </a:lnTo>
                    <a:lnTo>
                      <a:pt x="664" y="748"/>
                    </a:lnTo>
                    <a:lnTo>
                      <a:pt x="660" y="747"/>
                    </a:lnTo>
                    <a:lnTo>
                      <a:pt x="656" y="744"/>
                    </a:lnTo>
                    <a:lnTo>
                      <a:pt x="651" y="740"/>
                    </a:lnTo>
                    <a:lnTo>
                      <a:pt x="648" y="736"/>
                    </a:lnTo>
                    <a:lnTo>
                      <a:pt x="647" y="730"/>
                    </a:lnTo>
                    <a:lnTo>
                      <a:pt x="646" y="723"/>
                    </a:lnTo>
                    <a:lnTo>
                      <a:pt x="644" y="716"/>
                    </a:lnTo>
                    <a:lnTo>
                      <a:pt x="643" y="709"/>
                    </a:lnTo>
                    <a:lnTo>
                      <a:pt x="640" y="702"/>
                    </a:lnTo>
                    <a:lnTo>
                      <a:pt x="638" y="698"/>
                    </a:lnTo>
                    <a:lnTo>
                      <a:pt x="637" y="695"/>
                    </a:lnTo>
                    <a:lnTo>
                      <a:pt x="635" y="691"/>
                    </a:lnTo>
                    <a:lnTo>
                      <a:pt x="627" y="635"/>
                    </a:lnTo>
                    <a:lnTo>
                      <a:pt x="619" y="580"/>
                    </a:lnTo>
                    <a:lnTo>
                      <a:pt x="612" y="527"/>
                    </a:lnTo>
                    <a:lnTo>
                      <a:pt x="606" y="475"/>
                    </a:lnTo>
                    <a:lnTo>
                      <a:pt x="602" y="423"/>
                    </a:lnTo>
                    <a:lnTo>
                      <a:pt x="599" y="369"/>
                    </a:lnTo>
                    <a:lnTo>
                      <a:pt x="599" y="315"/>
                    </a:lnTo>
                    <a:lnTo>
                      <a:pt x="602" y="259"/>
                    </a:lnTo>
                    <a:lnTo>
                      <a:pt x="604" y="253"/>
                    </a:lnTo>
                    <a:lnTo>
                      <a:pt x="606" y="247"/>
                    </a:lnTo>
                    <a:lnTo>
                      <a:pt x="609" y="240"/>
                    </a:lnTo>
                    <a:lnTo>
                      <a:pt x="614" y="235"/>
                    </a:lnTo>
                    <a:close/>
                  </a:path>
                </a:pathLst>
              </a:custGeom>
              <a:solidFill>
                <a:srgbClr val="708C3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1" name="Google Shape;391;p18"/>
              <p:cNvSpPr/>
              <p:nvPr/>
            </p:nvSpPr>
            <p:spPr>
              <a:xfrm>
                <a:off x="2461" y="4466"/>
                <a:ext cx="12" cy="6"/>
              </a:xfrm>
              <a:custGeom>
                <a:rect b="b" l="l" r="r" t="t"/>
                <a:pathLst>
                  <a:path extrusionOk="0" h="20" w="35">
                    <a:moveTo>
                      <a:pt x="2" y="6"/>
                    </a:moveTo>
                    <a:lnTo>
                      <a:pt x="0" y="6"/>
                    </a:lnTo>
                    <a:lnTo>
                      <a:pt x="9" y="13"/>
                    </a:lnTo>
                    <a:lnTo>
                      <a:pt x="18" y="17"/>
                    </a:lnTo>
                    <a:lnTo>
                      <a:pt x="26" y="20"/>
                    </a:lnTo>
                    <a:lnTo>
                      <a:pt x="35" y="17"/>
                    </a:lnTo>
                    <a:lnTo>
                      <a:pt x="32" y="8"/>
                    </a:lnTo>
                    <a:lnTo>
                      <a:pt x="26" y="8"/>
                    </a:lnTo>
                    <a:lnTo>
                      <a:pt x="21" y="8"/>
                    </a:lnTo>
                    <a:lnTo>
                      <a:pt x="15" y="4"/>
                    </a:lnTo>
                    <a:lnTo>
                      <a:pt x="9" y="0"/>
                    </a:lnTo>
                    <a:lnTo>
                      <a:pt x="8" y="0"/>
                    </a:lnTo>
                    <a:lnTo>
                      <a:pt x="2"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2" name="Google Shape;392;p18"/>
              <p:cNvSpPr/>
              <p:nvPr/>
            </p:nvSpPr>
            <p:spPr>
              <a:xfrm>
                <a:off x="2452" y="4432"/>
                <a:ext cx="12" cy="36"/>
              </a:xfrm>
              <a:custGeom>
                <a:rect b="b" l="l" r="r" t="t"/>
                <a:pathLst>
                  <a:path extrusionOk="0" h="106" w="35">
                    <a:moveTo>
                      <a:pt x="0" y="3"/>
                    </a:moveTo>
                    <a:lnTo>
                      <a:pt x="0" y="3"/>
                    </a:lnTo>
                    <a:lnTo>
                      <a:pt x="7" y="28"/>
                    </a:lnTo>
                    <a:lnTo>
                      <a:pt x="10" y="57"/>
                    </a:lnTo>
                    <a:lnTo>
                      <a:pt x="16" y="83"/>
                    </a:lnTo>
                    <a:lnTo>
                      <a:pt x="29" y="106"/>
                    </a:lnTo>
                    <a:lnTo>
                      <a:pt x="35" y="100"/>
                    </a:lnTo>
                    <a:lnTo>
                      <a:pt x="24" y="80"/>
                    </a:lnTo>
                    <a:lnTo>
                      <a:pt x="19" y="57"/>
                    </a:lnTo>
                    <a:lnTo>
                      <a:pt x="16" y="28"/>
                    </a:lnTo>
                    <a:lnTo>
                      <a:pt x="8" y="0"/>
                    </a:lnTo>
                    <a:lnTo>
                      <a:pt x="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3" name="Google Shape;393;p18"/>
              <p:cNvSpPr/>
              <p:nvPr/>
            </p:nvSpPr>
            <p:spPr>
              <a:xfrm>
                <a:off x="2452" y="4427"/>
                <a:ext cx="5" cy="6"/>
              </a:xfrm>
              <a:custGeom>
                <a:rect b="b" l="l" r="r" t="t"/>
                <a:pathLst>
                  <a:path extrusionOk="0" h="19" w="14">
                    <a:moveTo>
                      <a:pt x="14" y="7"/>
                    </a:moveTo>
                    <a:lnTo>
                      <a:pt x="8" y="0"/>
                    </a:lnTo>
                    <a:lnTo>
                      <a:pt x="3" y="4"/>
                    </a:lnTo>
                    <a:lnTo>
                      <a:pt x="1" y="8"/>
                    </a:lnTo>
                    <a:lnTo>
                      <a:pt x="0" y="14"/>
                    </a:lnTo>
                    <a:lnTo>
                      <a:pt x="0" y="19"/>
                    </a:lnTo>
                    <a:lnTo>
                      <a:pt x="8" y="16"/>
                    </a:lnTo>
                    <a:lnTo>
                      <a:pt x="8" y="14"/>
                    </a:lnTo>
                    <a:lnTo>
                      <a:pt x="10" y="11"/>
                    </a:lnTo>
                    <a:lnTo>
                      <a:pt x="11" y="9"/>
                    </a:lnTo>
                    <a:lnTo>
                      <a:pt x="11" y="8"/>
                    </a:lnTo>
                    <a:lnTo>
                      <a:pt x="6" y="1"/>
                    </a:lnTo>
                    <a:lnTo>
                      <a:pt x="11" y="8"/>
                    </a:lnTo>
                    <a:lnTo>
                      <a:pt x="14" y="5"/>
                    </a:lnTo>
                    <a:lnTo>
                      <a:pt x="14" y="2"/>
                    </a:lnTo>
                    <a:lnTo>
                      <a:pt x="13" y="0"/>
                    </a:lnTo>
                    <a:lnTo>
                      <a:pt x="8" y="0"/>
                    </a:lnTo>
                    <a:lnTo>
                      <a:pt x="14"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4" name="Google Shape;394;p18"/>
              <p:cNvSpPr/>
              <p:nvPr/>
            </p:nvSpPr>
            <p:spPr>
              <a:xfrm>
                <a:off x="2382" y="4427"/>
                <a:ext cx="75" cy="15"/>
              </a:xfrm>
              <a:custGeom>
                <a:rect b="b" l="l" r="r" t="t"/>
                <a:pathLst>
                  <a:path extrusionOk="0" h="45" w="224">
                    <a:moveTo>
                      <a:pt x="0" y="35"/>
                    </a:moveTo>
                    <a:lnTo>
                      <a:pt x="0" y="35"/>
                    </a:lnTo>
                    <a:lnTo>
                      <a:pt x="26" y="38"/>
                    </a:lnTo>
                    <a:lnTo>
                      <a:pt x="55" y="41"/>
                    </a:lnTo>
                    <a:lnTo>
                      <a:pt x="85" y="43"/>
                    </a:lnTo>
                    <a:lnTo>
                      <a:pt x="117" y="45"/>
                    </a:lnTo>
                    <a:lnTo>
                      <a:pt x="146" y="42"/>
                    </a:lnTo>
                    <a:lnTo>
                      <a:pt x="176" y="35"/>
                    </a:lnTo>
                    <a:lnTo>
                      <a:pt x="203" y="24"/>
                    </a:lnTo>
                    <a:lnTo>
                      <a:pt x="224" y="6"/>
                    </a:lnTo>
                    <a:lnTo>
                      <a:pt x="216" y="0"/>
                    </a:lnTo>
                    <a:lnTo>
                      <a:pt x="197" y="15"/>
                    </a:lnTo>
                    <a:lnTo>
                      <a:pt x="174" y="27"/>
                    </a:lnTo>
                    <a:lnTo>
                      <a:pt x="146" y="34"/>
                    </a:lnTo>
                    <a:lnTo>
                      <a:pt x="117" y="34"/>
                    </a:lnTo>
                    <a:lnTo>
                      <a:pt x="85" y="35"/>
                    </a:lnTo>
                    <a:lnTo>
                      <a:pt x="55" y="32"/>
                    </a:lnTo>
                    <a:lnTo>
                      <a:pt x="26" y="29"/>
                    </a:lnTo>
                    <a:lnTo>
                      <a:pt x="0" y="27"/>
                    </a:lnTo>
                    <a:lnTo>
                      <a:pt x="0" y="3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5" name="Google Shape;395;p18"/>
              <p:cNvSpPr/>
              <p:nvPr/>
            </p:nvSpPr>
            <p:spPr>
              <a:xfrm>
                <a:off x="2358" y="4397"/>
                <a:ext cx="24" cy="42"/>
              </a:xfrm>
              <a:custGeom>
                <a:rect b="b" l="l" r="r" t="t"/>
                <a:pathLst>
                  <a:path extrusionOk="0" h="126" w="74">
                    <a:moveTo>
                      <a:pt x="0" y="3"/>
                    </a:moveTo>
                    <a:lnTo>
                      <a:pt x="0" y="3"/>
                    </a:lnTo>
                    <a:lnTo>
                      <a:pt x="7" y="19"/>
                    </a:lnTo>
                    <a:lnTo>
                      <a:pt x="13" y="39"/>
                    </a:lnTo>
                    <a:lnTo>
                      <a:pt x="18" y="59"/>
                    </a:lnTo>
                    <a:lnTo>
                      <a:pt x="24" y="77"/>
                    </a:lnTo>
                    <a:lnTo>
                      <a:pt x="31" y="94"/>
                    </a:lnTo>
                    <a:lnTo>
                      <a:pt x="42" y="109"/>
                    </a:lnTo>
                    <a:lnTo>
                      <a:pt x="56" y="120"/>
                    </a:lnTo>
                    <a:lnTo>
                      <a:pt x="74" y="126"/>
                    </a:lnTo>
                    <a:lnTo>
                      <a:pt x="74" y="118"/>
                    </a:lnTo>
                    <a:lnTo>
                      <a:pt x="59" y="112"/>
                    </a:lnTo>
                    <a:lnTo>
                      <a:pt x="47" y="104"/>
                    </a:lnTo>
                    <a:lnTo>
                      <a:pt x="40" y="91"/>
                    </a:lnTo>
                    <a:lnTo>
                      <a:pt x="33" y="74"/>
                    </a:lnTo>
                    <a:lnTo>
                      <a:pt x="27" y="56"/>
                    </a:lnTo>
                    <a:lnTo>
                      <a:pt x="21" y="36"/>
                    </a:lnTo>
                    <a:lnTo>
                      <a:pt x="16" y="17"/>
                    </a:lnTo>
                    <a:lnTo>
                      <a:pt x="8" y="0"/>
                    </a:lnTo>
                    <a:lnTo>
                      <a:pt x="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6" name="Google Shape;396;p18"/>
              <p:cNvSpPr/>
              <p:nvPr/>
            </p:nvSpPr>
            <p:spPr>
              <a:xfrm>
                <a:off x="2358" y="4390"/>
                <a:ext cx="4" cy="8"/>
              </a:xfrm>
              <a:custGeom>
                <a:rect b="b" l="l" r="r" t="t"/>
                <a:pathLst>
                  <a:path extrusionOk="0" h="23" w="13">
                    <a:moveTo>
                      <a:pt x="13" y="6"/>
                    </a:moveTo>
                    <a:lnTo>
                      <a:pt x="4" y="4"/>
                    </a:lnTo>
                    <a:lnTo>
                      <a:pt x="2" y="7"/>
                    </a:lnTo>
                    <a:lnTo>
                      <a:pt x="1" y="11"/>
                    </a:lnTo>
                    <a:lnTo>
                      <a:pt x="0" y="17"/>
                    </a:lnTo>
                    <a:lnTo>
                      <a:pt x="0" y="23"/>
                    </a:lnTo>
                    <a:lnTo>
                      <a:pt x="8" y="20"/>
                    </a:lnTo>
                    <a:lnTo>
                      <a:pt x="8" y="17"/>
                    </a:lnTo>
                    <a:lnTo>
                      <a:pt x="10" y="14"/>
                    </a:lnTo>
                    <a:lnTo>
                      <a:pt x="11" y="10"/>
                    </a:lnTo>
                    <a:lnTo>
                      <a:pt x="13" y="4"/>
                    </a:lnTo>
                    <a:lnTo>
                      <a:pt x="4" y="3"/>
                    </a:lnTo>
                    <a:lnTo>
                      <a:pt x="13" y="4"/>
                    </a:lnTo>
                    <a:lnTo>
                      <a:pt x="11" y="1"/>
                    </a:lnTo>
                    <a:lnTo>
                      <a:pt x="8" y="0"/>
                    </a:lnTo>
                    <a:lnTo>
                      <a:pt x="5" y="1"/>
                    </a:lnTo>
                    <a:lnTo>
                      <a:pt x="4" y="4"/>
                    </a:lnTo>
                    <a:lnTo>
                      <a:pt x="13"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7" name="Google Shape;397;p18"/>
              <p:cNvSpPr/>
              <p:nvPr/>
            </p:nvSpPr>
            <p:spPr>
              <a:xfrm>
                <a:off x="2346" y="4391"/>
                <a:ext cx="16" cy="44"/>
              </a:xfrm>
              <a:custGeom>
                <a:rect b="b" l="l" r="r" t="t"/>
                <a:pathLst>
                  <a:path extrusionOk="0" h="130" w="47">
                    <a:moveTo>
                      <a:pt x="9" y="130"/>
                    </a:moveTo>
                    <a:lnTo>
                      <a:pt x="9" y="130"/>
                    </a:lnTo>
                    <a:lnTo>
                      <a:pt x="22" y="100"/>
                    </a:lnTo>
                    <a:lnTo>
                      <a:pt x="29" y="66"/>
                    </a:lnTo>
                    <a:lnTo>
                      <a:pt x="35" y="34"/>
                    </a:lnTo>
                    <a:lnTo>
                      <a:pt x="47" y="3"/>
                    </a:lnTo>
                    <a:lnTo>
                      <a:pt x="38" y="0"/>
                    </a:lnTo>
                    <a:lnTo>
                      <a:pt x="26" y="31"/>
                    </a:lnTo>
                    <a:lnTo>
                      <a:pt x="21" y="66"/>
                    </a:lnTo>
                    <a:lnTo>
                      <a:pt x="13" y="97"/>
                    </a:lnTo>
                    <a:lnTo>
                      <a:pt x="0" y="125"/>
                    </a:lnTo>
                    <a:lnTo>
                      <a:pt x="9" y="13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8" name="Google Shape;398;p18"/>
              <p:cNvSpPr/>
              <p:nvPr/>
            </p:nvSpPr>
            <p:spPr>
              <a:xfrm>
                <a:off x="2307" y="4428"/>
                <a:ext cx="42" cy="12"/>
              </a:xfrm>
              <a:custGeom>
                <a:rect b="b" l="l" r="r" t="t"/>
                <a:pathLst>
                  <a:path extrusionOk="0" h="35" w="128">
                    <a:moveTo>
                      <a:pt x="5" y="0"/>
                    </a:moveTo>
                    <a:lnTo>
                      <a:pt x="5" y="8"/>
                    </a:lnTo>
                    <a:lnTo>
                      <a:pt x="19" y="11"/>
                    </a:lnTo>
                    <a:lnTo>
                      <a:pt x="35" y="17"/>
                    </a:lnTo>
                    <a:lnTo>
                      <a:pt x="53" y="22"/>
                    </a:lnTo>
                    <a:lnTo>
                      <a:pt x="69" y="28"/>
                    </a:lnTo>
                    <a:lnTo>
                      <a:pt x="86" y="32"/>
                    </a:lnTo>
                    <a:lnTo>
                      <a:pt x="100" y="35"/>
                    </a:lnTo>
                    <a:lnTo>
                      <a:pt x="113" y="31"/>
                    </a:lnTo>
                    <a:lnTo>
                      <a:pt x="128" y="19"/>
                    </a:lnTo>
                    <a:lnTo>
                      <a:pt x="119" y="14"/>
                    </a:lnTo>
                    <a:lnTo>
                      <a:pt x="111" y="22"/>
                    </a:lnTo>
                    <a:lnTo>
                      <a:pt x="100" y="24"/>
                    </a:lnTo>
                    <a:lnTo>
                      <a:pt x="86" y="24"/>
                    </a:lnTo>
                    <a:lnTo>
                      <a:pt x="71" y="19"/>
                    </a:lnTo>
                    <a:lnTo>
                      <a:pt x="55" y="14"/>
                    </a:lnTo>
                    <a:lnTo>
                      <a:pt x="38" y="8"/>
                    </a:lnTo>
                    <a:lnTo>
                      <a:pt x="22" y="3"/>
                    </a:lnTo>
                    <a:lnTo>
                      <a:pt x="5" y="0"/>
                    </a:lnTo>
                    <a:lnTo>
                      <a:pt x="5" y="8"/>
                    </a:lnTo>
                    <a:lnTo>
                      <a:pt x="5" y="0"/>
                    </a:lnTo>
                    <a:lnTo>
                      <a:pt x="2" y="1"/>
                    </a:lnTo>
                    <a:lnTo>
                      <a:pt x="0" y="4"/>
                    </a:lnTo>
                    <a:lnTo>
                      <a:pt x="2" y="7"/>
                    </a:lnTo>
                    <a:lnTo>
                      <a:pt x="5" y="8"/>
                    </a:lnTo>
                    <a:lnTo>
                      <a:pt x="5"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399" name="Google Shape;399;p18"/>
              <p:cNvSpPr/>
              <p:nvPr/>
            </p:nvSpPr>
            <p:spPr>
              <a:xfrm>
                <a:off x="2308" y="4428"/>
                <a:ext cx="11" cy="8"/>
              </a:xfrm>
              <a:custGeom>
                <a:rect b="b" l="l" r="r" t="t"/>
                <a:pathLst>
                  <a:path extrusionOk="0" h="24" w="33">
                    <a:moveTo>
                      <a:pt x="32" y="24"/>
                    </a:moveTo>
                    <a:lnTo>
                      <a:pt x="33" y="24"/>
                    </a:lnTo>
                    <a:lnTo>
                      <a:pt x="30" y="15"/>
                    </a:lnTo>
                    <a:lnTo>
                      <a:pt x="23" y="5"/>
                    </a:lnTo>
                    <a:lnTo>
                      <a:pt x="13" y="1"/>
                    </a:lnTo>
                    <a:lnTo>
                      <a:pt x="0" y="0"/>
                    </a:lnTo>
                    <a:lnTo>
                      <a:pt x="0" y="8"/>
                    </a:lnTo>
                    <a:lnTo>
                      <a:pt x="10" y="10"/>
                    </a:lnTo>
                    <a:lnTo>
                      <a:pt x="17" y="14"/>
                    </a:lnTo>
                    <a:lnTo>
                      <a:pt x="21" y="18"/>
                    </a:lnTo>
                    <a:lnTo>
                      <a:pt x="21" y="24"/>
                    </a:lnTo>
                    <a:lnTo>
                      <a:pt x="23" y="24"/>
                    </a:lnTo>
                    <a:lnTo>
                      <a:pt x="32" y="2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0" name="Google Shape;400;p18"/>
              <p:cNvSpPr/>
              <p:nvPr/>
            </p:nvSpPr>
            <p:spPr>
              <a:xfrm>
                <a:off x="2291" y="4436"/>
                <a:ext cx="28" cy="108"/>
              </a:xfrm>
              <a:custGeom>
                <a:rect b="b" l="l" r="r" t="t"/>
                <a:pathLst>
                  <a:path extrusionOk="0" h="324" w="84">
                    <a:moveTo>
                      <a:pt x="8" y="320"/>
                    </a:moveTo>
                    <a:lnTo>
                      <a:pt x="8" y="320"/>
                    </a:lnTo>
                    <a:lnTo>
                      <a:pt x="18" y="283"/>
                    </a:lnTo>
                    <a:lnTo>
                      <a:pt x="31" y="244"/>
                    </a:lnTo>
                    <a:lnTo>
                      <a:pt x="44" y="203"/>
                    </a:lnTo>
                    <a:lnTo>
                      <a:pt x="58" y="161"/>
                    </a:lnTo>
                    <a:lnTo>
                      <a:pt x="69" y="119"/>
                    </a:lnTo>
                    <a:lnTo>
                      <a:pt x="78" y="78"/>
                    </a:lnTo>
                    <a:lnTo>
                      <a:pt x="84" y="39"/>
                    </a:lnTo>
                    <a:lnTo>
                      <a:pt x="84" y="0"/>
                    </a:lnTo>
                    <a:lnTo>
                      <a:pt x="75" y="0"/>
                    </a:lnTo>
                    <a:lnTo>
                      <a:pt x="75" y="39"/>
                    </a:lnTo>
                    <a:lnTo>
                      <a:pt x="69" y="78"/>
                    </a:lnTo>
                    <a:lnTo>
                      <a:pt x="60" y="119"/>
                    </a:lnTo>
                    <a:lnTo>
                      <a:pt x="49" y="158"/>
                    </a:lnTo>
                    <a:lnTo>
                      <a:pt x="36" y="200"/>
                    </a:lnTo>
                    <a:lnTo>
                      <a:pt x="23" y="241"/>
                    </a:lnTo>
                    <a:lnTo>
                      <a:pt x="10" y="280"/>
                    </a:lnTo>
                    <a:lnTo>
                      <a:pt x="0" y="320"/>
                    </a:lnTo>
                    <a:lnTo>
                      <a:pt x="1" y="322"/>
                    </a:lnTo>
                    <a:lnTo>
                      <a:pt x="4" y="324"/>
                    </a:lnTo>
                    <a:lnTo>
                      <a:pt x="7" y="322"/>
                    </a:lnTo>
                    <a:lnTo>
                      <a:pt x="8" y="32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1" name="Google Shape;401;p18"/>
              <p:cNvSpPr/>
              <p:nvPr/>
            </p:nvSpPr>
            <p:spPr>
              <a:xfrm>
                <a:off x="2267" y="4543"/>
                <a:ext cx="27" cy="105"/>
              </a:xfrm>
              <a:custGeom>
                <a:rect b="b" l="l" r="r" t="t"/>
                <a:pathLst>
                  <a:path extrusionOk="0" h="315" w="81">
                    <a:moveTo>
                      <a:pt x="4" y="304"/>
                    </a:moveTo>
                    <a:lnTo>
                      <a:pt x="9" y="310"/>
                    </a:lnTo>
                    <a:lnTo>
                      <a:pt x="12" y="271"/>
                    </a:lnTo>
                    <a:lnTo>
                      <a:pt x="19" y="231"/>
                    </a:lnTo>
                    <a:lnTo>
                      <a:pt x="28" y="195"/>
                    </a:lnTo>
                    <a:lnTo>
                      <a:pt x="39" y="157"/>
                    </a:lnTo>
                    <a:lnTo>
                      <a:pt x="51" y="119"/>
                    </a:lnTo>
                    <a:lnTo>
                      <a:pt x="62" y="81"/>
                    </a:lnTo>
                    <a:lnTo>
                      <a:pt x="73" y="40"/>
                    </a:lnTo>
                    <a:lnTo>
                      <a:pt x="81" y="0"/>
                    </a:lnTo>
                    <a:lnTo>
                      <a:pt x="73" y="0"/>
                    </a:lnTo>
                    <a:lnTo>
                      <a:pt x="64" y="40"/>
                    </a:lnTo>
                    <a:lnTo>
                      <a:pt x="54" y="78"/>
                    </a:lnTo>
                    <a:lnTo>
                      <a:pt x="42" y="116"/>
                    </a:lnTo>
                    <a:lnTo>
                      <a:pt x="30" y="154"/>
                    </a:lnTo>
                    <a:lnTo>
                      <a:pt x="19" y="192"/>
                    </a:lnTo>
                    <a:lnTo>
                      <a:pt x="10" y="231"/>
                    </a:lnTo>
                    <a:lnTo>
                      <a:pt x="3" y="271"/>
                    </a:lnTo>
                    <a:lnTo>
                      <a:pt x="0" y="310"/>
                    </a:lnTo>
                    <a:lnTo>
                      <a:pt x="4" y="315"/>
                    </a:lnTo>
                    <a:lnTo>
                      <a:pt x="0" y="310"/>
                    </a:lnTo>
                    <a:lnTo>
                      <a:pt x="1" y="313"/>
                    </a:lnTo>
                    <a:lnTo>
                      <a:pt x="4" y="314"/>
                    </a:lnTo>
                    <a:lnTo>
                      <a:pt x="7" y="313"/>
                    </a:lnTo>
                    <a:lnTo>
                      <a:pt x="9" y="310"/>
                    </a:lnTo>
                    <a:lnTo>
                      <a:pt x="4" y="30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2" name="Google Shape;402;p18"/>
              <p:cNvSpPr/>
              <p:nvPr/>
            </p:nvSpPr>
            <p:spPr>
              <a:xfrm>
                <a:off x="2268" y="4636"/>
                <a:ext cx="51" cy="12"/>
              </a:xfrm>
              <a:custGeom>
                <a:rect b="b" l="l" r="r" t="t"/>
                <a:pathLst>
                  <a:path extrusionOk="0" h="37" w="154">
                    <a:moveTo>
                      <a:pt x="151" y="0"/>
                    </a:moveTo>
                    <a:lnTo>
                      <a:pt x="151" y="0"/>
                    </a:lnTo>
                    <a:lnTo>
                      <a:pt x="132" y="5"/>
                    </a:lnTo>
                    <a:lnTo>
                      <a:pt x="113" y="11"/>
                    </a:lnTo>
                    <a:lnTo>
                      <a:pt x="98" y="15"/>
                    </a:lnTo>
                    <a:lnTo>
                      <a:pt x="79" y="19"/>
                    </a:lnTo>
                    <a:lnTo>
                      <a:pt x="60" y="23"/>
                    </a:lnTo>
                    <a:lnTo>
                      <a:pt x="40" y="25"/>
                    </a:lnTo>
                    <a:lnTo>
                      <a:pt x="21" y="28"/>
                    </a:lnTo>
                    <a:lnTo>
                      <a:pt x="0" y="26"/>
                    </a:lnTo>
                    <a:lnTo>
                      <a:pt x="0" y="37"/>
                    </a:lnTo>
                    <a:lnTo>
                      <a:pt x="21" y="36"/>
                    </a:lnTo>
                    <a:lnTo>
                      <a:pt x="40" y="33"/>
                    </a:lnTo>
                    <a:lnTo>
                      <a:pt x="60" y="32"/>
                    </a:lnTo>
                    <a:lnTo>
                      <a:pt x="79" y="28"/>
                    </a:lnTo>
                    <a:lnTo>
                      <a:pt x="98" y="23"/>
                    </a:lnTo>
                    <a:lnTo>
                      <a:pt x="116" y="19"/>
                    </a:lnTo>
                    <a:lnTo>
                      <a:pt x="135" y="14"/>
                    </a:lnTo>
                    <a:lnTo>
                      <a:pt x="154" y="8"/>
                    </a:lnTo>
                    <a:lnTo>
                      <a:pt x="15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3" name="Google Shape;403;p18"/>
              <p:cNvSpPr/>
              <p:nvPr/>
            </p:nvSpPr>
            <p:spPr>
              <a:xfrm>
                <a:off x="2318" y="4626"/>
                <a:ext cx="36" cy="12"/>
              </a:xfrm>
              <a:custGeom>
                <a:rect b="b" l="l" r="r" t="t"/>
                <a:pathLst>
                  <a:path extrusionOk="0" h="37" w="107">
                    <a:moveTo>
                      <a:pt x="99" y="5"/>
                    </a:moveTo>
                    <a:lnTo>
                      <a:pt x="102" y="0"/>
                    </a:lnTo>
                    <a:lnTo>
                      <a:pt x="97" y="2"/>
                    </a:lnTo>
                    <a:lnTo>
                      <a:pt x="89" y="5"/>
                    </a:lnTo>
                    <a:lnTo>
                      <a:pt x="80" y="7"/>
                    </a:lnTo>
                    <a:lnTo>
                      <a:pt x="65" y="10"/>
                    </a:lnTo>
                    <a:lnTo>
                      <a:pt x="51" y="14"/>
                    </a:lnTo>
                    <a:lnTo>
                      <a:pt x="35" y="19"/>
                    </a:lnTo>
                    <a:lnTo>
                      <a:pt x="18" y="23"/>
                    </a:lnTo>
                    <a:lnTo>
                      <a:pt x="0" y="29"/>
                    </a:lnTo>
                    <a:lnTo>
                      <a:pt x="3" y="37"/>
                    </a:lnTo>
                    <a:lnTo>
                      <a:pt x="20" y="31"/>
                    </a:lnTo>
                    <a:lnTo>
                      <a:pt x="38" y="27"/>
                    </a:lnTo>
                    <a:lnTo>
                      <a:pt x="54" y="23"/>
                    </a:lnTo>
                    <a:lnTo>
                      <a:pt x="68" y="19"/>
                    </a:lnTo>
                    <a:lnTo>
                      <a:pt x="80" y="16"/>
                    </a:lnTo>
                    <a:lnTo>
                      <a:pt x="91" y="13"/>
                    </a:lnTo>
                    <a:lnTo>
                      <a:pt x="100" y="10"/>
                    </a:lnTo>
                    <a:lnTo>
                      <a:pt x="105" y="9"/>
                    </a:lnTo>
                    <a:lnTo>
                      <a:pt x="107" y="5"/>
                    </a:lnTo>
                    <a:lnTo>
                      <a:pt x="105" y="9"/>
                    </a:lnTo>
                    <a:lnTo>
                      <a:pt x="107" y="6"/>
                    </a:lnTo>
                    <a:lnTo>
                      <a:pt x="107" y="3"/>
                    </a:lnTo>
                    <a:lnTo>
                      <a:pt x="106" y="0"/>
                    </a:lnTo>
                    <a:lnTo>
                      <a:pt x="102" y="0"/>
                    </a:lnTo>
                    <a:lnTo>
                      <a:pt x="99"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4" name="Google Shape;404;p18"/>
              <p:cNvSpPr/>
              <p:nvPr/>
            </p:nvSpPr>
            <p:spPr>
              <a:xfrm>
                <a:off x="2351" y="4517"/>
                <a:ext cx="34" cy="111"/>
              </a:xfrm>
              <a:custGeom>
                <a:rect b="b" l="l" r="r" t="t"/>
                <a:pathLst>
                  <a:path extrusionOk="0" h="333" w="100">
                    <a:moveTo>
                      <a:pt x="88" y="1"/>
                    </a:moveTo>
                    <a:lnTo>
                      <a:pt x="90" y="0"/>
                    </a:lnTo>
                    <a:lnTo>
                      <a:pt x="74" y="41"/>
                    </a:lnTo>
                    <a:lnTo>
                      <a:pt x="59" y="81"/>
                    </a:lnTo>
                    <a:lnTo>
                      <a:pt x="45" y="122"/>
                    </a:lnTo>
                    <a:lnTo>
                      <a:pt x="32" y="164"/>
                    </a:lnTo>
                    <a:lnTo>
                      <a:pt x="21" y="206"/>
                    </a:lnTo>
                    <a:lnTo>
                      <a:pt x="11" y="248"/>
                    </a:lnTo>
                    <a:lnTo>
                      <a:pt x="4" y="291"/>
                    </a:lnTo>
                    <a:lnTo>
                      <a:pt x="0" y="333"/>
                    </a:lnTo>
                    <a:lnTo>
                      <a:pt x="8" y="333"/>
                    </a:lnTo>
                    <a:lnTo>
                      <a:pt x="13" y="291"/>
                    </a:lnTo>
                    <a:lnTo>
                      <a:pt x="20" y="248"/>
                    </a:lnTo>
                    <a:lnTo>
                      <a:pt x="30" y="206"/>
                    </a:lnTo>
                    <a:lnTo>
                      <a:pt x="40" y="167"/>
                    </a:lnTo>
                    <a:lnTo>
                      <a:pt x="53" y="125"/>
                    </a:lnTo>
                    <a:lnTo>
                      <a:pt x="68" y="84"/>
                    </a:lnTo>
                    <a:lnTo>
                      <a:pt x="82" y="44"/>
                    </a:lnTo>
                    <a:lnTo>
                      <a:pt x="98" y="3"/>
                    </a:lnTo>
                    <a:lnTo>
                      <a:pt x="100" y="1"/>
                    </a:lnTo>
                    <a:lnTo>
                      <a:pt x="88"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5" name="Google Shape;405;p18"/>
              <p:cNvSpPr/>
              <p:nvPr/>
            </p:nvSpPr>
            <p:spPr>
              <a:xfrm>
                <a:off x="2381" y="4515"/>
                <a:ext cx="7" cy="4"/>
              </a:xfrm>
              <a:custGeom>
                <a:rect b="b" l="l" r="r" t="t"/>
                <a:pathLst>
                  <a:path extrusionOk="0" h="12" w="23">
                    <a:moveTo>
                      <a:pt x="22" y="6"/>
                    </a:moveTo>
                    <a:lnTo>
                      <a:pt x="23" y="7"/>
                    </a:lnTo>
                    <a:lnTo>
                      <a:pt x="16" y="2"/>
                    </a:lnTo>
                    <a:lnTo>
                      <a:pt x="12" y="0"/>
                    </a:lnTo>
                    <a:lnTo>
                      <a:pt x="7" y="2"/>
                    </a:lnTo>
                    <a:lnTo>
                      <a:pt x="0" y="7"/>
                    </a:lnTo>
                    <a:lnTo>
                      <a:pt x="12" y="7"/>
                    </a:lnTo>
                    <a:lnTo>
                      <a:pt x="7" y="10"/>
                    </a:lnTo>
                    <a:lnTo>
                      <a:pt x="12" y="12"/>
                    </a:lnTo>
                    <a:lnTo>
                      <a:pt x="16" y="10"/>
                    </a:lnTo>
                    <a:lnTo>
                      <a:pt x="12" y="7"/>
                    </a:lnTo>
                    <a:lnTo>
                      <a:pt x="13" y="9"/>
                    </a:lnTo>
                    <a:lnTo>
                      <a:pt x="22"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6" name="Google Shape;406;p18"/>
              <p:cNvSpPr/>
              <p:nvPr/>
            </p:nvSpPr>
            <p:spPr>
              <a:xfrm>
                <a:off x="2385" y="4517"/>
                <a:ext cx="24" cy="117"/>
              </a:xfrm>
              <a:custGeom>
                <a:rect b="b" l="l" r="r" t="t"/>
                <a:pathLst>
                  <a:path extrusionOk="0" h="351" w="73">
                    <a:moveTo>
                      <a:pt x="73" y="351"/>
                    </a:moveTo>
                    <a:lnTo>
                      <a:pt x="73" y="351"/>
                    </a:lnTo>
                    <a:lnTo>
                      <a:pt x="63" y="306"/>
                    </a:lnTo>
                    <a:lnTo>
                      <a:pt x="55" y="262"/>
                    </a:lnTo>
                    <a:lnTo>
                      <a:pt x="50" y="218"/>
                    </a:lnTo>
                    <a:lnTo>
                      <a:pt x="44" y="174"/>
                    </a:lnTo>
                    <a:lnTo>
                      <a:pt x="38" y="131"/>
                    </a:lnTo>
                    <a:lnTo>
                      <a:pt x="31" y="88"/>
                    </a:lnTo>
                    <a:lnTo>
                      <a:pt x="22" y="45"/>
                    </a:lnTo>
                    <a:lnTo>
                      <a:pt x="9" y="0"/>
                    </a:lnTo>
                    <a:lnTo>
                      <a:pt x="0" y="3"/>
                    </a:lnTo>
                    <a:lnTo>
                      <a:pt x="13" y="45"/>
                    </a:lnTo>
                    <a:lnTo>
                      <a:pt x="22" y="88"/>
                    </a:lnTo>
                    <a:lnTo>
                      <a:pt x="29" y="131"/>
                    </a:lnTo>
                    <a:lnTo>
                      <a:pt x="35" y="174"/>
                    </a:lnTo>
                    <a:lnTo>
                      <a:pt x="41" y="218"/>
                    </a:lnTo>
                    <a:lnTo>
                      <a:pt x="47" y="262"/>
                    </a:lnTo>
                    <a:lnTo>
                      <a:pt x="54" y="306"/>
                    </a:lnTo>
                    <a:lnTo>
                      <a:pt x="64" y="351"/>
                    </a:lnTo>
                    <a:lnTo>
                      <a:pt x="73" y="35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7" name="Google Shape;407;p18"/>
              <p:cNvSpPr/>
              <p:nvPr/>
            </p:nvSpPr>
            <p:spPr>
              <a:xfrm>
                <a:off x="2406" y="4634"/>
                <a:ext cx="5" cy="31"/>
              </a:xfrm>
              <a:custGeom>
                <a:rect b="b" l="l" r="r" t="t"/>
                <a:pathLst>
                  <a:path extrusionOk="0" h="95" w="13">
                    <a:moveTo>
                      <a:pt x="7" y="87"/>
                    </a:moveTo>
                    <a:lnTo>
                      <a:pt x="12" y="91"/>
                    </a:lnTo>
                    <a:lnTo>
                      <a:pt x="12" y="69"/>
                    </a:lnTo>
                    <a:lnTo>
                      <a:pt x="13" y="45"/>
                    </a:lnTo>
                    <a:lnTo>
                      <a:pt x="12" y="22"/>
                    </a:lnTo>
                    <a:lnTo>
                      <a:pt x="9" y="0"/>
                    </a:lnTo>
                    <a:lnTo>
                      <a:pt x="0" y="0"/>
                    </a:lnTo>
                    <a:lnTo>
                      <a:pt x="3" y="22"/>
                    </a:lnTo>
                    <a:lnTo>
                      <a:pt x="1" y="45"/>
                    </a:lnTo>
                    <a:lnTo>
                      <a:pt x="0" y="69"/>
                    </a:lnTo>
                    <a:lnTo>
                      <a:pt x="3" y="91"/>
                    </a:lnTo>
                    <a:lnTo>
                      <a:pt x="7" y="95"/>
                    </a:lnTo>
                    <a:lnTo>
                      <a:pt x="3" y="91"/>
                    </a:lnTo>
                    <a:lnTo>
                      <a:pt x="4" y="94"/>
                    </a:lnTo>
                    <a:lnTo>
                      <a:pt x="7" y="95"/>
                    </a:lnTo>
                    <a:lnTo>
                      <a:pt x="10" y="94"/>
                    </a:lnTo>
                    <a:lnTo>
                      <a:pt x="12" y="91"/>
                    </a:lnTo>
                    <a:lnTo>
                      <a:pt x="7" y="8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8" name="Google Shape;408;p18"/>
              <p:cNvSpPr/>
              <p:nvPr/>
            </p:nvSpPr>
            <p:spPr>
              <a:xfrm>
                <a:off x="2407" y="4663"/>
                <a:ext cx="3" cy="2"/>
              </a:xfrm>
              <a:custGeom>
                <a:rect b="b" l="l" r="r" t="t"/>
                <a:pathLst>
                  <a:path extrusionOk="0" h="8" w="9">
                    <a:moveTo>
                      <a:pt x="4" y="0"/>
                    </a:moveTo>
                    <a:lnTo>
                      <a:pt x="4" y="4"/>
                    </a:lnTo>
                    <a:lnTo>
                      <a:pt x="4" y="8"/>
                    </a:lnTo>
                    <a:lnTo>
                      <a:pt x="0" y="4"/>
                    </a:lnTo>
                    <a:lnTo>
                      <a:pt x="1" y="7"/>
                    </a:lnTo>
                    <a:lnTo>
                      <a:pt x="4" y="8"/>
                    </a:lnTo>
                    <a:lnTo>
                      <a:pt x="7" y="7"/>
                    </a:lnTo>
                    <a:lnTo>
                      <a:pt x="9" y="4"/>
                    </a:lnTo>
                    <a:lnTo>
                      <a:pt x="4"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09" name="Google Shape;409;p18"/>
              <p:cNvSpPr/>
              <p:nvPr/>
            </p:nvSpPr>
            <p:spPr>
              <a:xfrm>
                <a:off x="2409" y="4654"/>
                <a:ext cx="43" cy="11"/>
              </a:xfrm>
              <a:custGeom>
                <a:rect b="b" l="l" r="r" t="t"/>
                <a:pathLst>
                  <a:path extrusionOk="0" h="35" w="129">
                    <a:moveTo>
                      <a:pt x="126" y="0"/>
                    </a:moveTo>
                    <a:lnTo>
                      <a:pt x="128" y="0"/>
                    </a:lnTo>
                    <a:lnTo>
                      <a:pt x="118" y="3"/>
                    </a:lnTo>
                    <a:lnTo>
                      <a:pt x="105" y="6"/>
                    </a:lnTo>
                    <a:lnTo>
                      <a:pt x="90" y="10"/>
                    </a:lnTo>
                    <a:lnTo>
                      <a:pt x="74" y="14"/>
                    </a:lnTo>
                    <a:lnTo>
                      <a:pt x="55" y="19"/>
                    </a:lnTo>
                    <a:lnTo>
                      <a:pt x="37" y="23"/>
                    </a:lnTo>
                    <a:lnTo>
                      <a:pt x="18" y="26"/>
                    </a:lnTo>
                    <a:lnTo>
                      <a:pt x="0" y="27"/>
                    </a:lnTo>
                    <a:lnTo>
                      <a:pt x="0" y="35"/>
                    </a:lnTo>
                    <a:lnTo>
                      <a:pt x="18" y="34"/>
                    </a:lnTo>
                    <a:lnTo>
                      <a:pt x="37" y="31"/>
                    </a:lnTo>
                    <a:lnTo>
                      <a:pt x="55" y="27"/>
                    </a:lnTo>
                    <a:lnTo>
                      <a:pt x="74" y="23"/>
                    </a:lnTo>
                    <a:lnTo>
                      <a:pt x="93" y="19"/>
                    </a:lnTo>
                    <a:lnTo>
                      <a:pt x="108" y="14"/>
                    </a:lnTo>
                    <a:lnTo>
                      <a:pt x="121" y="11"/>
                    </a:lnTo>
                    <a:lnTo>
                      <a:pt x="128" y="9"/>
                    </a:lnTo>
                    <a:lnTo>
                      <a:pt x="129" y="9"/>
                    </a:lnTo>
                    <a:lnTo>
                      <a:pt x="126"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0" name="Google Shape;410;p18"/>
              <p:cNvSpPr/>
              <p:nvPr/>
            </p:nvSpPr>
            <p:spPr>
              <a:xfrm>
                <a:off x="2451" y="4643"/>
                <a:ext cx="37" cy="14"/>
              </a:xfrm>
              <a:custGeom>
                <a:rect b="b" l="l" r="r" t="t"/>
                <a:pathLst>
                  <a:path extrusionOk="0" h="42" w="111">
                    <a:moveTo>
                      <a:pt x="108" y="0"/>
                    </a:moveTo>
                    <a:lnTo>
                      <a:pt x="105" y="1"/>
                    </a:lnTo>
                    <a:lnTo>
                      <a:pt x="96" y="7"/>
                    </a:lnTo>
                    <a:lnTo>
                      <a:pt x="83" y="11"/>
                    </a:lnTo>
                    <a:lnTo>
                      <a:pt x="71" y="15"/>
                    </a:lnTo>
                    <a:lnTo>
                      <a:pt x="58" y="19"/>
                    </a:lnTo>
                    <a:lnTo>
                      <a:pt x="45" y="23"/>
                    </a:lnTo>
                    <a:lnTo>
                      <a:pt x="31" y="26"/>
                    </a:lnTo>
                    <a:lnTo>
                      <a:pt x="16" y="29"/>
                    </a:lnTo>
                    <a:lnTo>
                      <a:pt x="0" y="33"/>
                    </a:lnTo>
                    <a:lnTo>
                      <a:pt x="3" y="42"/>
                    </a:lnTo>
                    <a:lnTo>
                      <a:pt x="16" y="37"/>
                    </a:lnTo>
                    <a:lnTo>
                      <a:pt x="31" y="35"/>
                    </a:lnTo>
                    <a:lnTo>
                      <a:pt x="45" y="32"/>
                    </a:lnTo>
                    <a:lnTo>
                      <a:pt x="61" y="28"/>
                    </a:lnTo>
                    <a:lnTo>
                      <a:pt x="74" y="23"/>
                    </a:lnTo>
                    <a:lnTo>
                      <a:pt x="86" y="19"/>
                    </a:lnTo>
                    <a:lnTo>
                      <a:pt x="99" y="15"/>
                    </a:lnTo>
                    <a:lnTo>
                      <a:pt x="111" y="9"/>
                    </a:lnTo>
                    <a:lnTo>
                      <a:pt x="108" y="11"/>
                    </a:lnTo>
                    <a:lnTo>
                      <a:pt x="108"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1" name="Google Shape;411;p18"/>
              <p:cNvSpPr/>
              <p:nvPr/>
            </p:nvSpPr>
            <p:spPr>
              <a:xfrm>
                <a:off x="2486" y="4639"/>
                <a:ext cx="5" cy="7"/>
              </a:xfrm>
              <a:custGeom>
                <a:rect b="b" l="l" r="r" t="t"/>
                <a:pathLst>
                  <a:path extrusionOk="0" h="21" w="16">
                    <a:moveTo>
                      <a:pt x="10" y="10"/>
                    </a:moveTo>
                    <a:lnTo>
                      <a:pt x="5" y="5"/>
                    </a:lnTo>
                    <a:lnTo>
                      <a:pt x="3" y="10"/>
                    </a:lnTo>
                    <a:lnTo>
                      <a:pt x="0" y="10"/>
                    </a:lnTo>
                    <a:lnTo>
                      <a:pt x="2" y="10"/>
                    </a:lnTo>
                    <a:lnTo>
                      <a:pt x="2" y="21"/>
                    </a:lnTo>
                    <a:lnTo>
                      <a:pt x="6" y="18"/>
                    </a:lnTo>
                    <a:lnTo>
                      <a:pt x="9" y="15"/>
                    </a:lnTo>
                    <a:lnTo>
                      <a:pt x="13" y="11"/>
                    </a:lnTo>
                    <a:lnTo>
                      <a:pt x="16" y="5"/>
                    </a:lnTo>
                    <a:lnTo>
                      <a:pt x="10" y="1"/>
                    </a:lnTo>
                    <a:lnTo>
                      <a:pt x="16" y="5"/>
                    </a:lnTo>
                    <a:lnTo>
                      <a:pt x="15" y="1"/>
                    </a:lnTo>
                    <a:lnTo>
                      <a:pt x="10" y="0"/>
                    </a:lnTo>
                    <a:lnTo>
                      <a:pt x="6" y="1"/>
                    </a:lnTo>
                    <a:lnTo>
                      <a:pt x="5" y="5"/>
                    </a:lnTo>
                    <a:lnTo>
                      <a:pt x="10"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2" name="Google Shape;412;p18"/>
              <p:cNvSpPr/>
              <p:nvPr/>
            </p:nvSpPr>
            <p:spPr>
              <a:xfrm>
                <a:off x="2488" y="4639"/>
                <a:ext cx="3" cy="4"/>
              </a:xfrm>
              <a:custGeom>
                <a:rect b="b" l="l" r="r" t="t"/>
                <a:pathLst>
                  <a:path extrusionOk="0" h="10" w="11">
                    <a:moveTo>
                      <a:pt x="5" y="10"/>
                    </a:moveTo>
                    <a:lnTo>
                      <a:pt x="5" y="5"/>
                    </a:lnTo>
                    <a:lnTo>
                      <a:pt x="5" y="1"/>
                    </a:lnTo>
                    <a:lnTo>
                      <a:pt x="11" y="5"/>
                    </a:lnTo>
                    <a:lnTo>
                      <a:pt x="10" y="1"/>
                    </a:lnTo>
                    <a:lnTo>
                      <a:pt x="5" y="0"/>
                    </a:lnTo>
                    <a:lnTo>
                      <a:pt x="1" y="1"/>
                    </a:lnTo>
                    <a:lnTo>
                      <a:pt x="0" y="5"/>
                    </a:lnTo>
                    <a:lnTo>
                      <a:pt x="5"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3" name="Google Shape;413;p18"/>
              <p:cNvSpPr/>
              <p:nvPr/>
            </p:nvSpPr>
            <p:spPr>
              <a:xfrm>
                <a:off x="2483" y="4636"/>
                <a:ext cx="6" cy="7"/>
              </a:xfrm>
              <a:custGeom>
                <a:rect b="b" l="l" r="r" t="t"/>
                <a:pathLst>
                  <a:path extrusionOk="0" h="20" w="20">
                    <a:moveTo>
                      <a:pt x="0" y="3"/>
                    </a:moveTo>
                    <a:lnTo>
                      <a:pt x="0" y="6"/>
                    </a:lnTo>
                    <a:lnTo>
                      <a:pt x="3" y="10"/>
                    </a:lnTo>
                    <a:lnTo>
                      <a:pt x="9" y="15"/>
                    </a:lnTo>
                    <a:lnTo>
                      <a:pt x="15" y="18"/>
                    </a:lnTo>
                    <a:lnTo>
                      <a:pt x="20" y="20"/>
                    </a:lnTo>
                    <a:lnTo>
                      <a:pt x="20" y="11"/>
                    </a:lnTo>
                    <a:lnTo>
                      <a:pt x="18" y="10"/>
                    </a:lnTo>
                    <a:lnTo>
                      <a:pt x="15" y="7"/>
                    </a:lnTo>
                    <a:lnTo>
                      <a:pt x="12" y="4"/>
                    </a:lnTo>
                    <a:lnTo>
                      <a:pt x="9" y="0"/>
                    </a:lnTo>
                    <a:lnTo>
                      <a:pt x="9" y="3"/>
                    </a:lnTo>
                    <a:lnTo>
                      <a:pt x="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4" name="Google Shape;414;p18"/>
              <p:cNvSpPr/>
              <p:nvPr/>
            </p:nvSpPr>
            <p:spPr>
              <a:xfrm>
                <a:off x="2481" y="4627"/>
                <a:ext cx="5" cy="10"/>
              </a:xfrm>
              <a:custGeom>
                <a:rect b="b" l="l" r="r" t="t"/>
                <a:pathLst>
                  <a:path extrusionOk="0" h="31" w="15">
                    <a:moveTo>
                      <a:pt x="0" y="5"/>
                    </a:moveTo>
                    <a:lnTo>
                      <a:pt x="0" y="4"/>
                    </a:lnTo>
                    <a:lnTo>
                      <a:pt x="2" y="11"/>
                    </a:lnTo>
                    <a:lnTo>
                      <a:pt x="3" y="18"/>
                    </a:lnTo>
                    <a:lnTo>
                      <a:pt x="5" y="25"/>
                    </a:lnTo>
                    <a:lnTo>
                      <a:pt x="6" y="31"/>
                    </a:lnTo>
                    <a:lnTo>
                      <a:pt x="15" y="31"/>
                    </a:lnTo>
                    <a:lnTo>
                      <a:pt x="13" y="25"/>
                    </a:lnTo>
                    <a:lnTo>
                      <a:pt x="12" y="18"/>
                    </a:lnTo>
                    <a:lnTo>
                      <a:pt x="10" y="11"/>
                    </a:lnTo>
                    <a:lnTo>
                      <a:pt x="9" y="4"/>
                    </a:lnTo>
                    <a:lnTo>
                      <a:pt x="9" y="3"/>
                    </a:lnTo>
                    <a:lnTo>
                      <a:pt x="9" y="4"/>
                    </a:lnTo>
                    <a:lnTo>
                      <a:pt x="8" y="1"/>
                    </a:lnTo>
                    <a:lnTo>
                      <a:pt x="5" y="0"/>
                    </a:lnTo>
                    <a:lnTo>
                      <a:pt x="2" y="1"/>
                    </a:lnTo>
                    <a:lnTo>
                      <a:pt x="0" y="4"/>
                    </a:lnTo>
                    <a:lnTo>
                      <a:pt x="0"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5" name="Google Shape;415;p18"/>
              <p:cNvSpPr/>
              <p:nvPr/>
            </p:nvSpPr>
            <p:spPr>
              <a:xfrm>
                <a:off x="2478" y="4621"/>
                <a:ext cx="6" cy="7"/>
              </a:xfrm>
              <a:custGeom>
                <a:rect b="b" l="l" r="r" t="t"/>
                <a:pathLst>
                  <a:path extrusionOk="0" h="23" w="16">
                    <a:moveTo>
                      <a:pt x="0" y="4"/>
                    </a:moveTo>
                    <a:lnTo>
                      <a:pt x="0" y="4"/>
                    </a:lnTo>
                    <a:lnTo>
                      <a:pt x="2" y="9"/>
                    </a:lnTo>
                    <a:lnTo>
                      <a:pt x="3" y="12"/>
                    </a:lnTo>
                    <a:lnTo>
                      <a:pt x="4" y="16"/>
                    </a:lnTo>
                    <a:lnTo>
                      <a:pt x="7" y="23"/>
                    </a:lnTo>
                    <a:lnTo>
                      <a:pt x="16" y="21"/>
                    </a:lnTo>
                    <a:lnTo>
                      <a:pt x="13" y="14"/>
                    </a:lnTo>
                    <a:lnTo>
                      <a:pt x="12" y="9"/>
                    </a:lnTo>
                    <a:lnTo>
                      <a:pt x="10" y="7"/>
                    </a:lnTo>
                    <a:lnTo>
                      <a:pt x="9" y="4"/>
                    </a:lnTo>
                    <a:lnTo>
                      <a:pt x="7" y="1"/>
                    </a:lnTo>
                    <a:lnTo>
                      <a:pt x="4" y="0"/>
                    </a:lnTo>
                    <a:lnTo>
                      <a:pt x="2" y="1"/>
                    </a:lnTo>
                    <a:lnTo>
                      <a:pt x="0"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6" name="Google Shape;416;p18"/>
              <p:cNvSpPr/>
              <p:nvPr/>
            </p:nvSpPr>
            <p:spPr>
              <a:xfrm>
                <a:off x="2466" y="4476"/>
                <a:ext cx="15" cy="146"/>
              </a:xfrm>
              <a:custGeom>
                <a:rect b="b" l="l" r="r" t="t"/>
                <a:pathLst>
                  <a:path extrusionOk="0" h="437" w="47">
                    <a:moveTo>
                      <a:pt x="3" y="5"/>
                    </a:moveTo>
                    <a:lnTo>
                      <a:pt x="5" y="5"/>
                    </a:lnTo>
                    <a:lnTo>
                      <a:pt x="0" y="61"/>
                    </a:lnTo>
                    <a:lnTo>
                      <a:pt x="0" y="115"/>
                    </a:lnTo>
                    <a:lnTo>
                      <a:pt x="5" y="169"/>
                    </a:lnTo>
                    <a:lnTo>
                      <a:pt x="9" y="221"/>
                    </a:lnTo>
                    <a:lnTo>
                      <a:pt x="15" y="273"/>
                    </a:lnTo>
                    <a:lnTo>
                      <a:pt x="22" y="326"/>
                    </a:lnTo>
                    <a:lnTo>
                      <a:pt x="29" y="381"/>
                    </a:lnTo>
                    <a:lnTo>
                      <a:pt x="38" y="437"/>
                    </a:lnTo>
                    <a:lnTo>
                      <a:pt x="47" y="437"/>
                    </a:lnTo>
                    <a:lnTo>
                      <a:pt x="38" y="381"/>
                    </a:lnTo>
                    <a:lnTo>
                      <a:pt x="31" y="326"/>
                    </a:lnTo>
                    <a:lnTo>
                      <a:pt x="24" y="273"/>
                    </a:lnTo>
                    <a:lnTo>
                      <a:pt x="18" y="221"/>
                    </a:lnTo>
                    <a:lnTo>
                      <a:pt x="13" y="169"/>
                    </a:lnTo>
                    <a:lnTo>
                      <a:pt x="12" y="115"/>
                    </a:lnTo>
                    <a:lnTo>
                      <a:pt x="12" y="61"/>
                    </a:lnTo>
                    <a:lnTo>
                      <a:pt x="13" y="5"/>
                    </a:lnTo>
                    <a:lnTo>
                      <a:pt x="15" y="5"/>
                    </a:lnTo>
                    <a:lnTo>
                      <a:pt x="13" y="5"/>
                    </a:lnTo>
                    <a:lnTo>
                      <a:pt x="12" y="2"/>
                    </a:lnTo>
                    <a:lnTo>
                      <a:pt x="9" y="0"/>
                    </a:lnTo>
                    <a:lnTo>
                      <a:pt x="6" y="2"/>
                    </a:lnTo>
                    <a:lnTo>
                      <a:pt x="5" y="5"/>
                    </a:lnTo>
                    <a:lnTo>
                      <a:pt x="3"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7" name="Google Shape;417;p18"/>
              <p:cNvSpPr/>
              <p:nvPr/>
            </p:nvSpPr>
            <p:spPr>
              <a:xfrm>
                <a:off x="2467" y="4468"/>
                <a:ext cx="7" cy="10"/>
              </a:xfrm>
              <a:custGeom>
                <a:rect b="b" l="l" r="r" t="t"/>
                <a:pathLst>
                  <a:path extrusionOk="0" h="30" w="22">
                    <a:moveTo>
                      <a:pt x="19" y="10"/>
                    </a:moveTo>
                    <a:lnTo>
                      <a:pt x="13" y="3"/>
                    </a:lnTo>
                    <a:lnTo>
                      <a:pt x="9" y="10"/>
                    </a:lnTo>
                    <a:lnTo>
                      <a:pt x="6" y="17"/>
                    </a:lnTo>
                    <a:lnTo>
                      <a:pt x="3" y="23"/>
                    </a:lnTo>
                    <a:lnTo>
                      <a:pt x="0" y="30"/>
                    </a:lnTo>
                    <a:lnTo>
                      <a:pt x="12" y="30"/>
                    </a:lnTo>
                    <a:lnTo>
                      <a:pt x="12" y="25"/>
                    </a:lnTo>
                    <a:lnTo>
                      <a:pt x="15" y="20"/>
                    </a:lnTo>
                    <a:lnTo>
                      <a:pt x="18" y="13"/>
                    </a:lnTo>
                    <a:lnTo>
                      <a:pt x="22" y="8"/>
                    </a:lnTo>
                    <a:lnTo>
                      <a:pt x="16" y="1"/>
                    </a:lnTo>
                    <a:lnTo>
                      <a:pt x="22" y="8"/>
                    </a:lnTo>
                    <a:lnTo>
                      <a:pt x="22" y="4"/>
                    </a:lnTo>
                    <a:lnTo>
                      <a:pt x="21" y="1"/>
                    </a:lnTo>
                    <a:lnTo>
                      <a:pt x="16" y="0"/>
                    </a:lnTo>
                    <a:lnTo>
                      <a:pt x="13" y="3"/>
                    </a:lnTo>
                    <a:lnTo>
                      <a:pt x="19"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8" name="Google Shape;418;p18"/>
              <p:cNvSpPr/>
              <p:nvPr/>
            </p:nvSpPr>
            <p:spPr>
              <a:xfrm>
                <a:off x="2370" y="4463"/>
                <a:ext cx="17" cy="53"/>
              </a:xfrm>
              <a:custGeom>
                <a:rect b="b" l="l" r="r" t="t"/>
                <a:pathLst>
                  <a:path extrusionOk="0" h="159" w="51">
                    <a:moveTo>
                      <a:pt x="0" y="0"/>
                    </a:moveTo>
                    <a:lnTo>
                      <a:pt x="9" y="20"/>
                    </a:lnTo>
                    <a:lnTo>
                      <a:pt x="16" y="41"/>
                    </a:lnTo>
                    <a:lnTo>
                      <a:pt x="23" y="63"/>
                    </a:lnTo>
                    <a:lnTo>
                      <a:pt x="30" y="86"/>
                    </a:lnTo>
                    <a:lnTo>
                      <a:pt x="36" y="107"/>
                    </a:lnTo>
                    <a:lnTo>
                      <a:pt x="42" y="126"/>
                    </a:lnTo>
                    <a:lnTo>
                      <a:pt x="46" y="145"/>
                    </a:lnTo>
                    <a:lnTo>
                      <a:pt x="51" y="159"/>
                    </a:lnTo>
                    <a:lnTo>
                      <a:pt x="0"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19" name="Google Shape;419;p18"/>
              <p:cNvSpPr/>
              <p:nvPr/>
            </p:nvSpPr>
            <p:spPr>
              <a:xfrm>
                <a:off x="2368" y="4462"/>
                <a:ext cx="3" cy="2"/>
              </a:xfrm>
              <a:custGeom>
                <a:rect b="b" l="l" r="r" t="t"/>
                <a:pathLst>
                  <a:path extrusionOk="0" h="5" w="9">
                    <a:moveTo>
                      <a:pt x="9" y="3"/>
                    </a:moveTo>
                    <a:lnTo>
                      <a:pt x="8" y="0"/>
                    </a:lnTo>
                    <a:lnTo>
                      <a:pt x="3" y="0"/>
                    </a:lnTo>
                    <a:lnTo>
                      <a:pt x="0" y="1"/>
                    </a:lnTo>
                    <a:lnTo>
                      <a:pt x="0" y="5"/>
                    </a:lnTo>
                    <a:lnTo>
                      <a:pt x="9"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0" name="Google Shape;420;p18"/>
              <p:cNvSpPr/>
              <p:nvPr/>
            </p:nvSpPr>
            <p:spPr>
              <a:xfrm>
                <a:off x="2368" y="4463"/>
                <a:ext cx="20" cy="54"/>
              </a:xfrm>
              <a:custGeom>
                <a:rect b="b" l="l" r="r" t="t"/>
                <a:pathLst>
                  <a:path extrusionOk="0" h="161" w="60">
                    <a:moveTo>
                      <a:pt x="60" y="158"/>
                    </a:moveTo>
                    <a:lnTo>
                      <a:pt x="56" y="144"/>
                    </a:lnTo>
                    <a:lnTo>
                      <a:pt x="51" y="126"/>
                    </a:lnTo>
                    <a:lnTo>
                      <a:pt x="45" y="106"/>
                    </a:lnTo>
                    <a:lnTo>
                      <a:pt x="40" y="85"/>
                    </a:lnTo>
                    <a:lnTo>
                      <a:pt x="32" y="63"/>
                    </a:lnTo>
                    <a:lnTo>
                      <a:pt x="25" y="40"/>
                    </a:lnTo>
                    <a:lnTo>
                      <a:pt x="18" y="19"/>
                    </a:lnTo>
                    <a:lnTo>
                      <a:pt x="9" y="0"/>
                    </a:lnTo>
                    <a:lnTo>
                      <a:pt x="0" y="2"/>
                    </a:lnTo>
                    <a:lnTo>
                      <a:pt x="9" y="22"/>
                    </a:lnTo>
                    <a:lnTo>
                      <a:pt x="16" y="43"/>
                    </a:lnTo>
                    <a:lnTo>
                      <a:pt x="24" y="66"/>
                    </a:lnTo>
                    <a:lnTo>
                      <a:pt x="31" y="88"/>
                    </a:lnTo>
                    <a:lnTo>
                      <a:pt x="37" y="109"/>
                    </a:lnTo>
                    <a:lnTo>
                      <a:pt x="43" y="129"/>
                    </a:lnTo>
                    <a:lnTo>
                      <a:pt x="47" y="147"/>
                    </a:lnTo>
                    <a:lnTo>
                      <a:pt x="51" y="161"/>
                    </a:lnTo>
                    <a:lnTo>
                      <a:pt x="60" y="15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1" name="Google Shape;421;p18"/>
              <p:cNvSpPr/>
              <p:nvPr/>
            </p:nvSpPr>
            <p:spPr>
              <a:xfrm>
                <a:off x="2385" y="4516"/>
                <a:ext cx="3" cy="2"/>
              </a:xfrm>
              <a:custGeom>
                <a:rect b="b" l="l" r="r" t="t"/>
                <a:pathLst>
                  <a:path extrusionOk="0" h="6" w="9">
                    <a:moveTo>
                      <a:pt x="0" y="3"/>
                    </a:moveTo>
                    <a:lnTo>
                      <a:pt x="3" y="6"/>
                    </a:lnTo>
                    <a:lnTo>
                      <a:pt x="6" y="6"/>
                    </a:lnTo>
                    <a:lnTo>
                      <a:pt x="9" y="4"/>
                    </a:lnTo>
                    <a:lnTo>
                      <a:pt x="9" y="0"/>
                    </a:lnTo>
                    <a:lnTo>
                      <a:pt x="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2" name="Google Shape;422;p18"/>
              <p:cNvSpPr/>
              <p:nvPr/>
            </p:nvSpPr>
            <p:spPr>
              <a:xfrm>
                <a:off x="2231" y="4433"/>
                <a:ext cx="42" cy="111"/>
              </a:xfrm>
              <a:custGeom>
                <a:rect b="b" l="l" r="r" t="t"/>
                <a:pathLst>
                  <a:path extrusionOk="0" h="331" w="127">
                    <a:moveTo>
                      <a:pt x="123" y="329"/>
                    </a:moveTo>
                    <a:lnTo>
                      <a:pt x="108" y="305"/>
                    </a:lnTo>
                    <a:lnTo>
                      <a:pt x="100" y="281"/>
                    </a:lnTo>
                    <a:lnTo>
                      <a:pt x="95" y="254"/>
                    </a:lnTo>
                    <a:lnTo>
                      <a:pt x="94" y="228"/>
                    </a:lnTo>
                    <a:lnTo>
                      <a:pt x="95" y="201"/>
                    </a:lnTo>
                    <a:lnTo>
                      <a:pt x="98" y="174"/>
                    </a:lnTo>
                    <a:lnTo>
                      <a:pt x="101" y="150"/>
                    </a:lnTo>
                    <a:lnTo>
                      <a:pt x="103" y="127"/>
                    </a:lnTo>
                    <a:lnTo>
                      <a:pt x="103" y="96"/>
                    </a:lnTo>
                    <a:lnTo>
                      <a:pt x="101" y="61"/>
                    </a:lnTo>
                    <a:lnTo>
                      <a:pt x="106" y="30"/>
                    </a:lnTo>
                    <a:lnTo>
                      <a:pt x="120" y="9"/>
                    </a:lnTo>
                    <a:lnTo>
                      <a:pt x="124" y="6"/>
                    </a:lnTo>
                    <a:lnTo>
                      <a:pt x="127" y="3"/>
                    </a:lnTo>
                    <a:lnTo>
                      <a:pt x="127" y="2"/>
                    </a:lnTo>
                    <a:lnTo>
                      <a:pt x="127" y="0"/>
                    </a:lnTo>
                    <a:lnTo>
                      <a:pt x="124" y="3"/>
                    </a:lnTo>
                    <a:lnTo>
                      <a:pt x="120" y="4"/>
                    </a:lnTo>
                    <a:lnTo>
                      <a:pt x="114" y="4"/>
                    </a:lnTo>
                    <a:lnTo>
                      <a:pt x="107" y="4"/>
                    </a:lnTo>
                    <a:lnTo>
                      <a:pt x="98" y="4"/>
                    </a:lnTo>
                    <a:lnTo>
                      <a:pt x="91" y="6"/>
                    </a:lnTo>
                    <a:lnTo>
                      <a:pt x="84" y="7"/>
                    </a:lnTo>
                    <a:lnTo>
                      <a:pt x="77" y="10"/>
                    </a:lnTo>
                    <a:lnTo>
                      <a:pt x="75" y="13"/>
                    </a:lnTo>
                    <a:lnTo>
                      <a:pt x="75" y="17"/>
                    </a:lnTo>
                    <a:lnTo>
                      <a:pt x="77" y="23"/>
                    </a:lnTo>
                    <a:lnTo>
                      <a:pt x="81" y="25"/>
                    </a:lnTo>
                    <a:lnTo>
                      <a:pt x="72" y="40"/>
                    </a:lnTo>
                    <a:lnTo>
                      <a:pt x="64" y="52"/>
                    </a:lnTo>
                    <a:lnTo>
                      <a:pt x="58" y="66"/>
                    </a:lnTo>
                    <a:lnTo>
                      <a:pt x="53" y="82"/>
                    </a:lnTo>
                    <a:lnTo>
                      <a:pt x="49" y="111"/>
                    </a:lnTo>
                    <a:lnTo>
                      <a:pt x="45" y="139"/>
                    </a:lnTo>
                    <a:lnTo>
                      <a:pt x="39" y="169"/>
                    </a:lnTo>
                    <a:lnTo>
                      <a:pt x="33" y="197"/>
                    </a:lnTo>
                    <a:lnTo>
                      <a:pt x="26" y="225"/>
                    </a:lnTo>
                    <a:lnTo>
                      <a:pt x="19" y="253"/>
                    </a:lnTo>
                    <a:lnTo>
                      <a:pt x="10" y="280"/>
                    </a:lnTo>
                    <a:lnTo>
                      <a:pt x="0" y="308"/>
                    </a:lnTo>
                    <a:lnTo>
                      <a:pt x="13" y="316"/>
                    </a:lnTo>
                    <a:lnTo>
                      <a:pt x="27" y="322"/>
                    </a:lnTo>
                    <a:lnTo>
                      <a:pt x="43" y="326"/>
                    </a:lnTo>
                    <a:lnTo>
                      <a:pt x="58" y="329"/>
                    </a:lnTo>
                    <a:lnTo>
                      <a:pt x="74" y="330"/>
                    </a:lnTo>
                    <a:lnTo>
                      <a:pt x="90" y="331"/>
                    </a:lnTo>
                    <a:lnTo>
                      <a:pt x="107" y="330"/>
                    </a:lnTo>
                    <a:lnTo>
                      <a:pt x="123" y="329"/>
                    </a:lnTo>
                    <a:close/>
                  </a:path>
                </a:pathLst>
              </a:custGeom>
              <a:solidFill>
                <a:srgbClr val="E0AD7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3" name="Google Shape;423;p18"/>
              <p:cNvSpPr/>
              <p:nvPr/>
            </p:nvSpPr>
            <p:spPr>
              <a:xfrm>
                <a:off x="2260" y="4476"/>
                <a:ext cx="13" cy="68"/>
              </a:xfrm>
              <a:custGeom>
                <a:rect b="b" l="l" r="r" t="t"/>
                <a:pathLst>
                  <a:path extrusionOk="0" h="204" w="39">
                    <a:moveTo>
                      <a:pt x="10" y="0"/>
                    </a:moveTo>
                    <a:lnTo>
                      <a:pt x="10" y="0"/>
                    </a:lnTo>
                    <a:lnTo>
                      <a:pt x="9" y="23"/>
                    </a:lnTo>
                    <a:lnTo>
                      <a:pt x="6" y="47"/>
                    </a:lnTo>
                    <a:lnTo>
                      <a:pt x="3" y="74"/>
                    </a:lnTo>
                    <a:lnTo>
                      <a:pt x="0" y="101"/>
                    </a:lnTo>
                    <a:lnTo>
                      <a:pt x="3" y="127"/>
                    </a:lnTo>
                    <a:lnTo>
                      <a:pt x="7" y="154"/>
                    </a:lnTo>
                    <a:lnTo>
                      <a:pt x="16" y="179"/>
                    </a:lnTo>
                    <a:lnTo>
                      <a:pt x="31" y="204"/>
                    </a:lnTo>
                    <a:lnTo>
                      <a:pt x="39" y="199"/>
                    </a:lnTo>
                    <a:lnTo>
                      <a:pt x="25" y="176"/>
                    </a:lnTo>
                    <a:lnTo>
                      <a:pt x="16" y="154"/>
                    </a:lnTo>
                    <a:lnTo>
                      <a:pt x="12" y="127"/>
                    </a:lnTo>
                    <a:lnTo>
                      <a:pt x="12" y="101"/>
                    </a:lnTo>
                    <a:lnTo>
                      <a:pt x="12" y="74"/>
                    </a:lnTo>
                    <a:lnTo>
                      <a:pt x="15" y="47"/>
                    </a:lnTo>
                    <a:lnTo>
                      <a:pt x="18" y="23"/>
                    </a:lnTo>
                    <a:lnTo>
                      <a:pt x="19" y="0"/>
                    </a:lnTo>
                    <a:lnTo>
                      <a:pt x="1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4" name="Google Shape;424;p18"/>
              <p:cNvSpPr/>
              <p:nvPr/>
            </p:nvSpPr>
            <p:spPr>
              <a:xfrm>
                <a:off x="2263" y="4435"/>
                <a:ext cx="9" cy="41"/>
              </a:xfrm>
              <a:custGeom>
                <a:rect b="b" l="l" r="r" t="t"/>
                <a:pathLst>
                  <a:path extrusionOk="0" h="123" w="26">
                    <a:moveTo>
                      <a:pt x="20" y="0"/>
                    </a:moveTo>
                    <a:lnTo>
                      <a:pt x="20" y="0"/>
                    </a:lnTo>
                    <a:lnTo>
                      <a:pt x="4" y="24"/>
                    </a:lnTo>
                    <a:lnTo>
                      <a:pt x="0" y="57"/>
                    </a:lnTo>
                    <a:lnTo>
                      <a:pt x="0" y="92"/>
                    </a:lnTo>
                    <a:lnTo>
                      <a:pt x="1" y="123"/>
                    </a:lnTo>
                    <a:lnTo>
                      <a:pt x="10" y="123"/>
                    </a:lnTo>
                    <a:lnTo>
                      <a:pt x="11" y="92"/>
                    </a:lnTo>
                    <a:lnTo>
                      <a:pt x="9" y="57"/>
                    </a:lnTo>
                    <a:lnTo>
                      <a:pt x="13" y="27"/>
                    </a:lnTo>
                    <a:lnTo>
                      <a:pt x="26" y="9"/>
                    </a:lnTo>
                    <a:lnTo>
                      <a:pt x="2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5" name="Google Shape;425;p18"/>
              <p:cNvSpPr/>
              <p:nvPr/>
            </p:nvSpPr>
            <p:spPr>
              <a:xfrm>
                <a:off x="2270" y="4432"/>
                <a:ext cx="5" cy="6"/>
              </a:xfrm>
              <a:custGeom>
                <a:rect b="b" l="l" r="r" t="t"/>
                <a:pathLst>
                  <a:path extrusionOk="0" h="17" w="16">
                    <a:moveTo>
                      <a:pt x="15" y="6"/>
                    </a:moveTo>
                    <a:lnTo>
                      <a:pt x="7" y="7"/>
                    </a:lnTo>
                    <a:lnTo>
                      <a:pt x="5" y="6"/>
                    </a:lnTo>
                    <a:lnTo>
                      <a:pt x="6" y="4"/>
                    </a:lnTo>
                    <a:lnTo>
                      <a:pt x="5" y="6"/>
                    </a:lnTo>
                    <a:lnTo>
                      <a:pt x="0" y="8"/>
                    </a:lnTo>
                    <a:lnTo>
                      <a:pt x="6" y="17"/>
                    </a:lnTo>
                    <a:lnTo>
                      <a:pt x="10" y="14"/>
                    </a:lnTo>
                    <a:lnTo>
                      <a:pt x="15" y="10"/>
                    </a:lnTo>
                    <a:lnTo>
                      <a:pt x="16" y="6"/>
                    </a:lnTo>
                    <a:lnTo>
                      <a:pt x="13" y="1"/>
                    </a:lnTo>
                    <a:lnTo>
                      <a:pt x="6" y="3"/>
                    </a:lnTo>
                    <a:lnTo>
                      <a:pt x="13" y="1"/>
                    </a:lnTo>
                    <a:lnTo>
                      <a:pt x="10" y="0"/>
                    </a:lnTo>
                    <a:lnTo>
                      <a:pt x="9" y="1"/>
                    </a:lnTo>
                    <a:lnTo>
                      <a:pt x="7" y="4"/>
                    </a:lnTo>
                    <a:lnTo>
                      <a:pt x="7" y="7"/>
                    </a:lnTo>
                    <a:lnTo>
                      <a:pt x="15"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6" name="Google Shape;426;p18"/>
              <p:cNvSpPr/>
              <p:nvPr/>
            </p:nvSpPr>
            <p:spPr>
              <a:xfrm>
                <a:off x="2256" y="4433"/>
                <a:ext cx="19" cy="5"/>
              </a:xfrm>
              <a:custGeom>
                <a:rect b="b" l="l" r="r" t="t"/>
                <a:pathLst>
                  <a:path extrusionOk="0" h="15" w="58">
                    <a:moveTo>
                      <a:pt x="5" y="14"/>
                    </a:moveTo>
                    <a:lnTo>
                      <a:pt x="5" y="15"/>
                    </a:lnTo>
                    <a:lnTo>
                      <a:pt x="11" y="12"/>
                    </a:lnTo>
                    <a:lnTo>
                      <a:pt x="17" y="11"/>
                    </a:lnTo>
                    <a:lnTo>
                      <a:pt x="24" y="10"/>
                    </a:lnTo>
                    <a:lnTo>
                      <a:pt x="33" y="11"/>
                    </a:lnTo>
                    <a:lnTo>
                      <a:pt x="40" y="11"/>
                    </a:lnTo>
                    <a:lnTo>
                      <a:pt x="46" y="10"/>
                    </a:lnTo>
                    <a:lnTo>
                      <a:pt x="53" y="8"/>
                    </a:lnTo>
                    <a:lnTo>
                      <a:pt x="58" y="3"/>
                    </a:lnTo>
                    <a:lnTo>
                      <a:pt x="49" y="0"/>
                    </a:lnTo>
                    <a:lnTo>
                      <a:pt x="48" y="0"/>
                    </a:lnTo>
                    <a:lnTo>
                      <a:pt x="46" y="1"/>
                    </a:lnTo>
                    <a:lnTo>
                      <a:pt x="40" y="0"/>
                    </a:lnTo>
                    <a:lnTo>
                      <a:pt x="33" y="0"/>
                    </a:lnTo>
                    <a:lnTo>
                      <a:pt x="24" y="1"/>
                    </a:lnTo>
                    <a:lnTo>
                      <a:pt x="17" y="3"/>
                    </a:lnTo>
                    <a:lnTo>
                      <a:pt x="8" y="4"/>
                    </a:lnTo>
                    <a:lnTo>
                      <a:pt x="0" y="7"/>
                    </a:lnTo>
                    <a:lnTo>
                      <a:pt x="0" y="8"/>
                    </a:lnTo>
                    <a:lnTo>
                      <a:pt x="5"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7" name="Google Shape;427;p18"/>
              <p:cNvSpPr/>
              <p:nvPr/>
            </p:nvSpPr>
            <p:spPr>
              <a:xfrm>
                <a:off x="2255" y="4436"/>
                <a:ext cx="4" cy="7"/>
              </a:xfrm>
              <a:custGeom>
                <a:rect b="b" l="l" r="r" t="t"/>
                <a:pathLst>
                  <a:path extrusionOk="0" h="23" w="14">
                    <a:moveTo>
                      <a:pt x="14" y="21"/>
                    </a:moveTo>
                    <a:lnTo>
                      <a:pt x="11" y="14"/>
                    </a:lnTo>
                    <a:lnTo>
                      <a:pt x="10" y="13"/>
                    </a:lnTo>
                    <a:lnTo>
                      <a:pt x="8" y="10"/>
                    </a:lnTo>
                    <a:lnTo>
                      <a:pt x="8" y="6"/>
                    </a:lnTo>
                    <a:lnTo>
                      <a:pt x="3" y="0"/>
                    </a:lnTo>
                    <a:lnTo>
                      <a:pt x="0" y="6"/>
                    </a:lnTo>
                    <a:lnTo>
                      <a:pt x="0" y="10"/>
                    </a:lnTo>
                    <a:lnTo>
                      <a:pt x="1" y="18"/>
                    </a:lnTo>
                    <a:lnTo>
                      <a:pt x="8" y="23"/>
                    </a:lnTo>
                    <a:lnTo>
                      <a:pt x="6" y="16"/>
                    </a:lnTo>
                    <a:lnTo>
                      <a:pt x="8" y="23"/>
                    </a:lnTo>
                    <a:lnTo>
                      <a:pt x="13" y="23"/>
                    </a:lnTo>
                    <a:lnTo>
                      <a:pt x="14" y="20"/>
                    </a:lnTo>
                    <a:lnTo>
                      <a:pt x="14" y="16"/>
                    </a:lnTo>
                    <a:lnTo>
                      <a:pt x="11" y="14"/>
                    </a:lnTo>
                    <a:lnTo>
                      <a:pt x="14"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8" name="Google Shape;428;p18"/>
              <p:cNvSpPr/>
              <p:nvPr/>
            </p:nvSpPr>
            <p:spPr>
              <a:xfrm>
                <a:off x="2247" y="4441"/>
                <a:ext cx="12" cy="20"/>
              </a:xfrm>
              <a:custGeom>
                <a:rect b="b" l="l" r="r" t="t"/>
                <a:pathLst>
                  <a:path extrusionOk="0" h="59" w="36">
                    <a:moveTo>
                      <a:pt x="9" y="59"/>
                    </a:moveTo>
                    <a:lnTo>
                      <a:pt x="9" y="59"/>
                    </a:lnTo>
                    <a:lnTo>
                      <a:pt x="13" y="45"/>
                    </a:lnTo>
                    <a:lnTo>
                      <a:pt x="19" y="31"/>
                    </a:lnTo>
                    <a:lnTo>
                      <a:pt x="28" y="19"/>
                    </a:lnTo>
                    <a:lnTo>
                      <a:pt x="36" y="5"/>
                    </a:lnTo>
                    <a:lnTo>
                      <a:pt x="28" y="0"/>
                    </a:lnTo>
                    <a:lnTo>
                      <a:pt x="19" y="14"/>
                    </a:lnTo>
                    <a:lnTo>
                      <a:pt x="10" y="28"/>
                    </a:lnTo>
                    <a:lnTo>
                      <a:pt x="4" y="42"/>
                    </a:lnTo>
                    <a:lnTo>
                      <a:pt x="0" y="59"/>
                    </a:lnTo>
                    <a:lnTo>
                      <a:pt x="9" y="5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29" name="Google Shape;429;p18"/>
              <p:cNvSpPr/>
              <p:nvPr/>
            </p:nvSpPr>
            <p:spPr>
              <a:xfrm>
                <a:off x="2229" y="4461"/>
                <a:ext cx="21" cy="76"/>
              </a:xfrm>
              <a:custGeom>
                <a:rect b="b" l="l" r="r" t="t"/>
                <a:pathLst>
                  <a:path extrusionOk="0" h="230" w="63">
                    <a:moveTo>
                      <a:pt x="8" y="221"/>
                    </a:moveTo>
                    <a:lnTo>
                      <a:pt x="9" y="227"/>
                    </a:lnTo>
                    <a:lnTo>
                      <a:pt x="19" y="199"/>
                    </a:lnTo>
                    <a:lnTo>
                      <a:pt x="28" y="172"/>
                    </a:lnTo>
                    <a:lnTo>
                      <a:pt x="35" y="143"/>
                    </a:lnTo>
                    <a:lnTo>
                      <a:pt x="42" y="115"/>
                    </a:lnTo>
                    <a:lnTo>
                      <a:pt x="48" y="87"/>
                    </a:lnTo>
                    <a:lnTo>
                      <a:pt x="54" y="57"/>
                    </a:lnTo>
                    <a:lnTo>
                      <a:pt x="58" y="29"/>
                    </a:lnTo>
                    <a:lnTo>
                      <a:pt x="63" y="0"/>
                    </a:lnTo>
                    <a:lnTo>
                      <a:pt x="54" y="0"/>
                    </a:lnTo>
                    <a:lnTo>
                      <a:pt x="50" y="29"/>
                    </a:lnTo>
                    <a:lnTo>
                      <a:pt x="45" y="57"/>
                    </a:lnTo>
                    <a:lnTo>
                      <a:pt x="40" y="87"/>
                    </a:lnTo>
                    <a:lnTo>
                      <a:pt x="34" y="115"/>
                    </a:lnTo>
                    <a:lnTo>
                      <a:pt x="26" y="143"/>
                    </a:lnTo>
                    <a:lnTo>
                      <a:pt x="19" y="169"/>
                    </a:lnTo>
                    <a:lnTo>
                      <a:pt x="11" y="196"/>
                    </a:lnTo>
                    <a:lnTo>
                      <a:pt x="0" y="224"/>
                    </a:lnTo>
                    <a:lnTo>
                      <a:pt x="2" y="230"/>
                    </a:lnTo>
                    <a:lnTo>
                      <a:pt x="0" y="224"/>
                    </a:lnTo>
                    <a:lnTo>
                      <a:pt x="0" y="228"/>
                    </a:lnTo>
                    <a:lnTo>
                      <a:pt x="3" y="230"/>
                    </a:lnTo>
                    <a:lnTo>
                      <a:pt x="8" y="230"/>
                    </a:lnTo>
                    <a:lnTo>
                      <a:pt x="9" y="227"/>
                    </a:lnTo>
                    <a:lnTo>
                      <a:pt x="8" y="2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0" name="Google Shape;430;p18"/>
              <p:cNvSpPr/>
              <p:nvPr/>
            </p:nvSpPr>
            <p:spPr>
              <a:xfrm>
                <a:off x="2230" y="4534"/>
                <a:ext cx="43" cy="12"/>
              </a:xfrm>
              <a:custGeom>
                <a:rect b="b" l="l" r="r" t="t"/>
                <a:pathLst>
                  <a:path extrusionOk="0" h="34" w="130">
                    <a:moveTo>
                      <a:pt x="122" y="28"/>
                    </a:moveTo>
                    <a:lnTo>
                      <a:pt x="126" y="21"/>
                    </a:lnTo>
                    <a:lnTo>
                      <a:pt x="110" y="23"/>
                    </a:lnTo>
                    <a:lnTo>
                      <a:pt x="93" y="23"/>
                    </a:lnTo>
                    <a:lnTo>
                      <a:pt x="77" y="23"/>
                    </a:lnTo>
                    <a:lnTo>
                      <a:pt x="61" y="21"/>
                    </a:lnTo>
                    <a:lnTo>
                      <a:pt x="46" y="19"/>
                    </a:lnTo>
                    <a:lnTo>
                      <a:pt x="32" y="14"/>
                    </a:lnTo>
                    <a:lnTo>
                      <a:pt x="17" y="9"/>
                    </a:lnTo>
                    <a:lnTo>
                      <a:pt x="6" y="0"/>
                    </a:lnTo>
                    <a:lnTo>
                      <a:pt x="0" y="9"/>
                    </a:lnTo>
                    <a:lnTo>
                      <a:pt x="14" y="17"/>
                    </a:lnTo>
                    <a:lnTo>
                      <a:pt x="29" y="23"/>
                    </a:lnTo>
                    <a:lnTo>
                      <a:pt x="46" y="27"/>
                    </a:lnTo>
                    <a:lnTo>
                      <a:pt x="61" y="30"/>
                    </a:lnTo>
                    <a:lnTo>
                      <a:pt x="77" y="31"/>
                    </a:lnTo>
                    <a:lnTo>
                      <a:pt x="93" y="34"/>
                    </a:lnTo>
                    <a:lnTo>
                      <a:pt x="110" y="31"/>
                    </a:lnTo>
                    <a:lnTo>
                      <a:pt x="126" y="30"/>
                    </a:lnTo>
                    <a:lnTo>
                      <a:pt x="130" y="23"/>
                    </a:lnTo>
                    <a:lnTo>
                      <a:pt x="126" y="30"/>
                    </a:lnTo>
                    <a:lnTo>
                      <a:pt x="129" y="28"/>
                    </a:lnTo>
                    <a:lnTo>
                      <a:pt x="130" y="26"/>
                    </a:lnTo>
                    <a:lnTo>
                      <a:pt x="129" y="23"/>
                    </a:lnTo>
                    <a:lnTo>
                      <a:pt x="126" y="21"/>
                    </a:lnTo>
                    <a:lnTo>
                      <a:pt x="122" y="2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1" name="Google Shape;431;p18"/>
              <p:cNvSpPr/>
              <p:nvPr/>
            </p:nvSpPr>
            <p:spPr>
              <a:xfrm>
                <a:off x="2360" y="4123"/>
                <a:ext cx="72" cy="74"/>
              </a:xfrm>
              <a:custGeom>
                <a:rect b="b" l="l" r="r" t="t"/>
                <a:pathLst>
                  <a:path extrusionOk="0" h="222" w="215">
                    <a:moveTo>
                      <a:pt x="37" y="222"/>
                    </a:moveTo>
                    <a:lnTo>
                      <a:pt x="41" y="222"/>
                    </a:lnTo>
                    <a:lnTo>
                      <a:pt x="44" y="221"/>
                    </a:lnTo>
                    <a:lnTo>
                      <a:pt x="50" y="219"/>
                    </a:lnTo>
                    <a:lnTo>
                      <a:pt x="55" y="221"/>
                    </a:lnTo>
                    <a:lnTo>
                      <a:pt x="63" y="222"/>
                    </a:lnTo>
                    <a:lnTo>
                      <a:pt x="67" y="222"/>
                    </a:lnTo>
                    <a:lnTo>
                      <a:pt x="71" y="222"/>
                    </a:lnTo>
                    <a:lnTo>
                      <a:pt x="76" y="219"/>
                    </a:lnTo>
                    <a:lnTo>
                      <a:pt x="80" y="216"/>
                    </a:lnTo>
                    <a:lnTo>
                      <a:pt x="86" y="212"/>
                    </a:lnTo>
                    <a:lnTo>
                      <a:pt x="93" y="208"/>
                    </a:lnTo>
                    <a:lnTo>
                      <a:pt x="103" y="204"/>
                    </a:lnTo>
                    <a:lnTo>
                      <a:pt x="92" y="186"/>
                    </a:lnTo>
                    <a:lnTo>
                      <a:pt x="87" y="162"/>
                    </a:lnTo>
                    <a:lnTo>
                      <a:pt x="93" y="143"/>
                    </a:lnTo>
                    <a:lnTo>
                      <a:pt x="115" y="139"/>
                    </a:lnTo>
                    <a:lnTo>
                      <a:pt x="131" y="138"/>
                    </a:lnTo>
                    <a:lnTo>
                      <a:pt x="134" y="127"/>
                    </a:lnTo>
                    <a:lnTo>
                      <a:pt x="131" y="111"/>
                    </a:lnTo>
                    <a:lnTo>
                      <a:pt x="129" y="93"/>
                    </a:lnTo>
                    <a:lnTo>
                      <a:pt x="132" y="86"/>
                    </a:lnTo>
                    <a:lnTo>
                      <a:pt x="141" y="80"/>
                    </a:lnTo>
                    <a:lnTo>
                      <a:pt x="153" y="76"/>
                    </a:lnTo>
                    <a:lnTo>
                      <a:pt x="166" y="73"/>
                    </a:lnTo>
                    <a:lnTo>
                      <a:pt x="180" y="70"/>
                    </a:lnTo>
                    <a:lnTo>
                      <a:pt x="193" y="66"/>
                    </a:lnTo>
                    <a:lnTo>
                      <a:pt x="205" y="61"/>
                    </a:lnTo>
                    <a:lnTo>
                      <a:pt x="212" y="54"/>
                    </a:lnTo>
                    <a:lnTo>
                      <a:pt x="212" y="52"/>
                    </a:lnTo>
                    <a:lnTo>
                      <a:pt x="212" y="51"/>
                    </a:lnTo>
                    <a:lnTo>
                      <a:pt x="213" y="49"/>
                    </a:lnTo>
                    <a:lnTo>
                      <a:pt x="215" y="42"/>
                    </a:lnTo>
                    <a:lnTo>
                      <a:pt x="215" y="35"/>
                    </a:lnTo>
                    <a:lnTo>
                      <a:pt x="215" y="30"/>
                    </a:lnTo>
                    <a:lnTo>
                      <a:pt x="213" y="23"/>
                    </a:lnTo>
                    <a:lnTo>
                      <a:pt x="209" y="17"/>
                    </a:lnTo>
                    <a:lnTo>
                      <a:pt x="202" y="12"/>
                    </a:lnTo>
                    <a:lnTo>
                      <a:pt x="190" y="7"/>
                    </a:lnTo>
                    <a:lnTo>
                      <a:pt x="177" y="4"/>
                    </a:lnTo>
                    <a:lnTo>
                      <a:pt x="164" y="3"/>
                    </a:lnTo>
                    <a:lnTo>
                      <a:pt x="151" y="2"/>
                    </a:lnTo>
                    <a:lnTo>
                      <a:pt x="139" y="0"/>
                    </a:lnTo>
                    <a:lnTo>
                      <a:pt x="131" y="0"/>
                    </a:lnTo>
                    <a:lnTo>
                      <a:pt x="110" y="3"/>
                    </a:lnTo>
                    <a:lnTo>
                      <a:pt x="92" y="9"/>
                    </a:lnTo>
                    <a:lnTo>
                      <a:pt x="76" y="17"/>
                    </a:lnTo>
                    <a:lnTo>
                      <a:pt x="60" y="27"/>
                    </a:lnTo>
                    <a:lnTo>
                      <a:pt x="45" y="38"/>
                    </a:lnTo>
                    <a:lnTo>
                      <a:pt x="34" y="51"/>
                    </a:lnTo>
                    <a:lnTo>
                      <a:pt x="22" y="65"/>
                    </a:lnTo>
                    <a:lnTo>
                      <a:pt x="13" y="79"/>
                    </a:lnTo>
                    <a:lnTo>
                      <a:pt x="6" y="94"/>
                    </a:lnTo>
                    <a:lnTo>
                      <a:pt x="2" y="111"/>
                    </a:lnTo>
                    <a:lnTo>
                      <a:pt x="0" y="128"/>
                    </a:lnTo>
                    <a:lnTo>
                      <a:pt x="3" y="146"/>
                    </a:lnTo>
                    <a:lnTo>
                      <a:pt x="8" y="164"/>
                    </a:lnTo>
                    <a:lnTo>
                      <a:pt x="15" y="183"/>
                    </a:lnTo>
                    <a:lnTo>
                      <a:pt x="23" y="202"/>
                    </a:lnTo>
                    <a:lnTo>
                      <a:pt x="37" y="22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2" name="Google Shape;432;p18"/>
              <p:cNvSpPr/>
              <p:nvPr/>
            </p:nvSpPr>
            <p:spPr>
              <a:xfrm>
                <a:off x="2373" y="4194"/>
                <a:ext cx="6" cy="5"/>
              </a:xfrm>
              <a:custGeom>
                <a:rect b="b" l="l" r="r" t="t"/>
                <a:pathLst>
                  <a:path extrusionOk="0" h="14" w="20">
                    <a:moveTo>
                      <a:pt x="20" y="2"/>
                    </a:moveTo>
                    <a:lnTo>
                      <a:pt x="20" y="2"/>
                    </a:lnTo>
                    <a:lnTo>
                      <a:pt x="13" y="0"/>
                    </a:lnTo>
                    <a:lnTo>
                      <a:pt x="5" y="2"/>
                    </a:lnTo>
                    <a:lnTo>
                      <a:pt x="4" y="4"/>
                    </a:lnTo>
                    <a:lnTo>
                      <a:pt x="0" y="2"/>
                    </a:lnTo>
                    <a:lnTo>
                      <a:pt x="0" y="14"/>
                    </a:lnTo>
                    <a:lnTo>
                      <a:pt x="4" y="12"/>
                    </a:lnTo>
                    <a:lnTo>
                      <a:pt x="8" y="11"/>
                    </a:lnTo>
                    <a:lnTo>
                      <a:pt x="13" y="11"/>
                    </a:lnTo>
                    <a:lnTo>
                      <a:pt x="17" y="11"/>
                    </a:lnTo>
                    <a:lnTo>
                      <a:pt x="2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3" name="Google Shape;433;p18"/>
              <p:cNvSpPr/>
              <p:nvPr/>
            </p:nvSpPr>
            <p:spPr>
              <a:xfrm>
                <a:off x="2378" y="4189"/>
                <a:ext cx="18" cy="10"/>
              </a:xfrm>
              <a:custGeom>
                <a:rect b="b" l="l" r="r" t="t"/>
                <a:pathLst>
                  <a:path extrusionOk="0" h="28" w="54">
                    <a:moveTo>
                      <a:pt x="46" y="7"/>
                    </a:moveTo>
                    <a:lnTo>
                      <a:pt x="48" y="0"/>
                    </a:lnTo>
                    <a:lnTo>
                      <a:pt x="38" y="4"/>
                    </a:lnTo>
                    <a:lnTo>
                      <a:pt x="29" y="8"/>
                    </a:lnTo>
                    <a:lnTo>
                      <a:pt x="23" y="12"/>
                    </a:lnTo>
                    <a:lnTo>
                      <a:pt x="19" y="15"/>
                    </a:lnTo>
                    <a:lnTo>
                      <a:pt x="16" y="18"/>
                    </a:lnTo>
                    <a:lnTo>
                      <a:pt x="13" y="16"/>
                    </a:lnTo>
                    <a:lnTo>
                      <a:pt x="9" y="18"/>
                    </a:lnTo>
                    <a:lnTo>
                      <a:pt x="3" y="16"/>
                    </a:lnTo>
                    <a:lnTo>
                      <a:pt x="0" y="25"/>
                    </a:lnTo>
                    <a:lnTo>
                      <a:pt x="9" y="26"/>
                    </a:lnTo>
                    <a:lnTo>
                      <a:pt x="13" y="28"/>
                    </a:lnTo>
                    <a:lnTo>
                      <a:pt x="19" y="26"/>
                    </a:lnTo>
                    <a:lnTo>
                      <a:pt x="25" y="23"/>
                    </a:lnTo>
                    <a:lnTo>
                      <a:pt x="29" y="21"/>
                    </a:lnTo>
                    <a:lnTo>
                      <a:pt x="35" y="16"/>
                    </a:lnTo>
                    <a:lnTo>
                      <a:pt x="41" y="12"/>
                    </a:lnTo>
                    <a:lnTo>
                      <a:pt x="51" y="8"/>
                    </a:lnTo>
                    <a:lnTo>
                      <a:pt x="52" y="1"/>
                    </a:lnTo>
                    <a:lnTo>
                      <a:pt x="51" y="8"/>
                    </a:lnTo>
                    <a:lnTo>
                      <a:pt x="54" y="5"/>
                    </a:lnTo>
                    <a:lnTo>
                      <a:pt x="54" y="2"/>
                    </a:lnTo>
                    <a:lnTo>
                      <a:pt x="52" y="0"/>
                    </a:lnTo>
                    <a:lnTo>
                      <a:pt x="48" y="0"/>
                    </a:lnTo>
                    <a:lnTo>
                      <a:pt x="46"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4" name="Google Shape;434;p18"/>
              <p:cNvSpPr/>
              <p:nvPr/>
            </p:nvSpPr>
            <p:spPr>
              <a:xfrm>
                <a:off x="2387" y="4168"/>
                <a:ext cx="12" cy="24"/>
              </a:xfrm>
              <a:custGeom>
                <a:rect b="b" l="l" r="r" t="t"/>
                <a:pathLst>
                  <a:path extrusionOk="0" h="72" w="34">
                    <a:moveTo>
                      <a:pt x="34" y="0"/>
                    </a:moveTo>
                    <a:lnTo>
                      <a:pt x="34" y="0"/>
                    </a:lnTo>
                    <a:lnTo>
                      <a:pt x="9" y="4"/>
                    </a:lnTo>
                    <a:lnTo>
                      <a:pt x="0" y="27"/>
                    </a:lnTo>
                    <a:lnTo>
                      <a:pt x="6" y="52"/>
                    </a:lnTo>
                    <a:lnTo>
                      <a:pt x="19" y="72"/>
                    </a:lnTo>
                    <a:lnTo>
                      <a:pt x="25" y="66"/>
                    </a:lnTo>
                    <a:lnTo>
                      <a:pt x="15" y="49"/>
                    </a:lnTo>
                    <a:lnTo>
                      <a:pt x="12" y="27"/>
                    </a:lnTo>
                    <a:lnTo>
                      <a:pt x="15" y="13"/>
                    </a:lnTo>
                    <a:lnTo>
                      <a:pt x="34" y="8"/>
                    </a:lnTo>
                    <a:lnTo>
                      <a:pt x="34"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5" name="Google Shape;435;p18"/>
              <p:cNvSpPr/>
              <p:nvPr/>
            </p:nvSpPr>
            <p:spPr>
              <a:xfrm>
                <a:off x="2399" y="4154"/>
                <a:ext cx="8" cy="16"/>
              </a:xfrm>
              <a:custGeom>
                <a:rect b="b" l="l" r="r" t="t"/>
                <a:pathLst>
                  <a:path extrusionOk="0" h="50" w="24">
                    <a:moveTo>
                      <a:pt x="9" y="0"/>
                    </a:moveTo>
                    <a:lnTo>
                      <a:pt x="10" y="0"/>
                    </a:lnTo>
                    <a:lnTo>
                      <a:pt x="11" y="18"/>
                    </a:lnTo>
                    <a:lnTo>
                      <a:pt x="13" y="34"/>
                    </a:lnTo>
                    <a:lnTo>
                      <a:pt x="13" y="41"/>
                    </a:lnTo>
                    <a:lnTo>
                      <a:pt x="0" y="42"/>
                    </a:lnTo>
                    <a:lnTo>
                      <a:pt x="0" y="50"/>
                    </a:lnTo>
                    <a:lnTo>
                      <a:pt x="19" y="49"/>
                    </a:lnTo>
                    <a:lnTo>
                      <a:pt x="24" y="34"/>
                    </a:lnTo>
                    <a:lnTo>
                      <a:pt x="20" y="18"/>
                    </a:lnTo>
                    <a:lnTo>
                      <a:pt x="19" y="0"/>
                    </a:lnTo>
                    <a:lnTo>
                      <a:pt x="20" y="0"/>
                    </a:lnTo>
                    <a:lnTo>
                      <a:pt x="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6" name="Google Shape;436;p18"/>
              <p:cNvSpPr/>
              <p:nvPr/>
            </p:nvSpPr>
            <p:spPr>
              <a:xfrm>
                <a:off x="2402" y="4140"/>
                <a:ext cx="31" cy="14"/>
              </a:xfrm>
              <a:custGeom>
                <a:rect b="b" l="l" r="r" t="t"/>
                <a:pathLst>
                  <a:path extrusionOk="0" h="41" w="94">
                    <a:moveTo>
                      <a:pt x="82" y="2"/>
                    </a:moveTo>
                    <a:lnTo>
                      <a:pt x="84" y="0"/>
                    </a:lnTo>
                    <a:lnTo>
                      <a:pt x="78" y="4"/>
                    </a:lnTo>
                    <a:lnTo>
                      <a:pt x="68" y="10"/>
                    </a:lnTo>
                    <a:lnTo>
                      <a:pt x="55" y="14"/>
                    </a:lnTo>
                    <a:lnTo>
                      <a:pt x="42" y="17"/>
                    </a:lnTo>
                    <a:lnTo>
                      <a:pt x="27" y="20"/>
                    </a:lnTo>
                    <a:lnTo>
                      <a:pt x="15" y="24"/>
                    </a:lnTo>
                    <a:lnTo>
                      <a:pt x="5" y="31"/>
                    </a:lnTo>
                    <a:lnTo>
                      <a:pt x="0" y="41"/>
                    </a:lnTo>
                    <a:lnTo>
                      <a:pt x="11" y="41"/>
                    </a:lnTo>
                    <a:lnTo>
                      <a:pt x="11" y="37"/>
                    </a:lnTo>
                    <a:lnTo>
                      <a:pt x="18" y="32"/>
                    </a:lnTo>
                    <a:lnTo>
                      <a:pt x="30" y="28"/>
                    </a:lnTo>
                    <a:lnTo>
                      <a:pt x="42" y="25"/>
                    </a:lnTo>
                    <a:lnTo>
                      <a:pt x="58" y="23"/>
                    </a:lnTo>
                    <a:lnTo>
                      <a:pt x="71" y="18"/>
                    </a:lnTo>
                    <a:lnTo>
                      <a:pt x="84" y="13"/>
                    </a:lnTo>
                    <a:lnTo>
                      <a:pt x="92" y="3"/>
                    </a:lnTo>
                    <a:lnTo>
                      <a:pt x="94" y="2"/>
                    </a:lnTo>
                    <a:lnTo>
                      <a:pt x="82"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7" name="Google Shape;437;p18"/>
              <p:cNvSpPr/>
              <p:nvPr/>
            </p:nvSpPr>
            <p:spPr>
              <a:xfrm>
                <a:off x="2429" y="4138"/>
                <a:ext cx="4" cy="3"/>
              </a:xfrm>
              <a:custGeom>
                <a:rect b="b" l="l" r="r" t="t"/>
                <a:pathLst>
                  <a:path extrusionOk="0" h="7" w="12">
                    <a:moveTo>
                      <a:pt x="3" y="2"/>
                    </a:moveTo>
                    <a:lnTo>
                      <a:pt x="5" y="0"/>
                    </a:lnTo>
                    <a:lnTo>
                      <a:pt x="3" y="1"/>
                    </a:lnTo>
                    <a:lnTo>
                      <a:pt x="0" y="4"/>
                    </a:lnTo>
                    <a:lnTo>
                      <a:pt x="0" y="5"/>
                    </a:lnTo>
                    <a:lnTo>
                      <a:pt x="0" y="7"/>
                    </a:lnTo>
                    <a:lnTo>
                      <a:pt x="12" y="7"/>
                    </a:lnTo>
                    <a:lnTo>
                      <a:pt x="12" y="5"/>
                    </a:lnTo>
                    <a:lnTo>
                      <a:pt x="12" y="4"/>
                    </a:lnTo>
                    <a:lnTo>
                      <a:pt x="9" y="7"/>
                    </a:lnTo>
                    <a:lnTo>
                      <a:pt x="10" y="5"/>
                    </a:lnTo>
                    <a:lnTo>
                      <a:pt x="12" y="2"/>
                    </a:lnTo>
                    <a:lnTo>
                      <a:pt x="3"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8" name="Google Shape;438;p18"/>
              <p:cNvSpPr/>
              <p:nvPr/>
            </p:nvSpPr>
            <p:spPr>
              <a:xfrm>
                <a:off x="2430" y="4130"/>
                <a:ext cx="4" cy="9"/>
              </a:xfrm>
              <a:custGeom>
                <a:rect b="b" l="l" r="r" t="t"/>
                <a:pathLst>
                  <a:path extrusionOk="0" h="26" w="12">
                    <a:moveTo>
                      <a:pt x="0" y="0"/>
                    </a:moveTo>
                    <a:lnTo>
                      <a:pt x="0" y="0"/>
                    </a:lnTo>
                    <a:lnTo>
                      <a:pt x="2" y="7"/>
                    </a:lnTo>
                    <a:lnTo>
                      <a:pt x="0" y="12"/>
                    </a:lnTo>
                    <a:lnTo>
                      <a:pt x="2" y="19"/>
                    </a:lnTo>
                    <a:lnTo>
                      <a:pt x="0" y="26"/>
                    </a:lnTo>
                    <a:lnTo>
                      <a:pt x="9" y="26"/>
                    </a:lnTo>
                    <a:lnTo>
                      <a:pt x="10" y="19"/>
                    </a:lnTo>
                    <a:lnTo>
                      <a:pt x="12" y="12"/>
                    </a:lnTo>
                    <a:lnTo>
                      <a:pt x="10" y="7"/>
                    </a:lnTo>
                    <a:lnTo>
                      <a:pt x="9" y="0"/>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39" name="Google Shape;439;p18"/>
              <p:cNvSpPr/>
              <p:nvPr/>
            </p:nvSpPr>
            <p:spPr>
              <a:xfrm>
                <a:off x="2404" y="4121"/>
                <a:ext cx="29" cy="9"/>
              </a:xfrm>
              <a:custGeom>
                <a:rect b="b" l="l" r="r" t="t"/>
                <a:pathLst>
                  <a:path extrusionOk="0" h="28" w="87">
                    <a:moveTo>
                      <a:pt x="0" y="9"/>
                    </a:moveTo>
                    <a:lnTo>
                      <a:pt x="0" y="11"/>
                    </a:lnTo>
                    <a:lnTo>
                      <a:pt x="8" y="9"/>
                    </a:lnTo>
                    <a:lnTo>
                      <a:pt x="20" y="11"/>
                    </a:lnTo>
                    <a:lnTo>
                      <a:pt x="33" y="12"/>
                    </a:lnTo>
                    <a:lnTo>
                      <a:pt x="46" y="14"/>
                    </a:lnTo>
                    <a:lnTo>
                      <a:pt x="58" y="17"/>
                    </a:lnTo>
                    <a:lnTo>
                      <a:pt x="69" y="21"/>
                    </a:lnTo>
                    <a:lnTo>
                      <a:pt x="75" y="25"/>
                    </a:lnTo>
                    <a:lnTo>
                      <a:pt x="78" y="28"/>
                    </a:lnTo>
                    <a:lnTo>
                      <a:pt x="87" y="28"/>
                    </a:lnTo>
                    <a:lnTo>
                      <a:pt x="81" y="19"/>
                    </a:lnTo>
                    <a:lnTo>
                      <a:pt x="72" y="12"/>
                    </a:lnTo>
                    <a:lnTo>
                      <a:pt x="61" y="8"/>
                    </a:lnTo>
                    <a:lnTo>
                      <a:pt x="46" y="5"/>
                    </a:lnTo>
                    <a:lnTo>
                      <a:pt x="33" y="4"/>
                    </a:lnTo>
                    <a:lnTo>
                      <a:pt x="20" y="2"/>
                    </a:lnTo>
                    <a:lnTo>
                      <a:pt x="8" y="1"/>
                    </a:lnTo>
                    <a:lnTo>
                      <a:pt x="0" y="0"/>
                    </a:lnTo>
                    <a:lnTo>
                      <a:pt x="0" y="1"/>
                    </a:lnTo>
                    <a:lnTo>
                      <a:pt x="0"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0" name="Google Shape;440;p18"/>
              <p:cNvSpPr/>
              <p:nvPr/>
            </p:nvSpPr>
            <p:spPr>
              <a:xfrm>
                <a:off x="2363" y="4121"/>
                <a:ext cx="41" cy="28"/>
              </a:xfrm>
              <a:custGeom>
                <a:rect b="b" l="l" r="r" t="t"/>
                <a:pathLst>
                  <a:path extrusionOk="0" h="84" w="122">
                    <a:moveTo>
                      <a:pt x="9" y="84"/>
                    </a:moveTo>
                    <a:lnTo>
                      <a:pt x="9" y="84"/>
                    </a:lnTo>
                    <a:lnTo>
                      <a:pt x="17" y="72"/>
                    </a:lnTo>
                    <a:lnTo>
                      <a:pt x="29" y="58"/>
                    </a:lnTo>
                    <a:lnTo>
                      <a:pt x="39" y="45"/>
                    </a:lnTo>
                    <a:lnTo>
                      <a:pt x="54" y="35"/>
                    </a:lnTo>
                    <a:lnTo>
                      <a:pt x="70" y="25"/>
                    </a:lnTo>
                    <a:lnTo>
                      <a:pt x="84" y="17"/>
                    </a:lnTo>
                    <a:lnTo>
                      <a:pt x="101" y="11"/>
                    </a:lnTo>
                    <a:lnTo>
                      <a:pt x="122" y="8"/>
                    </a:lnTo>
                    <a:lnTo>
                      <a:pt x="122" y="0"/>
                    </a:lnTo>
                    <a:lnTo>
                      <a:pt x="101" y="3"/>
                    </a:lnTo>
                    <a:lnTo>
                      <a:pt x="81" y="8"/>
                    </a:lnTo>
                    <a:lnTo>
                      <a:pt x="64" y="17"/>
                    </a:lnTo>
                    <a:lnTo>
                      <a:pt x="48" y="27"/>
                    </a:lnTo>
                    <a:lnTo>
                      <a:pt x="33" y="39"/>
                    </a:lnTo>
                    <a:lnTo>
                      <a:pt x="20" y="52"/>
                    </a:lnTo>
                    <a:lnTo>
                      <a:pt x="9" y="66"/>
                    </a:lnTo>
                    <a:lnTo>
                      <a:pt x="0" y="81"/>
                    </a:lnTo>
                    <a:lnTo>
                      <a:pt x="9" y="8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1" name="Google Shape;441;p18"/>
              <p:cNvSpPr/>
              <p:nvPr/>
            </p:nvSpPr>
            <p:spPr>
              <a:xfrm>
                <a:off x="2358" y="4148"/>
                <a:ext cx="16" cy="51"/>
              </a:xfrm>
              <a:custGeom>
                <a:rect b="b" l="l" r="r" t="t"/>
                <a:pathLst>
                  <a:path extrusionOk="0" h="151" w="47">
                    <a:moveTo>
                      <a:pt x="43" y="139"/>
                    </a:moveTo>
                    <a:lnTo>
                      <a:pt x="47" y="142"/>
                    </a:lnTo>
                    <a:lnTo>
                      <a:pt x="34" y="124"/>
                    </a:lnTo>
                    <a:lnTo>
                      <a:pt x="25" y="104"/>
                    </a:lnTo>
                    <a:lnTo>
                      <a:pt x="18" y="86"/>
                    </a:lnTo>
                    <a:lnTo>
                      <a:pt x="14" y="69"/>
                    </a:lnTo>
                    <a:lnTo>
                      <a:pt x="12" y="51"/>
                    </a:lnTo>
                    <a:lnTo>
                      <a:pt x="12" y="34"/>
                    </a:lnTo>
                    <a:lnTo>
                      <a:pt x="16" y="19"/>
                    </a:lnTo>
                    <a:lnTo>
                      <a:pt x="24" y="3"/>
                    </a:lnTo>
                    <a:lnTo>
                      <a:pt x="15" y="0"/>
                    </a:lnTo>
                    <a:lnTo>
                      <a:pt x="8" y="16"/>
                    </a:lnTo>
                    <a:lnTo>
                      <a:pt x="3" y="34"/>
                    </a:lnTo>
                    <a:lnTo>
                      <a:pt x="0" y="51"/>
                    </a:lnTo>
                    <a:lnTo>
                      <a:pt x="5" y="69"/>
                    </a:lnTo>
                    <a:lnTo>
                      <a:pt x="9" y="89"/>
                    </a:lnTo>
                    <a:lnTo>
                      <a:pt x="16" y="107"/>
                    </a:lnTo>
                    <a:lnTo>
                      <a:pt x="25" y="127"/>
                    </a:lnTo>
                    <a:lnTo>
                      <a:pt x="38" y="148"/>
                    </a:lnTo>
                    <a:lnTo>
                      <a:pt x="43" y="151"/>
                    </a:lnTo>
                    <a:lnTo>
                      <a:pt x="38" y="148"/>
                    </a:lnTo>
                    <a:lnTo>
                      <a:pt x="41" y="151"/>
                    </a:lnTo>
                    <a:lnTo>
                      <a:pt x="45" y="149"/>
                    </a:lnTo>
                    <a:lnTo>
                      <a:pt x="47" y="146"/>
                    </a:lnTo>
                    <a:lnTo>
                      <a:pt x="47" y="142"/>
                    </a:lnTo>
                    <a:lnTo>
                      <a:pt x="43" y="13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442" name="Google Shape;442;p18"/>
            <p:cNvGrpSpPr/>
            <p:nvPr/>
          </p:nvGrpSpPr>
          <p:grpSpPr>
            <a:xfrm>
              <a:off x="4624" y="3648"/>
              <a:ext cx="533" cy="542"/>
              <a:chOff x="2820" y="4962"/>
              <a:chExt cx="533" cy="543"/>
            </a:xfrm>
          </p:grpSpPr>
          <p:sp>
            <p:nvSpPr>
              <p:cNvPr id="443" name="Google Shape;443;p18"/>
              <p:cNvSpPr/>
              <p:nvPr/>
            </p:nvSpPr>
            <p:spPr>
              <a:xfrm>
                <a:off x="3256" y="5056"/>
                <a:ext cx="83" cy="108"/>
              </a:xfrm>
              <a:custGeom>
                <a:rect b="b" l="l" r="r" t="t"/>
                <a:pathLst>
                  <a:path extrusionOk="0" h="322" w="249">
                    <a:moveTo>
                      <a:pt x="183" y="303"/>
                    </a:moveTo>
                    <a:lnTo>
                      <a:pt x="188" y="294"/>
                    </a:lnTo>
                    <a:lnTo>
                      <a:pt x="194" y="281"/>
                    </a:lnTo>
                    <a:lnTo>
                      <a:pt x="199" y="266"/>
                    </a:lnTo>
                    <a:lnTo>
                      <a:pt x="207" y="248"/>
                    </a:lnTo>
                    <a:lnTo>
                      <a:pt x="212" y="230"/>
                    </a:lnTo>
                    <a:lnTo>
                      <a:pt x="218" y="213"/>
                    </a:lnTo>
                    <a:lnTo>
                      <a:pt x="224" y="196"/>
                    </a:lnTo>
                    <a:lnTo>
                      <a:pt x="228" y="183"/>
                    </a:lnTo>
                    <a:lnTo>
                      <a:pt x="234" y="159"/>
                    </a:lnTo>
                    <a:lnTo>
                      <a:pt x="240" y="134"/>
                    </a:lnTo>
                    <a:lnTo>
                      <a:pt x="244" y="112"/>
                    </a:lnTo>
                    <a:lnTo>
                      <a:pt x="247" y="96"/>
                    </a:lnTo>
                    <a:lnTo>
                      <a:pt x="249" y="81"/>
                    </a:lnTo>
                    <a:lnTo>
                      <a:pt x="249" y="61"/>
                    </a:lnTo>
                    <a:lnTo>
                      <a:pt x="247" y="45"/>
                    </a:lnTo>
                    <a:lnTo>
                      <a:pt x="247" y="32"/>
                    </a:lnTo>
                    <a:lnTo>
                      <a:pt x="247" y="25"/>
                    </a:lnTo>
                    <a:lnTo>
                      <a:pt x="243" y="21"/>
                    </a:lnTo>
                    <a:lnTo>
                      <a:pt x="239" y="18"/>
                    </a:lnTo>
                    <a:lnTo>
                      <a:pt x="234" y="16"/>
                    </a:lnTo>
                    <a:lnTo>
                      <a:pt x="230" y="15"/>
                    </a:lnTo>
                    <a:lnTo>
                      <a:pt x="226" y="16"/>
                    </a:lnTo>
                    <a:lnTo>
                      <a:pt x="220" y="23"/>
                    </a:lnTo>
                    <a:lnTo>
                      <a:pt x="215" y="38"/>
                    </a:lnTo>
                    <a:lnTo>
                      <a:pt x="211" y="49"/>
                    </a:lnTo>
                    <a:lnTo>
                      <a:pt x="207" y="63"/>
                    </a:lnTo>
                    <a:lnTo>
                      <a:pt x="199" y="78"/>
                    </a:lnTo>
                    <a:lnTo>
                      <a:pt x="191" y="95"/>
                    </a:lnTo>
                    <a:lnTo>
                      <a:pt x="182" y="112"/>
                    </a:lnTo>
                    <a:lnTo>
                      <a:pt x="173" y="129"/>
                    </a:lnTo>
                    <a:lnTo>
                      <a:pt x="163" y="144"/>
                    </a:lnTo>
                    <a:lnTo>
                      <a:pt x="154" y="158"/>
                    </a:lnTo>
                    <a:lnTo>
                      <a:pt x="138" y="134"/>
                    </a:lnTo>
                    <a:lnTo>
                      <a:pt x="127" y="109"/>
                    </a:lnTo>
                    <a:lnTo>
                      <a:pt x="121" y="85"/>
                    </a:lnTo>
                    <a:lnTo>
                      <a:pt x="116" y="60"/>
                    </a:lnTo>
                    <a:lnTo>
                      <a:pt x="113" y="47"/>
                    </a:lnTo>
                    <a:lnTo>
                      <a:pt x="109" y="38"/>
                    </a:lnTo>
                    <a:lnTo>
                      <a:pt x="105" y="28"/>
                    </a:lnTo>
                    <a:lnTo>
                      <a:pt x="97" y="21"/>
                    </a:lnTo>
                    <a:lnTo>
                      <a:pt x="92" y="14"/>
                    </a:lnTo>
                    <a:lnTo>
                      <a:pt x="84" y="8"/>
                    </a:lnTo>
                    <a:lnTo>
                      <a:pt x="78" y="5"/>
                    </a:lnTo>
                    <a:lnTo>
                      <a:pt x="73" y="2"/>
                    </a:lnTo>
                    <a:lnTo>
                      <a:pt x="61" y="0"/>
                    </a:lnTo>
                    <a:lnTo>
                      <a:pt x="49" y="0"/>
                    </a:lnTo>
                    <a:lnTo>
                      <a:pt x="39" y="2"/>
                    </a:lnTo>
                    <a:lnTo>
                      <a:pt x="29" y="5"/>
                    </a:lnTo>
                    <a:lnTo>
                      <a:pt x="20" y="12"/>
                    </a:lnTo>
                    <a:lnTo>
                      <a:pt x="13" y="19"/>
                    </a:lnTo>
                    <a:lnTo>
                      <a:pt x="6" y="29"/>
                    </a:lnTo>
                    <a:lnTo>
                      <a:pt x="1" y="42"/>
                    </a:lnTo>
                    <a:lnTo>
                      <a:pt x="0" y="64"/>
                    </a:lnTo>
                    <a:lnTo>
                      <a:pt x="6" y="88"/>
                    </a:lnTo>
                    <a:lnTo>
                      <a:pt x="16" y="109"/>
                    </a:lnTo>
                    <a:lnTo>
                      <a:pt x="26" y="123"/>
                    </a:lnTo>
                    <a:lnTo>
                      <a:pt x="35" y="133"/>
                    </a:lnTo>
                    <a:lnTo>
                      <a:pt x="41" y="141"/>
                    </a:lnTo>
                    <a:lnTo>
                      <a:pt x="43" y="148"/>
                    </a:lnTo>
                    <a:lnTo>
                      <a:pt x="46" y="155"/>
                    </a:lnTo>
                    <a:lnTo>
                      <a:pt x="51" y="168"/>
                    </a:lnTo>
                    <a:lnTo>
                      <a:pt x="61" y="189"/>
                    </a:lnTo>
                    <a:lnTo>
                      <a:pt x="71" y="211"/>
                    </a:lnTo>
                    <a:lnTo>
                      <a:pt x="81" y="228"/>
                    </a:lnTo>
                    <a:lnTo>
                      <a:pt x="90" y="242"/>
                    </a:lnTo>
                    <a:lnTo>
                      <a:pt x="100" y="259"/>
                    </a:lnTo>
                    <a:lnTo>
                      <a:pt x="110" y="276"/>
                    </a:lnTo>
                    <a:lnTo>
                      <a:pt x="118" y="287"/>
                    </a:lnTo>
                    <a:lnTo>
                      <a:pt x="121" y="291"/>
                    </a:lnTo>
                    <a:lnTo>
                      <a:pt x="125" y="297"/>
                    </a:lnTo>
                    <a:lnTo>
                      <a:pt x="132" y="304"/>
                    </a:lnTo>
                    <a:lnTo>
                      <a:pt x="138" y="310"/>
                    </a:lnTo>
                    <a:lnTo>
                      <a:pt x="145" y="315"/>
                    </a:lnTo>
                    <a:lnTo>
                      <a:pt x="153" y="319"/>
                    </a:lnTo>
                    <a:lnTo>
                      <a:pt x="159" y="322"/>
                    </a:lnTo>
                    <a:lnTo>
                      <a:pt x="163" y="322"/>
                    </a:lnTo>
                    <a:lnTo>
                      <a:pt x="169" y="319"/>
                    </a:lnTo>
                    <a:lnTo>
                      <a:pt x="175" y="315"/>
                    </a:lnTo>
                    <a:lnTo>
                      <a:pt x="179" y="310"/>
                    </a:lnTo>
                    <a:lnTo>
                      <a:pt x="183" y="303"/>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4" name="Google Shape;444;p18"/>
              <p:cNvSpPr/>
              <p:nvPr/>
            </p:nvSpPr>
            <p:spPr>
              <a:xfrm>
                <a:off x="3270" y="5074"/>
                <a:ext cx="7" cy="7"/>
              </a:xfrm>
              <a:custGeom>
                <a:rect b="b" l="l" r="r" t="t"/>
                <a:pathLst>
                  <a:path extrusionOk="0" h="21" w="23">
                    <a:moveTo>
                      <a:pt x="23" y="14"/>
                    </a:moveTo>
                    <a:lnTo>
                      <a:pt x="23" y="9"/>
                    </a:lnTo>
                    <a:lnTo>
                      <a:pt x="21" y="5"/>
                    </a:lnTo>
                    <a:lnTo>
                      <a:pt x="19" y="2"/>
                    </a:lnTo>
                    <a:lnTo>
                      <a:pt x="14" y="0"/>
                    </a:lnTo>
                    <a:lnTo>
                      <a:pt x="10" y="0"/>
                    </a:lnTo>
                    <a:lnTo>
                      <a:pt x="5" y="2"/>
                    </a:lnTo>
                    <a:lnTo>
                      <a:pt x="1" y="3"/>
                    </a:lnTo>
                    <a:lnTo>
                      <a:pt x="0" y="7"/>
                    </a:lnTo>
                    <a:lnTo>
                      <a:pt x="0" y="13"/>
                    </a:lnTo>
                    <a:lnTo>
                      <a:pt x="1" y="16"/>
                    </a:lnTo>
                    <a:lnTo>
                      <a:pt x="4" y="20"/>
                    </a:lnTo>
                    <a:lnTo>
                      <a:pt x="8" y="21"/>
                    </a:lnTo>
                    <a:lnTo>
                      <a:pt x="13" y="21"/>
                    </a:lnTo>
                    <a:lnTo>
                      <a:pt x="17" y="20"/>
                    </a:lnTo>
                    <a:lnTo>
                      <a:pt x="21" y="19"/>
                    </a:lnTo>
                    <a:lnTo>
                      <a:pt x="23" y="14"/>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5" name="Google Shape;445;p18"/>
              <p:cNvSpPr/>
              <p:nvPr/>
            </p:nvSpPr>
            <p:spPr>
              <a:xfrm>
                <a:off x="3330" y="5064"/>
                <a:ext cx="8" cy="7"/>
              </a:xfrm>
              <a:custGeom>
                <a:rect b="b" l="l" r="r" t="t"/>
                <a:pathLst>
                  <a:path extrusionOk="0" h="23" w="23">
                    <a:moveTo>
                      <a:pt x="21" y="14"/>
                    </a:moveTo>
                    <a:lnTo>
                      <a:pt x="23" y="10"/>
                    </a:lnTo>
                    <a:lnTo>
                      <a:pt x="21" y="6"/>
                    </a:lnTo>
                    <a:lnTo>
                      <a:pt x="19" y="3"/>
                    </a:lnTo>
                    <a:lnTo>
                      <a:pt x="14" y="0"/>
                    </a:lnTo>
                    <a:lnTo>
                      <a:pt x="8" y="0"/>
                    </a:lnTo>
                    <a:lnTo>
                      <a:pt x="5" y="1"/>
                    </a:lnTo>
                    <a:lnTo>
                      <a:pt x="1" y="4"/>
                    </a:lnTo>
                    <a:lnTo>
                      <a:pt x="0" y="9"/>
                    </a:lnTo>
                    <a:lnTo>
                      <a:pt x="0" y="13"/>
                    </a:lnTo>
                    <a:lnTo>
                      <a:pt x="1" y="17"/>
                    </a:lnTo>
                    <a:lnTo>
                      <a:pt x="4" y="21"/>
                    </a:lnTo>
                    <a:lnTo>
                      <a:pt x="8" y="23"/>
                    </a:lnTo>
                    <a:lnTo>
                      <a:pt x="13" y="23"/>
                    </a:lnTo>
                    <a:lnTo>
                      <a:pt x="17" y="21"/>
                    </a:lnTo>
                    <a:lnTo>
                      <a:pt x="20" y="18"/>
                    </a:lnTo>
                    <a:lnTo>
                      <a:pt x="21" y="14"/>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6" name="Google Shape;446;p18"/>
              <p:cNvSpPr/>
              <p:nvPr/>
            </p:nvSpPr>
            <p:spPr>
              <a:xfrm>
                <a:off x="3305" y="5015"/>
                <a:ext cx="33" cy="57"/>
              </a:xfrm>
              <a:custGeom>
                <a:rect b="b" l="l" r="r" t="t"/>
                <a:pathLst>
                  <a:path extrusionOk="0" h="171" w="100">
                    <a:moveTo>
                      <a:pt x="86" y="171"/>
                    </a:moveTo>
                    <a:lnTo>
                      <a:pt x="93" y="170"/>
                    </a:lnTo>
                    <a:lnTo>
                      <a:pt x="97" y="166"/>
                    </a:lnTo>
                    <a:lnTo>
                      <a:pt x="100" y="162"/>
                    </a:lnTo>
                    <a:lnTo>
                      <a:pt x="100" y="155"/>
                    </a:lnTo>
                    <a:lnTo>
                      <a:pt x="99" y="147"/>
                    </a:lnTo>
                    <a:lnTo>
                      <a:pt x="97" y="142"/>
                    </a:lnTo>
                    <a:lnTo>
                      <a:pt x="96" y="138"/>
                    </a:lnTo>
                    <a:lnTo>
                      <a:pt x="96" y="132"/>
                    </a:lnTo>
                    <a:lnTo>
                      <a:pt x="96" y="122"/>
                    </a:lnTo>
                    <a:lnTo>
                      <a:pt x="96" y="108"/>
                    </a:lnTo>
                    <a:lnTo>
                      <a:pt x="95" y="94"/>
                    </a:lnTo>
                    <a:lnTo>
                      <a:pt x="93" y="82"/>
                    </a:lnTo>
                    <a:lnTo>
                      <a:pt x="90" y="70"/>
                    </a:lnTo>
                    <a:lnTo>
                      <a:pt x="89" y="61"/>
                    </a:lnTo>
                    <a:lnTo>
                      <a:pt x="86" y="52"/>
                    </a:lnTo>
                    <a:lnTo>
                      <a:pt x="83" y="47"/>
                    </a:lnTo>
                    <a:lnTo>
                      <a:pt x="79" y="41"/>
                    </a:lnTo>
                    <a:lnTo>
                      <a:pt x="76" y="35"/>
                    </a:lnTo>
                    <a:lnTo>
                      <a:pt x="73" y="30"/>
                    </a:lnTo>
                    <a:lnTo>
                      <a:pt x="71" y="24"/>
                    </a:lnTo>
                    <a:lnTo>
                      <a:pt x="70" y="21"/>
                    </a:lnTo>
                    <a:lnTo>
                      <a:pt x="67" y="19"/>
                    </a:lnTo>
                    <a:lnTo>
                      <a:pt x="63" y="16"/>
                    </a:lnTo>
                    <a:lnTo>
                      <a:pt x="58" y="13"/>
                    </a:lnTo>
                    <a:lnTo>
                      <a:pt x="54" y="11"/>
                    </a:lnTo>
                    <a:lnTo>
                      <a:pt x="47" y="10"/>
                    </a:lnTo>
                    <a:lnTo>
                      <a:pt x="38" y="7"/>
                    </a:lnTo>
                    <a:lnTo>
                      <a:pt x="28" y="4"/>
                    </a:lnTo>
                    <a:lnTo>
                      <a:pt x="19" y="3"/>
                    </a:lnTo>
                    <a:lnTo>
                      <a:pt x="10" y="2"/>
                    </a:lnTo>
                    <a:lnTo>
                      <a:pt x="4" y="0"/>
                    </a:lnTo>
                    <a:lnTo>
                      <a:pt x="3" y="2"/>
                    </a:lnTo>
                    <a:lnTo>
                      <a:pt x="6" y="10"/>
                    </a:lnTo>
                    <a:lnTo>
                      <a:pt x="16" y="20"/>
                    </a:lnTo>
                    <a:lnTo>
                      <a:pt x="28" y="31"/>
                    </a:lnTo>
                    <a:lnTo>
                      <a:pt x="38" y="40"/>
                    </a:lnTo>
                    <a:lnTo>
                      <a:pt x="41" y="47"/>
                    </a:lnTo>
                    <a:lnTo>
                      <a:pt x="42" y="55"/>
                    </a:lnTo>
                    <a:lnTo>
                      <a:pt x="45" y="65"/>
                    </a:lnTo>
                    <a:lnTo>
                      <a:pt x="47" y="72"/>
                    </a:lnTo>
                    <a:lnTo>
                      <a:pt x="48" y="77"/>
                    </a:lnTo>
                    <a:lnTo>
                      <a:pt x="47" y="80"/>
                    </a:lnTo>
                    <a:lnTo>
                      <a:pt x="45" y="82"/>
                    </a:lnTo>
                    <a:lnTo>
                      <a:pt x="41" y="80"/>
                    </a:lnTo>
                    <a:lnTo>
                      <a:pt x="36" y="77"/>
                    </a:lnTo>
                    <a:lnTo>
                      <a:pt x="32" y="76"/>
                    </a:lnTo>
                    <a:lnTo>
                      <a:pt x="28" y="73"/>
                    </a:lnTo>
                    <a:lnTo>
                      <a:pt x="23" y="69"/>
                    </a:lnTo>
                    <a:lnTo>
                      <a:pt x="19" y="65"/>
                    </a:lnTo>
                    <a:lnTo>
                      <a:pt x="12" y="61"/>
                    </a:lnTo>
                    <a:lnTo>
                      <a:pt x="4" y="58"/>
                    </a:lnTo>
                    <a:lnTo>
                      <a:pt x="0" y="59"/>
                    </a:lnTo>
                    <a:lnTo>
                      <a:pt x="1" y="65"/>
                    </a:lnTo>
                    <a:lnTo>
                      <a:pt x="4" y="72"/>
                    </a:lnTo>
                    <a:lnTo>
                      <a:pt x="9" y="79"/>
                    </a:lnTo>
                    <a:lnTo>
                      <a:pt x="12" y="84"/>
                    </a:lnTo>
                    <a:lnTo>
                      <a:pt x="13" y="89"/>
                    </a:lnTo>
                    <a:lnTo>
                      <a:pt x="16" y="94"/>
                    </a:lnTo>
                    <a:lnTo>
                      <a:pt x="20" y="98"/>
                    </a:lnTo>
                    <a:lnTo>
                      <a:pt x="25" y="101"/>
                    </a:lnTo>
                    <a:lnTo>
                      <a:pt x="29" y="105"/>
                    </a:lnTo>
                    <a:lnTo>
                      <a:pt x="32" y="111"/>
                    </a:lnTo>
                    <a:lnTo>
                      <a:pt x="36" y="119"/>
                    </a:lnTo>
                    <a:lnTo>
                      <a:pt x="39" y="125"/>
                    </a:lnTo>
                    <a:lnTo>
                      <a:pt x="42" y="129"/>
                    </a:lnTo>
                    <a:lnTo>
                      <a:pt x="47" y="135"/>
                    </a:lnTo>
                    <a:lnTo>
                      <a:pt x="52" y="139"/>
                    </a:lnTo>
                    <a:lnTo>
                      <a:pt x="58" y="145"/>
                    </a:lnTo>
                    <a:lnTo>
                      <a:pt x="63" y="150"/>
                    </a:lnTo>
                    <a:lnTo>
                      <a:pt x="67" y="155"/>
                    </a:lnTo>
                    <a:lnTo>
                      <a:pt x="68" y="159"/>
                    </a:lnTo>
                    <a:lnTo>
                      <a:pt x="70" y="163"/>
                    </a:lnTo>
                    <a:lnTo>
                      <a:pt x="73" y="166"/>
                    </a:lnTo>
                    <a:lnTo>
                      <a:pt x="76" y="169"/>
                    </a:lnTo>
                    <a:lnTo>
                      <a:pt x="80" y="171"/>
                    </a:lnTo>
                    <a:lnTo>
                      <a:pt x="86" y="17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7" name="Google Shape;447;p18"/>
              <p:cNvSpPr/>
              <p:nvPr/>
            </p:nvSpPr>
            <p:spPr>
              <a:xfrm>
                <a:off x="3330" y="5064"/>
                <a:ext cx="8" cy="7"/>
              </a:xfrm>
              <a:custGeom>
                <a:rect b="b" l="l" r="r" t="t"/>
                <a:pathLst>
                  <a:path extrusionOk="0" h="23" w="23">
                    <a:moveTo>
                      <a:pt x="10" y="0"/>
                    </a:moveTo>
                    <a:lnTo>
                      <a:pt x="5" y="1"/>
                    </a:lnTo>
                    <a:lnTo>
                      <a:pt x="1" y="4"/>
                    </a:lnTo>
                    <a:lnTo>
                      <a:pt x="0" y="9"/>
                    </a:lnTo>
                    <a:lnTo>
                      <a:pt x="0" y="13"/>
                    </a:lnTo>
                    <a:lnTo>
                      <a:pt x="1" y="17"/>
                    </a:lnTo>
                    <a:lnTo>
                      <a:pt x="4" y="21"/>
                    </a:lnTo>
                    <a:lnTo>
                      <a:pt x="7" y="23"/>
                    </a:lnTo>
                    <a:lnTo>
                      <a:pt x="13" y="23"/>
                    </a:lnTo>
                    <a:lnTo>
                      <a:pt x="17" y="21"/>
                    </a:lnTo>
                    <a:lnTo>
                      <a:pt x="20" y="18"/>
                    </a:lnTo>
                    <a:lnTo>
                      <a:pt x="21" y="14"/>
                    </a:lnTo>
                    <a:lnTo>
                      <a:pt x="23" y="10"/>
                    </a:lnTo>
                    <a:lnTo>
                      <a:pt x="21" y="6"/>
                    </a:lnTo>
                    <a:lnTo>
                      <a:pt x="19" y="3"/>
                    </a:lnTo>
                    <a:lnTo>
                      <a:pt x="14" y="1"/>
                    </a:lnTo>
                    <a:lnTo>
                      <a:pt x="10" y="0"/>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8" name="Google Shape;448;p18"/>
              <p:cNvSpPr/>
              <p:nvPr/>
            </p:nvSpPr>
            <p:spPr>
              <a:xfrm>
                <a:off x="3254" y="5055"/>
                <a:ext cx="93" cy="112"/>
              </a:xfrm>
              <a:custGeom>
                <a:rect b="b" l="l" r="r" t="t"/>
                <a:pathLst>
                  <a:path extrusionOk="0" h="336" w="281">
                    <a:moveTo>
                      <a:pt x="164" y="336"/>
                    </a:moveTo>
                    <a:lnTo>
                      <a:pt x="174" y="334"/>
                    </a:lnTo>
                    <a:lnTo>
                      <a:pt x="184" y="328"/>
                    </a:lnTo>
                    <a:lnTo>
                      <a:pt x="195" y="320"/>
                    </a:lnTo>
                    <a:lnTo>
                      <a:pt x="199" y="311"/>
                    </a:lnTo>
                    <a:lnTo>
                      <a:pt x="202" y="303"/>
                    </a:lnTo>
                    <a:lnTo>
                      <a:pt x="209" y="287"/>
                    </a:lnTo>
                    <a:lnTo>
                      <a:pt x="219" y="266"/>
                    </a:lnTo>
                    <a:lnTo>
                      <a:pt x="230" y="241"/>
                    </a:lnTo>
                    <a:lnTo>
                      <a:pt x="240" y="217"/>
                    </a:lnTo>
                    <a:lnTo>
                      <a:pt x="249" y="196"/>
                    </a:lnTo>
                    <a:lnTo>
                      <a:pt x="256" y="178"/>
                    </a:lnTo>
                    <a:lnTo>
                      <a:pt x="259" y="168"/>
                    </a:lnTo>
                    <a:lnTo>
                      <a:pt x="263" y="146"/>
                    </a:lnTo>
                    <a:lnTo>
                      <a:pt x="272" y="109"/>
                    </a:lnTo>
                    <a:lnTo>
                      <a:pt x="279" y="77"/>
                    </a:lnTo>
                    <a:lnTo>
                      <a:pt x="281" y="62"/>
                    </a:lnTo>
                    <a:lnTo>
                      <a:pt x="278" y="60"/>
                    </a:lnTo>
                    <a:lnTo>
                      <a:pt x="272" y="59"/>
                    </a:lnTo>
                    <a:lnTo>
                      <a:pt x="265" y="57"/>
                    </a:lnTo>
                    <a:lnTo>
                      <a:pt x="257" y="55"/>
                    </a:lnTo>
                    <a:lnTo>
                      <a:pt x="247" y="53"/>
                    </a:lnTo>
                    <a:lnTo>
                      <a:pt x="238" y="49"/>
                    </a:lnTo>
                    <a:lnTo>
                      <a:pt x="228" y="45"/>
                    </a:lnTo>
                    <a:lnTo>
                      <a:pt x="219" y="41"/>
                    </a:lnTo>
                    <a:lnTo>
                      <a:pt x="214" y="52"/>
                    </a:lnTo>
                    <a:lnTo>
                      <a:pt x="206" y="66"/>
                    </a:lnTo>
                    <a:lnTo>
                      <a:pt x="198" y="81"/>
                    </a:lnTo>
                    <a:lnTo>
                      <a:pt x="187" y="97"/>
                    </a:lnTo>
                    <a:lnTo>
                      <a:pt x="179" y="113"/>
                    </a:lnTo>
                    <a:lnTo>
                      <a:pt x="171" y="126"/>
                    </a:lnTo>
                    <a:lnTo>
                      <a:pt x="166" y="136"/>
                    </a:lnTo>
                    <a:lnTo>
                      <a:pt x="163" y="141"/>
                    </a:lnTo>
                    <a:lnTo>
                      <a:pt x="161" y="146"/>
                    </a:lnTo>
                    <a:lnTo>
                      <a:pt x="158" y="147"/>
                    </a:lnTo>
                    <a:lnTo>
                      <a:pt x="157" y="144"/>
                    </a:lnTo>
                    <a:lnTo>
                      <a:pt x="154" y="139"/>
                    </a:lnTo>
                    <a:lnTo>
                      <a:pt x="148" y="119"/>
                    </a:lnTo>
                    <a:lnTo>
                      <a:pt x="138" y="87"/>
                    </a:lnTo>
                    <a:lnTo>
                      <a:pt x="128" y="55"/>
                    </a:lnTo>
                    <a:lnTo>
                      <a:pt x="119" y="35"/>
                    </a:lnTo>
                    <a:lnTo>
                      <a:pt x="115" y="29"/>
                    </a:lnTo>
                    <a:lnTo>
                      <a:pt x="110" y="22"/>
                    </a:lnTo>
                    <a:lnTo>
                      <a:pt x="104" y="17"/>
                    </a:lnTo>
                    <a:lnTo>
                      <a:pt x="97" y="11"/>
                    </a:lnTo>
                    <a:lnTo>
                      <a:pt x="90" y="5"/>
                    </a:lnTo>
                    <a:lnTo>
                      <a:pt x="80" y="1"/>
                    </a:lnTo>
                    <a:lnTo>
                      <a:pt x="68" y="0"/>
                    </a:lnTo>
                    <a:lnTo>
                      <a:pt x="55" y="0"/>
                    </a:lnTo>
                    <a:lnTo>
                      <a:pt x="40" y="3"/>
                    </a:lnTo>
                    <a:lnTo>
                      <a:pt x="27" y="8"/>
                    </a:lnTo>
                    <a:lnTo>
                      <a:pt x="16" y="18"/>
                    </a:lnTo>
                    <a:lnTo>
                      <a:pt x="7" y="29"/>
                    </a:lnTo>
                    <a:lnTo>
                      <a:pt x="1" y="43"/>
                    </a:lnTo>
                    <a:lnTo>
                      <a:pt x="0" y="59"/>
                    </a:lnTo>
                    <a:lnTo>
                      <a:pt x="1" y="77"/>
                    </a:lnTo>
                    <a:lnTo>
                      <a:pt x="8" y="95"/>
                    </a:lnTo>
                    <a:lnTo>
                      <a:pt x="20" y="119"/>
                    </a:lnTo>
                    <a:lnTo>
                      <a:pt x="36" y="151"/>
                    </a:lnTo>
                    <a:lnTo>
                      <a:pt x="53" y="186"/>
                    </a:lnTo>
                    <a:lnTo>
                      <a:pt x="72" y="223"/>
                    </a:lnTo>
                    <a:lnTo>
                      <a:pt x="93" y="258"/>
                    </a:lnTo>
                    <a:lnTo>
                      <a:pt x="112" y="290"/>
                    </a:lnTo>
                    <a:lnTo>
                      <a:pt x="129" y="314"/>
                    </a:lnTo>
                    <a:lnTo>
                      <a:pt x="144" y="328"/>
                    </a:lnTo>
                    <a:lnTo>
                      <a:pt x="148" y="331"/>
                    </a:lnTo>
                    <a:lnTo>
                      <a:pt x="154" y="334"/>
                    </a:lnTo>
                    <a:lnTo>
                      <a:pt x="160" y="335"/>
                    </a:lnTo>
                    <a:lnTo>
                      <a:pt x="164" y="336"/>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49" name="Google Shape;449;p18"/>
              <p:cNvSpPr/>
              <p:nvPr/>
            </p:nvSpPr>
            <p:spPr>
              <a:xfrm>
                <a:off x="3327" y="5067"/>
                <a:ext cx="18" cy="8"/>
              </a:xfrm>
              <a:custGeom>
                <a:rect b="b" l="l" r="r" t="t"/>
                <a:pathLst>
                  <a:path extrusionOk="0" h="25" w="54">
                    <a:moveTo>
                      <a:pt x="53" y="25"/>
                    </a:moveTo>
                    <a:lnTo>
                      <a:pt x="49" y="23"/>
                    </a:lnTo>
                    <a:lnTo>
                      <a:pt x="43" y="22"/>
                    </a:lnTo>
                    <a:lnTo>
                      <a:pt x="35" y="21"/>
                    </a:lnTo>
                    <a:lnTo>
                      <a:pt x="30" y="19"/>
                    </a:lnTo>
                    <a:lnTo>
                      <a:pt x="22" y="16"/>
                    </a:lnTo>
                    <a:lnTo>
                      <a:pt x="15" y="14"/>
                    </a:lnTo>
                    <a:lnTo>
                      <a:pt x="8" y="11"/>
                    </a:lnTo>
                    <a:lnTo>
                      <a:pt x="0" y="7"/>
                    </a:lnTo>
                    <a:lnTo>
                      <a:pt x="0" y="0"/>
                    </a:lnTo>
                    <a:lnTo>
                      <a:pt x="11" y="0"/>
                    </a:lnTo>
                    <a:lnTo>
                      <a:pt x="19" y="0"/>
                    </a:lnTo>
                    <a:lnTo>
                      <a:pt x="28" y="0"/>
                    </a:lnTo>
                    <a:lnTo>
                      <a:pt x="35" y="1"/>
                    </a:lnTo>
                    <a:lnTo>
                      <a:pt x="41" y="2"/>
                    </a:lnTo>
                    <a:lnTo>
                      <a:pt x="47" y="4"/>
                    </a:lnTo>
                    <a:lnTo>
                      <a:pt x="51" y="5"/>
                    </a:lnTo>
                    <a:lnTo>
                      <a:pt x="54" y="7"/>
                    </a:lnTo>
                    <a:lnTo>
                      <a:pt x="54" y="9"/>
                    </a:lnTo>
                    <a:lnTo>
                      <a:pt x="54" y="14"/>
                    </a:lnTo>
                    <a:lnTo>
                      <a:pt x="54" y="19"/>
                    </a:lnTo>
                    <a:lnTo>
                      <a:pt x="53" y="25"/>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0" name="Google Shape;450;p18"/>
              <p:cNvSpPr/>
              <p:nvPr/>
            </p:nvSpPr>
            <p:spPr>
              <a:xfrm>
                <a:off x="3295" y="5012"/>
                <a:ext cx="16" cy="9"/>
              </a:xfrm>
              <a:custGeom>
                <a:rect b="b" l="l" r="r" t="t"/>
                <a:pathLst>
                  <a:path extrusionOk="0" h="27" w="50">
                    <a:moveTo>
                      <a:pt x="0" y="21"/>
                    </a:moveTo>
                    <a:lnTo>
                      <a:pt x="35" y="0"/>
                    </a:lnTo>
                    <a:lnTo>
                      <a:pt x="37" y="1"/>
                    </a:lnTo>
                    <a:lnTo>
                      <a:pt x="43" y="3"/>
                    </a:lnTo>
                    <a:lnTo>
                      <a:pt x="47" y="5"/>
                    </a:lnTo>
                    <a:lnTo>
                      <a:pt x="50" y="8"/>
                    </a:lnTo>
                    <a:lnTo>
                      <a:pt x="13" y="27"/>
                    </a:lnTo>
                    <a:lnTo>
                      <a:pt x="0" y="21"/>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1" name="Google Shape;451;p18"/>
              <p:cNvSpPr/>
              <p:nvPr/>
            </p:nvSpPr>
            <p:spPr>
              <a:xfrm>
                <a:off x="3295" y="5012"/>
                <a:ext cx="31" cy="43"/>
              </a:xfrm>
              <a:custGeom>
                <a:rect b="b" l="l" r="r" t="t"/>
                <a:pathLst>
                  <a:path extrusionOk="0" h="129" w="94">
                    <a:moveTo>
                      <a:pt x="35" y="0"/>
                    </a:moveTo>
                    <a:lnTo>
                      <a:pt x="37" y="1"/>
                    </a:lnTo>
                    <a:lnTo>
                      <a:pt x="43" y="3"/>
                    </a:lnTo>
                    <a:lnTo>
                      <a:pt x="47" y="5"/>
                    </a:lnTo>
                    <a:lnTo>
                      <a:pt x="50" y="8"/>
                    </a:lnTo>
                    <a:lnTo>
                      <a:pt x="57" y="19"/>
                    </a:lnTo>
                    <a:lnTo>
                      <a:pt x="70" y="43"/>
                    </a:lnTo>
                    <a:lnTo>
                      <a:pt x="83" y="67"/>
                    </a:lnTo>
                    <a:lnTo>
                      <a:pt x="89" y="77"/>
                    </a:lnTo>
                    <a:lnTo>
                      <a:pt x="91" y="84"/>
                    </a:lnTo>
                    <a:lnTo>
                      <a:pt x="92" y="98"/>
                    </a:lnTo>
                    <a:lnTo>
                      <a:pt x="94" y="113"/>
                    </a:lnTo>
                    <a:lnTo>
                      <a:pt x="92" y="120"/>
                    </a:lnTo>
                    <a:lnTo>
                      <a:pt x="86" y="123"/>
                    </a:lnTo>
                    <a:lnTo>
                      <a:pt x="78" y="126"/>
                    </a:lnTo>
                    <a:lnTo>
                      <a:pt x="67" y="129"/>
                    </a:lnTo>
                    <a:lnTo>
                      <a:pt x="63" y="129"/>
                    </a:lnTo>
                    <a:lnTo>
                      <a:pt x="60" y="120"/>
                    </a:lnTo>
                    <a:lnTo>
                      <a:pt x="56" y="108"/>
                    </a:lnTo>
                    <a:lnTo>
                      <a:pt x="53" y="95"/>
                    </a:lnTo>
                    <a:lnTo>
                      <a:pt x="51" y="90"/>
                    </a:lnTo>
                    <a:lnTo>
                      <a:pt x="13" y="27"/>
                    </a:lnTo>
                    <a:lnTo>
                      <a:pt x="9" y="25"/>
                    </a:lnTo>
                    <a:lnTo>
                      <a:pt x="5" y="22"/>
                    </a:lnTo>
                    <a:lnTo>
                      <a:pt x="2" y="21"/>
                    </a:lnTo>
                    <a:lnTo>
                      <a:pt x="0" y="21"/>
                    </a:lnTo>
                    <a:lnTo>
                      <a:pt x="35" y="0"/>
                    </a:lnTo>
                    <a:close/>
                  </a:path>
                </a:pathLst>
              </a:custGeom>
              <a:solidFill>
                <a:srgbClr val="931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2" name="Google Shape;452;p18"/>
              <p:cNvSpPr/>
              <p:nvPr/>
            </p:nvSpPr>
            <p:spPr>
              <a:xfrm>
                <a:off x="3289" y="5004"/>
                <a:ext cx="17" cy="15"/>
              </a:xfrm>
              <a:custGeom>
                <a:rect b="b" l="l" r="r" t="t"/>
                <a:pathLst>
                  <a:path extrusionOk="0" h="46" w="52">
                    <a:moveTo>
                      <a:pt x="17" y="46"/>
                    </a:moveTo>
                    <a:lnTo>
                      <a:pt x="52" y="25"/>
                    </a:lnTo>
                    <a:lnTo>
                      <a:pt x="46" y="16"/>
                    </a:lnTo>
                    <a:lnTo>
                      <a:pt x="41" y="8"/>
                    </a:lnTo>
                    <a:lnTo>
                      <a:pt x="35" y="1"/>
                    </a:lnTo>
                    <a:lnTo>
                      <a:pt x="30" y="0"/>
                    </a:lnTo>
                    <a:lnTo>
                      <a:pt x="23" y="2"/>
                    </a:lnTo>
                    <a:lnTo>
                      <a:pt x="13" y="8"/>
                    </a:lnTo>
                    <a:lnTo>
                      <a:pt x="4" y="14"/>
                    </a:lnTo>
                    <a:lnTo>
                      <a:pt x="0" y="18"/>
                    </a:lnTo>
                    <a:lnTo>
                      <a:pt x="3" y="23"/>
                    </a:lnTo>
                    <a:lnTo>
                      <a:pt x="7" y="30"/>
                    </a:lnTo>
                    <a:lnTo>
                      <a:pt x="13" y="39"/>
                    </a:lnTo>
                    <a:lnTo>
                      <a:pt x="17" y="46"/>
                    </a:lnTo>
                    <a:close/>
                  </a:path>
                </a:pathLst>
              </a:custGeom>
              <a:solidFill>
                <a:srgbClr val="931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3" name="Google Shape;453;p18"/>
              <p:cNvSpPr/>
              <p:nvPr/>
            </p:nvSpPr>
            <p:spPr>
              <a:xfrm>
                <a:off x="3299" y="5003"/>
                <a:ext cx="29" cy="53"/>
              </a:xfrm>
              <a:custGeom>
                <a:rect b="b" l="l" r="r" t="t"/>
                <a:pathLst>
                  <a:path extrusionOk="0" h="159" w="86">
                    <a:moveTo>
                      <a:pt x="50" y="156"/>
                    </a:moveTo>
                    <a:lnTo>
                      <a:pt x="54" y="156"/>
                    </a:lnTo>
                    <a:lnTo>
                      <a:pt x="65" y="153"/>
                    </a:lnTo>
                    <a:lnTo>
                      <a:pt x="73" y="150"/>
                    </a:lnTo>
                    <a:lnTo>
                      <a:pt x="79" y="147"/>
                    </a:lnTo>
                    <a:lnTo>
                      <a:pt x="81" y="140"/>
                    </a:lnTo>
                    <a:lnTo>
                      <a:pt x="79" y="125"/>
                    </a:lnTo>
                    <a:lnTo>
                      <a:pt x="78" y="111"/>
                    </a:lnTo>
                    <a:lnTo>
                      <a:pt x="76" y="104"/>
                    </a:lnTo>
                    <a:lnTo>
                      <a:pt x="70" y="94"/>
                    </a:lnTo>
                    <a:lnTo>
                      <a:pt x="57" y="70"/>
                    </a:lnTo>
                    <a:lnTo>
                      <a:pt x="44" y="46"/>
                    </a:lnTo>
                    <a:lnTo>
                      <a:pt x="37" y="35"/>
                    </a:lnTo>
                    <a:lnTo>
                      <a:pt x="34" y="32"/>
                    </a:lnTo>
                    <a:lnTo>
                      <a:pt x="30" y="30"/>
                    </a:lnTo>
                    <a:lnTo>
                      <a:pt x="24" y="28"/>
                    </a:lnTo>
                    <a:lnTo>
                      <a:pt x="22" y="27"/>
                    </a:lnTo>
                    <a:lnTo>
                      <a:pt x="16" y="18"/>
                    </a:lnTo>
                    <a:lnTo>
                      <a:pt x="11" y="10"/>
                    </a:lnTo>
                    <a:lnTo>
                      <a:pt x="5" y="3"/>
                    </a:lnTo>
                    <a:lnTo>
                      <a:pt x="0" y="2"/>
                    </a:lnTo>
                    <a:lnTo>
                      <a:pt x="6" y="0"/>
                    </a:lnTo>
                    <a:lnTo>
                      <a:pt x="14" y="0"/>
                    </a:lnTo>
                    <a:lnTo>
                      <a:pt x="18" y="0"/>
                    </a:lnTo>
                    <a:lnTo>
                      <a:pt x="22" y="3"/>
                    </a:lnTo>
                    <a:lnTo>
                      <a:pt x="27" y="9"/>
                    </a:lnTo>
                    <a:lnTo>
                      <a:pt x="32" y="14"/>
                    </a:lnTo>
                    <a:lnTo>
                      <a:pt x="38" y="21"/>
                    </a:lnTo>
                    <a:lnTo>
                      <a:pt x="41" y="27"/>
                    </a:lnTo>
                    <a:lnTo>
                      <a:pt x="50" y="39"/>
                    </a:lnTo>
                    <a:lnTo>
                      <a:pt x="63" y="62"/>
                    </a:lnTo>
                    <a:lnTo>
                      <a:pt x="76" y="83"/>
                    </a:lnTo>
                    <a:lnTo>
                      <a:pt x="82" y="94"/>
                    </a:lnTo>
                    <a:lnTo>
                      <a:pt x="83" y="104"/>
                    </a:lnTo>
                    <a:lnTo>
                      <a:pt x="85" y="122"/>
                    </a:lnTo>
                    <a:lnTo>
                      <a:pt x="86" y="140"/>
                    </a:lnTo>
                    <a:lnTo>
                      <a:pt x="86" y="150"/>
                    </a:lnTo>
                    <a:lnTo>
                      <a:pt x="81" y="152"/>
                    </a:lnTo>
                    <a:lnTo>
                      <a:pt x="72" y="156"/>
                    </a:lnTo>
                    <a:lnTo>
                      <a:pt x="63" y="159"/>
                    </a:lnTo>
                    <a:lnTo>
                      <a:pt x="57" y="159"/>
                    </a:lnTo>
                    <a:lnTo>
                      <a:pt x="54" y="159"/>
                    </a:lnTo>
                    <a:lnTo>
                      <a:pt x="51" y="157"/>
                    </a:lnTo>
                    <a:lnTo>
                      <a:pt x="50" y="157"/>
                    </a:lnTo>
                    <a:lnTo>
                      <a:pt x="50" y="156"/>
                    </a:lnTo>
                    <a:close/>
                  </a:path>
                </a:pathLst>
              </a:custGeom>
              <a:solidFill>
                <a:srgbClr val="66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4" name="Google Shape;454;p18"/>
              <p:cNvSpPr/>
              <p:nvPr/>
            </p:nvSpPr>
            <p:spPr>
              <a:xfrm>
                <a:off x="3318" y="5049"/>
                <a:ext cx="3" cy="3"/>
              </a:xfrm>
              <a:custGeom>
                <a:rect b="b" l="l" r="r" t="t"/>
                <a:pathLst>
                  <a:path extrusionOk="0" h="7" w="10">
                    <a:moveTo>
                      <a:pt x="0" y="2"/>
                    </a:moveTo>
                    <a:lnTo>
                      <a:pt x="1" y="7"/>
                    </a:lnTo>
                    <a:lnTo>
                      <a:pt x="10" y="5"/>
                    </a:lnTo>
                    <a:lnTo>
                      <a:pt x="10" y="0"/>
                    </a:lnTo>
                    <a:lnTo>
                      <a:pt x="0" y="2"/>
                    </a:lnTo>
                    <a:close/>
                  </a:path>
                </a:pathLst>
              </a:custGeom>
              <a:solidFill>
                <a:srgbClr val="66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5" name="Google Shape;455;p18"/>
              <p:cNvSpPr/>
              <p:nvPr/>
            </p:nvSpPr>
            <p:spPr>
              <a:xfrm>
                <a:off x="3293" y="5007"/>
                <a:ext cx="8" cy="9"/>
              </a:xfrm>
              <a:custGeom>
                <a:rect b="b" l="l" r="r" t="t"/>
                <a:pathLst>
                  <a:path extrusionOk="0" h="26" w="23">
                    <a:moveTo>
                      <a:pt x="15" y="26"/>
                    </a:moveTo>
                    <a:lnTo>
                      <a:pt x="19" y="24"/>
                    </a:lnTo>
                    <a:lnTo>
                      <a:pt x="22" y="20"/>
                    </a:lnTo>
                    <a:lnTo>
                      <a:pt x="23" y="16"/>
                    </a:lnTo>
                    <a:lnTo>
                      <a:pt x="23" y="10"/>
                    </a:lnTo>
                    <a:lnTo>
                      <a:pt x="20" y="6"/>
                    </a:lnTo>
                    <a:lnTo>
                      <a:pt x="17" y="2"/>
                    </a:lnTo>
                    <a:lnTo>
                      <a:pt x="13" y="0"/>
                    </a:lnTo>
                    <a:lnTo>
                      <a:pt x="9" y="0"/>
                    </a:lnTo>
                    <a:lnTo>
                      <a:pt x="4" y="2"/>
                    </a:lnTo>
                    <a:lnTo>
                      <a:pt x="1" y="6"/>
                    </a:lnTo>
                    <a:lnTo>
                      <a:pt x="0" y="10"/>
                    </a:lnTo>
                    <a:lnTo>
                      <a:pt x="0" y="16"/>
                    </a:lnTo>
                    <a:lnTo>
                      <a:pt x="3" y="20"/>
                    </a:lnTo>
                    <a:lnTo>
                      <a:pt x="6" y="24"/>
                    </a:lnTo>
                    <a:lnTo>
                      <a:pt x="10" y="26"/>
                    </a:lnTo>
                    <a:lnTo>
                      <a:pt x="15" y="26"/>
                    </a:lnTo>
                    <a:close/>
                  </a:path>
                </a:pathLst>
              </a:custGeom>
              <a:solidFill>
                <a:srgbClr val="66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6" name="Google Shape;456;p18"/>
              <p:cNvSpPr/>
              <p:nvPr/>
            </p:nvSpPr>
            <p:spPr>
              <a:xfrm>
                <a:off x="3302" y="5019"/>
                <a:ext cx="18" cy="18"/>
              </a:xfrm>
              <a:custGeom>
                <a:rect b="b" l="l" r="r" t="t"/>
                <a:pathLst>
                  <a:path extrusionOk="0" h="54" w="53">
                    <a:moveTo>
                      <a:pt x="53" y="43"/>
                    </a:moveTo>
                    <a:lnTo>
                      <a:pt x="23" y="54"/>
                    </a:lnTo>
                    <a:lnTo>
                      <a:pt x="0" y="13"/>
                    </a:lnTo>
                    <a:lnTo>
                      <a:pt x="28" y="0"/>
                    </a:lnTo>
                    <a:lnTo>
                      <a:pt x="53" y="43"/>
                    </a:lnTo>
                    <a:close/>
                  </a:path>
                </a:pathLst>
              </a:custGeom>
              <a:solidFill>
                <a:srgbClr val="66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7" name="Google Shape;457;p18"/>
              <p:cNvSpPr/>
              <p:nvPr/>
            </p:nvSpPr>
            <p:spPr>
              <a:xfrm>
                <a:off x="3268" y="4968"/>
                <a:ext cx="24" cy="41"/>
              </a:xfrm>
              <a:custGeom>
                <a:rect b="b" l="l" r="r" t="t"/>
                <a:pathLst>
                  <a:path extrusionOk="0" h="121" w="74">
                    <a:moveTo>
                      <a:pt x="3" y="0"/>
                    </a:moveTo>
                    <a:lnTo>
                      <a:pt x="74" y="118"/>
                    </a:lnTo>
                    <a:lnTo>
                      <a:pt x="70" y="121"/>
                    </a:lnTo>
                    <a:lnTo>
                      <a:pt x="0" y="3"/>
                    </a:lnTo>
                    <a:lnTo>
                      <a:pt x="0" y="1"/>
                    </a:lnTo>
                    <a:lnTo>
                      <a:pt x="1" y="0"/>
                    </a:lnTo>
                    <a:lnTo>
                      <a:pt x="3" y="0"/>
                    </a:lnTo>
                    <a:close/>
                  </a:path>
                </a:pathLst>
              </a:custGeom>
              <a:solidFill>
                <a:srgbClr val="3333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8" name="Google Shape;458;p18"/>
              <p:cNvSpPr/>
              <p:nvPr/>
            </p:nvSpPr>
            <p:spPr>
              <a:xfrm>
                <a:off x="3070" y="5224"/>
                <a:ext cx="202" cy="198"/>
              </a:xfrm>
              <a:custGeom>
                <a:rect b="b" l="l" r="r" t="t"/>
                <a:pathLst>
                  <a:path extrusionOk="0" h="593" w="608">
                    <a:moveTo>
                      <a:pt x="2" y="568"/>
                    </a:moveTo>
                    <a:lnTo>
                      <a:pt x="8" y="561"/>
                    </a:lnTo>
                    <a:lnTo>
                      <a:pt x="17" y="554"/>
                    </a:lnTo>
                    <a:lnTo>
                      <a:pt x="26" y="549"/>
                    </a:lnTo>
                    <a:lnTo>
                      <a:pt x="37" y="544"/>
                    </a:lnTo>
                    <a:lnTo>
                      <a:pt x="48" y="540"/>
                    </a:lnTo>
                    <a:lnTo>
                      <a:pt x="59" y="536"/>
                    </a:lnTo>
                    <a:lnTo>
                      <a:pt x="68" y="532"/>
                    </a:lnTo>
                    <a:lnTo>
                      <a:pt x="77" y="529"/>
                    </a:lnTo>
                    <a:lnTo>
                      <a:pt x="85" y="525"/>
                    </a:lnTo>
                    <a:lnTo>
                      <a:pt x="96" y="518"/>
                    </a:lnTo>
                    <a:lnTo>
                      <a:pt x="109" y="509"/>
                    </a:lnTo>
                    <a:lnTo>
                      <a:pt x="122" y="500"/>
                    </a:lnTo>
                    <a:lnTo>
                      <a:pt x="136" y="490"/>
                    </a:lnTo>
                    <a:lnTo>
                      <a:pt x="150" y="480"/>
                    </a:lnTo>
                    <a:lnTo>
                      <a:pt x="161" y="469"/>
                    </a:lnTo>
                    <a:lnTo>
                      <a:pt x="170" y="460"/>
                    </a:lnTo>
                    <a:lnTo>
                      <a:pt x="177" y="452"/>
                    </a:lnTo>
                    <a:lnTo>
                      <a:pt x="186" y="445"/>
                    </a:lnTo>
                    <a:lnTo>
                      <a:pt x="195" y="439"/>
                    </a:lnTo>
                    <a:lnTo>
                      <a:pt x="205" y="432"/>
                    </a:lnTo>
                    <a:lnTo>
                      <a:pt x="217" y="425"/>
                    </a:lnTo>
                    <a:lnTo>
                      <a:pt x="230" y="420"/>
                    </a:lnTo>
                    <a:lnTo>
                      <a:pt x="243" y="413"/>
                    </a:lnTo>
                    <a:lnTo>
                      <a:pt x="259" y="404"/>
                    </a:lnTo>
                    <a:lnTo>
                      <a:pt x="276" y="397"/>
                    </a:lnTo>
                    <a:lnTo>
                      <a:pt x="294" y="393"/>
                    </a:lnTo>
                    <a:lnTo>
                      <a:pt x="311" y="390"/>
                    </a:lnTo>
                    <a:lnTo>
                      <a:pt x="329" y="389"/>
                    </a:lnTo>
                    <a:lnTo>
                      <a:pt x="345" y="387"/>
                    </a:lnTo>
                    <a:lnTo>
                      <a:pt x="356" y="387"/>
                    </a:lnTo>
                    <a:lnTo>
                      <a:pt x="365" y="387"/>
                    </a:lnTo>
                    <a:lnTo>
                      <a:pt x="369" y="387"/>
                    </a:lnTo>
                    <a:lnTo>
                      <a:pt x="372" y="382"/>
                    </a:lnTo>
                    <a:lnTo>
                      <a:pt x="375" y="369"/>
                    </a:lnTo>
                    <a:lnTo>
                      <a:pt x="378" y="355"/>
                    </a:lnTo>
                    <a:lnTo>
                      <a:pt x="384" y="340"/>
                    </a:lnTo>
                    <a:lnTo>
                      <a:pt x="393" y="317"/>
                    </a:lnTo>
                    <a:lnTo>
                      <a:pt x="402" y="282"/>
                    </a:lnTo>
                    <a:lnTo>
                      <a:pt x="409" y="247"/>
                    </a:lnTo>
                    <a:lnTo>
                      <a:pt x="413" y="222"/>
                    </a:lnTo>
                    <a:lnTo>
                      <a:pt x="415" y="201"/>
                    </a:lnTo>
                    <a:lnTo>
                      <a:pt x="418" y="176"/>
                    </a:lnTo>
                    <a:lnTo>
                      <a:pt x="422" y="152"/>
                    </a:lnTo>
                    <a:lnTo>
                      <a:pt x="426" y="135"/>
                    </a:lnTo>
                    <a:lnTo>
                      <a:pt x="429" y="124"/>
                    </a:lnTo>
                    <a:lnTo>
                      <a:pt x="434" y="111"/>
                    </a:lnTo>
                    <a:lnTo>
                      <a:pt x="438" y="99"/>
                    </a:lnTo>
                    <a:lnTo>
                      <a:pt x="441" y="89"/>
                    </a:lnTo>
                    <a:lnTo>
                      <a:pt x="444" y="79"/>
                    </a:lnTo>
                    <a:lnTo>
                      <a:pt x="447" y="66"/>
                    </a:lnTo>
                    <a:lnTo>
                      <a:pt x="450" y="52"/>
                    </a:lnTo>
                    <a:lnTo>
                      <a:pt x="455" y="37"/>
                    </a:lnTo>
                    <a:lnTo>
                      <a:pt x="463" y="24"/>
                    </a:lnTo>
                    <a:lnTo>
                      <a:pt x="473" y="14"/>
                    </a:lnTo>
                    <a:lnTo>
                      <a:pt x="485" y="7"/>
                    </a:lnTo>
                    <a:lnTo>
                      <a:pt x="499" y="2"/>
                    </a:lnTo>
                    <a:lnTo>
                      <a:pt x="514" y="0"/>
                    </a:lnTo>
                    <a:lnTo>
                      <a:pt x="528" y="2"/>
                    </a:lnTo>
                    <a:lnTo>
                      <a:pt x="544" y="5"/>
                    </a:lnTo>
                    <a:lnTo>
                      <a:pt x="560" y="10"/>
                    </a:lnTo>
                    <a:lnTo>
                      <a:pt x="572" y="16"/>
                    </a:lnTo>
                    <a:lnTo>
                      <a:pt x="581" y="24"/>
                    </a:lnTo>
                    <a:lnTo>
                      <a:pt x="589" y="35"/>
                    </a:lnTo>
                    <a:lnTo>
                      <a:pt x="597" y="47"/>
                    </a:lnTo>
                    <a:lnTo>
                      <a:pt x="602" y="62"/>
                    </a:lnTo>
                    <a:lnTo>
                      <a:pt x="607" y="79"/>
                    </a:lnTo>
                    <a:lnTo>
                      <a:pt x="608" y="100"/>
                    </a:lnTo>
                    <a:lnTo>
                      <a:pt x="607" y="122"/>
                    </a:lnTo>
                    <a:lnTo>
                      <a:pt x="602" y="146"/>
                    </a:lnTo>
                    <a:lnTo>
                      <a:pt x="592" y="178"/>
                    </a:lnTo>
                    <a:lnTo>
                      <a:pt x="581" y="212"/>
                    </a:lnTo>
                    <a:lnTo>
                      <a:pt x="569" y="240"/>
                    </a:lnTo>
                    <a:lnTo>
                      <a:pt x="562" y="256"/>
                    </a:lnTo>
                    <a:lnTo>
                      <a:pt x="549" y="279"/>
                    </a:lnTo>
                    <a:lnTo>
                      <a:pt x="533" y="307"/>
                    </a:lnTo>
                    <a:lnTo>
                      <a:pt x="515" y="337"/>
                    </a:lnTo>
                    <a:lnTo>
                      <a:pt x="498" y="368"/>
                    </a:lnTo>
                    <a:lnTo>
                      <a:pt x="480" y="396"/>
                    </a:lnTo>
                    <a:lnTo>
                      <a:pt x="467" y="420"/>
                    </a:lnTo>
                    <a:lnTo>
                      <a:pt x="457" y="435"/>
                    </a:lnTo>
                    <a:lnTo>
                      <a:pt x="450" y="445"/>
                    </a:lnTo>
                    <a:lnTo>
                      <a:pt x="441" y="453"/>
                    </a:lnTo>
                    <a:lnTo>
                      <a:pt x="434" y="460"/>
                    </a:lnTo>
                    <a:lnTo>
                      <a:pt x="423" y="466"/>
                    </a:lnTo>
                    <a:lnTo>
                      <a:pt x="415" y="469"/>
                    </a:lnTo>
                    <a:lnTo>
                      <a:pt x="404" y="471"/>
                    </a:lnTo>
                    <a:lnTo>
                      <a:pt x="393" y="474"/>
                    </a:lnTo>
                    <a:lnTo>
                      <a:pt x="381" y="476"/>
                    </a:lnTo>
                    <a:lnTo>
                      <a:pt x="368" y="477"/>
                    </a:lnTo>
                    <a:lnTo>
                      <a:pt x="355" y="481"/>
                    </a:lnTo>
                    <a:lnTo>
                      <a:pt x="340" y="486"/>
                    </a:lnTo>
                    <a:lnTo>
                      <a:pt x="324" y="491"/>
                    </a:lnTo>
                    <a:lnTo>
                      <a:pt x="308" y="497"/>
                    </a:lnTo>
                    <a:lnTo>
                      <a:pt x="291" y="504"/>
                    </a:lnTo>
                    <a:lnTo>
                      <a:pt x="273" y="511"/>
                    </a:lnTo>
                    <a:lnTo>
                      <a:pt x="256" y="518"/>
                    </a:lnTo>
                    <a:lnTo>
                      <a:pt x="235" y="525"/>
                    </a:lnTo>
                    <a:lnTo>
                      <a:pt x="211" y="533"/>
                    </a:lnTo>
                    <a:lnTo>
                      <a:pt x="184" y="540"/>
                    </a:lnTo>
                    <a:lnTo>
                      <a:pt x="160" y="549"/>
                    </a:lnTo>
                    <a:lnTo>
                      <a:pt x="135" y="556"/>
                    </a:lnTo>
                    <a:lnTo>
                      <a:pt x="113" y="561"/>
                    </a:lnTo>
                    <a:lnTo>
                      <a:pt x="97" y="567"/>
                    </a:lnTo>
                    <a:lnTo>
                      <a:pt x="88" y="571"/>
                    </a:lnTo>
                    <a:lnTo>
                      <a:pt x="83" y="574"/>
                    </a:lnTo>
                    <a:lnTo>
                      <a:pt x="75" y="577"/>
                    </a:lnTo>
                    <a:lnTo>
                      <a:pt x="67" y="579"/>
                    </a:lnTo>
                    <a:lnTo>
                      <a:pt x="59" y="582"/>
                    </a:lnTo>
                    <a:lnTo>
                      <a:pt x="51" y="585"/>
                    </a:lnTo>
                    <a:lnTo>
                      <a:pt x="43" y="586"/>
                    </a:lnTo>
                    <a:lnTo>
                      <a:pt x="37" y="589"/>
                    </a:lnTo>
                    <a:lnTo>
                      <a:pt x="32" y="591"/>
                    </a:lnTo>
                    <a:lnTo>
                      <a:pt x="26" y="592"/>
                    </a:lnTo>
                    <a:lnTo>
                      <a:pt x="18" y="593"/>
                    </a:lnTo>
                    <a:lnTo>
                      <a:pt x="13" y="593"/>
                    </a:lnTo>
                    <a:lnTo>
                      <a:pt x="7" y="592"/>
                    </a:lnTo>
                    <a:lnTo>
                      <a:pt x="1" y="589"/>
                    </a:lnTo>
                    <a:lnTo>
                      <a:pt x="0" y="585"/>
                    </a:lnTo>
                    <a:lnTo>
                      <a:pt x="0" y="578"/>
                    </a:lnTo>
                    <a:lnTo>
                      <a:pt x="2" y="568"/>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59" name="Google Shape;459;p18"/>
              <p:cNvSpPr/>
              <p:nvPr/>
            </p:nvSpPr>
            <p:spPr>
              <a:xfrm>
                <a:off x="3244" y="5240"/>
                <a:ext cx="8" cy="7"/>
              </a:xfrm>
              <a:custGeom>
                <a:rect b="b" l="l" r="r" t="t"/>
                <a:pathLst>
                  <a:path extrusionOk="0" h="22" w="24">
                    <a:moveTo>
                      <a:pt x="6" y="21"/>
                    </a:moveTo>
                    <a:lnTo>
                      <a:pt x="11" y="22"/>
                    </a:lnTo>
                    <a:lnTo>
                      <a:pt x="15" y="21"/>
                    </a:lnTo>
                    <a:lnTo>
                      <a:pt x="19" y="19"/>
                    </a:lnTo>
                    <a:lnTo>
                      <a:pt x="22" y="15"/>
                    </a:lnTo>
                    <a:lnTo>
                      <a:pt x="24" y="11"/>
                    </a:lnTo>
                    <a:lnTo>
                      <a:pt x="22" y="7"/>
                    </a:lnTo>
                    <a:lnTo>
                      <a:pt x="21" y="4"/>
                    </a:lnTo>
                    <a:lnTo>
                      <a:pt x="16" y="1"/>
                    </a:lnTo>
                    <a:lnTo>
                      <a:pt x="12" y="0"/>
                    </a:lnTo>
                    <a:lnTo>
                      <a:pt x="8" y="1"/>
                    </a:lnTo>
                    <a:lnTo>
                      <a:pt x="3" y="2"/>
                    </a:lnTo>
                    <a:lnTo>
                      <a:pt x="0" y="7"/>
                    </a:lnTo>
                    <a:lnTo>
                      <a:pt x="0" y="11"/>
                    </a:lnTo>
                    <a:lnTo>
                      <a:pt x="0" y="15"/>
                    </a:lnTo>
                    <a:lnTo>
                      <a:pt x="3" y="19"/>
                    </a:lnTo>
                    <a:lnTo>
                      <a:pt x="6"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0" name="Google Shape;460;p18"/>
              <p:cNvSpPr/>
              <p:nvPr/>
            </p:nvSpPr>
            <p:spPr>
              <a:xfrm>
                <a:off x="3077" y="5410"/>
                <a:ext cx="8" cy="7"/>
              </a:xfrm>
              <a:custGeom>
                <a:rect b="b" l="l" r="r" t="t"/>
                <a:pathLst>
                  <a:path extrusionOk="0" h="22" w="24">
                    <a:moveTo>
                      <a:pt x="8" y="21"/>
                    </a:moveTo>
                    <a:lnTo>
                      <a:pt x="12" y="22"/>
                    </a:lnTo>
                    <a:lnTo>
                      <a:pt x="16" y="21"/>
                    </a:lnTo>
                    <a:lnTo>
                      <a:pt x="19" y="20"/>
                    </a:lnTo>
                    <a:lnTo>
                      <a:pt x="22" y="15"/>
                    </a:lnTo>
                    <a:lnTo>
                      <a:pt x="24" y="11"/>
                    </a:lnTo>
                    <a:lnTo>
                      <a:pt x="22" y="7"/>
                    </a:lnTo>
                    <a:lnTo>
                      <a:pt x="21" y="4"/>
                    </a:lnTo>
                    <a:lnTo>
                      <a:pt x="16" y="1"/>
                    </a:lnTo>
                    <a:lnTo>
                      <a:pt x="12" y="0"/>
                    </a:lnTo>
                    <a:lnTo>
                      <a:pt x="8" y="1"/>
                    </a:lnTo>
                    <a:lnTo>
                      <a:pt x="3" y="3"/>
                    </a:lnTo>
                    <a:lnTo>
                      <a:pt x="2" y="7"/>
                    </a:lnTo>
                    <a:lnTo>
                      <a:pt x="0" y="11"/>
                    </a:lnTo>
                    <a:lnTo>
                      <a:pt x="2" y="15"/>
                    </a:lnTo>
                    <a:lnTo>
                      <a:pt x="3" y="18"/>
                    </a:lnTo>
                    <a:lnTo>
                      <a:pt x="8"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1" name="Google Shape;461;p18"/>
              <p:cNvSpPr/>
              <p:nvPr/>
            </p:nvSpPr>
            <p:spPr>
              <a:xfrm>
                <a:off x="3050" y="5399"/>
                <a:ext cx="39" cy="67"/>
              </a:xfrm>
              <a:custGeom>
                <a:rect b="b" l="l" r="r" t="t"/>
                <a:pathLst>
                  <a:path extrusionOk="0" h="200" w="118">
                    <a:moveTo>
                      <a:pt x="118" y="38"/>
                    </a:moveTo>
                    <a:lnTo>
                      <a:pt x="115" y="33"/>
                    </a:lnTo>
                    <a:lnTo>
                      <a:pt x="111" y="28"/>
                    </a:lnTo>
                    <a:lnTo>
                      <a:pt x="104" y="22"/>
                    </a:lnTo>
                    <a:lnTo>
                      <a:pt x="93" y="18"/>
                    </a:lnTo>
                    <a:lnTo>
                      <a:pt x="88" y="15"/>
                    </a:lnTo>
                    <a:lnTo>
                      <a:pt x="82" y="11"/>
                    </a:lnTo>
                    <a:lnTo>
                      <a:pt x="77" y="8"/>
                    </a:lnTo>
                    <a:lnTo>
                      <a:pt x="72" y="5"/>
                    </a:lnTo>
                    <a:lnTo>
                      <a:pt x="64" y="3"/>
                    </a:lnTo>
                    <a:lnTo>
                      <a:pt x="59" y="1"/>
                    </a:lnTo>
                    <a:lnTo>
                      <a:pt x="51" y="0"/>
                    </a:lnTo>
                    <a:lnTo>
                      <a:pt x="44" y="0"/>
                    </a:lnTo>
                    <a:lnTo>
                      <a:pt x="34" y="0"/>
                    </a:lnTo>
                    <a:lnTo>
                      <a:pt x="28" y="0"/>
                    </a:lnTo>
                    <a:lnTo>
                      <a:pt x="24" y="1"/>
                    </a:lnTo>
                    <a:lnTo>
                      <a:pt x="22" y="7"/>
                    </a:lnTo>
                    <a:lnTo>
                      <a:pt x="22" y="12"/>
                    </a:lnTo>
                    <a:lnTo>
                      <a:pt x="22" y="18"/>
                    </a:lnTo>
                    <a:lnTo>
                      <a:pt x="21" y="28"/>
                    </a:lnTo>
                    <a:lnTo>
                      <a:pt x="18" y="39"/>
                    </a:lnTo>
                    <a:lnTo>
                      <a:pt x="12" y="57"/>
                    </a:lnTo>
                    <a:lnTo>
                      <a:pt x="6" y="82"/>
                    </a:lnTo>
                    <a:lnTo>
                      <a:pt x="2" y="109"/>
                    </a:lnTo>
                    <a:lnTo>
                      <a:pt x="0" y="134"/>
                    </a:lnTo>
                    <a:lnTo>
                      <a:pt x="0" y="157"/>
                    </a:lnTo>
                    <a:lnTo>
                      <a:pt x="0" y="178"/>
                    </a:lnTo>
                    <a:lnTo>
                      <a:pt x="3" y="195"/>
                    </a:lnTo>
                    <a:lnTo>
                      <a:pt x="8" y="200"/>
                    </a:lnTo>
                    <a:lnTo>
                      <a:pt x="16" y="192"/>
                    </a:lnTo>
                    <a:lnTo>
                      <a:pt x="28" y="172"/>
                    </a:lnTo>
                    <a:lnTo>
                      <a:pt x="40" y="150"/>
                    </a:lnTo>
                    <a:lnTo>
                      <a:pt x="47" y="134"/>
                    </a:lnTo>
                    <a:lnTo>
                      <a:pt x="57" y="123"/>
                    </a:lnTo>
                    <a:lnTo>
                      <a:pt x="69" y="111"/>
                    </a:lnTo>
                    <a:lnTo>
                      <a:pt x="80" y="97"/>
                    </a:lnTo>
                    <a:lnTo>
                      <a:pt x="93" y="82"/>
                    </a:lnTo>
                    <a:lnTo>
                      <a:pt x="104" y="68"/>
                    </a:lnTo>
                    <a:lnTo>
                      <a:pt x="112" y="56"/>
                    </a:lnTo>
                    <a:lnTo>
                      <a:pt x="118" y="46"/>
                    </a:lnTo>
                    <a:lnTo>
                      <a:pt x="118" y="38"/>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2" name="Google Shape;462;p18"/>
              <p:cNvSpPr/>
              <p:nvPr/>
            </p:nvSpPr>
            <p:spPr>
              <a:xfrm>
                <a:off x="3077" y="5410"/>
                <a:ext cx="8" cy="7"/>
              </a:xfrm>
              <a:custGeom>
                <a:rect b="b" l="l" r="r" t="t"/>
                <a:pathLst>
                  <a:path extrusionOk="0" h="22" w="24">
                    <a:moveTo>
                      <a:pt x="0" y="14"/>
                    </a:moveTo>
                    <a:lnTo>
                      <a:pt x="3" y="18"/>
                    </a:lnTo>
                    <a:lnTo>
                      <a:pt x="6" y="21"/>
                    </a:lnTo>
                    <a:lnTo>
                      <a:pt x="11" y="22"/>
                    </a:lnTo>
                    <a:lnTo>
                      <a:pt x="15" y="22"/>
                    </a:lnTo>
                    <a:lnTo>
                      <a:pt x="19" y="20"/>
                    </a:lnTo>
                    <a:lnTo>
                      <a:pt x="22" y="17"/>
                    </a:lnTo>
                    <a:lnTo>
                      <a:pt x="24" y="13"/>
                    </a:lnTo>
                    <a:lnTo>
                      <a:pt x="24" y="8"/>
                    </a:lnTo>
                    <a:lnTo>
                      <a:pt x="21" y="4"/>
                    </a:lnTo>
                    <a:lnTo>
                      <a:pt x="18" y="1"/>
                    </a:lnTo>
                    <a:lnTo>
                      <a:pt x="13" y="0"/>
                    </a:lnTo>
                    <a:lnTo>
                      <a:pt x="9" y="0"/>
                    </a:lnTo>
                    <a:lnTo>
                      <a:pt x="5" y="3"/>
                    </a:lnTo>
                    <a:lnTo>
                      <a:pt x="2" y="6"/>
                    </a:lnTo>
                    <a:lnTo>
                      <a:pt x="0" y="10"/>
                    </a:lnTo>
                    <a:lnTo>
                      <a:pt x="0" y="14"/>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3" name="Google Shape;463;p18"/>
              <p:cNvSpPr/>
              <p:nvPr/>
            </p:nvSpPr>
            <p:spPr>
              <a:xfrm>
                <a:off x="3064" y="5373"/>
                <a:ext cx="72" cy="60"/>
              </a:xfrm>
              <a:custGeom>
                <a:rect b="b" l="l" r="r" t="t"/>
                <a:pathLst>
                  <a:path extrusionOk="0" h="181" w="216">
                    <a:moveTo>
                      <a:pt x="201" y="0"/>
                    </a:moveTo>
                    <a:lnTo>
                      <a:pt x="179" y="19"/>
                    </a:lnTo>
                    <a:lnTo>
                      <a:pt x="156" y="38"/>
                    </a:lnTo>
                    <a:lnTo>
                      <a:pt x="133" y="55"/>
                    </a:lnTo>
                    <a:lnTo>
                      <a:pt x="109" y="70"/>
                    </a:lnTo>
                    <a:lnTo>
                      <a:pt x="89" y="83"/>
                    </a:lnTo>
                    <a:lnTo>
                      <a:pt x="70" y="91"/>
                    </a:lnTo>
                    <a:lnTo>
                      <a:pt x="55" y="95"/>
                    </a:lnTo>
                    <a:lnTo>
                      <a:pt x="45" y="94"/>
                    </a:lnTo>
                    <a:lnTo>
                      <a:pt x="39" y="92"/>
                    </a:lnTo>
                    <a:lnTo>
                      <a:pt x="32" y="92"/>
                    </a:lnTo>
                    <a:lnTo>
                      <a:pt x="25" y="95"/>
                    </a:lnTo>
                    <a:lnTo>
                      <a:pt x="18" y="98"/>
                    </a:lnTo>
                    <a:lnTo>
                      <a:pt x="10" y="105"/>
                    </a:lnTo>
                    <a:lnTo>
                      <a:pt x="6" y="112"/>
                    </a:lnTo>
                    <a:lnTo>
                      <a:pt x="2" y="120"/>
                    </a:lnTo>
                    <a:lnTo>
                      <a:pt x="0" y="129"/>
                    </a:lnTo>
                    <a:lnTo>
                      <a:pt x="3" y="148"/>
                    </a:lnTo>
                    <a:lnTo>
                      <a:pt x="9" y="167"/>
                    </a:lnTo>
                    <a:lnTo>
                      <a:pt x="18" y="181"/>
                    </a:lnTo>
                    <a:lnTo>
                      <a:pt x="32" y="181"/>
                    </a:lnTo>
                    <a:lnTo>
                      <a:pt x="41" y="177"/>
                    </a:lnTo>
                    <a:lnTo>
                      <a:pt x="50" y="170"/>
                    </a:lnTo>
                    <a:lnTo>
                      <a:pt x="57" y="164"/>
                    </a:lnTo>
                    <a:lnTo>
                      <a:pt x="66" y="157"/>
                    </a:lnTo>
                    <a:lnTo>
                      <a:pt x="74" y="150"/>
                    </a:lnTo>
                    <a:lnTo>
                      <a:pt x="83" y="144"/>
                    </a:lnTo>
                    <a:lnTo>
                      <a:pt x="90" y="139"/>
                    </a:lnTo>
                    <a:lnTo>
                      <a:pt x="98" y="134"/>
                    </a:lnTo>
                    <a:lnTo>
                      <a:pt x="106" y="132"/>
                    </a:lnTo>
                    <a:lnTo>
                      <a:pt x="119" y="126"/>
                    </a:lnTo>
                    <a:lnTo>
                      <a:pt x="135" y="120"/>
                    </a:lnTo>
                    <a:lnTo>
                      <a:pt x="154" y="113"/>
                    </a:lnTo>
                    <a:lnTo>
                      <a:pt x="172" y="108"/>
                    </a:lnTo>
                    <a:lnTo>
                      <a:pt x="189" y="102"/>
                    </a:lnTo>
                    <a:lnTo>
                      <a:pt x="205" y="97"/>
                    </a:lnTo>
                    <a:lnTo>
                      <a:pt x="216" y="94"/>
                    </a:lnTo>
                    <a:lnTo>
                      <a:pt x="207" y="76"/>
                    </a:lnTo>
                    <a:lnTo>
                      <a:pt x="201" y="49"/>
                    </a:lnTo>
                    <a:lnTo>
                      <a:pt x="200" y="22"/>
                    </a:lnTo>
                    <a:lnTo>
                      <a:pt x="201" y="0"/>
                    </a:lnTo>
                    <a:close/>
                  </a:path>
                </a:pathLst>
              </a:custGeom>
              <a:solidFill>
                <a:srgbClr val="284C7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4" name="Google Shape;464;p18"/>
              <p:cNvSpPr/>
              <p:nvPr/>
            </p:nvSpPr>
            <p:spPr>
              <a:xfrm>
                <a:off x="3049" y="5397"/>
                <a:ext cx="33" cy="70"/>
              </a:xfrm>
              <a:custGeom>
                <a:rect b="b" l="l" r="r" t="t"/>
                <a:pathLst>
                  <a:path extrusionOk="0" h="209" w="100">
                    <a:moveTo>
                      <a:pt x="95" y="17"/>
                    </a:moveTo>
                    <a:lnTo>
                      <a:pt x="89" y="14"/>
                    </a:lnTo>
                    <a:lnTo>
                      <a:pt x="79" y="9"/>
                    </a:lnTo>
                    <a:lnTo>
                      <a:pt x="65" y="4"/>
                    </a:lnTo>
                    <a:lnTo>
                      <a:pt x="54" y="2"/>
                    </a:lnTo>
                    <a:lnTo>
                      <a:pt x="48" y="2"/>
                    </a:lnTo>
                    <a:lnTo>
                      <a:pt x="41" y="0"/>
                    </a:lnTo>
                    <a:lnTo>
                      <a:pt x="33" y="2"/>
                    </a:lnTo>
                    <a:lnTo>
                      <a:pt x="29" y="3"/>
                    </a:lnTo>
                    <a:lnTo>
                      <a:pt x="26" y="13"/>
                    </a:lnTo>
                    <a:lnTo>
                      <a:pt x="23" y="31"/>
                    </a:lnTo>
                    <a:lnTo>
                      <a:pt x="20" y="49"/>
                    </a:lnTo>
                    <a:lnTo>
                      <a:pt x="17" y="63"/>
                    </a:lnTo>
                    <a:lnTo>
                      <a:pt x="7" y="100"/>
                    </a:lnTo>
                    <a:lnTo>
                      <a:pt x="1" y="131"/>
                    </a:lnTo>
                    <a:lnTo>
                      <a:pt x="0" y="159"/>
                    </a:lnTo>
                    <a:lnTo>
                      <a:pt x="0" y="185"/>
                    </a:lnTo>
                    <a:lnTo>
                      <a:pt x="0" y="195"/>
                    </a:lnTo>
                    <a:lnTo>
                      <a:pt x="3" y="203"/>
                    </a:lnTo>
                    <a:lnTo>
                      <a:pt x="6" y="209"/>
                    </a:lnTo>
                    <a:lnTo>
                      <a:pt x="13" y="209"/>
                    </a:lnTo>
                    <a:lnTo>
                      <a:pt x="23" y="198"/>
                    </a:lnTo>
                    <a:lnTo>
                      <a:pt x="36" y="177"/>
                    </a:lnTo>
                    <a:lnTo>
                      <a:pt x="47" y="156"/>
                    </a:lnTo>
                    <a:lnTo>
                      <a:pt x="54" y="142"/>
                    </a:lnTo>
                    <a:lnTo>
                      <a:pt x="60" y="135"/>
                    </a:lnTo>
                    <a:lnTo>
                      <a:pt x="68" y="125"/>
                    </a:lnTo>
                    <a:lnTo>
                      <a:pt x="77" y="117"/>
                    </a:lnTo>
                    <a:lnTo>
                      <a:pt x="83" y="111"/>
                    </a:lnTo>
                    <a:lnTo>
                      <a:pt x="86" y="107"/>
                    </a:lnTo>
                    <a:lnTo>
                      <a:pt x="86" y="101"/>
                    </a:lnTo>
                    <a:lnTo>
                      <a:pt x="83" y="96"/>
                    </a:lnTo>
                    <a:lnTo>
                      <a:pt x="73" y="91"/>
                    </a:lnTo>
                    <a:lnTo>
                      <a:pt x="70" y="77"/>
                    </a:lnTo>
                    <a:lnTo>
                      <a:pt x="74" y="60"/>
                    </a:lnTo>
                    <a:lnTo>
                      <a:pt x="81" y="44"/>
                    </a:lnTo>
                    <a:lnTo>
                      <a:pt x="92" y="31"/>
                    </a:lnTo>
                    <a:lnTo>
                      <a:pt x="95" y="28"/>
                    </a:lnTo>
                    <a:lnTo>
                      <a:pt x="99" y="25"/>
                    </a:lnTo>
                    <a:lnTo>
                      <a:pt x="100" y="23"/>
                    </a:lnTo>
                    <a:lnTo>
                      <a:pt x="100" y="20"/>
                    </a:lnTo>
                    <a:lnTo>
                      <a:pt x="97" y="18"/>
                    </a:lnTo>
                    <a:lnTo>
                      <a:pt x="96" y="18"/>
                    </a:lnTo>
                    <a:lnTo>
                      <a:pt x="95" y="17"/>
                    </a:lnTo>
                    <a:close/>
                  </a:path>
                </a:pathLst>
              </a:custGeom>
              <a:solidFill>
                <a:srgbClr val="7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5" name="Google Shape;465;p18"/>
              <p:cNvSpPr/>
              <p:nvPr/>
            </p:nvSpPr>
            <p:spPr>
              <a:xfrm>
                <a:off x="3047" y="5397"/>
                <a:ext cx="11" cy="70"/>
              </a:xfrm>
              <a:custGeom>
                <a:rect b="b" l="l" r="r" t="t"/>
                <a:pathLst>
                  <a:path extrusionOk="0" h="209" w="35">
                    <a:moveTo>
                      <a:pt x="35" y="3"/>
                    </a:moveTo>
                    <a:lnTo>
                      <a:pt x="32" y="13"/>
                    </a:lnTo>
                    <a:lnTo>
                      <a:pt x="29" y="31"/>
                    </a:lnTo>
                    <a:lnTo>
                      <a:pt x="26" y="49"/>
                    </a:lnTo>
                    <a:lnTo>
                      <a:pt x="23" y="63"/>
                    </a:lnTo>
                    <a:lnTo>
                      <a:pt x="13" y="100"/>
                    </a:lnTo>
                    <a:lnTo>
                      <a:pt x="7" y="131"/>
                    </a:lnTo>
                    <a:lnTo>
                      <a:pt x="6" y="159"/>
                    </a:lnTo>
                    <a:lnTo>
                      <a:pt x="6" y="185"/>
                    </a:lnTo>
                    <a:lnTo>
                      <a:pt x="6" y="191"/>
                    </a:lnTo>
                    <a:lnTo>
                      <a:pt x="7" y="196"/>
                    </a:lnTo>
                    <a:lnTo>
                      <a:pt x="7" y="201"/>
                    </a:lnTo>
                    <a:lnTo>
                      <a:pt x="9" y="205"/>
                    </a:lnTo>
                    <a:lnTo>
                      <a:pt x="9" y="208"/>
                    </a:lnTo>
                    <a:lnTo>
                      <a:pt x="7" y="209"/>
                    </a:lnTo>
                    <a:lnTo>
                      <a:pt x="6" y="209"/>
                    </a:lnTo>
                    <a:lnTo>
                      <a:pt x="3" y="208"/>
                    </a:lnTo>
                    <a:lnTo>
                      <a:pt x="2" y="195"/>
                    </a:lnTo>
                    <a:lnTo>
                      <a:pt x="0" y="170"/>
                    </a:lnTo>
                    <a:lnTo>
                      <a:pt x="0" y="140"/>
                    </a:lnTo>
                    <a:lnTo>
                      <a:pt x="3" y="117"/>
                    </a:lnTo>
                    <a:lnTo>
                      <a:pt x="7" y="98"/>
                    </a:lnTo>
                    <a:lnTo>
                      <a:pt x="13" y="81"/>
                    </a:lnTo>
                    <a:lnTo>
                      <a:pt x="18" y="69"/>
                    </a:lnTo>
                    <a:lnTo>
                      <a:pt x="20" y="62"/>
                    </a:lnTo>
                    <a:lnTo>
                      <a:pt x="18" y="62"/>
                    </a:lnTo>
                    <a:lnTo>
                      <a:pt x="15" y="62"/>
                    </a:lnTo>
                    <a:lnTo>
                      <a:pt x="13" y="62"/>
                    </a:lnTo>
                    <a:lnTo>
                      <a:pt x="12" y="60"/>
                    </a:lnTo>
                    <a:lnTo>
                      <a:pt x="12" y="53"/>
                    </a:lnTo>
                    <a:lnTo>
                      <a:pt x="13" y="37"/>
                    </a:lnTo>
                    <a:lnTo>
                      <a:pt x="16" y="17"/>
                    </a:lnTo>
                    <a:lnTo>
                      <a:pt x="22" y="2"/>
                    </a:lnTo>
                    <a:lnTo>
                      <a:pt x="26" y="0"/>
                    </a:lnTo>
                    <a:lnTo>
                      <a:pt x="31" y="0"/>
                    </a:lnTo>
                    <a:lnTo>
                      <a:pt x="34" y="2"/>
                    </a:lnTo>
                    <a:lnTo>
                      <a:pt x="35"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6" name="Google Shape;466;p18"/>
              <p:cNvSpPr/>
              <p:nvPr/>
            </p:nvSpPr>
            <p:spPr>
              <a:xfrm>
                <a:off x="3076" y="5223"/>
                <a:ext cx="198" cy="215"/>
              </a:xfrm>
              <a:custGeom>
                <a:rect b="b" l="l" r="r" t="t"/>
                <a:pathLst>
                  <a:path extrusionOk="0" h="644" w="596">
                    <a:moveTo>
                      <a:pt x="0" y="530"/>
                    </a:moveTo>
                    <a:lnTo>
                      <a:pt x="0" y="537"/>
                    </a:lnTo>
                    <a:lnTo>
                      <a:pt x="3" y="551"/>
                    </a:lnTo>
                    <a:lnTo>
                      <a:pt x="9" y="571"/>
                    </a:lnTo>
                    <a:lnTo>
                      <a:pt x="15" y="590"/>
                    </a:lnTo>
                    <a:lnTo>
                      <a:pt x="24" y="611"/>
                    </a:lnTo>
                    <a:lnTo>
                      <a:pt x="34" y="628"/>
                    </a:lnTo>
                    <a:lnTo>
                      <a:pt x="44" y="640"/>
                    </a:lnTo>
                    <a:lnTo>
                      <a:pt x="56" y="644"/>
                    </a:lnTo>
                    <a:lnTo>
                      <a:pt x="62" y="641"/>
                    </a:lnTo>
                    <a:lnTo>
                      <a:pt x="72" y="634"/>
                    </a:lnTo>
                    <a:lnTo>
                      <a:pt x="89" y="624"/>
                    </a:lnTo>
                    <a:lnTo>
                      <a:pt x="110" y="611"/>
                    </a:lnTo>
                    <a:lnTo>
                      <a:pt x="134" y="597"/>
                    </a:lnTo>
                    <a:lnTo>
                      <a:pt x="165" y="582"/>
                    </a:lnTo>
                    <a:lnTo>
                      <a:pt x="197" y="568"/>
                    </a:lnTo>
                    <a:lnTo>
                      <a:pt x="233" y="555"/>
                    </a:lnTo>
                    <a:lnTo>
                      <a:pt x="247" y="550"/>
                    </a:lnTo>
                    <a:lnTo>
                      <a:pt x="261" y="541"/>
                    </a:lnTo>
                    <a:lnTo>
                      <a:pt x="277" y="532"/>
                    </a:lnTo>
                    <a:lnTo>
                      <a:pt x="292" y="522"/>
                    </a:lnTo>
                    <a:lnTo>
                      <a:pt x="308" y="512"/>
                    </a:lnTo>
                    <a:lnTo>
                      <a:pt x="321" y="504"/>
                    </a:lnTo>
                    <a:lnTo>
                      <a:pt x="334" y="497"/>
                    </a:lnTo>
                    <a:lnTo>
                      <a:pt x="346" y="494"/>
                    </a:lnTo>
                    <a:lnTo>
                      <a:pt x="356" y="492"/>
                    </a:lnTo>
                    <a:lnTo>
                      <a:pt x="369" y="490"/>
                    </a:lnTo>
                    <a:lnTo>
                      <a:pt x="382" y="487"/>
                    </a:lnTo>
                    <a:lnTo>
                      <a:pt x="395" y="483"/>
                    </a:lnTo>
                    <a:lnTo>
                      <a:pt x="408" y="478"/>
                    </a:lnTo>
                    <a:lnTo>
                      <a:pt x="420" y="470"/>
                    </a:lnTo>
                    <a:lnTo>
                      <a:pt x="432" y="460"/>
                    </a:lnTo>
                    <a:lnTo>
                      <a:pt x="440" y="447"/>
                    </a:lnTo>
                    <a:lnTo>
                      <a:pt x="465" y="408"/>
                    </a:lnTo>
                    <a:lnTo>
                      <a:pt x="491" y="365"/>
                    </a:lnTo>
                    <a:lnTo>
                      <a:pt x="519" y="320"/>
                    </a:lnTo>
                    <a:lnTo>
                      <a:pt x="545" y="272"/>
                    </a:lnTo>
                    <a:lnTo>
                      <a:pt x="567" y="225"/>
                    </a:lnTo>
                    <a:lnTo>
                      <a:pt x="584" y="177"/>
                    </a:lnTo>
                    <a:lnTo>
                      <a:pt x="595" y="131"/>
                    </a:lnTo>
                    <a:lnTo>
                      <a:pt x="596" y="86"/>
                    </a:lnTo>
                    <a:lnTo>
                      <a:pt x="593" y="65"/>
                    </a:lnTo>
                    <a:lnTo>
                      <a:pt x="589" y="46"/>
                    </a:lnTo>
                    <a:lnTo>
                      <a:pt x="582" y="31"/>
                    </a:lnTo>
                    <a:lnTo>
                      <a:pt x="573" y="18"/>
                    </a:lnTo>
                    <a:lnTo>
                      <a:pt x="560" y="9"/>
                    </a:lnTo>
                    <a:lnTo>
                      <a:pt x="544" y="3"/>
                    </a:lnTo>
                    <a:lnTo>
                      <a:pt x="522" y="0"/>
                    </a:lnTo>
                    <a:lnTo>
                      <a:pt x="496" y="0"/>
                    </a:lnTo>
                    <a:lnTo>
                      <a:pt x="477" y="3"/>
                    </a:lnTo>
                    <a:lnTo>
                      <a:pt x="461" y="6"/>
                    </a:lnTo>
                    <a:lnTo>
                      <a:pt x="449" y="13"/>
                    </a:lnTo>
                    <a:lnTo>
                      <a:pt x="439" y="21"/>
                    </a:lnTo>
                    <a:lnTo>
                      <a:pt x="430" y="32"/>
                    </a:lnTo>
                    <a:lnTo>
                      <a:pt x="423" y="49"/>
                    </a:lnTo>
                    <a:lnTo>
                      <a:pt x="417" y="69"/>
                    </a:lnTo>
                    <a:lnTo>
                      <a:pt x="413" y="94"/>
                    </a:lnTo>
                    <a:lnTo>
                      <a:pt x="405" y="119"/>
                    </a:lnTo>
                    <a:lnTo>
                      <a:pt x="395" y="150"/>
                    </a:lnTo>
                    <a:lnTo>
                      <a:pt x="385" y="181"/>
                    </a:lnTo>
                    <a:lnTo>
                      <a:pt x="379" y="199"/>
                    </a:lnTo>
                    <a:lnTo>
                      <a:pt x="375" y="222"/>
                    </a:lnTo>
                    <a:lnTo>
                      <a:pt x="369" y="258"/>
                    </a:lnTo>
                    <a:lnTo>
                      <a:pt x="362" y="295"/>
                    </a:lnTo>
                    <a:lnTo>
                      <a:pt x="354" y="317"/>
                    </a:lnTo>
                    <a:lnTo>
                      <a:pt x="347" y="327"/>
                    </a:lnTo>
                    <a:lnTo>
                      <a:pt x="340" y="334"/>
                    </a:lnTo>
                    <a:lnTo>
                      <a:pt x="335" y="341"/>
                    </a:lnTo>
                    <a:lnTo>
                      <a:pt x="337" y="345"/>
                    </a:lnTo>
                    <a:lnTo>
                      <a:pt x="341" y="354"/>
                    </a:lnTo>
                    <a:lnTo>
                      <a:pt x="346" y="363"/>
                    </a:lnTo>
                    <a:lnTo>
                      <a:pt x="347" y="372"/>
                    </a:lnTo>
                    <a:lnTo>
                      <a:pt x="347" y="376"/>
                    </a:lnTo>
                    <a:lnTo>
                      <a:pt x="344" y="375"/>
                    </a:lnTo>
                    <a:lnTo>
                      <a:pt x="337" y="369"/>
                    </a:lnTo>
                    <a:lnTo>
                      <a:pt x="330" y="363"/>
                    </a:lnTo>
                    <a:lnTo>
                      <a:pt x="322" y="362"/>
                    </a:lnTo>
                    <a:lnTo>
                      <a:pt x="319" y="365"/>
                    </a:lnTo>
                    <a:lnTo>
                      <a:pt x="318" y="369"/>
                    </a:lnTo>
                    <a:lnTo>
                      <a:pt x="319" y="373"/>
                    </a:lnTo>
                    <a:lnTo>
                      <a:pt x="318" y="376"/>
                    </a:lnTo>
                    <a:lnTo>
                      <a:pt x="315" y="375"/>
                    </a:lnTo>
                    <a:lnTo>
                      <a:pt x="311" y="373"/>
                    </a:lnTo>
                    <a:lnTo>
                      <a:pt x="305" y="370"/>
                    </a:lnTo>
                    <a:lnTo>
                      <a:pt x="299" y="370"/>
                    </a:lnTo>
                    <a:lnTo>
                      <a:pt x="293" y="373"/>
                    </a:lnTo>
                    <a:lnTo>
                      <a:pt x="284" y="377"/>
                    </a:lnTo>
                    <a:lnTo>
                      <a:pt x="271" y="383"/>
                    </a:lnTo>
                    <a:lnTo>
                      <a:pt x="258" y="389"/>
                    </a:lnTo>
                    <a:lnTo>
                      <a:pt x="245" y="394"/>
                    </a:lnTo>
                    <a:lnTo>
                      <a:pt x="232" y="400"/>
                    </a:lnTo>
                    <a:lnTo>
                      <a:pt x="222" y="404"/>
                    </a:lnTo>
                    <a:lnTo>
                      <a:pt x="215" y="407"/>
                    </a:lnTo>
                    <a:lnTo>
                      <a:pt x="209" y="408"/>
                    </a:lnTo>
                    <a:lnTo>
                      <a:pt x="203" y="410"/>
                    </a:lnTo>
                    <a:lnTo>
                      <a:pt x="197" y="411"/>
                    </a:lnTo>
                    <a:lnTo>
                      <a:pt x="190" y="412"/>
                    </a:lnTo>
                    <a:lnTo>
                      <a:pt x="183" y="415"/>
                    </a:lnTo>
                    <a:lnTo>
                      <a:pt x="177" y="418"/>
                    </a:lnTo>
                    <a:lnTo>
                      <a:pt x="171" y="422"/>
                    </a:lnTo>
                    <a:lnTo>
                      <a:pt x="165" y="426"/>
                    </a:lnTo>
                    <a:lnTo>
                      <a:pt x="145" y="443"/>
                    </a:lnTo>
                    <a:lnTo>
                      <a:pt x="120" y="460"/>
                    </a:lnTo>
                    <a:lnTo>
                      <a:pt x="95" y="477"/>
                    </a:lnTo>
                    <a:lnTo>
                      <a:pt x="70" y="491"/>
                    </a:lnTo>
                    <a:lnTo>
                      <a:pt x="47" y="504"/>
                    </a:lnTo>
                    <a:lnTo>
                      <a:pt x="27" y="513"/>
                    </a:lnTo>
                    <a:lnTo>
                      <a:pt x="12" y="520"/>
                    </a:lnTo>
                    <a:lnTo>
                      <a:pt x="3" y="523"/>
                    </a:lnTo>
                    <a:lnTo>
                      <a:pt x="2" y="523"/>
                    </a:lnTo>
                    <a:lnTo>
                      <a:pt x="2" y="526"/>
                    </a:lnTo>
                    <a:lnTo>
                      <a:pt x="0" y="527"/>
                    </a:lnTo>
                    <a:lnTo>
                      <a:pt x="0" y="530"/>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7" name="Google Shape;467;p18"/>
              <p:cNvSpPr/>
              <p:nvPr/>
            </p:nvSpPr>
            <p:spPr>
              <a:xfrm>
                <a:off x="3265" y="4970"/>
                <a:ext cx="54" cy="102"/>
              </a:xfrm>
              <a:custGeom>
                <a:rect b="b" l="l" r="r" t="t"/>
                <a:pathLst>
                  <a:path extrusionOk="0" h="306" w="163">
                    <a:moveTo>
                      <a:pt x="50" y="10"/>
                    </a:moveTo>
                    <a:lnTo>
                      <a:pt x="58" y="6"/>
                    </a:lnTo>
                    <a:lnTo>
                      <a:pt x="68" y="3"/>
                    </a:lnTo>
                    <a:lnTo>
                      <a:pt x="80" y="0"/>
                    </a:lnTo>
                    <a:lnTo>
                      <a:pt x="93" y="0"/>
                    </a:lnTo>
                    <a:lnTo>
                      <a:pt x="105" y="3"/>
                    </a:lnTo>
                    <a:lnTo>
                      <a:pt x="117" y="7"/>
                    </a:lnTo>
                    <a:lnTo>
                      <a:pt x="128" y="16"/>
                    </a:lnTo>
                    <a:lnTo>
                      <a:pt x="140" y="27"/>
                    </a:lnTo>
                    <a:lnTo>
                      <a:pt x="150" y="41"/>
                    </a:lnTo>
                    <a:lnTo>
                      <a:pt x="156" y="51"/>
                    </a:lnTo>
                    <a:lnTo>
                      <a:pt x="157" y="59"/>
                    </a:lnTo>
                    <a:lnTo>
                      <a:pt x="157" y="65"/>
                    </a:lnTo>
                    <a:lnTo>
                      <a:pt x="157" y="69"/>
                    </a:lnTo>
                    <a:lnTo>
                      <a:pt x="159" y="76"/>
                    </a:lnTo>
                    <a:lnTo>
                      <a:pt x="160" y="82"/>
                    </a:lnTo>
                    <a:lnTo>
                      <a:pt x="162" y="87"/>
                    </a:lnTo>
                    <a:lnTo>
                      <a:pt x="163" y="97"/>
                    </a:lnTo>
                    <a:lnTo>
                      <a:pt x="163" y="107"/>
                    </a:lnTo>
                    <a:lnTo>
                      <a:pt x="162" y="117"/>
                    </a:lnTo>
                    <a:lnTo>
                      <a:pt x="160" y="122"/>
                    </a:lnTo>
                    <a:lnTo>
                      <a:pt x="159" y="126"/>
                    </a:lnTo>
                    <a:lnTo>
                      <a:pt x="157" y="131"/>
                    </a:lnTo>
                    <a:lnTo>
                      <a:pt x="156" y="136"/>
                    </a:lnTo>
                    <a:lnTo>
                      <a:pt x="156" y="140"/>
                    </a:lnTo>
                    <a:lnTo>
                      <a:pt x="157" y="146"/>
                    </a:lnTo>
                    <a:lnTo>
                      <a:pt x="157" y="152"/>
                    </a:lnTo>
                    <a:lnTo>
                      <a:pt x="156" y="159"/>
                    </a:lnTo>
                    <a:lnTo>
                      <a:pt x="153" y="166"/>
                    </a:lnTo>
                    <a:lnTo>
                      <a:pt x="150" y="171"/>
                    </a:lnTo>
                    <a:lnTo>
                      <a:pt x="149" y="176"/>
                    </a:lnTo>
                    <a:lnTo>
                      <a:pt x="147" y="180"/>
                    </a:lnTo>
                    <a:lnTo>
                      <a:pt x="146" y="183"/>
                    </a:lnTo>
                    <a:lnTo>
                      <a:pt x="144" y="187"/>
                    </a:lnTo>
                    <a:lnTo>
                      <a:pt x="143" y="191"/>
                    </a:lnTo>
                    <a:lnTo>
                      <a:pt x="140" y="195"/>
                    </a:lnTo>
                    <a:lnTo>
                      <a:pt x="138" y="198"/>
                    </a:lnTo>
                    <a:lnTo>
                      <a:pt x="137" y="201"/>
                    </a:lnTo>
                    <a:lnTo>
                      <a:pt x="137" y="204"/>
                    </a:lnTo>
                    <a:lnTo>
                      <a:pt x="135" y="208"/>
                    </a:lnTo>
                    <a:lnTo>
                      <a:pt x="135" y="211"/>
                    </a:lnTo>
                    <a:lnTo>
                      <a:pt x="133" y="216"/>
                    </a:lnTo>
                    <a:lnTo>
                      <a:pt x="125" y="222"/>
                    </a:lnTo>
                    <a:lnTo>
                      <a:pt x="115" y="225"/>
                    </a:lnTo>
                    <a:lnTo>
                      <a:pt x="103" y="225"/>
                    </a:lnTo>
                    <a:lnTo>
                      <a:pt x="102" y="236"/>
                    </a:lnTo>
                    <a:lnTo>
                      <a:pt x="99" y="248"/>
                    </a:lnTo>
                    <a:lnTo>
                      <a:pt x="95" y="262"/>
                    </a:lnTo>
                    <a:lnTo>
                      <a:pt x="89" y="275"/>
                    </a:lnTo>
                    <a:lnTo>
                      <a:pt x="82" y="286"/>
                    </a:lnTo>
                    <a:lnTo>
                      <a:pt x="73" y="296"/>
                    </a:lnTo>
                    <a:lnTo>
                      <a:pt x="63" y="303"/>
                    </a:lnTo>
                    <a:lnTo>
                      <a:pt x="51" y="306"/>
                    </a:lnTo>
                    <a:lnTo>
                      <a:pt x="39" y="306"/>
                    </a:lnTo>
                    <a:lnTo>
                      <a:pt x="29" y="303"/>
                    </a:lnTo>
                    <a:lnTo>
                      <a:pt x="20" y="299"/>
                    </a:lnTo>
                    <a:lnTo>
                      <a:pt x="12" y="292"/>
                    </a:lnTo>
                    <a:lnTo>
                      <a:pt x="6" y="285"/>
                    </a:lnTo>
                    <a:lnTo>
                      <a:pt x="1" y="276"/>
                    </a:lnTo>
                    <a:lnTo>
                      <a:pt x="0" y="267"/>
                    </a:lnTo>
                    <a:lnTo>
                      <a:pt x="1" y="258"/>
                    </a:lnTo>
                    <a:lnTo>
                      <a:pt x="6" y="240"/>
                    </a:lnTo>
                    <a:lnTo>
                      <a:pt x="10" y="219"/>
                    </a:lnTo>
                    <a:lnTo>
                      <a:pt x="13" y="199"/>
                    </a:lnTo>
                    <a:lnTo>
                      <a:pt x="13" y="184"/>
                    </a:lnTo>
                    <a:lnTo>
                      <a:pt x="10" y="160"/>
                    </a:lnTo>
                    <a:lnTo>
                      <a:pt x="9" y="132"/>
                    </a:lnTo>
                    <a:lnTo>
                      <a:pt x="9" y="103"/>
                    </a:lnTo>
                    <a:lnTo>
                      <a:pt x="12" y="77"/>
                    </a:lnTo>
                    <a:lnTo>
                      <a:pt x="15" y="58"/>
                    </a:lnTo>
                    <a:lnTo>
                      <a:pt x="20" y="40"/>
                    </a:lnTo>
                    <a:lnTo>
                      <a:pt x="32" y="24"/>
                    </a:lnTo>
                    <a:lnTo>
                      <a:pt x="50" y="10"/>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8" name="Google Shape;468;p18"/>
              <p:cNvSpPr/>
              <p:nvPr/>
            </p:nvSpPr>
            <p:spPr>
              <a:xfrm>
                <a:off x="3283" y="4976"/>
                <a:ext cx="7" cy="8"/>
              </a:xfrm>
              <a:custGeom>
                <a:rect b="b" l="l" r="r" t="t"/>
                <a:pathLst>
                  <a:path extrusionOk="0" h="22" w="22">
                    <a:moveTo>
                      <a:pt x="9" y="22"/>
                    </a:moveTo>
                    <a:lnTo>
                      <a:pt x="13" y="22"/>
                    </a:lnTo>
                    <a:lnTo>
                      <a:pt x="18" y="21"/>
                    </a:lnTo>
                    <a:lnTo>
                      <a:pt x="21" y="17"/>
                    </a:lnTo>
                    <a:lnTo>
                      <a:pt x="22" y="13"/>
                    </a:lnTo>
                    <a:lnTo>
                      <a:pt x="22" y="8"/>
                    </a:lnTo>
                    <a:lnTo>
                      <a:pt x="21" y="4"/>
                    </a:lnTo>
                    <a:lnTo>
                      <a:pt x="18" y="1"/>
                    </a:lnTo>
                    <a:lnTo>
                      <a:pt x="13" y="0"/>
                    </a:lnTo>
                    <a:lnTo>
                      <a:pt x="9" y="0"/>
                    </a:lnTo>
                    <a:lnTo>
                      <a:pt x="5" y="1"/>
                    </a:lnTo>
                    <a:lnTo>
                      <a:pt x="2" y="4"/>
                    </a:lnTo>
                    <a:lnTo>
                      <a:pt x="0" y="8"/>
                    </a:lnTo>
                    <a:lnTo>
                      <a:pt x="0" y="14"/>
                    </a:lnTo>
                    <a:lnTo>
                      <a:pt x="2" y="17"/>
                    </a:lnTo>
                    <a:lnTo>
                      <a:pt x="5" y="21"/>
                    </a:lnTo>
                    <a:lnTo>
                      <a:pt x="9" y="22"/>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69" name="Google Shape;469;p18"/>
              <p:cNvSpPr/>
              <p:nvPr/>
            </p:nvSpPr>
            <p:spPr>
              <a:xfrm>
                <a:off x="3277" y="5047"/>
                <a:ext cx="8" cy="7"/>
              </a:xfrm>
              <a:custGeom>
                <a:rect b="b" l="l" r="r" t="t"/>
                <a:pathLst>
                  <a:path extrusionOk="0" h="22" w="23">
                    <a:moveTo>
                      <a:pt x="9" y="22"/>
                    </a:moveTo>
                    <a:lnTo>
                      <a:pt x="14" y="22"/>
                    </a:lnTo>
                    <a:lnTo>
                      <a:pt x="19" y="19"/>
                    </a:lnTo>
                    <a:lnTo>
                      <a:pt x="22" y="16"/>
                    </a:lnTo>
                    <a:lnTo>
                      <a:pt x="23" y="12"/>
                    </a:lnTo>
                    <a:lnTo>
                      <a:pt x="23" y="8"/>
                    </a:lnTo>
                    <a:lnTo>
                      <a:pt x="20" y="4"/>
                    </a:lnTo>
                    <a:lnTo>
                      <a:pt x="17" y="1"/>
                    </a:lnTo>
                    <a:lnTo>
                      <a:pt x="13" y="0"/>
                    </a:lnTo>
                    <a:lnTo>
                      <a:pt x="9" y="0"/>
                    </a:lnTo>
                    <a:lnTo>
                      <a:pt x="4" y="1"/>
                    </a:lnTo>
                    <a:lnTo>
                      <a:pt x="1" y="4"/>
                    </a:lnTo>
                    <a:lnTo>
                      <a:pt x="0" y="8"/>
                    </a:lnTo>
                    <a:lnTo>
                      <a:pt x="0" y="14"/>
                    </a:lnTo>
                    <a:lnTo>
                      <a:pt x="1" y="16"/>
                    </a:lnTo>
                    <a:lnTo>
                      <a:pt x="4" y="21"/>
                    </a:lnTo>
                    <a:lnTo>
                      <a:pt x="9" y="22"/>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0" name="Google Shape;470;p18"/>
              <p:cNvSpPr/>
              <p:nvPr/>
            </p:nvSpPr>
            <p:spPr>
              <a:xfrm>
                <a:off x="3304" y="5023"/>
                <a:ext cx="7" cy="1"/>
              </a:xfrm>
              <a:custGeom>
                <a:rect b="b" l="l" r="r" t="t"/>
                <a:pathLst>
                  <a:path extrusionOk="0" h="5" w="22">
                    <a:moveTo>
                      <a:pt x="0" y="0"/>
                    </a:moveTo>
                    <a:lnTo>
                      <a:pt x="3" y="0"/>
                    </a:lnTo>
                    <a:lnTo>
                      <a:pt x="4" y="0"/>
                    </a:lnTo>
                    <a:lnTo>
                      <a:pt x="7" y="0"/>
                    </a:lnTo>
                    <a:lnTo>
                      <a:pt x="9" y="1"/>
                    </a:lnTo>
                    <a:lnTo>
                      <a:pt x="10" y="4"/>
                    </a:lnTo>
                    <a:lnTo>
                      <a:pt x="13" y="4"/>
                    </a:lnTo>
                    <a:lnTo>
                      <a:pt x="16" y="4"/>
                    </a:lnTo>
                    <a:lnTo>
                      <a:pt x="20" y="3"/>
                    </a:lnTo>
                    <a:lnTo>
                      <a:pt x="22" y="1"/>
                    </a:lnTo>
                    <a:lnTo>
                      <a:pt x="22" y="4"/>
                    </a:lnTo>
                    <a:lnTo>
                      <a:pt x="19" y="5"/>
                    </a:lnTo>
                    <a:lnTo>
                      <a:pt x="16" y="5"/>
                    </a:lnTo>
                    <a:lnTo>
                      <a:pt x="13" y="5"/>
                    </a:lnTo>
                    <a:lnTo>
                      <a:pt x="10" y="5"/>
                    </a:lnTo>
                    <a:lnTo>
                      <a:pt x="9" y="4"/>
                    </a:lnTo>
                    <a:lnTo>
                      <a:pt x="7" y="3"/>
                    </a:lnTo>
                    <a:lnTo>
                      <a:pt x="6" y="3"/>
                    </a:lnTo>
                    <a:lnTo>
                      <a:pt x="4" y="3"/>
                    </a:lnTo>
                    <a:lnTo>
                      <a:pt x="3" y="3"/>
                    </a:lnTo>
                    <a:lnTo>
                      <a:pt x="1" y="3"/>
                    </a:lnTo>
                    <a:lnTo>
                      <a:pt x="0" y="3"/>
                    </a:lnTo>
                    <a:lnTo>
                      <a:pt x="0" y="1"/>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1" name="Google Shape;471;p18"/>
              <p:cNvSpPr/>
              <p:nvPr/>
            </p:nvSpPr>
            <p:spPr>
              <a:xfrm>
                <a:off x="3294" y="5009"/>
                <a:ext cx="10" cy="4"/>
              </a:xfrm>
              <a:custGeom>
                <a:rect b="b" l="l" r="r" t="t"/>
                <a:pathLst>
                  <a:path extrusionOk="0" h="10" w="30">
                    <a:moveTo>
                      <a:pt x="20" y="2"/>
                    </a:moveTo>
                    <a:lnTo>
                      <a:pt x="16" y="0"/>
                    </a:lnTo>
                    <a:lnTo>
                      <a:pt x="10" y="0"/>
                    </a:lnTo>
                    <a:lnTo>
                      <a:pt x="6" y="0"/>
                    </a:lnTo>
                    <a:lnTo>
                      <a:pt x="3" y="2"/>
                    </a:lnTo>
                    <a:lnTo>
                      <a:pt x="1" y="2"/>
                    </a:lnTo>
                    <a:lnTo>
                      <a:pt x="0" y="3"/>
                    </a:lnTo>
                    <a:lnTo>
                      <a:pt x="1" y="5"/>
                    </a:lnTo>
                    <a:lnTo>
                      <a:pt x="6" y="6"/>
                    </a:lnTo>
                    <a:lnTo>
                      <a:pt x="9" y="6"/>
                    </a:lnTo>
                    <a:lnTo>
                      <a:pt x="12" y="7"/>
                    </a:lnTo>
                    <a:lnTo>
                      <a:pt x="13" y="9"/>
                    </a:lnTo>
                    <a:lnTo>
                      <a:pt x="14" y="10"/>
                    </a:lnTo>
                    <a:lnTo>
                      <a:pt x="16" y="10"/>
                    </a:lnTo>
                    <a:lnTo>
                      <a:pt x="19" y="10"/>
                    </a:lnTo>
                    <a:lnTo>
                      <a:pt x="20" y="10"/>
                    </a:lnTo>
                    <a:lnTo>
                      <a:pt x="22" y="10"/>
                    </a:lnTo>
                    <a:lnTo>
                      <a:pt x="25" y="10"/>
                    </a:lnTo>
                    <a:lnTo>
                      <a:pt x="26" y="10"/>
                    </a:lnTo>
                    <a:lnTo>
                      <a:pt x="28" y="10"/>
                    </a:lnTo>
                    <a:lnTo>
                      <a:pt x="29" y="10"/>
                    </a:lnTo>
                    <a:lnTo>
                      <a:pt x="30" y="9"/>
                    </a:lnTo>
                    <a:lnTo>
                      <a:pt x="28" y="7"/>
                    </a:lnTo>
                    <a:lnTo>
                      <a:pt x="25" y="6"/>
                    </a:lnTo>
                    <a:lnTo>
                      <a:pt x="23" y="5"/>
                    </a:lnTo>
                    <a:lnTo>
                      <a:pt x="22" y="3"/>
                    </a:lnTo>
                    <a:lnTo>
                      <a:pt x="2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2" name="Google Shape;472;p18"/>
              <p:cNvSpPr/>
              <p:nvPr/>
            </p:nvSpPr>
            <p:spPr>
              <a:xfrm>
                <a:off x="3310" y="5011"/>
                <a:ext cx="8" cy="3"/>
              </a:xfrm>
              <a:custGeom>
                <a:rect b="b" l="l" r="r" t="t"/>
                <a:pathLst>
                  <a:path extrusionOk="0" h="8" w="22">
                    <a:moveTo>
                      <a:pt x="1" y="3"/>
                    </a:moveTo>
                    <a:lnTo>
                      <a:pt x="3" y="3"/>
                    </a:lnTo>
                    <a:lnTo>
                      <a:pt x="6" y="1"/>
                    </a:lnTo>
                    <a:lnTo>
                      <a:pt x="9" y="1"/>
                    </a:lnTo>
                    <a:lnTo>
                      <a:pt x="10" y="0"/>
                    </a:lnTo>
                    <a:lnTo>
                      <a:pt x="12" y="0"/>
                    </a:lnTo>
                    <a:lnTo>
                      <a:pt x="13" y="0"/>
                    </a:lnTo>
                    <a:lnTo>
                      <a:pt x="14" y="1"/>
                    </a:lnTo>
                    <a:lnTo>
                      <a:pt x="16" y="1"/>
                    </a:lnTo>
                    <a:lnTo>
                      <a:pt x="19" y="1"/>
                    </a:lnTo>
                    <a:lnTo>
                      <a:pt x="20" y="3"/>
                    </a:lnTo>
                    <a:lnTo>
                      <a:pt x="22" y="3"/>
                    </a:lnTo>
                    <a:lnTo>
                      <a:pt x="22" y="4"/>
                    </a:lnTo>
                    <a:lnTo>
                      <a:pt x="22" y="6"/>
                    </a:lnTo>
                    <a:lnTo>
                      <a:pt x="20" y="7"/>
                    </a:lnTo>
                    <a:lnTo>
                      <a:pt x="19" y="7"/>
                    </a:lnTo>
                    <a:lnTo>
                      <a:pt x="17" y="7"/>
                    </a:lnTo>
                    <a:lnTo>
                      <a:pt x="16" y="7"/>
                    </a:lnTo>
                    <a:lnTo>
                      <a:pt x="14" y="7"/>
                    </a:lnTo>
                    <a:lnTo>
                      <a:pt x="13" y="8"/>
                    </a:lnTo>
                    <a:lnTo>
                      <a:pt x="12" y="8"/>
                    </a:lnTo>
                    <a:lnTo>
                      <a:pt x="10" y="7"/>
                    </a:lnTo>
                    <a:lnTo>
                      <a:pt x="9" y="7"/>
                    </a:lnTo>
                    <a:lnTo>
                      <a:pt x="7" y="7"/>
                    </a:lnTo>
                    <a:lnTo>
                      <a:pt x="6" y="7"/>
                    </a:lnTo>
                    <a:lnTo>
                      <a:pt x="4" y="7"/>
                    </a:lnTo>
                    <a:lnTo>
                      <a:pt x="3" y="7"/>
                    </a:lnTo>
                    <a:lnTo>
                      <a:pt x="1" y="6"/>
                    </a:lnTo>
                    <a:lnTo>
                      <a:pt x="0" y="4"/>
                    </a:lnTo>
                    <a:lnTo>
                      <a:pt x="1"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3" name="Google Shape;473;p18"/>
              <p:cNvSpPr/>
              <p:nvPr/>
            </p:nvSpPr>
            <p:spPr>
              <a:xfrm>
                <a:off x="3290" y="5004"/>
                <a:ext cx="15" cy="4"/>
              </a:xfrm>
              <a:custGeom>
                <a:rect b="b" l="l" r="r" t="t"/>
                <a:pathLst>
                  <a:path extrusionOk="0" h="11" w="45">
                    <a:moveTo>
                      <a:pt x="22" y="0"/>
                    </a:moveTo>
                    <a:lnTo>
                      <a:pt x="25" y="1"/>
                    </a:lnTo>
                    <a:lnTo>
                      <a:pt x="31" y="1"/>
                    </a:lnTo>
                    <a:lnTo>
                      <a:pt x="37" y="2"/>
                    </a:lnTo>
                    <a:lnTo>
                      <a:pt x="40" y="2"/>
                    </a:lnTo>
                    <a:lnTo>
                      <a:pt x="44" y="4"/>
                    </a:lnTo>
                    <a:lnTo>
                      <a:pt x="45" y="5"/>
                    </a:lnTo>
                    <a:lnTo>
                      <a:pt x="45" y="8"/>
                    </a:lnTo>
                    <a:lnTo>
                      <a:pt x="42" y="9"/>
                    </a:lnTo>
                    <a:lnTo>
                      <a:pt x="38" y="11"/>
                    </a:lnTo>
                    <a:lnTo>
                      <a:pt x="35" y="11"/>
                    </a:lnTo>
                    <a:lnTo>
                      <a:pt x="34" y="9"/>
                    </a:lnTo>
                    <a:lnTo>
                      <a:pt x="31" y="8"/>
                    </a:lnTo>
                    <a:lnTo>
                      <a:pt x="26" y="7"/>
                    </a:lnTo>
                    <a:lnTo>
                      <a:pt x="21" y="5"/>
                    </a:lnTo>
                    <a:lnTo>
                      <a:pt x="12" y="5"/>
                    </a:lnTo>
                    <a:lnTo>
                      <a:pt x="5" y="7"/>
                    </a:lnTo>
                    <a:lnTo>
                      <a:pt x="2" y="7"/>
                    </a:lnTo>
                    <a:lnTo>
                      <a:pt x="0" y="7"/>
                    </a:lnTo>
                    <a:lnTo>
                      <a:pt x="0" y="5"/>
                    </a:lnTo>
                    <a:lnTo>
                      <a:pt x="3" y="4"/>
                    </a:lnTo>
                    <a:lnTo>
                      <a:pt x="7" y="2"/>
                    </a:lnTo>
                    <a:lnTo>
                      <a:pt x="13" y="0"/>
                    </a:lnTo>
                    <a:lnTo>
                      <a:pt x="18" y="0"/>
                    </a:lnTo>
                    <a:lnTo>
                      <a:pt x="22"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4" name="Google Shape;474;p18"/>
              <p:cNvSpPr/>
              <p:nvPr/>
            </p:nvSpPr>
            <p:spPr>
              <a:xfrm>
                <a:off x="3313" y="5006"/>
                <a:ext cx="6" cy="3"/>
              </a:xfrm>
              <a:custGeom>
                <a:rect b="b" l="l" r="r" t="t"/>
                <a:pathLst>
                  <a:path extrusionOk="0" h="8" w="17">
                    <a:moveTo>
                      <a:pt x="3" y="1"/>
                    </a:moveTo>
                    <a:lnTo>
                      <a:pt x="5" y="0"/>
                    </a:lnTo>
                    <a:lnTo>
                      <a:pt x="10" y="0"/>
                    </a:lnTo>
                    <a:lnTo>
                      <a:pt x="14" y="0"/>
                    </a:lnTo>
                    <a:lnTo>
                      <a:pt x="17" y="0"/>
                    </a:lnTo>
                    <a:lnTo>
                      <a:pt x="17" y="2"/>
                    </a:lnTo>
                    <a:lnTo>
                      <a:pt x="17" y="4"/>
                    </a:lnTo>
                    <a:lnTo>
                      <a:pt x="17" y="7"/>
                    </a:lnTo>
                    <a:lnTo>
                      <a:pt x="16" y="8"/>
                    </a:lnTo>
                    <a:lnTo>
                      <a:pt x="13" y="7"/>
                    </a:lnTo>
                    <a:lnTo>
                      <a:pt x="10" y="7"/>
                    </a:lnTo>
                    <a:lnTo>
                      <a:pt x="8" y="7"/>
                    </a:lnTo>
                    <a:lnTo>
                      <a:pt x="5" y="7"/>
                    </a:lnTo>
                    <a:lnTo>
                      <a:pt x="3" y="7"/>
                    </a:lnTo>
                    <a:lnTo>
                      <a:pt x="0" y="5"/>
                    </a:lnTo>
                    <a:lnTo>
                      <a:pt x="0" y="4"/>
                    </a:lnTo>
                    <a:lnTo>
                      <a:pt x="3"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5" name="Google Shape;475;p18"/>
              <p:cNvSpPr/>
              <p:nvPr/>
            </p:nvSpPr>
            <p:spPr>
              <a:xfrm>
                <a:off x="3304" y="5033"/>
                <a:ext cx="5" cy="1"/>
              </a:xfrm>
              <a:custGeom>
                <a:rect b="b" l="l" r="r" t="t"/>
                <a:pathLst>
                  <a:path extrusionOk="0" h="4" w="16">
                    <a:moveTo>
                      <a:pt x="14" y="1"/>
                    </a:moveTo>
                    <a:lnTo>
                      <a:pt x="16" y="0"/>
                    </a:lnTo>
                    <a:lnTo>
                      <a:pt x="16" y="1"/>
                    </a:lnTo>
                    <a:lnTo>
                      <a:pt x="14" y="2"/>
                    </a:lnTo>
                    <a:lnTo>
                      <a:pt x="13" y="4"/>
                    </a:lnTo>
                    <a:lnTo>
                      <a:pt x="11" y="4"/>
                    </a:lnTo>
                    <a:lnTo>
                      <a:pt x="8" y="2"/>
                    </a:lnTo>
                    <a:lnTo>
                      <a:pt x="7" y="2"/>
                    </a:lnTo>
                    <a:lnTo>
                      <a:pt x="4" y="2"/>
                    </a:lnTo>
                    <a:lnTo>
                      <a:pt x="1" y="2"/>
                    </a:lnTo>
                    <a:lnTo>
                      <a:pt x="0" y="1"/>
                    </a:lnTo>
                    <a:lnTo>
                      <a:pt x="0" y="0"/>
                    </a:lnTo>
                    <a:lnTo>
                      <a:pt x="2" y="0"/>
                    </a:lnTo>
                    <a:lnTo>
                      <a:pt x="5" y="1"/>
                    </a:lnTo>
                    <a:lnTo>
                      <a:pt x="8" y="1"/>
                    </a:lnTo>
                    <a:lnTo>
                      <a:pt x="11" y="1"/>
                    </a:lnTo>
                    <a:lnTo>
                      <a:pt x="14"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6" name="Google Shape;476;p18"/>
              <p:cNvSpPr/>
              <p:nvPr/>
            </p:nvSpPr>
            <p:spPr>
              <a:xfrm>
                <a:off x="3297" y="5028"/>
                <a:ext cx="15" cy="3"/>
              </a:xfrm>
              <a:custGeom>
                <a:rect b="b" l="l" r="r" t="t"/>
                <a:pathLst>
                  <a:path extrusionOk="0" h="9" w="43">
                    <a:moveTo>
                      <a:pt x="5" y="3"/>
                    </a:moveTo>
                    <a:lnTo>
                      <a:pt x="10" y="3"/>
                    </a:lnTo>
                    <a:lnTo>
                      <a:pt x="14" y="4"/>
                    </a:lnTo>
                    <a:lnTo>
                      <a:pt x="20" y="4"/>
                    </a:lnTo>
                    <a:lnTo>
                      <a:pt x="23" y="6"/>
                    </a:lnTo>
                    <a:lnTo>
                      <a:pt x="24" y="6"/>
                    </a:lnTo>
                    <a:lnTo>
                      <a:pt x="27" y="6"/>
                    </a:lnTo>
                    <a:lnTo>
                      <a:pt x="29" y="6"/>
                    </a:lnTo>
                    <a:lnTo>
                      <a:pt x="30" y="6"/>
                    </a:lnTo>
                    <a:lnTo>
                      <a:pt x="33" y="6"/>
                    </a:lnTo>
                    <a:lnTo>
                      <a:pt x="36" y="4"/>
                    </a:lnTo>
                    <a:lnTo>
                      <a:pt x="39" y="3"/>
                    </a:lnTo>
                    <a:lnTo>
                      <a:pt x="40" y="3"/>
                    </a:lnTo>
                    <a:lnTo>
                      <a:pt x="40" y="2"/>
                    </a:lnTo>
                    <a:lnTo>
                      <a:pt x="42" y="2"/>
                    </a:lnTo>
                    <a:lnTo>
                      <a:pt x="43" y="2"/>
                    </a:lnTo>
                    <a:lnTo>
                      <a:pt x="43" y="3"/>
                    </a:lnTo>
                    <a:lnTo>
                      <a:pt x="43" y="4"/>
                    </a:lnTo>
                    <a:lnTo>
                      <a:pt x="43" y="6"/>
                    </a:lnTo>
                    <a:lnTo>
                      <a:pt x="43" y="7"/>
                    </a:lnTo>
                    <a:lnTo>
                      <a:pt x="42" y="7"/>
                    </a:lnTo>
                    <a:lnTo>
                      <a:pt x="40" y="7"/>
                    </a:lnTo>
                    <a:lnTo>
                      <a:pt x="40" y="6"/>
                    </a:lnTo>
                    <a:lnTo>
                      <a:pt x="37" y="6"/>
                    </a:lnTo>
                    <a:lnTo>
                      <a:pt x="35" y="6"/>
                    </a:lnTo>
                    <a:lnTo>
                      <a:pt x="32" y="7"/>
                    </a:lnTo>
                    <a:lnTo>
                      <a:pt x="30" y="7"/>
                    </a:lnTo>
                    <a:lnTo>
                      <a:pt x="29" y="9"/>
                    </a:lnTo>
                    <a:lnTo>
                      <a:pt x="27" y="9"/>
                    </a:lnTo>
                    <a:lnTo>
                      <a:pt x="24" y="9"/>
                    </a:lnTo>
                    <a:lnTo>
                      <a:pt x="23" y="7"/>
                    </a:lnTo>
                    <a:lnTo>
                      <a:pt x="20" y="7"/>
                    </a:lnTo>
                    <a:lnTo>
                      <a:pt x="14" y="6"/>
                    </a:lnTo>
                    <a:lnTo>
                      <a:pt x="8" y="4"/>
                    </a:lnTo>
                    <a:lnTo>
                      <a:pt x="5" y="4"/>
                    </a:lnTo>
                    <a:lnTo>
                      <a:pt x="4" y="4"/>
                    </a:lnTo>
                    <a:lnTo>
                      <a:pt x="3" y="4"/>
                    </a:lnTo>
                    <a:lnTo>
                      <a:pt x="3" y="6"/>
                    </a:lnTo>
                    <a:lnTo>
                      <a:pt x="3" y="7"/>
                    </a:lnTo>
                    <a:lnTo>
                      <a:pt x="1" y="7"/>
                    </a:lnTo>
                    <a:lnTo>
                      <a:pt x="0" y="6"/>
                    </a:lnTo>
                    <a:lnTo>
                      <a:pt x="0" y="4"/>
                    </a:lnTo>
                    <a:lnTo>
                      <a:pt x="0" y="3"/>
                    </a:lnTo>
                    <a:lnTo>
                      <a:pt x="1" y="2"/>
                    </a:lnTo>
                    <a:lnTo>
                      <a:pt x="3" y="2"/>
                    </a:lnTo>
                    <a:lnTo>
                      <a:pt x="4" y="0"/>
                    </a:lnTo>
                    <a:lnTo>
                      <a:pt x="5" y="0"/>
                    </a:lnTo>
                    <a:lnTo>
                      <a:pt x="5" y="2"/>
                    </a:lnTo>
                    <a:lnTo>
                      <a:pt x="5"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7" name="Google Shape;477;p18"/>
              <p:cNvSpPr/>
              <p:nvPr/>
            </p:nvSpPr>
            <p:spPr>
              <a:xfrm>
                <a:off x="3290" y="5041"/>
                <a:ext cx="9" cy="4"/>
              </a:xfrm>
              <a:custGeom>
                <a:rect b="b" l="l" r="r" t="t"/>
                <a:pathLst>
                  <a:path extrusionOk="0" h="14" w="26">
                    <a:moveTo>
                      <a:pt x="26" y="12"/>
                    </a:moveTo>
                    <a:lnTo>
                      <a:pt x="22" y="10"/>
                    </a:lnTo>
                    <a:lnTo>
                      <a:pt x="15" y="7"/>
                    </a:lnTo>
                    <a:lnTo>
                      <a:pt x="7" y="5"/>
                    </a:lnTo>
                    <a:lnTo>
                      <a:pt x="3" y="2"/>
                    </a:lnTo>
                    <a:lnTo>
                      <a:pt x="2" y="0"/>
                    </a:lnTo>
                    <a:lnTo>
                      <a:pt x="0" y="0"/>
                    </a:lnTo>
                    <a:lnTo>
                      <a:pt x="0" y="2"/>
                    </a:lnTo>
                    <a:lnTo>
                      <a:pt x="2" y="3"/>
                    </a:lnTo>
                    <a:lnTo>
                      <a:pt x="5" y="5"/>
                    </a:lnTo>
                    <a:lnTo>
                      <a:pt x="12" y="9"/>
                    </a:lnTo>
                    <a:lnTo>
                      <a:pt x="19" y="12"/>
                    </a:lnTo>
                    <a:lnTo>
                      <a:pt x="26" y="14"/>
                    </a:lnTo>
                    <a:lnTo>
                      <a:pt x="26" y="13"/>
                    </a:lnTo>
                    <a:lnTo>
                      <a:pt x="26" y="1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8" name="Google Shape;478;p18"/>
              <p:cNvSpPr/>
              <p:nvPr/>
            </p:nvSpPr>
            <p:spPr>
              <a:xfrm>
                <a:off x="3283" y="4976"/>
                <a:ext cx="8" cy="8"/>
              </a:xfrm>
              <a:custGeom>
                <a:rect b="b" l="l" r="r" t="t"/>
                <a:pathLst>
                  <a:path extrusionOk="0" h="22" w="24">
                    <a:moveTo>
                      <a:pt x="12" y="22"/>
                    </a:moveTo>
                    <a:lnTo>
                      <a:pt x="16" y="21"/>
                    </a:lnTo>
                    <a:lnTo>
                      <a:pt x="21" y="18"/>
                    </a:lnTo>
                    <a:lnTo>
                      <a:pt x="22" y="15"/>
                    </a:lnTo>
                    <a:lnTo>
                      <a:pt x="24" y="11"/>
                    </a:lnTo>
                    <a:lnTo>
                      <a:pt x="22" y="7"/>
                    </a:lnTo>
                    <a:lnTo>
                      <a:pt x="19" y="3"/>
                    </a:lnTo>
                    <a:lnTo>
                      <a:pt x="16" y="1"/>
                    </a:lnTo>
                    <a:lnTo>
                      <a:pt x="11" y="0"/>
                    </a:lnTo>
                    <a:lnTo>
                      <a:pt x="6" y="1"/>
                    </a:lnTo>
                    <a:lnTo>
                      <a:pt x="3" y="3"/>
                    </a:lnTo>
                    <a:lnTo>
                      <a:pt x="2" y="7"/>
                    </a:lnTo>
                    <a:lnTo>
                      <a:pt x="0" y="11"/>
                    </a:lnTo>
                    <a:lnTo>
                      <a:pt x="2" y="15"/>
                    </a:lnTo>
                    <a:lnTo>
                      <a:pt x="3" y="18"/>
                    </a:lnTo>
                    <a:lnTo>
                      <a:pt x="8" y="21"/>
                    </a:lnTo>
                    <a:lnTo>
                      <a:pt x="12" y="22"/>
                    </a:lnTo>
                    <a:close/>
                  </a:path>
                </a:pathLst>
              </a:custGeom>
              <a:solidFill>
                <a:srgbClr val="7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79" name="Google Shape;479;p18"/>
              <p:cNvSpPr/>
              <p:nvPr/>
            </p:nvSpPr>
            <p:spPr>
              <a:xfrm>
                <a:off x="3261" y="4967"/>
                <a:ext cx="64" cy="63"/>
              </a:xfrm>
              <a:custGeom>
                <a:rect b="b" l="l" r="r" t="t"/>
                <a:pathLst>
                  <a:path extrusionOk="0" h="188" w="192">
                    <a:moveTo>
                      <a:pt x="173" y="51"/>
                    </a:moveTo>
                    <a:lnTo>
                      <a:pt x="178" y="59"/>
                    </a:lnTo>
                    <a:lnTo>
                      <a:pt x="180" y="72"/>
                    </a:lnTo>
                    <a:lnTo>
                      <a:pt x="176" y="87"/>
                    </a:lnTo>
                    <a:lnTo>
                      <a:pt x="161" y="100"/>
                    </a:lnTo>
                    <a:lnTo>
                      <a:pt x="161" y="96"/>
                    </a:lnTo>
                    <a:lnTo>
                      <a:pt x="160" y="93"/>
                    </a:lnTo>
                    <a:lnTo>
                      <a:pt x="159" y="91"/>
                    </a:lnTo>
                    <a:lnTo>
                      <a:pt x="157" y="90"/>
                    </a:lnTo>
                    <a:lnTo>
                      <a:pt x="154" y="94"/>
                    </a:lnTo>
                    <a:lnTo>
                      <a:pt x="148" y="98"/>
                    </a:lnTo>
                    <a:lnTo>
                      <a:pt x="141" y="100"/>
                    </a:lnTo>
                    <a:lnTo>
                      <a:pt x="134" y="97"/>
                    </a:lnTo>
                    <a:lnTo>
                      <a:pt x="140" y="93"/>
                    </a:lnTo>
                    <a:lnTo>
                      <a:pt x="145" y="86"/>
                    </a:lnTo>
                    <a:lnTo>
                      <a:pt x="147" y="77"/>
                    </a:lnTo>
                    <a:lnTo>
                      <a:pt x="145" y="69"/>
                    </a:lnTo>
                    <a:lnTo>
                      <a:pt x="141" y="77"/>
                    </a:lnTo>
                    <a:lnTo>
                      <a:pt x="135" y="84"/>
                    </a:lnTo>
                    <a:lnTo>
                      <a:pt x="128" y="91"/>
                    </a:lnTo>
                    <a:lnTo>
                      <a:pt x="121" y="93"/>
                    </a:lnTo>
                    <a:lnTo>
                      <a:pt x="113" y="91"/>
                    </a:lnTo>
                    <a:lnTo>
                      <a:pt x="108" y="93"/>
                    </a:lnTo>
                    <a:lnTo>
                      <a:pt x="102" y="94"/>
                    </a:lnTo>
                    <a:lnTo>
                      <a:pt x="99" y="94"/>
                    </a:lnTo>
                    <a:lnTo>
                      <a:pt x="97" y="94"/>
                    </a:lnTo>
                    <a:lnTo>
                      <a:pt x="96" y="94"/>
                    </a:lnTo>
                    <a:lnTo>
                      <a:pt x="93" y="96"/>
                    </a:lnTo>
                    <a:lnTo>
                      <a:pt x="92" y="94"/>
                    </a:lnTo>
                    <a:lnTo>
                      <a:pt x="92" y="93"/>
                    </a:lnTo>
                    <a:lnTo>
                      <a:pt x="92" y="91"/>
                    </a:lnTo>
                    <a:lnTo>
                      <a:pt x="93" y="90"/>
                    </a:lnTo>
                    <a:lnTo>
                      <a:pt x="96" y="90"/>
                    </a:lnTo>
                    <a:lnTo>
                      <a:pt x="99" y="89"/>
                    </a:lnTo>
                    <a:lnTo>
                      <a:pt x="103" y="86"/>
                    </a:lnTo>
                    <a:lnTo>
                      <a:pt x="105" y="83"/>
                    </a:lnTo>
                    <a:lnTo>
                      <a:pt x="106" y="77"/>
                    </a:lnTo>
                    <a:lnTo>
                      <a:pt x="106" y="72"/>
                    </a:lnTo>
                    <a:lnTo>
                      <a:pt x="105" y="66"/>
                    </a:lnTo>
                    <a:lnTo>
                      <a:pt x="99" y="61"/>
                    </a:lnTo>
                    <a:lnTo>
                      <a:pt x="96" y="70"/>
                    </a:lnTo>
                    <a:lnTo>
                      <a:pt x="90" y="79"/>
                    </a:lnTo>
                    <a:lnTo>
                      <a:pt x="81" y="86"/>
                    </a:lnTo>
                    <a:lnTo>
                      <a:pt x="70" y="90"/>
                    </a:lnTo>
                    <a:lnTo>
                      <a:pt x="73" y="93"/>
                    </a:lnTo>
                    <a:lnTo>
                      <a:pt x="74" y="96"/>
                    </a:lnTo>
                    <a:lnTo>
                      <a:pt x="73" y="100"/>
                    </a:lnTo>
                    <a:lnTo>
                      <a:pt x="70" y="103"/>
                    </a:lnTo>
                    <a:lnTo>
                      <a:pt x="65" y="105"/>
                    </a:lnTo>
                    <a:lnTo>
                      <a:pt x="58" y="111"/>
                    </a:lnTo>
                    <a:lnTo>
                      <a:pt x="54" y="118"/>
                    </a:lnTo>
                    <a:lnTo>
                      <a:pt x="51" y="124"/>
                    </a:lnTo>
                    <a:lnTo>
                      <a:pt x="51" y="126"/>
                    </a:lnTo>
                    <a:lnTo>
                      <a:pt x="49" y="126"/>
                    </a:lnTo>
                    <a:lnTo>
                      <a:pt x="48" y="125"/>
                    </a:lnTo>
                    <a:lnTo>
                      <a:pt x="46" y="124"/>
                    </a:lnTo>
                    <a:lnTo>
                      <a:pt x="44" y="121"/>
                    </a:lnTo>
                    <a:lnTo>
                      <a:pt x="41" y="119"/>
                    </a:lnTo>
                    <a:lnTo>
                      <a:pt x="36" y="119"/>
                    </a:lnTo>
                    <a:lnTo>
                      <a:pt x="29" y="121"/>
                    </a:lnTo>
                    <a:lnTo>
                      <a:pt x="23" y="126"/>
                    </a:lnTo>
                    <a:lnTo>
                      <a:pt x="22" y="138"/>
                    </a:lnTo>
                    <a:lnTo>
                      <a:pt x="22" y="147"/>
                    </a:lnTo>
                    <a:lnTo>
                      <a:pt x="23" y="154"/>
                    </a:lnTo>
                    <a:lnTo>
                      <a:pt x="26" y="157"/>
                    </a:lnTo>
                    <a:lnTo>
                      <a:pt x="27" y="162"/>
                    </a:lnTo>
                    <a:lnTo>
                      <a:pt x="30" y="164"/>
                    </a:lnTo>
                    <a:lnTo>
                      <a:pt x="32" y="166"/>
                    </a:lnTo>
                    <a:lnTo>
                      <a:pt x="33" y="166"/>
                    </a:lnTo>
                    <a:lnTo>
                      <a:pt x="33" y="167"/>
                    </a:lnTo>
                    <a:lnTo>
                      <a:pt x="32" y="170"/>
                    </a:lnTo>
                    <a:lnTo>
                      <a:pt x="29" y="173"/>
                    </a:lnTo>
                    <a:lnTo>
                      <a:pt x="25" y="176"/>
                    </a:lnTo>
                    <a:lnTo>
                      <a:pt x="22" y="180"/>
                    </a:lnTo>
                    <a:lnTo>
                      <a:pt x="19" y="184"/>
                    </a:lnTo>
                    <a:lnTo>
                      <a:pt x="17" y="187"/>
                    </a:lnTo>
                    <a:lnTo>
                      <a:pt x="17" y="188"/>
                    </a:lnTo>
                    <a:lnTo>
                      <a:pt x="17" y="185"/>
                    </a:lnTo>
                    <a:lnTo>
                      <a:pt x="16" y="183"/>
                    </a:lnTo>
                    <a:lnTo>
                      <a:pt x="16" y="177"/>
                    </a:lnTo>
                    <a:lnTo>
                      <a:pt x="14" y="170"/>
                    </a:lnTo>
                    <a:lnTo>
                      <a:pt x="11" y="160"/>
                    </a:lnTo>
                    <a:lnTo>
                      <a:pt x="9" y="150"/>
                    </a:lnTo>
                    <a:lnTo>
                      <a:pt x="6" y="145"/>
                    </a:lnTo>
                    <a:lnTo>
                      <a:pt x="4" y="138"/>
                    </a:lnTo>
                    <a:lnTo>
                      <a:pt x="3" y="128"/>
                    </a:lnTo>
                    <a:lnTo>
                      <a:pt x="1" y="117"/>
                    </a:lnTo>
                    <a:lnTo>
                      <a:pt x="1" y="111"/>
                    </a:lnTo>
                    <a:lnTo>
                      <a:pt x="1" y="107"/>
                    </a:lnTo>
                    <a:lnTo>
                      <a:pt x="0" y="100"/>
                    </a:lnTo>
                    <a:lnTo>
                      <a:pt x="0" y="93"/>
                    </a:lnTo>
                    <a:lnTo>
                      <a:pt x="1" y="86"/>
                    </a:lnTo>
                    <a:lnTo>
                      <a:pt x="6" y="77"/>
                    </a:lnTo>
                    <a:lnTo>
                      <a:pt x="9" y="68"/>
                    </a:lnTo>
                    <a:lnTo>
                      <a:pt x="11" y="58"/>
                    </a:lnTo>
                    <a:lnTo>
                      <a:pt x="13" y="49"/>
                    </a:lnTo>
                    <a:lnTo>
                      <a:pt x="16" y="42"/>
                    </a:lnTo>
                    <a:lnTo>
                      <a:pt x="20" y="35"/>
                    </a:lnTo>
                    <a:lnTo>
                      <a:pt x="26" y="28"/>
                    </a:lnTo>
                    <a:lnTo>
                      <a:pt x="36" y="24"/>
                    </a:lnTo>
                    <a:lnTo>
                      <a:pt x="42" y="21"/>
                    </a:lnTo>
                    <a:lnTo>
                      <a:pt x="45" y="16"/>
                    </a:lnTo>
                    <a:lnTo>
                      <a:pt x="49" y="10"/>
                    </a:lnTo>
                    <a:lnTo>
                      <a:pt x="57" y="6"/>
                    </a:lnTo>
                    <a:lnTo>
                      <a:pt x="62" y="4"/>
                    </a:lnTo>
                    <a:lnTo>
                      <a:pt x="68" y="2"/>
                    </a:lnTo>
                    <a:lnTo>
                      <a:pt x="77" y="0"/>
                    </a:lnTo>
                    <a:lnTo>
                      <a:pt x="86" y="0"/>
                    </a:lnTo>
                    <a:lnTo>
                      <a:pt x="96" y="2"/>
                    </a:lnTo>
                    <a:lnTo>
                      <a:pt x="106" y="3"/>
                    </a:lnTo>
                    <a:lnTo>
                      <a:pt x="116" y="7"/>
                    </a:lnTo>
                    <a:lnTo>
                      <a:pt x="127" y="13"/>
                    </a:lnTo>
                    <a:lnTo>
                      <a:pt x="134" y="16"/>
                    </a:lnTo>
                    <a:lnTo>
                      <a:pt x="140" y="17"/>
                    </a:lnTo>
                    <a:lnTo>
                      <a:pt x="147" y="18"/>
                    </a:lnTo>
                    <a:lnTo>
                      <a:pt x="154" y="18"/>
                    </a:lnTo>
                    <a:lnTo>
                      <a:pt x="161" y="21"/>
                    </a:lnTo>
                    <a:lnTo>
                      <a:pt x="170" y="27"/>
                    </a:lnTo>
                    <a:lnTo>
                      <a:pt x="176" y="34"/>
                    </a:lnTo>
                    <a:lnTo>
                      <a:pt x="180" y="40"/>
                    </a:lnTo>
                    <a:lnTo>
                      <a:pt x="183" y="42"/>
                    </a:lnTo>
                    <a:lnTo>
                      <a:pt x="185" y="47"/>
                    </a:lnTo>
                    <a:lnTo>
                      <a:pt x="188" y="49"/>
                    </a:lnTo>
                    <a:lnTo>
                      <a:pt x="189" y="51"/>
                    </a:lnTo>
                    <a:lnTo>
                      <a:pt x="191" y="54"/>
                    </a:lnTo>
                    <a:lnTo>
                      <a:pt x="192" y="58"/>
                    </a:lnTo>
                    <a:lnTo>
                      <a:pt x="192" y="62"/>
                    </a:lnTo>
                    <a:lnTo>
                      <a:pt x="192" y="66"/>
                    </a:lnTo>
                    <a:lnTo>
                      <a:pt x="192" y="68"/>
                    </a:lnTo>
                    <a:lnTo>
                      <a:pt x="191" y="69"/>
                    </a:lnTo>
                    <a:lnTo>
                      <a:pt x="191" y="68"/>
                    </a:lnTo>
                    <a:lnTo>
                      <a:pt x="189" y="65"/>
                    </a:lnTo>
                    <a:lnTo>
                      <a:pt x="186" y="59"/>
                    </a:lnTo>
                    <a:lnTo>
                      <a:pt x="183" y="56"/>
                    </a:lnTo>
                    <a:lnTo>
                      <a:pt x="178" y="54"/>
                    </a:lnTo>
                    <a:lnTo>
                      <a:pt x="173" y="51"/>
                    </a:lnTo>
                    <a:close/>
                  </a:path>
                </a:pathLst>
              </a:custGeom>
              <a:solidFill>
                <a:srgbClr val="7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0" name="Google Shape;480;p18"/>
              <p:cNvSpPr/>
              <p:nvPr/>
            </p:nvSpPr>
            <p:spPr>
              <a:xfrm>
                <a:off x="3207" y="5043"/>
                <a:ext cx="102" cy="224"/>
              </a:xfrm>
              <a:custGeom>
                <a:rect b="b" l="l" r="r" t="t"/>
                <a:pathLst>
                  <a:path extrusionOk="0" h="674" w="307">
                    <a:moveTo>
                      <a:pt x="1" y="557"/>
                    </a:moveTo>
                    <a:lnTo>
                      <a:pt x="7" y="534"/>
                    </a:lnTo>
                    <a:lnTo>
                      <a:pt x="16" y="512"/>
                    </a:lnTo>
                    <a:lnTo>
                      <a:pt x="26" y="489"/>
                    </a:lnTo>
                    <a:lnTo>
                      <a:pt x="38" y="468"/>
                    </a:lnTo>
                    <a:lnTo>
                      <a:pt x="48" y="449"/>
                    </a:lnTo>
                    <a:lnTo>
                      <a:pt x="58" y="432"/>
                    </a:lnTo>
                    <a:lnTo>
                      <a:pt x="67" y="418"/>
                    </a:lnTo>
                    <a:lnTo>
                      <a:pt x="73" y="408"/>
                    </a:lnTo>
                    <a:lnTo>
                      <a:pt x="78" y="393"/>
                    </a:lnTo>
                    <a:lnTo>
                      <a:pt x="83" y="379"/>
                    </a:lnTo>
                    <a:lnTo>
                      <a:pt x="84" y="367"/>
                    </a:lnTo>
                    <a:lnTo>
                      <a:pt x="86" y="359"/>
                    </a:lnTo>
                    <a:lnTo>
                      <a:pt x="87" y="346"/>
                    </a:lnTo>
                    <a:lnTo>
                      <a:pt x="87" y="322"/>
                    </a:lnTo>
                    <a:lnTo>
                      <a:pt x="87" y="297"/>
                    </a:lnTo>
                    <a:lnTo>
                      <a:pt x="87" y="280"/>
                    </a:lnTo>
                    <a:lnTo>
                      <a:pt x="84" y="262"/>
                    </a:lnTo>
                    <a:lnTo>
                      <a:pt x="78" y="230"/>
                    </a:lnTo>
                    <a:lnTo>
                      <a:pt x="75" y="191"/>
                    </a:lnTo>
                    <a:lnTo>
                      <a:pt x="81" y="147"/>
                    </a:lnTo>
                    <a:lnTo>
                      <a:pt x="91" y="116"/>
                    </a:lnTo>
                    <a:lnTo>
                      <a:pt x="106" y="88"/>
                    </a:lnTo>
                    <a:lnTo>
                      <a:pt x="126" y="62"/>
                    </a:lnTo>
                    <a:lnTo>
                      <a:pt x="147" y="39"/>
                    </a:lnTo>
                    <a:lnTo>
                      <a:pt x="170" y="21"/>
                    </a:lnTo>
                    <a:lnTo>
                      <a:pt x="192" y="7"/>
                    </a:lnTo>
                    <a:lnTo>
                      <a:pt x="211" y="0"/>
                    </a:lnTo>
                    <a:lnTo>
                      <a:pt x="228" y="0"/>
                    </a:lnTo>
                    <a:lnTo>
                      <a:pt x="241" y="8"/>
                    </a:lnTo>
                    <a:lnTo>
                      <a:pt x="252" y="25"/>
                    </a:lnTo>
                    <a:lnTo>
                      <a:pt x="257" y="45"/>
                    </a:lnTo>
                    <a:lnTo>
                      <a:pt x="260" y="63"/>
                    </a:lnTo>
                    <a:lnTo>
                      <a:pt x="265" y="80"/>
                    </a:lnTo>
                    <a:lnTo>
                      <a:pt x="272" y="98"/>
                    </a:lnTo>
                    <a:lnTo>
                      <a:pt x="281" y="118"/>
                    </a:lnTo>
                    <a:lnTo>
                      <a:pt x="290" y="136"/>
                    </a:lnTo>
                    <a:lnTo>
                      <a:pt x="297" y="156"/>
                    </a:lnTo>
                    <a:lnTo>
                      <a:pt x="301" y="179"/>
                    </a:lnTo>
                    <a:lnTo>
                      <a:pt x="304" y="203"/>
                    </a:lnTo>
                    <a:lnTo>
                      <a:pt x="307" y="223"/>
                    </a:lnTo>
                    <a:lnTo>
                      <a:pt x="306" y="241"/>
                    </a:lnTo>
                    <a:lnTo>
                      <a:pt x="300" y="259"/>
                    </a:lnTo>
                    <a:lnTo>
                      <a:pt x="294" y="275"/>
                    </a:lnTo>
                    <a:lnTo>
                      <a:pt x="288" y="285"/>
                    </a:lnTo>
                    <a:lnTo>
                      <a:pt x="285" y="293"/>
                    </a:lnTo>
                    <a:lnTo>
                      <a:pt x="284" y="306"/>
                    </a:lnTo>
                    <a:lnTo>
                      <a:pt x="284" y="318"/>
                    </a:lnTo>
                    <a:lnTo>
                      <a:pt x="284" y="331"/>
                    </a:lnTo>
                    <a:lnTo>
                      <a:pt x="281" y="345"/>
                    </a:lnTo>
                    <a:lnTo>
                      <a:pt x="276" y="360"/>
                    </a:lnTo>
                    <a:lnTo>
                      <a:pt x="269" y="376"/>
                    </a:lnTo>
                    <a:lnTo>
                      <a:pt x="263" y="388"/>
                    </a:lnTo>
                    <a:lnTo>
                      <a:pt x="260" y="404"/>
                    </a:lnTo>
                    <a:lnTo>
                      <a:pt x="259" y="426"/>
                    </a:lnTo>
                    <a:lnTo>
                      <a:pt x="257" y="451"/>
                    </a:lnTo>
                    <a:lnTo>
                      <a:pt x="256" y="472"/>
                    </a:lnTo>
                    <a:lnTo>
                      <a:pt x="253" y="491"/>
                    </a:lnTo>
                    <a:lnTo>
                      <a:pt x="250" y="508"/>
                    </a:lnTo>
                    <a:lnTo>
                      <a:pt x="244" y="523"/>
                    </a:lnTo>
                    <a:lnTo>
                      <a:pt x="240" y="536"/>
                    </a:lnTo>
                    <a:lnTo>
                      <a:pt x="237" y="545"/>
                    </a:lnTo>
                    <a:lnTo>
                      <a:pt x="234" y="558"/>
                    </a:lnTo>
                    <a:lnTo>
                      <a:pt x="230" y="575"/>
                    </a:lnTo>
                    <a:lnTo>
                      <a:pt x="224" y="593"/>
                    </a:lnTo>
                    <a:lnTo>
                      <a:pt x="217" y="611"/>
                    </a:lnTo>
                    <a:lnTo>
                      <a:pt x="207" y="631"/>
                    </a:lnTo>
                    <a:lnTo>
                      <a:pt x="192" y="648"/>
                    </a:lnTo>
                    <a:lnTo>
                      <a:pt x="173" y="662"/>
                    </a:lnTo>
                    <a:lnTo>
                      <a:pt x="164" y="666"/>
                    </a:lnTo>
                    <a:lnTo>
                      <a:pt x="153" y="670"/>
                    </a:lnTo>
                    <a:lnTo>
                      <a:pt x="138" y="673"/>
                    </a:lnTo>
                    <a:lnTo>
                      <a:pt x="123" y="674"/>
                    </a:lnTo>
                    <a:lnTo>
                      <a:pt x="107" y="674"/>
                    </a:lnTo>
                    <a:lnTo>
                      <a:pt x="90" y="672"/>
                    </a:lnTo>
                    <a:lnTo>
                      <a:pt x="73" y="666"/>
                    </a:lnTo>
                    <a:lnTo>
                      <a:pt x="55" y="656"/>
                    </a:lnTo>
                    <a:lnTo>
                      <a:pt x="43" y="646"/>
                    </a:lnTo>
                    <a:lnTo>
                      <a:pt x="32" y="635"/>
                    </a:lnTo>
                    <a:lnTo>
                      <a:pt x="22" y="623"/>
                    </a:lnTo>
                    <a:lnTo>
                      <a:pt x="13" y="608"/>
                    </a:lnTo>
                    <a:lnTo>
                      <a:pt x="7" y="594"/>
                    </a:lnTo>
                    <a:lnTo>
                      <a:pt x="3" y="580"/>
                    </a:lnTo>
                    <a:lnTo>
                      <a:pt x="0" y="568"/>
                    </a:lnTo>
                    <a:lnTo>
                      <a:pt x="1" y="557"/>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1" name="Google Shape;481;p18"/>
              <p:cNvSpPr/>
              <p:nvPr/>
            </p:nvSpPr>
            <p:spPr>
              <a:xfrm>
                <a:off x="3277" y="5047"/>
                <a:ext cx="8" cy="7"/>
              </a:xfrm>
              <a:custGeom>
                <a:rect b="b" l="l" r="r" t="t"/>
                <a:pathLst>
                  <a:path extrusionOk="0" h="22" w="23">
                    <a:moveTo>
                      <a:pt x="9" y="22"/>
                    </a:moveTo>
                    <a:lnTo>
                      <a:pt x="13" y="22"/>
                    </a:lnTo>
                    <a:lnTo>
                      <a:pt x="17" y="19"/>
                    </a:lnTo>
                    <a:lnTo>
                      <a:pt x="22" y="16"/>
                    </a:lnTo>
                    <a:lnTo>
                      <a:pt x="23" y="12"/>
                    </a:lnTo>
                    <a:lnTo>
                      <a:pt x="23" y="8"/>
                    </a:lnTo>
                    <a:lnTo>
                      <a:pt x="22" y="4"/>
                    </a:lnTo>
                    <a:lnTo>
                      <a:pt x="19" y="1"/>
                    </a:lnTo>
                    <a:lnTo>
                      <a:pt x="14" y="0"/>
                    </a:lnTo>
                    <a:lnTo>
                      <a:pt x="9" y="0"/>
                    </a:lnTo>
                    <a:lnTo>
                      <a:pt x="6" y="1"/>
                    </a:lnTo>
                    <a:lnTo>
                      <a:pt x="1" y="4"/>
                    </a:lnTo>
                    <a:lnTo>
                      <a:pt x="0" y="8"/>
                    </a:lnTo>
                    <a:lnTo>
                      <a:pt x="0" y="12"/>
                    </a:lnTo>
                    <a:lnTo>
                      <a:pt x="1" y="16"/>
                    </a:lnTo>
                    <a:lnTo>
                      <a:pt x="4" y="21"/>
                    </a:lnTo>
                    <a:lnTo>
                      <a:pt x="9" y="22"/>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2" name="Google Shape;482;p18"/>
              <p:cNvSpPr/>
              <p:nvPr/>
            </p:nvSpPr>
            <p:spPr>
              <a:xfrm>
                <a:off x="3270" y="5074"/>
                <a:ext cx="7" cy="7"/>
              </a:xfrm>
              <a:custGeom>
                <a:rect b="b" l="l" r="r" t="t"/>
                <a:pathLst>
                  <a:path extrusionOk="0" h="21" w="23">
                    <a:moveTo>
                      <a:pt x="8" y="21"/>
                    </a:moveTo>
                    <a:lnTo>
                      <a:pt x="14" y="21"/>
                    </a:lnTo>
                    <a:lnTo>
                      <a:pt x="19" y="20"/>
                    </a:lnTo>
                    <a:lnTo>
                      <a:pt x="21" y="17"/>
                    </a:lnTo>
                    <a:lnTo>
                      <a:pt x="23" y="13"/>
                    </a:lnTo>
                    <a:lnTo>
                      <a:pt x="23" y="9"/>
                    </a:lnTo>
                    <a:lnTo>
                      <a:pt x="21" y="5"/>
                    </a:lnTo>
                    <a:lnTo>
                      <a:pt x="19" y="2"/>
                    </a:lnTo>
                    <a:lnTo>
                      <a:pt x="14" y="0"/>
                    </a:lnTo>
                    <a:lnTo>
                      <a:pt x="8" y="0"/>
                    </a:lnTo>
                    <a:lnTo>
                      <a:pt x="5" y="2"/>
                    </a:lnTo>
                    <a:lnTo>
                      <a:pt x="1" y="5"/>
                    </a:lnTo>
                    <a:lnTo>
                      <a:pt x="0" y="9"/>
                    </a:lnTo>
                    <a:lnTo>
                      <a:pt x="0" y="13"/>
                    </a:lnTo>
                    <a:lnTo>
                      <a:pt x="1" y="17"/>
                    </a:lnTo>
                    <a:lnTo>
                      <a:pt x="4" y="20"/>
                    </a:lnTo>
                    <a:lnTo>
                      <a:pt x="8"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3" name="Google Shape;483;p18"/>
              <p:cNvSpPr/>
              <p:nvPr/>
            </p:nvSpPr>
            <p:spPr>
              <a:xfrm>
                <a:off x="3244" y="5240"/>
                <a:ext cx="8" cy="7"/>
              </a:xfrm>
              <a:custGeom>
                <a:rect b="b" l="l" r="r" t="t"/>
                <a:pathLst>
                  <a:path extrusionOk="0" h="22" w="24">
                    <a:moveTo>
                      <a:pt x="9" y="22"/>
                    </a:moveTo>
                    <a:lnTo>
                      <a:pt x="13" y="22"/>
                    </a:lnTo>
                    <a:lnTo>
                      <a:pt x="18" y="21"/>
                    </a:lnTo>
                    <a:lnTo>
                      <a:pt x="22" y="18"/>
                    </a:lnTo>
                    <a:lnTo>
                      <a:pt x="24" y="14"/>
                    </a:lnTo>
                    <a:lnTo>
                      <a:pt x="24" y="9"/>
                    </a:lnTo>
                    <a:lnTo>
                      <a:pt x="22" y="5"/>
                    </a:lnTo>
                    <a:lnTo>
                      <a:pt x="19" y="1"/>
                    </a:lnTo>
                    <a:lnTo>
                      <a:pt x="15" y="0"/>
                    </a:lnTo>
                    <a:lnTo>
                      <a:pt x="9" y="0"/>
                    </a:lnTo>
                    <a:lnTo>
                      <a:pt x="6" y="1"/>
                    </a:lnTo>
                    <a:lnTo>
                      <a:pt x="2" y="4"/>
                    </a:lnTo>
                    <a:lnTo>
                      <a:pt x="0" y="8"/>
                    </a:lnTo>
                    <a:lnTo>
                      <a:pt x="0" y="14"/>
                    </a:lnTo>
                    <a:lnTo>
                      <a:pt x="2" y="16"/>
                    </a:lnTo>
                    <a:lnTo>
                      <a:pt x="5" y="21"/>
                    </a:lnTo>
                    <a:lnTo>
                      <a:pt x="9" y="22"/>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4" name="Google Shape;484;p18"/>
              <p:cNvSpPr/>
              <p:nvPr/>
            </p:nvSpPr>
            <p:spPr>
              <a:xfrm>
                <a:off x="3206" y="5171"/>
                <a:ext cx="89" cy="98"/>
              </a:xfrm>
              <a:custGeom>
                <a:rect b="b" l="l" r="r" t="t"/>
                <a:pathLst>
                  <a:path extrusionOk="0" h="293" w="268">
                    <a:moveTo>
                      <a:pt x="263" y="51"/>
                    </a:moveTo>
                    <a:lnTo>
                      <a:pt x="266" y="46"/>
                    </a:lnTo>
                    <a:lnTo>
                      <a:pt x="268" y="39"/>
                    </a:lnTo>
                    <a:lnTo>
                      <a:pt x="268" y="33"/>
                    </a:lnTo>
                    <a:lnTo>
                      <a:pt x="265" y="32"/>
                    </a:lnTo>
                    <a:lnTo>
                      <a:pt x="259" y="32"/>
                    </a:lnTo>
                    <a:lnTo>
                      <a:pt x="244" y="32"/>
                    </a:lnTo>
                    <a:lnTo>
                      <a:pt x="227" y="30"/>
                    </a:lnTo>
                    <a:lnTo>
                      <a:pt x="205" y="30"/>
                    </a:lnTo>
                    <a:lnTo>
                      <a:pt x="183" y="29"/>
                    </a:lnTo>
                    <a:lnTo>
                      <a:pt x="161" y="26"/>
                    </a:lnTo>
                    <a:lnTo>
                      <a:pt x="144" y="23"/>
                    </a:lnTo>
                    <a:lnTo>
                      <a:pt x="131" y="21"/>
                    </a:lnTo>
                    <a:lnTo>
                      <a:pt x="122" y="16"/>
                    </a:lnTo>
                    <a:lnTo>
                      <a:pt x="112" y="14"/>
                    </a:lnTo>
                    <a:lnTo>
                      <a:pt x="105" y="9"/>
                    </a:lnTo>
                    <a:lnTo>
                      <a:pt x="96" y="5"/>
                    </a:lnTo>
                    <a:lnTo>
                      <a:pt x="90" y="2"/>
                    </a:lnTo>
                    <a:lnTo>
                      <a:pt x="84" y="0"/>
                    </a:lnTo>
                    <a:lnTo>
                      <a:pt x="80" y="0"/>
                    </a:lnTo>
                    <a:lnTo>
                      <a:pt x="78" y="1"/>
                    </a:lnTo>
                    <a:lnTo>
                      <a:pt x="76" y="8"/>
                    </a:lnTo>
                    <a:lnTo>
                      <a:pt x="74" y="15"/>
                    </a:lnTo>
                    <a:lnTo>
                      <a:pt x="73" y="19"/>
                    </a:lnTo>
                    <a:lnTo>
                      <a:pt x="71" y="22"/>
                    </a:lnTo>
                    <a:lnTo>
                      <a:pt x="68" y="28"/>
                    </a:lnTo>
                    <a:lnTo>
                      <a:pt x="59" y="40"/>
                    </a:lnTo>
                    <a:lnTo>
                      <a:pt x="46" y="61"/>
                    </a:lnTo>
                    <a:lnTo>
                      <a:pt x="33" y="85"/>
                    </a:lnTo>
                    <a:lnTo>
                      <a:pt x="20" y="112"/>
                    </a:lnTo>
                    <a:lnTo>
                      <a:pt x="9" y="140"/>
                    </a:lnTo>
                    <a:lnTo>
                      <a:pt x="1" y="165"/>
                    </a:lnTo>
                    <a:lnTo>
                      <a:pt x="0" y="186"/>
                    </a:lnTo>
                    <a:lnTo>
                      <a:pt x="4" y="210"/>
                    </a:lnTo>
                    <a:lnTo>
                      <a:pt x="13" y="232"/>
                    </a:lnTo>
                    <a:lnTo>
                      <a:pt x="26" y="252"/>
                    </a:lnTo>
                    <a:lnTo>
                      <a:pt x="42" y="267"/>
                    </a:lnTo>
                    <a:lnTo>
                      <a:pt x="61" y="280"/>
                    </a:lnTo>
                    <a:lnTo>
                      <a:pt x="83" y="288"/>
                    </a:lnTo>
                    <a:lnTo>
                      <a:pt x="105" y="293"/>
                    </a:lnTo>
                    <a:lnTo>
                      <a:pt x="128" y="293"/>
                    </a:lnTo>
                    <a:lnTo>
                      <a:pt x="134" y="293"/>
                    </a:lnTo>
                    <a:lnTo>
                      <a:pt x="144" y="291"/>
                    </a:lnTo>
                    <a:lnTo>
                      <a:pt x="157" y="288"/>
                    </a:lnTo>
                    <a:lnTo>
                      <a:pt x="172" y="284"/>
                    </a:lnTo>
                    <a:lnTo>
                      <a:pt x="188" y="279"/>
                    </a:lnTo>
                    <a:lnTo>
                      <a:pt x="204" y="270"/>
                    </a:lnTo>
                    <a:lnTo>
                      <a:pt x="217" y="259"/>
                    </a:lnTo>
                    <a:lnTo>
                      <a:pt x="227" y="246"/>
                    </a:lnTo>
                    <a:lnTo>
                      <a:pt x="237" y="221"/>
                    </a:lnTo>
                    <a:lnTo>
                      <a:pt x="239" y="204"/>
                    </a:lnTo>
                    <a:lnTo>
                      <a:pt x="237" y="194"/>
                    </a:lnTo>
                    <a:lnTo>
                      <a:pt x="240" y="189"/>
                    </a:lnTo>
                    <a:lnTo>
                      <a:pt x="246" y="182"/>
                    </a:lnTo>
                    <a:lnTo>
                      <a:pt x="250" y="175"/>
                    </a:lnTo>
                    <a:lnTo>
                      <a:pt x="252" y="166"/>
                    </a:lnTo>
                    <a:lnTo>
                      <a:pt x="250" y="157"/>
                    </a:lnTo>
                    <a:lnTo>
                      <a:pt x="252" y="144"/>
                    </a:lnTo>
                    <a:lnTo>
                      <a:pt x="255" y="124"/>
                    </a:lnTo>
                    <a:lnTo>
                      <a:pt x="259" y="103"/>
                    </a:lnTo>
                    <a:lnTo>
                      <a:pt x="262" y="88"/>
                    </a:lnTo>
                    <a:lnTo>
                      <a:pt x="262" y="77"/>
                    </a:lnTo>
                    <a:lnTo>
                      <a:pt x="262" y="65"/>
                    </a:lnTo>
                    <a:lnTo>
                      <a:pt x="262" y="57"/>
                    </a:lnTo>
                    <a:lnTo>
                      <a:pt x="263" y="51"/>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5" name="Google Shape;485;p18"/>
              <p:cNvSpPr/>
              <p:nvPr/>
            </p:nvSpPr>
            <p:spPr>
              <a:xfrm>
                <a:off x="3182" y="5041"/>
                <a:ext cx="119" cy="231"/>
              </a:xfrm>
              <a:custGeom>
                <a:rect b="b" l="l" r="r" t="t"/>
                <a:pathLst>
                  <a:path extrusionOk="0" h="691" w="358">
                    <a:moveTo>
                      <a:pt x="135" y="345"/>
                    </a:moveTo>
                    <a:lnTo>
                      <a:pt x="132" y="356"/>
                    </a:lnTo>
                    <a:lnTo>
                      <a:pt x="125" y="374"/>
                    </a:lnTo>
                    <a:lnTo>
                      <a:pt x="118" y="392"/>
                    </a:lnTo>
                    <a:lnTo>
                      <a:pt x="114" y="401"/>
                    </a:lnTo>
                    <a:lnTo>
                      <a:pt x="111" y="404"/>
                    </a:lnTo>
                    <a:lnTo>
                      <a:pt x="102" y="411"/>
                    </a:lnTo>
                    <a:lnTo>
                      <a:pt x="92" y="419"/>
                    </a:lnTo>
                    <a:lnTo>
                      <a:pt x="79" y="430"/>
                    </a:lnTo>
                    <a:lnTo>
                      <a:pt x="66" y="441"/>
                    </a:lnTo>
                    <a:lnTo>
                      <a:pt x="52" y="454"/>
                    </a:lnTo>
                    <a:lnTo>
                      <a:pt x="42" y="467"/>
                    </a:lnTo>
                    <a:lnTo>
                      <a:pt x="35" y="478"/>
                    </a:lnTo>
                    <a:lnTo>
                      <a:pt x="22" y="502"/>
                    </a:lnTo>
                    <a:lnTo>
                      <a:pt x="12" y="527"/>
                    </a:lnTo>
                    <a:lnTo>
                      <a:pt x="3" y="548"/>
                    </a:lnTo>
                    <a:lnTo>
                      <a:pt x="0" y="559"/>
                    </a:lnTo>
                    <a:lnTo>
                      <a:pt x="6" y="566"/>
                    </a:lnTo>
                    <a:lnTo>
                      <a:pt x="19" y="580"/>
                    </a:lnTo>
                    <a:lnTo>
                      <a:pt x="39" y="598"/>
                    </a:lnTo>
                    <a:lnTo>
                      <a:pt x="64" y="620"/>
                    </a:lnTo>
                    <a:lnTo>
                      <a:pt x="92" y="642"/>
                    </a:lnTo>
                    <a:lnTo>
                      <a:pt x="122" y="663"/>
                    </a:lnTo>
                    <a:lnTo>
                      <a:pt x="153" y="680"/>
                    </a:lnTo>
                    <a:lnTo>
                      <a:pt x="182" y="690"/>
                    </a:lnTo>
                    <a:lnTo>
                      <a:pt x="188" y="691"/>
                    </a:lnTo>
                    <a:lnTo>
                      <a:pt x="195" y="691"/>
                    </a:lnTo>
                    <a:lnTo>
                      <a:pt x="201" y="690"/>
                    </a:lnTo>
                    <a:lnTo>
                      <a:pt x="208" y="687"/>
                    </a:lnTo>
                    <a:lnTo>
                      <a:pt x="214" y="683"/>
                    </a:lnTo>
                    <a:lnTo>
                      <a:pt x="220" y="677"/>
                    </a:lnTo>
                    <a:lnTo>
                      <a:pt x="226" y="671"/>
                    </a:lnTo>
                    <a:lnTo>
                      <a:pt x="229" y="663"/>
                    </a:lnTo>
                    <a:lnTo>
                      <a:pt x="233" y="646"/>
                    </a:lnTo>
                    <a:lnTo>
                      <a:pt x="240" y="617"/>
                    </a:lnTo>
                    <a:lnTo>
                      <a:pt x="250" y="579"/>
                    </a:lnTo>
                    <a:lnTo>
                      <a:pt x="262" y="535"/>
                    </a:lnTo>
                    <a:lnTo>
                      <a:pt x="272" y="493"/>
                    </a:lnTo>
                    <a:lnTo>
                      <a:pt x="283" y="454"/>
                    </a:lnTo>
                    <a:lnTo>
                      <a:pt x="291" y="422"/>
                    </a:lnTo>
                    <a:lnTo>
                      <a:pt x="297" y="402"/>
                    </a:lnTo>
                    <a:lnTo>
                      <a:pt x="303" y="383"/>
                    </a:lnTo>
                    <a:lnTo>
                      <a:pt x="313" y="352"/>
                    </a:lnTo>
                    <a:lnTo>
                      <a:pt x="325" y="314"/>
                    </a:lnTo>
                    <a:lnTo>
                      <a:pt x="336" y="272"/>
                    </a:lnTo>
                    <a:lnTo>
                      <a:pt x="347" y="228"/>
                    </a:lnTo>
                    <a:lnTo>
                      <a:pt x="354" y="189"/>
                    </a:lnTo>
                    <a:lnTo>
                      <a:pt x="358" y="155"/>
                    </a:lnTo>
                    <a:lnTo>
                      <a:pt x="355" y="133"/>
                    </a:lnTo>
                    <a:lnTo>
                      <a:pt x="347" y="102"/>
                    </a:lnTo>
                    <a:lnTo>
                      <a:pt x="341" y="78"/>
                    </a:lnTo>
                    <a:lnTo>
                      <a:pt x="335" y="61"/>
                    </a:lnTo>
                    <a:lnTo>
                      <a:pt x="328" y="52"/>
                    </a:lnTo>
                    <a:lnTo>
                      <a:pt x="322" y="46"/>
                    </a:lnTo>
                    <a:lnTo>
                      <a:pt x="312" y="40"/>
                    </a:lnTo>
                    <a:lnTo>
                      <a:pt x="300" y="32"/>
                    </a:lnTo>
                    <a:lnTo>
                      <a:pt x="287" y="24"/>
                    </a:lnTo>
                    <a:lnTo>
                      <a:pt x="275" y="15"/>
                    </a:lnTo>
                    <a:lnTo>
                      <a:pt x="264" y="8"/>
                    </a:lnTo>
                    <a:lnTo>
                      <a:pt x="255" y="4"/>
                    </a:lnTo>
                    <a:lnTo>
                      <a:pt x="250" y="1"/>
                    </a:lnTo>
                    <a:lnTo>
                      <a:pt x="249" y="0"/>
                    </a:lnTo>
                    <a:lnTo>
                      <a:pt x="246" y="0"/>
                    </a:lnTo>
                    <a:lnTo>
                      <a:pt x="245" y="0"/>
                    </a:lnTo>
                    <a:lnTo>
                      <a:pt x="243" y="1"/>
                    </a:lnTo>
                    <a:lnTo>
                      <a:pt x="239" y="7"/>
                    </a:lnTo>
                    <a:lnTo>
                      <a:pt x="233" y="18"/>
                    </a:lnTo>
                    <a:lnTo>
                      <a:pt x="226" y="31"/>
                    </a:lnTo>
                    <a:lnTo>
                      <a:pt x="224" y="36"/>
                    </a:lnTo>
                    <a:lnTo>
                      <a:pt x="217" y="43"/>
                    </a:lnTo>
                    <a:lnTo>
                      <a:pt x="210" y="52"/>
                    </a:lnTo>
                    <a:lnTo>
                      <a:pt x="199" y="61"/>
                    </a:lnTo>
                    <a:lnTo>
                      <a:pt x="189" y="74"/>
                    </a:lnTo>
                    <a:lnTo>
                      <a:pt x="178" y="88"/>
                    </a:lnTo>
                    <a:lnTo>
                      <a:pt x="167" y="104"/>
                    </a:lnTo>
                    <a:lnTo>
                      <a:pt x="159" y="120"/>
                    </a:lnTo>
                    <a:lnTo>
                      <a:pt x="151" y="139"/>
                    </a:lnTo>
                    <a:lnTo>
                      <a:pt x="141" y="189"/>
                    </a:lnTo>
                    <a:lnTo>
                      <a:pt x="137" y="251"/>
                    </a:lnTo>
                    <a:lnTo>
                      <a:pt x="134" y="308"/>
                    </a:lnTo>
                    <a:lnTo>
                      <a:pt x="135" y="345"/>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6" name="Google Shape;486;p18"/>
              <p:cNvSpPr/>
              <p:nvPr/>
            </p:nvSpPr>
            <p:spPr>
              <a:xfrm>
                <a:off x="3265" y="5036"/>
                <a:ext cx="48" cy="146"/>
              </a:xfrm>
              <a:custGeom>
                <a:rect b="b" l="l" r="r" t="t"/>
                <a:pathLst>
                  <a:path extrusionOk="0" h="439" w="143">
                    <a:moveTo>
                      <a:pt x="0" y="18"/>
                    </a:moveTo>
                    <a:lnTo>
                      <a:pt x="5" y="21"/>
                    </a:lnTo>
                    <a:lnTo>
                      <a:pt x="14" y="25"/>
                    </a:lnTo>
                    <a:lnTo>
                      <a:pt x="25" y="32"/>
                    </a:lnTo>
                    <a:lnTo>
                      <a:pt x="37" y="41"/>
                    </a:lnTo>
                    <a:lnTo>
                      <a:pt x="50" y="49"/>
                    </a:lnTo>
                    <a:lnTo>
                      <a:pt x="62" y="57"/>
                    </a:lnTo>
                    <a:lnTo>
                      <a:pt x="72" y="63"/>
                    </a:lnTo>
                    <a:lnTo>
                      <a:pt x="78" y="69"/>
                    </a:lnTo>
                    <a:lnTo>
                      <a:pt x="85" y="78"/>
                    </a:lnTo>
                    <a:lnTo>
                      <a:pt x="91" y="95"/>
                    </a:lnTo>
                    <a:lnTo>
                      <a:pt x="97" y="119"/>
                    </a:lnTo>
                    <a:lnTo>
                      <a:pt x="105" y="150"/>
                    </a:lnTo>
                    <a:lnTo>
                      <a:pt x="108" y="172"/>
                    </a:lnTo>
                    <a:lnTo>
                      <a:pt x="104" y="206"/>
                    </a:lnTo>
                    <a:lnTo>
                      <a:pt x="97" y="245"/>
                    </a:lnTo>
                    <a:lnTo>
                      <a:pt x="86" y="289"/>
                    </a:lnTo>
                    <a:lnTo>
                      <a:pt x="75" y="331"/>
                    </a:lnTo>
                    <a:lnTo>
                      <a:pt x="63" y="369"/>
                    </a:lnTo>
                    <a:lnTo>
                      <a:pt x="53" y="400"/>
                    </a:lnTo>
                    <a:lnTo>
                      <a:pt x="47" y="419"/>
                    </a:lnTo>
                    <a:lnTo>
                      <a:pt x="46" y="422"/>
                    </a:lnTo>
                    <a:lnTo>
                      <a:pt x="46" y="426"/>
                    </a:lnTo>
                    <a:lnTo>
                      <a:pt x="44" y="432"/>
                    </a:lnTo>
                    <a:lnTo>
                      <a:pt x="43" y="437"/>
                    </a:lnTo>
                    <a:lnTo>
                      <a:pt x="51" y="437"/>
                    </a:lnTo>
                    <a:lnTo>
                      <a:pt x="59" y="439"/>
                    </a:lnTo>
                    <a:lnTo>
                      <a:pt x="67" y="439"/>
                    </a:lnTo>
                    <a:lnTo>
                      <a:pt x="73" y="439"/>
                    </a:lnTo>
                    <a:lnTo>
                      <a:pt x="79" y="439"/>
                    </a:lnTo>
                    <a:lnTo>
                      <a:pt x="83" y="439"/>
                    </a:lnTo>
                    <a:lnTo>
                      <a:pt x="86" y="439"/>
                    </a:lnTo>
                    <a:lnTo>
                      <a:pt x="88" y="439"/>
                    </a:lnTo>
                    <a:lnTo>
                      <a:pt x="98" y="437"/>
                    </a:lnTo>
                    <a:lnTo>
                      <a:pt x="108" y="435"/>
                    </a:lnTo>
                    <a:lnTo>
                      <a:pt x="116" y="429"/>
                    </a:lnTo>
                    <a:lnTo>
                      <a:pt x="118" y="422"/>
                    </a:lnTo>
                    <a:lnTo>
                      <a:pt x="118" y="408"/>
                    </a:lnTo>
                    <a:lnTo>
                      <a:pt x="123" y="386"/>
                    </a:lnTo>
                    <a:lnTo>
                      <a:pt x="127" y="360"/>
                    </a:lnTo>
                    <a:lnTo>
                      <a:pt x="134" y="338"/>
                    </a:lnTo>
                    <a:lnTo>
                      <a:pt x="143" y="297"/>
                    </a:lnTo>
                    <a:lnTo>
                      <a:pt x="143" y="245"/>
                    </a:lnTo>
                    <a:lnTo>
                      <a:pt x="137" y="193"/>
                    </a:lnTo>
                    <a:lnTo>
                      <a:pt x="127" y="156"/>
                    </a:lnTo>
                    <a:lnTo>
                      <a:pt x="114" y="129"/>
                    </a:lnTo>
                    <a:lnTo>
                      <a:pt x="104" y="107"/>
                    </a:lnTo>
                    <a:lnTo>
                      <a:pt x="98" y="90"/>
                    </a:lnTo>
                    <a:lnTo>
                      <a:pt x="95" y="80"/>
                    </a:lnTo>
                    <a:lnTo>
                      <a:pt x="95" y="73"/>
                    </a:lnTo>
                    <a:lnTo>
                      <a:pt x="98" y="64"/>
                    </a:lnTo>
                    <a:lnTo>
                      <a:pt x="101" y="57"/>
                    </a:lnTo>
                    <a:lnTo>
                      <a:pt x="100" y="53"/>
                    </a:lnTo>
                    <a:lnTo>
                      <a:pt x="97" y="50"/>
                    </a:lnTo>
                    <a:lnTo>
                      <a:pt x="91" y="46"/>
                    </a:lnTo>
                    <a:lnTo>
                      <a:pt x="81" y="38"/>
                    </a:lnTo>
                    <a:lnTo>
                      <a:pt x="69" y="29"/>
                    </a:lnTo>
                    <a:lnTo>
                      <a:pt x="56" y="21"/>
                    </a:lnTo>
                    <a:lnTo>
                      <a:pt x="41" y="13"/>
                    </a:lnTo>
                    <a:lnTo>
                      <a:pt x="27" y="6"/>
                    </a:lnTo>
                    <a:lnTo>
                      <a:pt x="12" y="0"/>
                    </a:lnTo>
                    <a:lnTo>
                      <a:pt x="8" y="6"/>
                    </a:lnTo>
                    <a:lnTo>
                      <a:pt x="5" y="11"/>
                    </a:lnTo>
                    <a:lnTo>
                      <a:pt x="3" y="14"/>
                    </a:lnTo>
                    <a:lnTo>
                      <a:pt x="0" y="18"/>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7" name="Google Shape;487;p18"/>
              <p:cNvSpPr/>
              <p:nvPr/>
            </p:nvSpPr>
            <p:spPr>
              <a:xfrm>
                <a:off x="3260" y="5053"/>
                <a:ext cx="67" cy="102"/>
              </a:xfrm>
              <a:custGeom>
                <a:rect b="b" l="l" r="r" t="t"/>
                <a:pathLst>
                  <a:path extrusionOk="0" h="304" w="203">
                    <a:moveTo>
                      <a:pt x="111" y="27"/>
                    </a:moveTo>
                    <a:lnTo>
                      <a:pt x="111" y="20"/>
                    </a:lnTo>
                    <a:lnTo>
                      <a:pt x="114" y="11"/>
                    </a:lnTo>
                    <a:lnTo>
                      <a:pt x="117" y="4"/>
                    </a:lnTo>
                    <a:lnTo>
                      <a:pt x="116" y="0"/>
                    </a:lnTo>
                    <a:lnTo>
                      <a:pt x="123" y="3"/>
                    </a:lnTo>
                    <a:lnTo>
                      <a:pt x="127" y="7"/>
                    </a:lnTo>
                    <a:lnTo>
                      <a:pt x="130" y="13"/>
                    </a:lnTo>
                    <a:lnTo>
                      <a:pt x="132" y="20"/>
                    </a:lnTo>
                    <a:lnTo>
                      <a:pt x="130" y="28"/>
                    </a:lnTo>
                    <a:lnTo>
                      <a:pt x="129" y="34"/>
                    </a:lnTo>
                    <a:lnTo>
                      <a:pt x="127" y="38"/>
                    </a:lnTo>
                    <a:lnTo>
                      <a:pt x="129" y="41"/>
                    </a:lnTo>
                    <a:lnTo>
                      <a:pt x="133" y="45"/>
                    </a:lnTo>
                    <a:lnTo>
                      <a:pt x="140" y="55"/>
                    </a:lnTo>
                    <a:lnTo>
                      <a:pt x="152" y="68"/>
                    </a:lnTo>
                    <a:lnTo>
                      <a:pt x="165" y="83"/>
                    </a:lnTo>
                    <a:lnTo>
                      <a:pt x="178" y="101"/>
                    </a:lnTo>
                    <a:lnTo>
                      <a:pt x="190" y="118"/>
                    </a:lnTo>
                    <a:lnTo>
                      <a:pt x="199" y="135"/>
                    </a:lnTo>
                    <a:lnTo>
                      <a:pt x="203" y="150"/>
                    </a:lnTo>
                    <a:lnTo>
                      <a:pt x="201" y="167"/>
                    </a:lnTo>
                    <a:lnTo>
                      <a:pt x="197" y="184"/>
                    </a:lnTo>
                    <a:lnTo>
                      <a:pt x="190" y="202"/>
                    </a:lnTo>
                    <a:lnTo>
                      <a:pt x="180" y="218"/>
                    </a:lnTo>
                    <a:lnTo>
                      <a:pt x="165" y="233"/>
                    </a:lnTo>
                    <a:lnTo>
                      <a:pt x="149" y="246"/>
                    </a:lnTo>
                    <a:lnTo>
                      <a:pt x="130" y="257"/>
                    </a:lnTo>
                    <a:lnTo>
                      <a:pt x="108" y="265"/>
                    </a:lnTo>
                    <a:lnTo>
                      <a:pt x="104" y="267"/>
                    </a:lnTo>
                    <a:lnTo>
                      <a:pt x="97" y="269"/>
                    </a:lnTo>
                    <a:lnTo>
                      <a:pt x="89" y="274"/>
                    </a:lnTo>
                    <a:lnTo>
                      <a:pt x="81" y="278"/>
                    </a:lnTo>
                    <a:lnTo>
                      <a:pt x="72" y="283"/>
                    </a:lnTo>
                    <a:lnTo>
                      <a:pt x="63" y="290"/>
                    </a:lnTo>
                    <a:lnTo>
                      <a:pt x="56" y="296"/>
                    </a:lnTo>
                    <a:lnTo>
                      <a:pt x="50" y="303"/>
                    </a:lnTo>
                    <a:lnTo>
                      <a:pt x="43" y="304"/>
                    </a:lnTo>
                    <a:lnTo>
                      <a:pt x="35" y="304"/>
                    </a:lnTo>
                    <a:lnTo>
                      <a:pt x="27" y="304"/>
                    </a:lnTo>
                    <a:lnTo>
                      <a:pt x="19" y="303"/>
                    </a:lnTo>
                    <a:lnTo>
                      <a:pt x="12" y="303"/>
                    </a:lnTo>
                    <a:lnTo>
                      <a:pt x="6" y="302"/>
                    </a:lnTo>
                    <a:lnTo>
                      <a:pt x="2" y="300"/>
                    </a:lnTo>
                    <a:lnTo>
                      <a:pt x="0" y="299"/>
                    </a:lnTo>
                    <a:lnTo>
                      <a:pt x="3" y="289"/>
                    </a:lnTo>
                    <a:lnTo>
                      <a:pt x="12" y="272"/>
                    </a:lnTo>
                    <a:lnTo>
                      <a:pt x="22" y="254"/>
                    </a:lnTo>
                    <a:lnTo>
                      <a:pt x="28" y="244"/>
                    </a:lnTo>
                    <a:lnTo>
                      <a:pt x="46" y="234"/>
                    </a:lnTo>
                    <a:lnTo>
                      <a:pt x="66" y="226"/>
                    </a:lnTo>
                    <a:lnTo>
                      <a:pt x="88" y="218"/>
                    </a:lnTo>
                    <a:lnTo>
                      <a:pt x="108" y="209"/>
                    </a:lnTo>
                    <a:lnTo>
                      <a:pt x="127" y="198"/>
                    </a:lnTo>
                    <a:lnTo>
                      <a:pt x="143" y="185"/>
                    </a:lnTo>
                    <a:lnTo>
                      <a:pt x="155" y="167"/>
                    </a:lnTo>
                    <a:lnTo>
                      <a:pt x="161" y="145"/>
                    </a:lnTo>
                    <a:lnTo>
                      <a:pt x="159" y="133"/>
                    </a:lnTo>
                    <a:lnTo>
                      <a:pt x="156" y="118"/>
                    </a:lnTo>
                    <a:lnTo>
                      <a:pt x="149" y="101"/>
                    </a:lnTo>
                    <a:lnTo>
                      <a:pt x="142" y="83"/>
                    </a:lnTo>
                    <a:lnTo>
                      <a:pt x="133" y="66"/>
                    </a:lnTo>
                    <a:lnTo>
                      <a:pt x="124" y="51"/>
                    </a:lnTo>
                    <a:lnTo>
                      <a:pt x="117" y="37"/>
                    </a:lnTo>
                    <a:lnTo>
                      <a:pt x="111" y="27"/>
                    </a:lnTo>
                    <a:close/>
                  </a:path>
                </a:pathLst>
              </a:custGeom>
              <a:solidFill>
                <a:srgbClr val="B233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8" name="Google Shape;488;p18"/>
              <p:cNvSpPr/>
              <p:nvPr/>
            </p:nvSpPr>
            <p:spPr>
              <a:xfrm>
                <a:off x="3223" y="5224"/>
                <a:ext cx="119" cy="261"/>
              </a:xfrm>
              <a:custGeom>
                <a:rect b="b" l="l" r="r" t="t"/>
                <a:pathLst>
                  <a:path extrusionOk="0" h="783" w="357">
                    <a:moveTo>
                      <a:pt x="200" y="770"/>
                    </a:moveTo>
                    <a:lnTo>
                      <a:pt x="195" y="752"/>
                    </a:lnTo>
                    <a:lnTo>
                      <a:pt x="198" y="729"/>
                    </a:lnTo>
                    <a:lnTo>
                      <a:pt x="204" y="707"/>
                    </a:lnTo>
                    <a:lnTo>
                      <a:pt x="208" y="690"/>
                    </a:lnTo>
                    <a:lnTo>
                      <a:pt x="210" y="668"/>
                    </a:lnTo>
                    <a:lnTo>
                      <a:pt x="211" y="637"/>
                    </a:lnTo>
                    <a:lnTo>
                      <a:pt x="210" y="603"/>
                    </a:lnTo>
                    <a:lnTo>
                      <a:pt x="206" y="575"/>
                    </a:lnTo>
                    <a:lnTo>
                      <a:pt x="203" y="554"/>
                    </a:lnTo>
                    <a:lnTo>
                      <a:pt x="203" y="532"/>
                    </a:lnTo>
                    <a:lnTo>
                      <a:pt x="206" y="505"/>
                    </a:lnTo>
                    <a:lnTo>
                      <a:pt x="210" y="473"/>
                    </a:lnTo>
                    <a:lnTo>
                      <a:pt x="214" y="456"/>
                    </a:lnTo>
                    <a:lnTo>
                      <a:pt x="220" y="439"/>
                    </a:lnTo>
                    <a:lnTo>
                      <a:pt x="227" y="424"/>
                    </a:lnTo>
                    <a:lnTo>
                      <a:pt x="236" y="410"/>
                    </a:lnTo>
                    <a:lnTo>
                      <a:pt x="243" y="397"/>
                    </a:lnTo>
                    <a:lnTo>
                      <a:pt x="251" y="387"/>
                    </a:lnTo>
                    <a:lnTo>
                      <a:pt x="255" y="380"/>
                    </a:lnTo>
                    <a:lnTo>
                      <a:pt x="258" y="378"/>
                    </a:lnTo>
                    <a:lnTo>
                      <a:pt x="255" y="372"/>
                    </a:lnTo>
                    <a:lnTo>
                      <a:pt x="246" y="362"/>
                    </a:lnTo>
                    <a:lnTo>
                      <a:pt x="236" y="351"/>
                    </a:lnTo>
                    <a:lnTo>
                      <a:pt x="226" y="338"/>
                    </a:lnTo>
                    <a:lnTo>
                      <a:pt x="220" y="330"/>
                    </a:lnTo>
                    <a:lnTo>
                      <a:pt x="211" y="319"/>
                    </a:lnTo>
                    <a:lnTo>
                      <a:pt x="200" y="305"/>
                    </a:lnTo>
                    <a:lnTo>
                      <a:pt x="188" y="291"/>
                    </a:lnTo>
                    <a:lnTo>
                      <a:pt x="175" y="278"/>
                    </a:lnTo>
                    <a:lnTo>
                      <a:pt x="162" y="265"/>
                    </a:lnTo>
                    <a:lnTo>
                      <a:pt x="152" y="254"/>
                    </a:lnTo>
                    <a:lnTo>
                      <a:pt x="143" y="247"/>
                    </a:lnTo>
                    <a:lnTo>
                      <a:pt x="136" y="242"/>
                    </a:lnTo>
                    <a:lnTo>
                      <a:pt x="127" y="233"/>
                    </a:lnTo>
                    <a:lnTo>
                      <a:pt x="117" y="225"/>
                    </a:lnTo>
                    <a:lnTo>
                      <a:pt x="108" y="216"/>
                    </a:lnTo>
                    <a:lnTo>
                      <a:pt x="98" y="208"/>
                    </a:lnTo>
                    <a:lnTo>
                      <a:pt x="91" y="199"/>
                    </a:lnTo>
                    <a:lnTo>
                      <a:pt x="83" y="192"/>
                    </a:lnTo>
                    <a:lnTo>
                      <a:pt x="77" y="187"/>
                    </a:lnTo>
                    <a:lnTo>
                      <a:pt x="69" y="176"/>
                    </a:lnTo>
                    <a:lnTo>
                      <a:pt x="60" y="166"/>
                    </a:lnTo>
                    <a:lnTo>
                      <a:pt x="53" y="156"/>
                    </a:lnTo>
                    <a:lnTo>
                      <a:pt x="45" y="148"/>
                    </a:lnTo>
                    <a:lnTo>
                      <a:pt x="40" y="139"/>
                    </a:lnTo>
                    <a:lnTo>
                      <a:pt x="29" y="131"/>
                    </a:lnTo>
                    <a:lnTo>
                      <a:pt x="19" y="121"/>
                    </a:lnTo>
                    <a:lnTo>
                      <a:pt x="9" y="107"/>
                    </a:lnTo>
                    <a:lnTo>
                      <a:pt x="3" y="94"/>
                    </a:lnTo>
                    <a:lnTo>
                      <a:pt x="0" y="80"/>
                    </a:lnTo>
                    <a:lnTo>
                      <a:pt x="2" y="66"/>
                    </a:lnTo>
                    <a:lnTo>
                      <a:pt x="5" y="54"/>
                    </a:lnTo>
                    <a:lnTo>
                      <a:pt x="12" y="41"/>
                    </a:lnTo>
                    <a:lnTo>
                      <a:pt x="21" y="30"/>
                    </a:lnTo>
                    <a:lnTo>
                      <a:pt x="34" y="20"/>
                    </a:lnTo>
                    <a:lnTo>
                      <a:pt x="47" y="10"/>
                    </a:lnTo>
                    <a:lnTo>
                      <a:pt x="58" y="5"/>
                    </a:lnTo>
                    <a:lnTo>
                      <a:pt x="72" y="2"/>
                    </a:lnTo>
                    <a:lnTo>
                      <a:pt x="86" y="0"/>
                    </a:lnTo>
                    <a:lnTo>
                      <a:pt x="101" y="2"/>
                    </a:lnTo>
                    <a:lnTo>
                      <a:pt x="117" y="6"/>
                    </a:lnTo>
                    <a:lnTo>
                      <a:pt x="133" y="13"/>
                    </a:lnTo>
                    <a:lnTo>
                      <a:pt x="150" y="23"/>
                    </a:lnTo>
                    <a:lnTo>
                      <a:pt x="169" y="37"/>
                    </a:lnTo>
                    <a:lnTo>
                      <a:pt x="178" y="45"/>
                    </a:lnTo>
                    <a:lnTo>
                      <a:pt x="188" y="55"/>
                    </a:lnTo>
                    <a:lnTo>
                      <a:pt x="200" y="68"/>
                    </a:lnTo>
                    <a:lnTo>
                      <a:pt x="211" y="82"/>
                    </a:lnTo>
                    <a:lnTo>
                      <a:pt x="222" y="96"/>
                    </a:lnTo>
                    <a:lnTo>
                      <a:pt x="232" y="110"/>
                    </a:lnTo>
                    <a:lnTo>
                      <a:pt x="241" y="122"/>
                    </a:lnTo>
                    <a:lnTo>
                      <a:pt x="248" y="134"/>
                    </a:lnTo>
                    <a:lnTo>
                      <a:pt x="257" y="149"/>
                    </a:lnTo>
                    <a:lnTo>
                      <a:pt x="270" y="173"/>
                    </a:lnTo>
                    <a:lnTo>
                      <a:pt x="284" y="201"/>
                    </a:lnTo>
                    <a:lnTo>
                      <a:pt x="300" y="233"/>
                    </a:lnTo>
                    <a:lnTo>
                      <a:pt x="316" y="265"/>
                    </a:lnTo>
                    <a:lnTo>
                      <a:pt x="331" y="295"/>
                    </a:lnTo>
                    <a:lnTo>
                      <a:pt x="342" y="319"/>
                    </a:lnTo>
                    <a:lnTo>
                      <a:pt x="350" y="335"/>
                    </a:lnTo>
                    <a:lnTo>
                      <a:pt x="357" y="358"/>
                    </a:lnTo>
                    <a:lnTo>
                      <a:pt x="356" y="379"/>
                    </a:lnTo>
                    <a:lnTo>
                      <a:pt x="350" y="399"/>
                    </a:lnTo>
                    <a:lnTo>
                      <a:pt x="340" y="418"/>
                    </a:lnTo>
                    <a:lnTo>
                      <a:pt x="329" y="442"/>
                    </a:lnTo>
                    <a:lnTo>
                      <a:pt x="321" y="471"/>
                    </a:lnTo>
                    <a:lnTo>
                      <a:pt x="312" y="505"/>
                    </a:lnTo>
                    <a:lnTo>
                      <a:pt x="303" y="542"/>
                    </a:lnTo>
                    <a:lnTo>
                      <a:pt x="297" y="561"/>
                    </a:lnTo>
                    <a:lnTo>
                      <a:pt x="290" y="585"/>
                    </a:lnTo>
                    <a:lnTo>
                      <a:pt x="281" y="610"/>
                    </a:lnTo>
                    <a:lnTo>
                      <a:pt x="273" y="636"/>
                    </a:lnTo>
                    <a:lnTo>
                      <a:pt x="265" y="658"/>
                    </a:lnTo>
                    <a:lnTo>
                      <a:pt x="258" y="679"/>
                    </a:lnTo>
                    <a:lnTo>
                      <a:pt x="254" y="694"/>
                    </a:lnTo>
                    <a:lnTo>
                      <a:pt x="251" y="704"/>
                    </a:lnTo>
                    <a:lnTo>
                      <a:pt x="249" y="718"/>
                    </a:lnTo>
                    <a:lnTo>
                      <a:pt x="245" y="734"/>
                    </a:lnTo>
                    <a:lnTo>
                      <a:pt x="239" y="749"/>
                    </a:lnTo>
                    <a:lnTo>
                      <a:pt x="236" y="760"/>
                    </a:lnTo>
                    <a:lnTo>
                      <a:pt x="230" y="773"/>
                    </a:lnTo>
                    <a:lnTo>
                      <a:pt x="223" y="781"/>
                    </a:lnTo>
                    <a:lnTo>
                      <a:pt x="211" y="783"/>
                    </a:lnTo>
                    <a:lnTo>
                      <a:pt x="200" y="770"/>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89" name="Google Shape;489;p18"/>
              <p:cNvSpPr/>
              <p:nvPr/>
            </p:nvSpPr>
            <p:spPr>
              <a:xfrm>
                <a:off x="3244" y="5240"/>
                <a:ext cx="8" cy="7"/>
              </a:xfrm>
              <a:custGeom>
                <a:rect b="b" l="l" r="r" t="t"/>
                <a:pathLst>
                  <a:path extrusionOk="0" h="22" w="24">
                    <a:moveTo>
                      <a:pt x="18" y="21"/>
                    </a:moveTo>
                    <a:lnTo>
                      <a:pt x="21" y="18"/>
                    </a:lnTo>
                    <a:lnTo>
                      <a:pt x="24" y="14"/>
                    </a:lnTo>
                    <a:lnTo>
                      <a:pt x="24" y="9"/>
                    </a:lnTo>
                    <a:lnTo>
                      <a:pt x="22" y="5"/>
                    </a:lnTo>
                    <a:lnTo>
                      <a:pt x="19" y="2"/>
                    </a:lnTo>
                    <a:lnTo>
                      <a:pt x="15" y="0"/>
                    </a:lnTo>
                    <a:lnTo>
                      <a:pt x="11" y="0"/>
                    </a:lnTo>
                    <a:lnTo>
                      <a:pt x="6" y="1"/>
                    </a:lnTo>
                    <a:lnTo>
                      <a:pt x="3" y="4"/>
                    </a:lnTo>
                    <a:lnTo>
                      <a:pt x="0" y="8"/>
                    </a:lnTo>
                    <a:lnTo>
                      <a:pt x="0" y="12"/>
                    </a:lnTo>
                    <a:lnTo>
                      <a:pt x="2" y="16"/>
                    </a:lnTo>
                    <a:lnTo>
                      <a:pt x="5" y="19"/>
                    </a:lnTo>
                    <a:lnTo>
                      <a:pt x="9" y="22"/>
                    </a:lnTo>
                    <a:lnTo>
                      <a:pt x="13" y="22"/>
                    </a:lnTo>
                    <a:lnTo>
                      <a:pt x="18"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0" name="Google Shape;490;p18"/>
              <p:cNvSpPr/>
              <p:nvPr/>
            </p:nvSpPr>
            <p:spPr>
              <a:xfrm>
                <a:off x="3292" y="5469"/>
                <a:ext cx="8" cy="8"/>
              </a:xfrm>
              <a:custGeom>
                <a:rect b="b" l="l" r="r" t="t"/>
                <a:pathLst>
                  <a:path extrusionOk="0" h="23" w="23">
                    <a:moveTo>
                      <a:pt x="17" y="21"/>
                    </a:moveTo>
                    <a:lnTo>
                      <a:pt x="20" y="18"/>
                    </a:lnTo>
                    <a:lnTo>
                      <a:pt x="23" y="14"/>
                    </a:lnTo>
                    <a:lnTo>
                      <a:pt x="23" y="10"/>
                    </a:lnTo>
                    <a:lnTo>
                      <a:pt x="21" y="6"/>
                    </a:lnTo>
                    <a:lnTo>
                      <a:pt x="19" y="3"/>
                    </a:lnTo>
                    <a:lnTo>
                      <a:pt x="14" y="0"/>
                    </a:lnTo>
                    <a:lnTo>
                      <a:pt x="10" y="0"/>
                    </a:lnTo>
                    <a:lnTo>
                      <a:pt x="5" y="1"/>
                    </a:lnTo>
                    <a:lnTo>
                      <a:pt x="2" y="4"/>
                    </a:lnTo>
                    <a:lnTo>
                      <a:pt x="0" y="8"/>
                    </a:lnTo>
                    <a:lnTo>
                      <a:pt x="0" y="13"/>
                    </a:lnTo>
                    <a:lnTo>
                      <a:pt x="1" y="17"/>
                    </a:lnTo>
                    <a:lnTo>
                      <a:pt x="4" y="20"/>
                    </a:lnTo>
                    <a:lnTo>
                      <a:pt x="8" y="23"/>
                    </a:lnTo>
                    <a:lnTo>
                      <a:pt x="13" y="23"/>
                    </a:lnTo>
                    <a:lnTo>
                      <a:pt x="17"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1" name="Google Shape;491;p18"/>
              <p:cNvSpPr/>
              <p:nvPr/>
            </p:nvSpPr>
            <p:spPr>
              <a:xfrm>
                <a:off x="3281" y="5465"/>
                <a:ext cx="70" cy="37"/>
              </a:xfrm>
              <a:custGeom>
                <a:rect b="b" l="l" r="r" t="t"/>
                <a:pathLst>
                  <a:path extrusionOk="0" h="112" w="209">
                    <a:moveTo>
                      <a:pt x="36" y="0"/>
                    </a:moveTo>
                    <a:lnTo>
                      <a:pt x="32" y="3"/>
                    </a:lnTo>
                    <a:lnTo>
                      <a:pt x="26" y="7"/>
                    </a:lnTo>
                    <a:lnTo>
                      <a:pt x="20" y="15"/>
                    </a:lnTo>
                    <a:lnTo>
                      <a:pt x="16" y="24"/>
                    </a:lnTo>
                    <a:lnTo>
                      <a:pt x="10" y="35"/>
                    </a:lnTo>
                    <a:lnTo>
                      <a:pt x="4" y="46"/>
                    </a:lnTo>
                    <a:lnTo>
                      <a:pt x="0" y="59"/>
                    </a:lnTo>
                    <a:lnTo>
                      <a:pt x="0" y="73"/>
                    </a:lnTo>
                    <a:lnTo>
                      <a:pt x="0" y="83"/>
                    </a:lnTo>
                    <a:lnTo>
                      <a:pt x="0" y="90"/>
                    </a:lnTo>
                    <a:lnTo>
                      <a:pt x="1" y="93"/>
                    </a:lnTo>
                    <a:lnTo>
                      <a:pt x="7" y="94"/>
                    </a:lnTo>
                    <a:lnTo>
                      <a:pt x="13" y="94"/>
                    </a:lnTo>
                    <a:lnTo>
                      <a:pt x="20" y="94"/>
                    </a:lnTo>
                    <a:lnTo>
                      <a:pt x="29" y="94"/>
                    </a:lnTo>
                    <a:lnTo>
                      <a:pt x="42" y="97"/>
                    </a:lnTo>
                    <a:lnTo>
                      <a:pt x="51" y="98"/>
                    </a:lnTo>
                    <a:lnTo>
                      <a:pt x="61" y="101"/>
                    </a:lnTo>
                    <a:lnTo>
                      <a:pt x="74" y="104"/>
                    </a:lnTo>
                    <a:lnTo>
                      <a:pt x="87" y="107"/>
                    </a:lnTo>
                    <a:lnTo>
                      <a:pt x="101" y="109"/>
                    </a:lnTo>
                    <a:lnTo>
                      <a:pt x="115" y="111"/>
                    </a:lnTo>
                    <a:lnTo>
                      <a:pt x="129" y="112"/>
                    </a:lnTo>
                    <a:lnTo>
                      <a:pt x="141" y="112"/>
                    </a:lnTo>
                    <a:lnTo>
                      <a:pt x="152" y="112"/>
                    </a:lnTo>
                    <a:lnTo>
                      <a:pt x="164" y="111"/>
                    </a:lnTo>
                    <a:lnTo>
                      <a:pt x="176" y="111"/>
                    </a:lnTo>
                    <a:lnTo>
                      <a:pt x="186" y="109"/>
                    </a:lnTo>
                    <a:lnTo>
                      <a:pt x="196" y="109"/>
                    </a:lnTo>
                    <a:lnTo>
                      <a:pt x="203" y="107"/>
                    </a:lnTo>
                    <a:lnTo>
                      <a:pt x="208" y="105"/>
                    </a:lnTo>
                    <a:lnTo>
                      <a:pt x="209" y="102"/>
                    </a:lnTo>
                    <a:lnTo>
                      <a:pt x="206" y="98"/>
                    </a:lnTo>
                    <a:lnTo>
                      <a:pt x="199" y="94"/>
                    </a:lnTo>
                    <a:lnTo>
                      <a:pt x="190" y="88"/>
                    </a:lnTo>
                    <a:lnTo>
                      <a:pt x="179" y="83"/>
                    </a:lnTo>
                    <a:lnTo>
                      <a:pt x="167" y="79"/>
                    </a:lnTo>
                    <a:lnTo>
                      <a:pt x="155" y="73"/>
                    </a:lnTo>
                    <a:lnTo>
                      <a:pt x="147" y="69"/>
                    </a:lnTo>
                    <a:lnTo>
                      <a:pt x="139" y="66"/>
                    </a:lnTo>
                    <a:lnTo>
                      <a:pt x="128" y="58"/>
                    </a:lnTo>
                    <a:lnTo>
                      <a:pt x="115" y="46"/>
                    </a:lnTo>
                    <a:lnTo>
                      <a:pt x="99" y="34"/>
                    </a:lnTo>
                    <a:lnTo>
                      <a:pt x="84" y="22"/>
                    </a:lnTo>
                    <a:lnTo>
                      <a:pt x="69" y="13"/>
                    </a:lnTo>
                    <a:lnTo>
                      <a:pt x="55" y="6"/>
                    </a:lnTo>
                    <a:lnTo>
                      <a:pt x="45" y="0"/>
                    </a:lnTo>
                    <a:lnTo>
                      <a:pt x="36" y="0"/>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2" name="Google Shape;492;p18"/>
              <p:cNvSpPr/>
              <p:nvPr/>
            </p:nvSpPr>
            <p:spPr>
              <a:xfrm>
                <a:off x="3292" y="5469"/>
                <a:ext cx="8" cy="8"/>
              </a:xfrm>
              <a:custGeom>
                <a:rect b="b" l="l" r="r" t="t"/>
                <a:pathLst>
                  <a:path extrusionOk="0" h="23" w="23">
                    <a:moveTo>
                      <a:pt x="14" y="23"/>
                    </a:moveTo>
                    <a:lnTo>
                      <a:pt x="19" y="20"/>
                    </a:lnTo>
                    <a:lnTo>
                      <a:pt x="21" y="17"/>
                    </a:lnTo>
                    <a:lnTo>
                      <a:pt x="23" y="13"/>
                    </a:lnTo>
                    <a:lnTo>
                      <a:pt x="23" y="8"/>
                    </a:lnTo>
                    <a:lnTo>
                      <a:pt x="20" y="4"/>
                    </a:lnTo>
                    <a:lnTo>
                      <a:pt x="17" y="1"/>
                    </a:lnTo>
                    <a:lnTo>
                      <a:pt x="13" y="0"/>
                    </a:lnTo>
                    <a:lnTo>
                      <a:pt x="7" y="1"/>
                    </a:lnTo>
                    <a:lnTo>
                      <a:pt x="2" y="3"/>
                    </a:lnTo>
                    <a:lnTo>
                      <a:pt x="1" y="7"/>
                    </a:lnTo>
                    <a:lnTo>
                      <a:pt x="0" y="11"/>
                    </a:lnTo>
                    <a:lnTo>
                      <a:pt x="0" y="16"/>
                    </a:lnTo>
                    <a:lnTo>
                      <a:pt x="2" y="20"/>
                    </a:lnTo>
                    <a:lnTo>
                      <a:pt x="5" y="21"/>
                    </a:lnTo>
                    <a:lnTo>
                      <a:pt x="10" y="23"/>
                    </a:lnTo>
                    <a:lnTo>
                      <a:pt x="14" y="23"/>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3" name="Google Shape;493;p18"/>
              <p:cNvSpPr/>
              <p:nvPr/>
            </p:nvSpPr>
            <p:spPr>
              <a:xfrm>
                <a:off x="3286" y="5422"/>
                <a:ext cx="33" cy="68"/>
              </a:xfrm>
              <a:custGeom>
                <a:rect b="b" l="l" r="r" t="t"/>
                <a:pathLst>
                  <a:path extrusionOk="0" h="206" w="99">
                    <a:moveTo>
                      <a:pt x="19" y="0"/>
                    </a:moveTo>
                    <a:lnTo>
                      <a:pt x="17" y="39"/>
                    </a:lnTo>
                    <a:lnTo>
                      <a:pt x="11" y="90"/>
                    </a:lnTo>
                    <a:lnTo>
                      <a:pt x="4" y="137"/>
                    </a:lnTo>
                    <a:lnTo>
                      <a:pt x="0" y="164"/>
                    </a:lnTo>
                    <a:lnTo>
                      <a:pt x="1" y="178"/>
                    </a:lnTo>
                    <a:lnTo>
                      <a:pt x="8" y="192"/>
                    </a:lnTo>
                    <a:lnTo>
                      <a:pt x="20" y="202"/>
                    </a:lnTo>
                    <a:lnTo>
                      <a:pt x="38" y="206"/>
                    </a:lnTo>
                    <a:lnTo>
                      <a:pt x="48" y="205"/>
                    </a:lnTo>
                    <a:lnTo>
                      <a:pt x="58" y="202"/>
                    </a:lnTo>
                    <a:lnTo>
                      <a:pt x="70" y="199"/>
                    </a:lnTo>
                    <a:lnTo>
                      <a:pt x="78" y="195"/>
                    </a:lnTo>
                    <a:lnTo>
                      <a:pt x="86" y="191"/>
                    </a:lnTo>
                    <a:lnTo>
                      <a:pt x="91" y="185"/>
                    </a:lnTo>
                    <a:lnTo>
                      <a:pt x="93" y="180"/>
                    </a:lnTo>
                    <a:lnTo>
                      <a:pt x="90" y="173"/>
                    </a:lnTo>
                    <a:lnTo>
                      <a:pt x="83" y="156"/>
                    </a:lnTo>
                    <a:lnTo>
                      <a:pt x="80" y="137"/>
                    </a:lnTo>
                    <a:lnTo>
                      <a:pt x="78" y="119"/>
                    </a:lnTo>
                    <a:lnTo>
                      <a:pt x="78" y="102"/>
                    </a:lnTo>
                    <a:lnTo>
                      <a:pt x="83" y="83"/>
                    </a:lnTo>
                    <a:lnTo>
                      <a:pt x="88" y="58"/>
                    </a:lnTo>
                    <a:lnTo>
                      <a:pt x="94" y="32"/>
                    </a:lnTo>
                    <a:lnTo>
                      <a:pt x="99" y="14"/>
                    </a:lnTo>
                    <a:lnTo>
                      <a:pt x="87" y="15"/>
                    </a:lnTo>
                    <a:lnTo>
                      <a:pt x="75" y="17"/>
                    </a:lnTo>
                    <a:lnTo>
                      <a:pt x="64" y="15"/>
                    </a:lnTo>
                    <a:lnTo>
                      <a:pt x="54" y="15"/>
                    </a:lnTo>
                    <a:lnTo>
                      <a:pt x="43" y="13"/>
                    </a:lnTo>
                    <a:lnTo>
                      <a:pt x="35" y="10"/>
                    </a:lnTo>
                    <a:lnTo>
                      <a:pt x="26" y="6"/>
                    </a:lnTo>
                    <a:lnTo>
                      <a:pt x="19" y="0"/>
                    </a:lnTo>
                    <a:close/>
                  </a:path>
                </a:pathLst>
              </a:custGeom>
              <a:solidFill>
                <a:srgbClr val="284C7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4" name="Google Shape;494;p18"/>
              <p:cNvSpPr/>
              <p:nvPr/>
            </p:nvSpPr>
            <p:spPr>
              <a:xfrm>
                <a:off x="3280" y="5474"/>
                <a:ext cx="73" cy="29"/>
              </a:xfrm>
              <a:custGeom>
                <a:rect b="b" l="l" r="r" t="t"/>
                <a:pathLst>
                  <a:path extrusionOk="0" h="88" w="219">
                    <a:moveTo>
                      <a:pt x="13" y="5"/>
                    </a:moveTo>
                    <a:lnTo>
                      <a:pt x="10" y="11"/>
                    </a:lnTo>
                    <a:lnTo>
                      <a:pt x="6" y="21"/>
                    </a:lnTo>
                    <a:lnTo>
                      <a:pt x="2" y="33"/>
                    </a:lnTo>
                    <a:lnTo>
                      <a:pt x="0" y="45"/>
                    </a:lnTo>
                    <a:lnTo>
                      <a:pt x="0" y="50"/>
                    </a:lnTo>
                    <a:lnTo>
                      <a:pt x="0" y="57"/>
                    </a:lnTo>
                    <a:lnTo>
                      <a:pt x="2" y="64"/>
                    </a:lnTo>
                    <a:lnTo>
                      <a:pt x="5" y="68"/>
                    </a:lnTo>
                    <a:lnTo>
                      <a:pt x="7" y="70"/>
                    </a:lnTo>
                    <a:lnTo>
                      <a:pt x="15" y="70"/>
                    </a:lnTo>
                    <a:lnTo>
                      <a:pt x="22" y="71"/>
                    </a:lnTo>
                    <a:lnTo>
                      <a:pt x="32" y="73"/>
                    </a:lnTo>
                    <a:lnTo>
                      <a:pt x="42" y="74"/>
                    </a:lnTo>
                    <a:lnTo>
                      <a:pt x="51" y="74"/>
                    </a:lnTo>
                    <a:lnTo>
                      <a:pt x="60" y="75"/>
                    </a:lnTo>
                    <a:lnTo>
                      <a:pt x="66" y="77"/>
                    </a:lnTo>
                    <a:lnTo>
                      <a:pt x="86" y="81"/>
                    </a:lnTo>
                    <a:lnTo>
                      <a:pt x="105" y="85"/>
                    </a:lnTo>
                    <a:lnTo>
                      <a:pt x="123" y="87"/>
                    </a:lnTo>
                    <a:lnTo>
                      <a:pt x="139" y="88"/>
                    </a:lnTo>
                    <a:lnTo>
                      <a:pt x="153" y="88"/>
                    </a:lnTo>
                    <a:lnTo>
                      <a:pt x="166" y="88"/>
                    </a:lnTo>
                    <a:lnTo>
                      <a:pt x="179" y="87"/>
                    </a:lnTo>
                    <a:lnTo>
                      <a:pt x="194" y="85"/>
                    </a:lnTo>
                    <a:lnTo>
                      <a:pt x="206" y="85"/>
                    </a:lnTo>
                    <a:lnTo>
                      <a:pt x="214" y="82"/>
                    </a:lnTo>
                    <a:lnTo>
                      <a:pt x="219" y="78"/>
                    </a:lnTo>
                    <a:lnTo>
                      <a:pt x="219" y="71"/>
                    </a:lnTo>
                    <a:lnTo>
                      <a:pt x="214" y="67"/>
                    </a:lnTo>
                    <a:lnTo>
                      <a:pt x="207" y="63"/>
                    </a:lnTo>
                    <a:lnTo>
                      <a:pt x="195" y="57"/>
                    </a:lnTo>
                    <a:lnTo>
                      <a:pt x="184" y="52"/>
                    </a:lnTo>
                    <a:lnTo>
                      <a:pt x="172" y="46"/>
                    </a:lnTo>
                    <a:lnTo>
                      <a:pt x="160" y="42"/>
                    </a:lnTo>
                    <a:lnTo>
                      <a:pt x="152" y="39"/>
                    </a:lnTo>
                    <a:lnTo>
                      <a:pt x="146" y="36"/>
                    </a:lnTo>
                    <a:lnTo>
                      <a:pt x="139" y="31"/>
                    </a:lnTo>
                    <a:lnTo>
                      <a:pt x="127" y="24"/>
                    </a:lnTo>
                    <a:lnTo>
                      <a:pt x="117" y="17"/>
                    </a:lnTo>
                    <a:lnTo>
                      <a:pt x="111" y="11"/>
                    </a:lnTo>
                    <a:lnTo>
                      <a:pt x="108" y="8"/>
                    </a:lnTo>
                    <a:lnTo>
                      <a:pt x="102" y="8"/>
                    </a:lnTo>
                    <a:lnTo>
                      <a:pt x="96" y="11"/>
                    </a:lnTo>
                    <a:lnTo>
                      <a:pt x="92" y="21"/>
                    </a:lnTo>
                    <a:lnTo>
                      <a:pt x="85" y="24"/>
                    </a:lnTo>
                    <a:lnTo>
                      <a:pt x="77" y="25"/>
                    </a:lnTo>
                    <a:lnTo>
                      <a:pt x="69" y="25"/>
                    </a:lnTo>
                    <a:lnTo>
                      <a:pt x="60" y="22"/>
                    </a:lnTo>
                    <a:lnTo>
                      <a:pt x="51" y="19"/>
                    </a:lnTo>
                    <a:lnTo>
                      <a:pt x="42" y="17"/>
                    </a:lnTo>
                    <a:lnTo>
                      <a:pt x="35" y="12"/>
                    </a:lnTo>
                    <a:lnTo>
                      <a:pt x="28" y="7"/>
                    </a:lnTo>
                    <a:lnTo>
                      <a:pt x="25" y="4"/>
                    </a:lnTo>
                    <a:lnTo>
                      <a:pt x="22" y="1"/>
                    </a:lnTo>
                    <a:lnTo>
                      <a:pt x="19" y="0"/>
                    </a:lnTo>
                    <a:lnTo>
                      <a:pt x="18" y="0"/>
                    </a:lnTo>
                    <a:lnTo>
                      <a:pt x="16" y="3"/>
                    </a:lnTo>
                    <a:lnTo>
                      <a:pt x="15" y="4"/>
                    </a:lnTo>
                    <a:lnTo>
                      <a:pt x="13" y="5"/>
                    </a:lnTo>
                    <a:close/>
                  </a:path>
                </a:pathLst>
              </a:custGeom>
              <a:solidFill>
                <a:srgbClr val="7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5" name="Google Shape;495;p18"/>
              <p:cNvSpPr/>
              <p:nvPr/>
            </p:nvSpPr>
            <p:spPr>
              <a:xfrm>
                <a:off x="3280" y="5496"/>
                <a:ext cx="73" cy="9"/>
              </a:xfrm>
              <a:custGeom>
                <a:rect b="b" l="l" r="r" t="t"/>
                <a:pathLst>
                  <a:path extrusionOk="0" h="26" w="217">
                    <a:moveTo>
                      <a:pt x="3" y="0"/>
                    </a:moveTo>
                    <a:lnTo>
                      <a:pt x="5" y="2"/>
                    </a:lnTo>
                    <a:lnTo>
                      <a:pt x="13" y="2"/>
                    </a:lnTo>
                    <a:lnTo>
                      <a:pt x="20" y="3"/>
                    </a:lnTo>
                    <a:lnTo>
                      <a:pt x="30" y="5"/>
                    </a:lnTo>
                    <a:lnTo>
                      <a:pt x="40" y="6"/>
                    </a:lnTo>
                    <a:lnTo>
                      <a:pt x="49" y="6"/>
                    </a:lnTo>
                    <a:lnTo>
                      <a:pt x="58" y="7"/>
                    </a:lnTo>
                    <a:lnTo>
                      <a:pt x="64" y="9"/>
                    </a:lnTo>
                    <a:lnTo>
                      <a:pt x="84" y="13"/>
                    </a:lnTo>
                    <a:lnTo>
                      <a:pt x="103" y="17"/>
                    </a:lnTo>
                    <a:lnTo>
                      <a:pt x="121" y="19"/>
                    </a:lnTo>
                    <a:lnTo>
                      <a:pt x="137" y="20"/>
                    </a:lnTo>
                    <a:lnTo>
                      <a:pt x="151" y="20"/>
                    </a:lnTo>
                    <a:lnTo>
                      <a:pt x="164" y="20"/>
                    </a:lnTo>
                    <a:lnTo>
                      <a:pt x="177" y="19"/>
                    </a:lnTo>
                    <a:lnTo>
                      <a:pt x="192" y="17"/>
                    </a:lnTo>
                    <a:lnTo>
                      <a:pt x="198" y="17"/>
                    </a:lnTo>
                    <a:lnTo>
                      <a:pt x="204" y="16"/>
                    </a:lnTo>
                    <a:lnTo>
                      <a:pt x="208" y="14"/>
                    </a:lnTo>
                    <a:lnTo>
                      <a:pt x="212" y="13"/>
                    </a:lnTo>
                    <a:lnTo>
                      <a:pt x="215" y="13"/>
                    </a:lnTo>
                    <a:lnTo>
                      <a:pt x="217" y="14"/>
                    </a:lnTo>
                    <a:lnTo>
                      <a:pt x="217" y="17"/>
                    </a:lnTo>
                    <a:lnTo>
                      <a:pt x="215" y="19"/>
                    </a:lnTo>
                    <a:lnTo>
                      <a:pt x="211" y="20"/>
                    </a:lnTo>
                    <a:lnTo>
                      <a:pt x="202" y="21"/>
                    </a:lnTo>
                    <a:lnTo>
                      <a:pt x="190" y="23"/>
                    </a:lnTo>
                    <a:lnTo>
                      <a:pt x="177" y="24"/>
                    </a:lnTo>
                    <a:lnTo>
                      <a:pt x="161" y="26"/>
                    </a:lnTo>
                    <a:lnTo>
                      <a:pt x="147" y="26"/>
                    </a:lnTo>
                    <a:lnTo>
                      <a:pt x="134" y="26"/>
                    </a:lnTo>
                    <a:lnTo>
                      <a:pt x="122" y="24"/>
                    </a:lnTo>
                    <a:lnTo>
                      <a:pt x="112" y="23"/>
                    </a:lnTo>
                    <a:lnTo>
                      <a:pt x="103" y="20"/>
                    </a:lnTo>
                    <a:lnTo>
                      <a:pt x="93" y="19"/>
                    </a:lnTo>
                    <a:lnTo>
                      <a:pt x="84" y="17"/>
                    </a:lnTo>
                    <a:lnTo>
                      <a:pt x="77" y="14"/>
                    </a:lnTo>
                    <a:lnTo>
                      <a:pt x="71" y="13"/>
                    </a:lnTo>
                    <a:lnTo>
                      <a:pt x="67" y="13"/>
                    </a:lnTo>
                    <a:lnTo>
                      <a:pt x="64" y="12"/>
                    </a:lnTo>
                    <a:lnTo>
                      <a:pt x="64" y="14"/>
                    </a:lnTo>
                    <a:lnTo>
                      <a:pt x="64" y="17"/>
                    </a:lnTo>
                    <a:lnTo>
                      <a:pt x="64" y="19"/>
                    </a:lnTo>
                    <a:lnTo>
                      <a:pt x="62" y="20"/>
                    </a:lnTo>
                    <a:lnTo>
                      <a:pt x="59" y="20"/>
                    </a:lnTo>
                    <a:lnTo>
                      <a:pt x="55" y="20"/>
                    </a:lnTo>
                    <a:lnTo>
                      <a:pt x="46" y="20"/>
                    </a:lnTo>
                    <a:lnTo>
                      <a:pt x="37" y="20"/>
                    </a:lnTo>
                    <a:lnTo>
                      <a:pt x="27" y="19"/>
                    </a:lnTo>
                    <a:lnTo>
                      <a:pt x="17" y="19"/>
                    </a:lnTo>
                    <a:lnTo>
                      <a:pt x="8" y="17"/>
                    </a:lnTo>
                    <a:lnTo>
                      <a:pt x="1" y="14"/>
                    </a:lnTo>
                    <a:lnTo>
                      <a:pt x="0" y="10"/>
                    </a:lnTo>
                    <a:lnTo>
                      <a:pt x="0" y="5"/>
                    </a:lnTo>
                    <a:lnTo>
                      <a:pt x="0" y="2"/>
                    </a:lnTo>
                    <a:lnTo>
                      <a:pt x="3"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6" name="Google Shape;496;p18"/>
              <p:cNvSpPr/>
              <p:nvPr/>
            </p:nvSpPr>
            <p:spPr>
              <a:xfrm>
                <a:off x="3221" y="5223"/>
                <a:ext cx="124" cy="257"/>
              </a:xfrm>
              <a:custGeom>
                <a:rect b="b" l="l" r="r" t="t"/>
                <a:pathLst>
                  <a:path extrusionOk="0" h="771" w="371">
                    <a:moveTo>
                      <a:pt x="199" y="771"/>
                    </a:moveTo>
                    <a:lnTo>
                      <a:pt x="210" y="771"/>
                    </a:lnTo>
                    <a:lnTo>
                      <a:pt x="221" y="770"/>
                    </a:lnTo>
                    <a:lnTo>
                      <a:pt x="232" y="770"/>
                    </a:lnTo>
                    <a:lnTo>
                      <a:pt x="243" y="768"/>
                    </a:lnTo>
                    <a:lnTo>
                      <a:pt x="253" y="765"/>
                    </a:lnTo>
                    <a:lnTo>
                      <a:pt x="264" y="763"/>
                    </a:lnTo>
                    <a:lnTo>
                      <a:pt x="272" y="760"/>
                    </a:lnTo>
                    <a:lnTo>
                      <a:pt x="280" y="754"/>
                    </a:lnTo>
                    <a:lnTo>
                      <a:pt x="282" y="751"/>
                    </a:lnTo>
                    <a:lnTo>
                      <a:pt x="284" y="748"/>
                    </a:lnTo>
                    <a:lnTo>
                      <a:pt x="284" y="744"/>
                    </a:lnTo>
                    <a:lnTo>
                      <a:pt x="284" y="739"/>
                    </a:lnTo>
                    <a:lnTo>
                      <a:pt x="282" y="729"/>
                    </a:lnTo>
                    <a:lnTo>
                      <a:pt x="280" y="715"/>
                    </a:lnTo>
                    <a:lnTo>
                      <a:pt x="278" y="698"/>
                    </a:lnTo>
                    <a:lnTo>
                      <a:pt x="282" y="680"/>
                    </a:lnTo>
                    <a:lnTo>
                      <a:pt x="288" y="664"/>
                    </a:lnTo>
                    <a:lnTo>
                      <a:pt x="296" y="641"/>
                    </a:lnTo>
                    <a:lnTo>
                      <a:pt x="306" y="611"/>
                    </a:lnTo>
                    <a:lnTo>
                      <a:pt x="316" y="579"/>
                    </a:lnTo>
                    <a:lnTo>
                      <a:pt x="326" y="547"/>
                    </a:lnTo>
                    <a:lnTo>
                      <a:pt x="335" y="520"/>
                    </a:lnTo>
                    <a:lnTo>
                      <a:pt x="341" y="499"/>
                    </a:lnTo>
                    <a:lnTo>
                      <a:pt x="344" y="489"/>
                    </a:lnTo>
                    <a:lnTo>
                      <a:pt x="344" y="479"/>
                    </a:lnTo>
                    <a:lnTo>
                      <a:pt x="342" y="468"/>
                    </a:lnTo>
                    <a:lnTo>
                      <a:pt x="342" y="454"/>
                    </a:lnTo>
                    <a:lnTo>
                      <a:pt x="348" y="437"/>
                    </a:lnTo>
                    <a:lnTo>
                      <a:pt x="357" y="419"/>
                    </a:lnTo>
                    <a:lnTo>
                      <a:pt x="367" y="397"/>
                    </a:lnTo>
                    <a:lnTo>
                      <a:pt x="371" y="373"/>
                    </a:lnTo>
                    <a:lnTo>
                      <a:pt x="368" y="353"/>
                    </a:lnTo>
                    <a:lnTo>
                      <a:pt x="352" y="315"/>
                    </a:lnTo>
                    <a:lnTo>
                      <a:pt x="335" y="277"/>
                    </a:lnTo>
                    <a:lnTo>
                      <a:pt x="317" y="240"/>
                    </a:lnTo>
                    <a:lnTo>
                      <a:pt x="300" y="206"/>
                    </a:lnTo>
                    <a:lnTo>
                      <a:pt x="284" y="175"/>
                    </a:lnTo>
                    <a:lnTo>
                      <a:pt x="269" y="147"/>
                    </a:lnTo>
                    <a:lnTo>
                      <a:pt x="256" y="126"/>
                    </a:lnTo>
                    <a:lnTo>
                      <a:pt x="245" y="109"/>
                    </a:lnTo>
                    <a:lnTo>
                      <a:pt x="239" y="101"/>
                    </a:lnTo>
                    <a:lnTo>
                      <a:pt x="233" y="90"/>
                    </a:lnTo>
                    <a:lnTo>
                      <a:pt x="226" y="78"/>
                    </a:lnTo>
                    <a:lnTo>
                      <a:pt x="220" y="71"/>
                    </a:lnTo>
                    <a:lnTo>
                      <a:pt x="215" y="67"/>
                    </a:lnTo>
                    <a:lnTo>
                      <a:pt x="213" y="63"/>
                    </a:lnTo>
                    <a:lnTo>
                      <a:pt x="213" y="59"/>
                    </a:lnTo>
                    <a:lnTo>
                      <a:pt x="213" y="54"/>
                    </a:lnTo>
                    <a:lnTo>
                      <a:pt x="211" y="50"/>
                    </a:lnTo>
                    <a:lnTo>
                      <a:pt x="210" y="47"/>
                    </a:lnTo>
                    <a:lnTo>
                      <a:pt x="207" y="45"/>
                    </a:lnTo>
                    <a:lnTo>
                      <a:pt x="201" y="43"/>
                    </a:lnTo>
                    <a:lnTo>
                      <a:pt x="197" y="40"/>
                    </a:lnTo>
                    <a:lnTo>
                      <a:pt x="188" y="35"/>
                    </a:lnTo>
                    <a:lnTo>
                      <a:pt x="176" y="28"/>
                    </a:lnTo>
                    <a:lnTo>
                      <a:pt x="163" y="19"/>
                    </a:lnTo>
                    <a:lnTo>
                      <a:pt x="146" y="11"/>
                    </a:lnTo>
                    <a:lnTo>
                      <a:pt x="128" y="4"/>
                    </a:lnTo>
                    <a:lnTo>
                      <a:pt x="108" y="0"/>
                    </a:lnTo>
                    <a:lnTo>
                      <a:pt x="86" y="0"/>
                    </a:lnTo>
                    <a:lnTo>
                      <a:pt x="64" y="4"/>
                    </a:lnTo>
                    <a:lnTo>
                      <a:pt x="47" y="11"/>
                    </a:lnTo>
                    <a:lnTo>
                      <a:pt x="31" y="21"/>
                    </a:lnTo>
                    <a:lnTo>
                      <a:pt x="19" y="33"/>
                    </a:lnTo>
                    <a:lnTo>
                      <a:pt x="10" y="46"/>
                    </a:lnTo>
                    <a:lnTo>
                      <a:pt x="3" y="60"/>
                    </a:lnTo>
                    <a:lnTo>
                      <a:pt x="0" y="73"/>
                    </a:lnTo>
                    <a:lnTo>
                      <a:pt x="0" y="84"/>
                    </a:lnTo>
                    <a:lnTo>
                      <a:pt x="6" y="105"/>
                    </a:lnTo>
                    <a:lnTo>
                      <a:pt x="19" y="129"/>
                    </a:lnTo>
                    <a:lnTo>
                      <a:pt x="38" y="151"/>
                    </a:lnTo>
                    <a:lnTo>
                      <a:pt x="58" y="175"/>
                    </a:lnTo>
                    <a:lnTo>
                      <a:pt x="80" y="196"/>
                    </a:lnTo>
                    <a:lnTo>
                      <a:pt x="100" y="216"/>
                    </a:lnTo>
                    <a:lnTo>
                      <a:pt x="116" y="233"/>
                    </a:lnTo>
                    <a:lnTo>
                      <a:pt x="128" y="245"/>
                    </a:lnTo>
                    <a:lnTo>
                      <a:pt x="138" y="258"/>
                    </a:lnTo>
                    <a:lnTo>
                      <a:pt x="150" y="273"/>
                    </a:lnTo>
                    <a:lnTo>
                      <a:pt x="163" y="291"/>
                    </a:lnTo>
                    <a:lnTo>
                      <a:pt x="178" y="310"/>
                    </a:lnTo>
                    <a:lnTo>
                      <a:pt x="191" y="328"/>
                    </a:lnTo>
                    <a:lnTo>
                      <a:pt x="201" y="343"/>
                    </a:lnTo>
                    <a:lnTo>
                      <a:pt x="210" y="356"/>
                    </a:lnTo>
                    <a:lnTo>
                      <a:pt x="213" y="363"/>
                    </a:lnTo>
                    <a:lnTo>
                      <a:pt x="217" y="370"/>
                    </a:lnTo>
                    <a:lnTo>
                      <a:pt x="221" y="374"/>
                    </a:lnTo>
                    <a:lnTo>
                      <a:pt x="227" y="377"/>
                    </a:lnTo>
                    <a:lnTo>
                      <a:pt x="233" y="377"/>
                    </a:lnTo>
                    <a:lnTo>
                      <a:pt x="242" y="380"/>
                    </a:lnTo>
                    <a:lnTo>
                      <a:pt x="245" y="385"/>
                    </a:lnTo>
                    <a:lnTo>
                      <a:pt x="242" y="392"/>
                    </a:lnTo>
                    <a:lnTo>
                      <a:pt x="237" y="395"/>
                    </a:lnTo>
                    <a:lnTo>
                      <a:pt x="233" y="395"/>
                    </a:lnTo>
                    <a:lnTo>
                      <a:pt x="230" y="394"/>
                    </a:lnTo>
                    <a:lnTo>
                      <a:pt x="227" y="392"/>
                    </a:lnTo>
                    <a:lnTo>
                      <a:pt x="224" y="394"/>
                    </a:lnTo>
                    <a:lnTo>
                      <a:pt x="223" y="398"/>
                    </a:lnTo>
                    <a:lnTo>
                      <a:pt x="217" y="408"/>
                    </a:lnTo>
                    <a:lnTo>
                      <a:pt x="211" y="423"/>
                    </a:lnTo>
                    <a:lnTo>
                      <a:pt x="204" y="441"/>
                    </a:lnTo>
                    <a:lnTo>
                      <a:pt x="195" y="465"/>
                    </a:lnTo>
                    <a:lnTo>
                      <a:pt x="188" y="489"/>
                    </a:lnTo>
                    <a:lnTo>
                      <a:pt x="181" y="517"/>
                    </a:lnTo>
                    <a:lnTo>
                      <a:pt x="176" y="544"/>
                    </a:lnTo>
                    <a:lnTo>
                      <a:pt x="167" y="603"/>
                    </a:lnTo>
                    <a:lnTo>
                      <a:pt x="156" y="666"/>
                    </a:lnTo>
                    <a:lnTo>
                      <a:pt x="144" y="718"/>
                    </a:lnTo>
                    <a:lnTo>
                      <a:pt x="138" y="747"/>
                    </a:lnTo>
                    <a:lnTo>
                      <a:pt x="147" y="753"/>
                    </a:lnTo>
                    <a:lnTo>
                      <a:pt x="156" y="757"/>
                    </a:lnTo>
                    <a:lnTo>
                      <a:pt x="165" y="761"/>
                    </a:lnTo>
                    <a:lnTo>
                      <a:pt x="173" y="765"/>
                    </a:lnTo>
                    <a:lnTo>
                      <a:pt x="181" y="768"/>
                    </a:lnTo>
                    <a:lnTo>
                      <a:pt x="188" y="770"/>
                    </a:lnTo>
                    <a:lnTo>
                      <a:pt x="195" y="771"/>
                    </a:lnTo>
                    <a:lnTo>
                      <a:pt x="199" y="771"/>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7" name="Google Shape;497;p18"/>
              <p:cNvSpPr/>
              <p:nvPr/>
            </p:nvSpPr>
            <p:spPr>
              <a:xfrm>
                <a:off x="3061" y="5208"/>
                <a:ext cx="132" cy="122"/>
              </a:xfrm>
              <a:custGeom>
                <a:rect b="b" l="l" r="r" t="t"/>
                <a:pathLst>
                  <a:path extrusionOk="0" h="367" w="396">
                    <a:moveTo>
                      <a:pt x="255" y="366"/>
                    </a:moveTo>
                    <a:lnTo>
                      <a:pt x="258" y="367"/>
                    </a:lnTo>
                    <a:lnTo>
                      <a:pt x="262" y="367"/>
                    </a:lnTo>
                    <a:lnTo>
                      <a:pt x="265" y="367"/>
                    </a:lnTo>
                    <a:lnTo>
                      <a:pt x="268" y="364"/>
                    </a:lnTo>
                    <a:lnTo>
                      <a:pt x="395" y="227"/>
                    </a:lnTo>
                    <a:lnTo>
                      <a:pt x="396" y="224"/>
                    </a:lnTo>
                    <a:lnTo>
                      <a:pt x="396" y="220"/>
                    </a:lnTo>
                    <a:lnTo>
                      <a:pt x="396" y="216"/>
                    </a:lnTo>
                    <a:lnTo>
                      <a:pt x="394" y="213"/>
                    </a:lnTo>
                    <a:lnTo>
                      <a:pt x="142" y="1"/>
                    </a:lnTo>
                    <a:lnTo>
                      <a:pt x="139" y="0"/>
                    </a:lnTo>
                    <a:lnTo>
                      <a:pt x="134" y="0"/>
                    </a:lnTo>
                    <a:lnTo>
                      <a:pt x="131" y="0"/>
                    </a:lnTo>
                    <a:lnTo>
                      <a:pt x="128" y="3"/>
                    </a:lnTo>
                    <a:lnTo>
                      <a:pt x="3" y="142"/>
                    </a:lnTo>
                    <a:lnTo>
                      <a:pt x="0" y="144"/>
                    </a:lnTo>
                    <a:lnTo>
                      <a:pt x="0" y="147"/>
                    </a:lnTo>
                    <a:lnTo>
                      <a:pt x="2" y="151"/>
                    </a:lnTo>
                    <a:lnTo>
                      <a:pt x="3" y="154"/>
                    </a:lnTo>
                    <a:lnTo>
                      <a:pt x="255" y="366"/>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8" name="Google Shape;498;p18"/>
              <p:cNvSpPr/>
              <p:nvPr/>
            </p:nvSpPr>
            <p:spPr>
              <a:xfrm>
                <a:off x="3106" y="5208"/>
                <a:ext cx="93" cy="122"/>
              </a:xfrm>
              <a:custGeom>
                <a:rect b="b" l="l" r="r" t="t"/>
                <a:pathLst>
                  <a:path extrusionOk="0" h="366" w="278">
                    <a:moveTo>
                      <a:pt x="180" y="136"/>
                    </a:moveTo>
                    <a:lnTo>
                      <a:pt x="23" y="3"/>
                    </a:lnTo>
                    <a:lnTo>
                      <a:pt x="22" y="1"/>
                    </a:lnTo>
                    <a:lnTo>
                      <a:pt x="20" y="1"/>
                    </a:lnTo>
                    <a:lnTo>
                      <a:pt x="19" y="1"/>
                    </a:lnTo>
                    <a:lnTo>
                      <a:pt x="17" y="0"/>
                    </a:lnTo>
                    <a:lnTo>
                      <a:pt x="14" y="0"/>
                    </a:lnTo>
                    <a:lnTo>
                      <a:pt x="7" y="0"/>
                    </a:lnTo>
                    <a:lnTo>
                      <a:pt x="0" y="0"/>
                    </a:lnTo>
                    <a:lnTo>
                      <a:pt x="1" y="0"/>
                    </a:lnTo>
                    <a:lnTo>
                      <a:pt x="3" y="0"/>
                    </a:lnTo>
                    <a:lnTo>
                      <a:pt x="4" y="0"/>
                    </a:lnTo>
                    <a:lnTo>
                      <a:pt x="6" y="1"/>
                    </a:lnTo>
                    <a:lnTo>
                      <a:pt x="258" y="213"/>
                    </a:lnTo>
                    <a:lnTo>
                      <a:pt x="260" y="216"/>
                    </a:lnTo>
                    <a:lnTo>
                      <a:pt x="260" y="220"/>
                    </a:lnTo>
                    <a:lnTo>
                      <a:pt x="260" y="224"/>
                    </a:lnTo>
                    <a:lnTo>
                      <a:pt x="259" y="227"/>
                    </a:lnTo>
                    <a:lnTo>
                      <a:pt x="132" y="366"/>
                    </a:lnTo>
                    <a:lnTo>
                      <a:pt x="157" y="356"/>
                    </a:lnTo>
                    <a:lnTo>
                      <a:pt x="276" y="227"/>
                    </a:lnTo>
                    <a:lnTo>
                      <a:pt x="278" y="224"/>
                    </a:lnTo>
                    <a:lnTo>
                      <a:pt x="278" y="220"/>
                    </a:lnTo>
                    <a:lnTo>
                      <a:pt x="278" y="217"/>
                    </a:lnTo>
                    <a:lnTo>
                      <a:pt x="275" y="214"/>
                    </a:lnTo>
                    <a:lnTo>
                      <a:pt x="195" y="149"/>
                    </a:lnTo>
                    <a:lnTo>
                      <a:pt x="198" y="144"/>
                    </a:lnTo>
                    <a:lnTo>
                      <a:pt x="199" y="143"/>
                    </a:lnTo>
                    <a:lnTo>
                      <a:pt x="199" y="140"/>
                    </a:lnTo>
                    <a:lnTo>
                      <a:pt x="198" y="137"/>
                    </a:lnTo>
                    <a:lnTo>
                      <a:pt x="205" y="128"/>
                    </a:lnTo>
                    <a:lnTo>
                      <a:pt x="209" y="121"/>
                    </a:lnTo>
                    <a:lnTo>
                      <a:pt x="208" y="115"/>
                    </a:lnTo>
                    <a:lnTo>
                      <a:pt x="202" y="108"/>
                    </a:lnTo>
                    <a:lnTo>
                      <a:pt x="196" y="104"/>
                    </a:lnTo>
                    <a:lnTo>
                      <a:pt x="191" y="98"/>
                    </a:lnTo>
                    <a:lnTo>
                      <a:pt x="183" y="91"/>
                    </a:lnTo>
                    <a:lnTo>
                      <a:pt x="175" y="85"/>
                    </a:lnTo>
                    <a:lnTo>
                      <a:pt x="167" y="78"/>
                    </a:lnTo>
                    <a:lnTo>
                      <a:pt x="160" y="73"/>
                    </a:lnTo>
                    <a:lnTo>
                      <a:pt x="156" y="67"/>
                    </a:lnTo>
                    <a:lnTo>
                      <a:pt x="151" y="64"/>
                    </a:lnTo>
                    <a:lnTo>
                      <a:pt x="145" y="60"/>
                    </a:lnTo>
                    <a:lnTo>
                      <a:pt x="141" y="59"/>
                    </a:lnTo>
                    <a:lnTo>
                      <a:pt x="137" y="59"/>
                    </a:lnTo>
                    <a:lnTo>
                      <a:pt x="131" y="63"/>
                    </a:lnTo>
                    <a:lnTo>
                      <a:pt x="125" y="67"/>
                    </a:lnTo>
                    <a:lnTo>
                      <a:pt x="121" y="70"/>
                    </a:lnTo>
                    <a:lnTo>
                      <a:pt x="119" y="73"/>
                    </a:lnTo>
                    <a:lnTo>
                      <a:pt x="118" y="73"/>
                    </a:lnTo>
                    <a:lnTo>
                      <a:pt x="115" y="70"/>
                    </a:lnTo>
                    <a:lnTo>
                      <a:pt x="112" y="70"/>
                    </a:lnTo>
                    <a:lnTo>
                      <a:pt x="110" y="71"/>
                    </a:lnTo>
                    <a:lnTo>
                      <a:pt x="108" y="74"/>
                    </a:lnTo>
                    <a:lnTo>
                      <a:pt x="124" y="88"/>
                    </a:lnTo>
                    <a:lnTo>
                      <a:pt x="129" y="84"/>
                    </a:lnTo>
                    <a:lnTo>
                      <a:pt x="132" y="81"/>
                    </a:lnTo>
                    <a:lnTo>
                      <a:pt x="134" y="78"/>
                    </a:lnTo>
                    <a:lnTo>
                      <a:pt x="135" y="77"/>
                    </a:lnTo>
                    <a:lnTo>
                      <a:pt x="137" y="76"/>
                    </a:lnTo>
                    <a:lnTo>
                      <a:pt x="140" y="76"/>
                    </a:lnTo>
                    <a:lnTo>
                      <a:pt x="141" y="76"/>
                    </a:lnTo>
                    <a:lnTo>
                      <a:pt x="142" y="77"/>
                    </a:lnTo>
                    <a:lnTo>
                      <a:pt x="145" y="80"/>
                    </a:lnTo>
                    <a:lnTo>
                      <a:pt x="151" y="84"/>
                    </a:lnTo>
                    <a:lnTo>
                      <a:pt x="159" y="91"/>
                    </a:lnTo>
                    <a:lnTo>
                      <a:pt x="166" y="97"/>
                    </a:lnTo>
                    <a:lnTo>
                      <a:pt x="175" y="104"/>
                    </a:lnTo>
                    <a:lnTo>
                      <a:pt x="182" y="109"/>
                    </a:lnTo>
                    <a:lnTo>
                      <a:pt x="186" y="113"/>
                    </a:lnTo>
                    <a:lnTo>
                      <a:pt x="189" y="116"/>
                    </a:lnTo>
                    <a:lnTo>
                      <a:pt x="191" y="118"/>
                    </a:lnTo>
                    <a:lnTo>
                      <a:pt x="191" y="121"/>
                    </a:lnTo>
                    <a:lnTo>
                      <a:pt x="191" y="122"/>
                    </a:lnTo>
                    <a:lnTo>
                      <a:pt x="189" y="123"/>
                    </a:lnTo>
                    <a:lnTo>
                      <a:pt x="188" y="126"/>
                    </a:lnTo>
                    <a:lnTo>
                      <a:pt x="185" y="129"/>
                    </a:lnTo>
                    <a:lnTo>
                      <a:pt x="182" y="133"/>
                    </a:lnTo>
                    <a:lnTo>
                      <a:pt x="180" y="136"/>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499" name="Google Shape;499;p18"/>
              <p:cNvSpPr/>
              <p:nvPr/>
            </p:nvSpPr>
            <p:spPr>
              <a:xfrm>
                <a:off x="3146" y="5209"/>
                <a:ext cx="31" cy="38"/>
              </a:xfrm>
              <a:custGeom>
                <a:rect b="b" l="l" r="r" t="t"/>
                <a:pathLst>
                  <a:path extrusionOk="0" h="116" w="95">
                    <a:moveTo>
                      <a:pt x="86" y="3"/>
                    </a:moveTo>
                    <a:lnTo>
                      <a:pt x="79" y="0"/>
                    </a:lnTo>
                    <a:lnTo>
                      <a:pt x="73" y="0"/>
                    </a:lnTo>
                    <a:lnTo>
                      <a:pt x="67" y="1"/>
                    </a:lnTo>
                    <a:lnTo>
                      <a:pt x="61" y="5"/>
                    </a:lnTo>
                    <a:lnTo>
                      <a:pt x="57" y="12"/>
                    </a:lnTo>
                    <a:lnTo>
                      <a:pt x="51" y="22"/>
                    </a:lnTo>
                    <a:lnTo>
                      <a:pt x="44" y="33"/>
                    </a:lnTo>
                    <a:lnTo>
                      <a:pt x="38" y="42"/>
                    </a:lnTo>
                    <a:lnTo>
                      <a:pt x="31" y="50"/>
                    </a:lnTo>
                    <a:lnTo>
                      <a:pt x="23" y="61"/>
                    </a:lnTo>
                    <a:lnTo>
                      <a:pt x="16" y="73"/>
                    </a:lnTo>
                    <a:lnTo>
                      <a:pt x="10" y="80"/>
                    </a:lnTo>
                    <a:lnTo>
                      <a:pt x="6" y="84"/>
                    </a:lnTo>
                    <a:lnTo>
                      <a:pt x="2" y="88"/>
                    </a:lnTo>
                    <a:lnTo>
                      <a:pt x="0" y="94"/>
                    </a:lnTo>
                    <a:lnTo>
                      <a:pt x="5" y="99"/>
                    </a:lnTo>
                    <a:lnTo>
                      <a:pt x="10" y="102"/>
                    </a:lnTo>
                    <a:lnTo>
                      <a:pt x="19" y="105"/>
                    </a:lnTo>
                    <a:lnTo>
                      <a:pt x="31" y="109"/>
                    </a:lnTo>
                    <a:lnTo>
                      <a:pt x="42" y="112"/>
                    </a:lnTo>
                    <a:lnTo>
                      <a:pt x="54" y="113"/>
                    </a:lnTo>
                    <a:lnTo>
                      <a:pt x="64" y="116"/>
                    </a:lnTo>
                    <a:lnTo>
                      <a:pt x="73" y="116"/>
                    </a:lnTo>
                    <a:lnTo>
                      <a:pt x="77" y="116"/>
                    </a:lnTo>
                    <a:lnTo>
                      <a:pt x="83" y="113"/>
                    </a:lnTo>
                    <a:lnTo>
                      <a:pt x="88" y="109"/>
                    </a:lnTo>
                    <a:lnTo>
                      <a:pt x="90" y="103"/>
                    </a:lnTo>
                    <a:lnTo>
                      <a:pt x="92" y="98"/>
                    </a:lnTo>
                    <a:lnTo>
                      <a:pt x="92" y="84"/>
                    </a:lnTo>
                    <a:lnTo>
                      <a:pt x="93" y="60"/>
                    </a:lnTo>
                    <a:lnTo>
                      <a:pt x="95" y="38"/>
                    </a:lnTo>
                    <a:lnTo>
                      <a:pt x="95" y="24"/>
                    </a:lnTo>
                    <a:lnTo>
                      <a:pt x="93" y="18"/>
                    </a:lnTo>
                    <a:lnTo>
                      <a:pt x="92" y="12"/>
                    </a:lnTo>
                    <a:lnTo>
                      <a:pt x="89" y="7"/>
                    </a:lnTo>
                    <a:lnTo>
                      <a:pt x="86" y="3"/>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0" name="Google Shape;500;p18"/>
              <p:cNvSpPr/>
              <p:nvPr/>
            </p:nvSpPr>
            <p:spPr>
              <a:xfrm>
                <a:off x="3167" y="5210"/>
                <a:ext cx="8" cy="7"/>
              </a:xfrm>
              <a:custGeom>
                <a:rect b="b" l="l" r="r" t="t"/>
                <a:pathLst>
                  <a:path extrusionOk="0" h="22" w="24">
                    <a:moveTo>
                      <a:pt x="5" y="21"/>
                    </a:moveTo>
                    <a:lnTo>
                      <a:pt x="9" y="22"/>
                    </a:lnTo>
                    <a:lnTo>
                      <a:pt x="13" y="22"/>
                    </a:lnTo>
                    <a:lnTo>
                      <a:pt x="18" y="21"/>
                    </a:lnTo>
                    <a:lnTo>
                      <a:pt x="21" y="18"/>
                    </a:lnTo>
                    <a:lnTo>
                      <a:pt x="24" y="14"/>
                    </a:lnTo>
                    <a:lnTo>
                      <a:pt x="24" y="9"/>
                    </a:lnTo>
                    <a:lnTo>
                      <a:pt x="22" y="5"/>
                    </a:lnTo>
                    <a:lnTo>
                      <a:pt x="19" y="2"/>
                    </a:lnTo>
                    <a:lnTo>
                      <a:pt x="15" y="0"/>
                    </a:lnTo>
                    <a:lnTo>
                      <a:pt x="10" y="0"/>
                    </a:lnTo>
                    <a:lnTo>
                      <a:pt x="6" y="1"/>
                    </a:lnTo>
                    <a:lnTo>
                      <a:pt x="2" y="4"/>
                    </a:lnTo>
                    <a:lnTo>
                      <a:pt x="0" y="8"/>
                    </a:lnTo>
                    <a:lnTo>
                      <a:pt x="0" y="12"/>
                    </a:lnTo>
                    <a:lnTo>
                      <a:pt x="2" y="16"/>
                    </a:lnTo>
                    <a:lnTo>
                      <a:pt x="5" y="21"/>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1" name="Google Shape;501;p18"/>
              <p:cNvSpPr/>
              <p:nvPr/>
            </p:nvSpPr>
            <p:spPr>
              <a:xfrm>
                <a:off x="3166" y="5060"/>
                <a:ext cx="129" cy="158"/>
              </a:xfrm>
              <a:custGeom>
                <a:rect b="b" l="l" r="r" t="t"/>
                <a:pathLst>
                  <a:path extrusionOk="0" h="474" w="386">
                    <a:moveTo>
                      <a:pt x="372" y="18"/>
                    </a:moveTo>
                    <a:lnTo>
                      <a:pt x="363" y="11"/>
                    </a:lnTo>
                    <a:lnTo>
                      <a:pt x="353" y="4"/>
                    </a:lnTo>
                    <a:lnTo>
                      <a:pt x="341" y="1"/>
                    </a:lnTo>
                    <a:lnTo>
                      <a:pt x="330" y="0"/>
                    </a:lnTo>
                    <a:lnTo>
                      <a:pt x="315" y="4"/>
                    </a:lnTo>
                    <a:lnTo>
                      <a:pt x="300" y="10"/>
                    </a:lnTo>
                    <a:lnTo>
                      <a:pt x="284" y="21"/>
                    </a:lnTo>
                    <a:lnTo>
                      <a:pt x="268" y="38"/>
                    </a:lnTo>
                    <a:lnTo>
                      <a:pt x="261" y="45"/>
                    </a:lnTo>
                    <a:lnTo>
                      <a:pt x="255" y="52"/>
                    </a:lnTo>
                    <a:lnTo>
                      <a:pt x="248" y="57"/>
                    </a:lnTo>
                    <a:lnTo>
                      <a:pt x="242" y="64"/>
                    </a:lnTo>
                    <a:lnTo>
                      <a:pt x="236" y="69"/>
                    </a:lnTo>
                    <a:lnTo>
                      <a:pt x="230" y="74"/>
                    </a:lnTo>
                    <a:lnTo>
                      <a:pt x="225" y="78"/>
                    </a:lnTo>
                    <a:lnTo>
                      <a:pt x="220" y="83"/>
                    </a:lnTo>
                    <a:lnTo>
                      <a:pt x="213" y="88"/>
                    </a:lnTo>
                    <a:lnTo>
                      <a:pt x="203" y="99"/>
                    </a:lnTo>
                    <a:lnTo>
                      <a:pt x="188" y="112"/>
                    </a:lnTo>
                    <a:lnTo>
                      <a:pt x="174" y="126"/>
                    </a:lnTo>
                    <a:lnTo>
                      <a:pt x="159" y="140"/>
                    </a:lnTo>
                    <a:lnTo>
                      <a:pt x="146" y="153"/>
                    </a:lnTo>
                    <a:lnTo>
                      <a:pt x="136" y="163"/>
                    </a:lnTo>
                    <a:lnTo>
                      <a:pt x="131" y="168"/>
                    </a:lnTo>
                    <a:lnTo>
                      <a:pt x="127" y="175"/>
                    </a:lnTo>
                    <a:lnTo>
                      <a:pt x="120" y="181"/>
                    </a:lnTo>
                    <a:lnTo>
                      <a:pt x="113" y="189"/>
                    </a:lnTo>
                    <a:lnTo>
                      <a:pt x="107" y="199"/>
                    </a:lnTo>
                    <a:lnTo>
                      <a:pt x="101" y="210"/>
                    </a:lnTo>
                    <a:lnTo>
                      <a:pt x="91" y="224"/>
                    </a:lnTo>
                    <a:lnTo>
                      <a:pt x="80" y="240"/>
                    </a:lnTo>
                    <a:lnTo>
                      <a:pt x="70" y="254"/>
                    </a:lnTo>
                    <a:lnTo>
                      <a:pt x="66" y="261"/>
                    </a:lnTo>
                    <a:lnTo>
                      <a:pt x="60" y="268"/>
                    </a:lnTo>
                    <a:lnTo>
                      <a:pt x="53" y="276"/>
                    </a:lnTo>
                    <a:lnTo>
                      <a:pt x="47" y="286"/>
                    </a:lnTo>
                    <a:lnTo>
                      <a:pt x="40" y="296"/>
                    </a:lnTo>
                    <a:lnTo>
                      <a:pt x="34" y="308"/>
                    </a:lnTo>
                    <a:lnTo>
                      <a:pt x="29" y="321"/>
                    </a:lnTo>
                    <a:lnTo>
                      <a:pt x="25" y="335"/>
                    </a:lnTo>
                    <a:lnTo>
                      <a:pt x="18" y="369"/>
                    </a:lnTo>
                    <a:lnTo>
                      <a:pt x="11" y="405"/>
                    </a:lnTo>
                    <a:lnTo>
                      <a:pt x="3" y="436"/>
                    </a:lnTo>
                    <a:lnTo>
                      <a:pt x="0" y="453"/>
                    </a:lnTo>
                    <a:lnTo>
                      <a:pt x="2" y="465"/>
                    </a:lnTo>
                    <a:lnTo>
                      <a:pt x="9" y="472"/>
                    </a:lnTo>
                    <a:lnTo>
                      <a:pt x="21" y="474"/>
                    </a:lnTo>
                    <a:lnTo>
                      <a:pt x="29" y="465"/>
                    </a:lnTo>
                    <a:lnTo>
                      <a:pt x="40" y="447"/>
                    </a:lnTo>
                    <a:lnTo>
                      <a:pt x="53" y="428"/>
                    </a:lnTo>
                    <a:lnTo>
                      <a:pt x="64" y="409"/>
                    </a:lnTo>
                    <a:lnTo>
                      <a:pt x="79" y="390"/>
                    </a:lnTo>
                    <a:lnTo>
                      <a:pt x="91" y="373"/>
                    </a:lnTo>
                    <a:lnTo>
                      <a:pt x="104" y="357"/>
                    </a:lnTo>
                    <a:lnTo>
                      <a:pt x="114" y="343"/>
                    </a:lnTo>
                    <a:lnTo>
                      <a:pt x="123" y="332"/>
                    </a:lnTo>
                    <a:lnTo>
                      <a:pt x="137" y="310"/>
                    </a:lnTo>
                    <a:lnTo>
                      <a:pt x="143" y="293"/>
                    </a:lnTo>
                    <a:lnTo>
                      <a:pt x="146" y="280"/>
                    </a:lnTo>
                    <a:lnTo>
                      <a:pt x="150" y="266"/>
                    </a:lnTo>
                    <a:lnTo>
                      <a:pt x="156" y="254"/>
                    </a:lnTo>
                    <a:lnTo>
                      <a:pt x="162" y="245"/>
                    </a:lnTo>
                    <a:lnTo>
                      <a:pt x="169" y="238"/>
                    </a:lnTo>
                    <a:lnTo>
                      <a:pt x="178" y="233"/>
                    </a:lnTo>
                    <a:lnTo>
                      <a:pt x="182" y="230"/>
                    </a:lnTo>
                    <a:lnTo>
                      <a:pt x="188" y="226"/>
                    </a:lnTo>
                    <a:lnTo>
                      <a:pt x="194" y="221"/>
                    </a:lnTo>
                    <a:lnTo>
                      <a:pt x="200" y="219"/>
                    </a:lnTo>
                    <a:lnTo>
                      <a:pt x="207" y="214"/>
                    </a:lnTo>
                    <a:lnTo>
                      <a:pt x="214" y="210"/>
                    </a:lnTo>
                    <a:lnTo>
                      <a:pt x="222" y="205"/>
                    </a:lnTo>
                    <a:lnTo>
                      <a:pt x="230" y="200"/>
                    </a:lnTo>
                    <a:lnTo>
                      <a:pt x="242" y="193"/>
                    </a:lnTo>
                    <a:lnTo>
                      <a:pt x="254" y="184"/>
                    </a:lnTo>
                    <a:lnTo>
                      <a:pt x="264" y="174"/>
                    </a:lnTo>
                    <a:lnTo>
                      <a:pt x="276" y="164"/>
                    </a:lnTo>
                    <a:lnTo>
                      <a:pt x="286" y="154"/>
                    </a:lnTo>
                    <a:lnTo>
                      <a:pt x="293" y="146"/>
                    </a:lnTo>
                    <a:lnTo>
                      <a:pt x="300" y="139"/>
                    </a:lnTo>
                    <a:lnTo>
                      <a:pt x="305" y="136"/>
                    </a:lnTo>
                    <a:lnTo>
                      <a:pt x="309" y="134"/>
                    </a:lnTo>
                    <a:lnTo>
                      <a:pt x="313" y="133"/>
                    </a:lnTo>
                    <a:lnTo>
                      <a:pt x="319" y="130"/>
                    </a:lnTo>
                    <a:lnTo>
                      <a:pt x="325" y="127"/>
                    </a:lnTo>
                    <a:lnTo>
                      <a:pt x="332" y="125"/>
                    </a:lnTo>
                    <a:lnTo>
                      <a:pt x="340" y="122"/>
                    </a:lnTo>
                    <a:lnTo>
                      <a:pt x="346" y="118"/>
                    </a:lnTo>
                    <a:lnTo>
                      <a:pt x="353" y="112"/>
                    </a:lnTo>
                    <a:lnTo>
                      <a:pt x="364" y="99"/>
                    </a:lnTo>
                    <a:lnTo>
                      <a:pt x="375" y="87"/>
                    </a:lnTo>
                    <a:lnTo>
                      <a:pt x="382" y="74"/>
                    </a:lnTo>
                    <a:lnTo>
                      <a:pt x="386" y="62"/>
                    </a:lnTo>
                    <a:lnTo>
                      <a:pt x="386" y="50"/>
                    </a:lnTo>
                    <a:lnTo>
                      <a:pt x="385" y="39"/>
                    </a:lnTo>
                    <a:lnTo>
                      <a:pt x="380" y="28"/>
                    </a:lnTo>
                    <a:lnTo>
                      <a:pt x="372" y="18"/>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2" name="Google Shape;502;p18"/>
              <p:cNvSpPr/>
              <p:nvPr/>
            </p:nvSpPr>
            <p:spPr>
              <a:xfrm>
                <a:off x="3167" y="5210"/>
                <a:ext cx="8" cy="7"/>
              </a:xfrm>
              <a:custGeom>
                <a:rect b="b" l="l" r="r" t="t"/>
                <a:pathLst>
                  <a:path extrusionOk="0" h="22" w="24">
                    <a:moveTo>
                      <a:pt x="3" y="19"/>
                    </a:moveTo>
                    <a:lnTo>
                      <a:pt x="8" y="22"/>
                    </a:lnTo>
                    <a:lnTo>
                      <a:pt x="12" y="22"/>
                    </a:lnTo>
                    <a:lnTo>
                      <a:pt x="15" y="22"/>
                    </a:lnTo>
                    <a:lnTo>
                      <a:pt x="19" y="19"/>
                    </a:lnTo>
                    <a:lnTo>
                      <a:pt x="22" y="15"/>
                    </a:lnTo>
                    <a:lnTo>
                      <a:pt x="24" y="11"/>
                    </a:lnTo>
                    <a:lnTo>
                      <a:pt x="22" y="7"/>
                    </a:lnTo>
                    <a:lnTo>
                      <a:pt x="19" y="2"/>
                    </a:lnTo>
                    <a:lnTo>
                      <a:pt x="15" y="0"/>
                    </a:lnTo>
                    <a:lnTo>
                      <a:pt x="12" y="0"/>
                    </a:lnTo>
                    <a:lnTo>
                      <a:pt x="8" y="0"/>
                    </a:lnTo>
                    <a:lnTo>
                      <a:pt x="3" y="2"/>
                    </a:lnTo>
                    <a:lnTo>
                      <a:pt x="0" y="7"/>
                    </a:lnTo>
                    <a:lnTo>
                      <a:pt x="0" y="11"/>
                    </a:lnTo>
                    <a:lnTo>
                      <a:pt x="0" y="15"/>
                    </a:lnTo>
                    <a:lnTo>
                      <a:pt x="3" y="19"/>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3" name="Google Shape;503;p18"/>
              <p:cNvSpPr/>
              <p:nvPr/>
            </p:nvSpPr>
            <p:spPr>
              <a:xfrm>
                <a:off x="3270" y="5074"/>
                <a:ext cx="7" cy="7"/>
              </a:xfrm>
              <a:custGeom>
                <a:rect b="b" l="l" r="r" t="t"/>
                <a:pathLst>
                  <a:path extrusionOk="0" h="21" w="23">
                    <a:moveTo>
                      <a:pt x="2" y="19"/>
                    </a:moveTo>
                    <a:lnTo>
                      <a:pt x="7" y="21"/>
                    </a:lnTo>
                    <a:lnTo>
                      <a:pt x="11" y="21"/>
                    </a:lnTo>
                    <a:lnTo>
                      <a:pt x="16" y="21"/>
                    </a:lnTo>
                    <a:lnTo>
                      <a:pt x="20" y="19"/>
                    </a:lnTo>
                    <a:lnTo>
                      <a:pt x="23" y="14"/>
                    </a:lnTo>
                    <a:lnTo>
                      <a:pt x="23" y="10"/>
                    </a:lnTo>
                    <a:lnTo>
                      <a:pt x="23" y="7"/>
                    </a:lnTo>
                    <a:lnTo>
                      <a:pt x="20" y="3"/>
                    </a:lnTo>
                    <a:lnTo>
                      <a:pt x="16" y="0"/>
                    </a:lnTo>
                    <a:lnTo>
                      <a:pt x="11" y="0"/>
                    </a:lnTo>
                    <a:lnTo>
                      <a:pt x="7" y="0"/>
                    </a:lnTo>
                    <a:lnTo>
                      <a:pt x="2" y="3"/>
                    </a:lnTo>
                    <a:lnTo>
                      <a:pt x="0" y="7"/>
                    </a:lnTo>
                    <a:lnTo>
                      <a:pt x="0" y="10"/>
                    </a:lnTo>
                    <a:lnTo>
                      <a:pt x="0" y="14"/>
                    </a:lnTo>
                    <a:lnTo>
                      <a:pt x="2" y="19"/>
                    </a:lnTo>
                    <a:close/>
                  </a:path>
                </a:pathLst>
              </a:custGeom>
              <a:solidFill>
                <a:srgbClr val="EAB7B7"/>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4" name="Google Shape;504;p18"/>
              <p:cNvSpPr/>
              <p:nvPr/>
            </p:nvSpPr>
            <p:spPr>
              <a:xfrm>
                <a:off x="3156" y="5059"/>
                <a:ext cx="140" cy="151"/>
              </a:xfrm>
              <a:custGeom>
                <a:rect b="b" l="l" r="r" t="t"/>
                <a:pathLst>
                  <a:path extrusionOk="0" h="454" w="419">
                    <a:moveTo>
                      <a:pt x="182" y="142"/>
                    </a:moveTo>
                    <a:lnTo>
                      <a:pt x="173" y="146"/>
                    </a:lnTo>
                    <a:lnTo>
                      <a:pt x="163" y="151"/>
                    </a:lnTo>
                    <a:lnTo>
                      <a:pt x="153" y="159"/>
                    </a:lnTo>
                    <a:lnTo>
                      <a:pt x="145" y="167"/>
                    </a:lnTo>
                    <a:lnTo>
                      <a:pt x="140" y="174"/>
                    </a:lnTo>
                    <a:lnTo>
                      <a:pt x="132" y="185"/>
                    </a:lnTo>
                    <a:lnTo>
                      <a:pt x="121" y="199"/>
                    </a:lnTo>
                    <a:lnTo>
                      <a:pt x="109" y="216"/>
                    </a:lnTo>
                    <a:lnTo>
                      <a:pt x="97" y="233"/>
                    </a:lnTo>
                    <a:lnTo>
                      <a:pt x="86" y="250"/>
                    </a:lnTo>
                    <a:lnTo>
                      <a:pt x="77" y="264"/>
                    </a:lnTo>
                    <a:lnTo>
                      <a:pt x="70" y="276"/>
                    </a:lnTo>
                    <a:lnTo>
                      <a:pt x="62" y="289"/>
                    </a:lnTo>
                    <a:lnTo>
                      <a:pt x="54" y="304"/>
                    </a:lnTo>
                    <a:lnTo>
                      <a:pt x="43" y="323"/>
                    </a:lnTo>
                    <a:lnTo>
                      <a:pt x="33" y="342"/>
                    </a:lnTo>
                    <a:lnTo>
                      <a:pt x="23" y="360"/>
                    </a:lnTo>
                    <a:lnTo>
                      <a:pt x="13" y="377"/>
                    </a:lnTo>
                    <a:lnTo>
                      <a:pt x="6" y="391"/>
                    </a:lnTo>
                    <a:lnTo>
                      <a:pt x="0" y="401"/>
                    </a:lnTo>
                    <a:lnTo>
                      <a:pt x="7" y="411"/>
                    </a:lnTo>
                    <a:lnTo>
                      <a:pt x="16" y="421"/>
                    </a:lnTo>
                    <a:lnTo>
                      <a:pt x="27" y="429"/>
                    </a:lnTo>
                    <a:lnTo>
                      <a:pt x="41" y="438"/>
                    </a:lnTo>
                    <a:lnTo>
                      <a:pt x="52" y="446"/>
                    </a:lnTo>
                    <a:lnTo>
                      <a:pt x="65" y="450"/>
                    </a:lnTo>
                    <a:lnTo>
                      <a:pt x="78" y="454"/>
                    </a:lnTo>
                    <a:lnTo>
                      <a:pt x="89" y="454"/>
                    </a:lnTo>
                    <a:lnTo>
                      <a:pt x="97" y="447"/>
                    </a:lnTo>
                    <a:lnTo>
                      <a:pt x="109" y="429"/>
                    </a:lnTo>
                    <a:lnTo>
                      <a:pt x="119" y="408"/>
                    </a:lnTo>
                    <a:lnTo>
                      <a:pt x="128" y="391"/>
                    </a:lnTo>
                    <a:lnTo>
                      <a:pt x="132" y="384"/>
                    </a:lnTo>
                    <a:lnTo>
                      <a:pt x="137" y="374"/>
                    </a:lnTo>
                    <a:lnTo>
                      <a:pt x="144" y="365"/>
                    </a:lnTo>
                    <a:lnTo>
                      <a:pt x="151" y="352"/>
                    </a:lnTo>
                    <a:lnTo>
                      <a:pt x="157" y="341"/>
                    </a:lnTo>
                    <a:lnTo>
                      <a:pt x="164" y="331"/>
                    </a:lnTo>
                    <a:lnTo>
                      <a:pt x="169" y="323"/>
                    </a:lnTo>
                    <a:lnTo>
                      <a:pt x="173" y="317"/>
                    </a:lnTo>
                    <a:lnTo>
                      <a:pt x="179" y="306"/>
                    </a:lnTo>
                    <a:lnTo>
                      <a:pt x="186" y="290"/>
                    </a:lnTo>
                    <a:lnTo>
                      <a:pt x="193" y="276"/>
                    </a:lnTo>
                    <a:lnTo>
                      <a:pt x="199" y="268"/>
                    </a:lnTo>
                    <a:lnTo>
                      <a:pt x="205" y="264"/>
                    </a:lnTo>
                    <a:lnTo>
                      <a:pt x="215" y="255"/>
                    </a:lnTo>
                    <a:lnTo>
                      <a:pt x="230" y="244"/>
                    </a:lnTo>
                    <a:lnTo>
                      <a:pt x="247" y="231"/>
                    </a:lnTo>
                    <a:lnTo>
                      <a:pt x="265" y="219"/>
                    </a:lnTo>
                    <a:lnTo>
                      <a:pt x="282" y="205"/>
                    </a:lnTo>
                    <a:lnTo>
                      <a:pt x="298" y="194"/>
                    </a:lnTo>
                    <a:lnTo>
                      <a:pt x="311" y="182"/>
                    </a:lnTo>
                    <a:lnTo>
                      <a:pt x="325" y="173"/>
                    </a:lnTo>
                    <a:lnTo>
                      <a:pt x="339" y="161"/>
                    </a:lnTo>
                    <a:lnTo>
                      <a:pt x="355" y="149"/>
                    </a:lnTo>
                    <a:lnTo>
                      <a:pt x="371" y="136"/>
                    </a:lnTo>
                    <a:lnTo>
                      <a:pt x="386" y="123"/>
                    </a:lnTo>
                    <a:lnTo>
                      <a:pt x="399" y="111"/>
                    </a:lnTo>
                    <a:lnTo>
                      <a:pt x="409" y="100"/>
                    </a:lnTo>
                    <a:lnTo>
                      <a:pt x="415" y="88"/>
                    </a:lnTo>
                    <a:lnTo>
                      <a:pt x="418" y="76"/>
                    </a:lnTo>
                    <a:lnTo>
                      <a:pt x="419" y="62"/>
                    </a:lnTo>
                    <a:lnTo>
                      <a:pt x="418" y="46"/>
                    </a:lnTo>
                    <a:lnTo>
                      <a:pt x="415" y="31"/>
                    </a:lnTo>
                    <a:lnTo>
                      <a:pt x="408" y="18"/>
                    </a:lnTo>
                    <a:lnTo>
                      <a:pt x="396" y="7"/>
                    </a:lnTo>
                    <a:lnTo>
                      <a:pt x="380" y="1"/>
                    </a:lnTo>
                    <a:lnTo>
                      <a:pt x="358" y="0"/>
                    </a:lnTo>
                    <a:lnTo>
                      <a:pt x="335" y="6"/>
                    </a:lnTo>
                    <a:lnTo>
                      <a:pt x="313" y="15"/>
                    </a:lnTo>
                    <a:lnTo>
                      <a:pt x="293" y="31"/>
                    </a:lnTo>
                    <a:lnTo>
                      <a:pt x="275" y="46"/>
                    </a:lnTo>
                    <a:lnTo>
                      <a:pt x="260" y="63"/>
                    </a:lnTo>
                    <a:lnTo>
                      <a:pt x="249" y="79"/>
                    </a:lnTo>
                    <a:lnTo>
                      <a:pt x="239" y="91"/>
                    </a:lnTo>
                    <a:lnTo>
                      <a:pt x="231" y="98"/>
                    </a:lnTo>
                    <a:lnTo>
                      <a:pt x="224" y="104"/>
                    </a:lnTo>
                    <a:lnTo>
                      <a:pt x="218" y="109"/>
                    </a:lnTo>
                    <a:lnTo>
                      <a:pt x="211" y="116"/>
                    </a:lnTo>
                    <a:lnTo>
                      <a:pt x="204" y="122"/>
                    </a:lnTo>
                    <a:lnTo>
                      <a:pt x="198" y="129"/>
                    </a:lnTo>
                    <a:lnTo>
                      <a:pt x="192" y="135"/>
                    </a:lnTo>
                    <a:lnTo>
                      <a:pt x="186" y="139"/>
                    </a:lnTo>
                    <a:lnTo>
                      <a:pt x="182" y="142"/>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5" name="Google Shape;505;p18"/>
              <p:cNvSpPr/>
              <p:nvPr/>
            </p:nvSpPr>
            <p:spPr>
              <a:xfrm>
                <a:off x="3160" y="5200"/>
                <a:ext cx="21" cy="18"/>
              </a:xfrm>
              <a:custGeom>
                <a:rect b="b" l="l" r="r" t="t"/>
                <a:pathLst>
                  <a:path extrusionOk="0" h="55" w="65">
                    <a:moveTo>
                      <a:pt x="9" y="0"/>
                    </a:moveTo>
                    <a:lnTo>
                      <a:pt x="15" y="6"/>
                    </a:lnTo>
                    <a:lnTo>
                      <a:pt x="22" y="10"/>
                    </a:lnTo>
                    <a:lnTo>
                      <a:pt x="30" y="16"/>
                    </a:lnTo>
                    <a:lnTo>
                      <a:pt x="37" y="19"/>
                    </a:lnTo>
                    <a:lnTo>
                      <a:pt x="44" y="23"/>
                    </a:lnTo>
                    <a:lnTo>
                      <a:pt x="51" y="26"/>
                    </a:lnTo>
                    <a:lnTo>
                      <a:pt x="57" y="29"/>
                    </a:lnTo>
                    <a:lnTo>
                      <a:pt x="65" y="30"/>
                    </a:lnTo>
                    <a:lnTo>
                      <a:pt x="62" y="37"/>
                    </a:lnTo>
                    <a:lnTo>
                      <a:pt x="59" y="44"/>
                    </a:lnTo>
                    <a:lnTo>
                      <a:pt x="56" y="51"/>
                    </a:lnTo>
                    <a:lnTo>
                      <a:pt x="53" y="55"/>
                    </a:lnTo>
                    <a:lnTo>
                      <a:pt x="50" y="55"/>
                    </a:lnTo>
                    <a:lnTo>
                      <a:pt x="44" y="54"/>
                    </a:lnTo>
                    <a:lnTo>
                      <a:pt x="37" y="51"/>
                    </a:lnTo>
                    <a:lnTo>
                      <a:pt x="30" y="48"/>
                    </a:lnTo>
                    <a:lnTo>
                      <a:pt x="21" y="44"/>
                    </a:lnTo>
                    <a:lnTo>
                      <a:pt x="12" y="37"/>
                    </a:lnTo>
                    <a:lnTo>
                      <a:pt x="5" y="31"/>
                    </a:lnTo>
                    <a:lnTo>
                      <a:pt x="0" y="23"/>
                    </a:lnTo>
                    <a:lnTo>
                      <a:pt x="3" y="16"/>
                    </a:lnTo>
                    <a:lnTo>
                      <a:pt x="5" y="10"/>
                    </a:lnTo>
                    <a:lnTo>
                      <a:pt x="8" y="6"/>
                    </a:lnTo>
                    <a:lnTo>
                      <a:pt x="9"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6" name="Google Shape;506;p18"/>
              <p:cNvSpPr/>
              <p:nvPr/>
            </p:nvSpPr>
            <p:spPr>
              <a:xfrm>
                <a:off x="3009" y="4962"/>
                <a:ext cx="84" cy="80"/>
              </a:xfrm>
              <a:custGeom>
                <a:rect b="b" l="l" r="r" t="t"/>
                <a:pathLst>
                  <a:path extrusionOk="0" h="242" w="250">
                    <a:moveTo>
                      <a:pt x="125" y="242"/>
                    </a:moveTo>
                    <a:lnTo>
                      <a:pt x="150" y="239"/>
                    </a:lnTo>
                    <a:lnTo>
                      <a:pt x="175" y="232"/>
                    </a:lnTo>
                    <a:lnTo>
                      <a:pt x="195" y="221"/>
                    </a:lnTo>
                    <a:lnTo>
                      <a:pt x="214" y="207"/>
                    </a:lnTo>
                    <a:lnTo>
                      <a:pt x="229" y="188"/>
                    </a:lnTo>
                    <a:lnTo>
                      <a:pt x="240" y="167"/>
                    </a:lnTo>
                    <a:lnTo>
                      <a:pt x="248" y="145"/>
                    </a:lnTo>
                    <a:lnTo>
                      <a:pt x="250" y="121"/>
                    </a:lnTo>
                    <a:lnTo>
                      <a:pt x="248" y="97"/>
                    </a:lnTo>
                    <a:lnTo>
                      <a:pt x="240" y="73"/>
                    </a:lnTo>
                    <a:lnTo>
                      <a:pt x="229" y="54"/>
                    </a:lnTo>
                    <a:lnTo>
                      <a:pt x="214" y="35"/>
                    </a:lnTo>
                    <a:lnTo>
                      <a:pt x="195" y="21"/>
                    </a:lnTo>
                    <a:lnTo>
                      <a:pt x="175" y="10"/>
                    </a:lnTo>
                    <a:lnTo>
                      <a:pt x="150" y="3"/>
                    </a:lnTo>
                    <a:lnTo>
                      <a:pt x="125" y="0"/>
                    </a:lnTo>
                    <a:lnTo>
                      <a:pt x="100" y="3"/>
                    </a:lnTo>
                    <a:lnTo>
                      <a:pt x="77" y="10"/>
                    </a:lnTo>
                    <a:lnTo>
                      <a:pt x="55" y="21"/>
                    </a:lnTo>
                    <a:lnTo>
                      <a:pt x="36" y="35"/>
                    </a:lnTo>
                    <a:lnTo>
                      <a:pt x="22" y="54"/>
                    </a:lnTo>
                    <a:lnTo>
                      <a:pt x="10" y="73"/>
                    </a:lnTo>
                    <a:lnTo>
                      <a:pt x="3" y="97"/>
                    </a:lnTo>
                    <a:lnTo>
                      <a:pt x="0" y="121"/>
                    </a:lnTo>
                    <a:lnTo>
                      <a:pt x="3" y="145"/>
                    </a:lnTo>
                    <a:lnTo>
                      <a:pt x="10" y="167"/>
                    </a:lnTo>
                    <a:lnTo>
                      <a:pt x="22" y="188"/>
                    </a:lnTo>
                    <a:lnTo>
                      <a:pt x="36" y="207"/>
                    </a:lnTo>
                    <a:lnTo>
                      <a:pt x="55" y="221"/>
                    </a:lnTo>
                    <a:lnTo>
                      <a:pt x="77" y="232"/>
                    </a:lnTo>
                    <a:lnTo>
                      <a:pt x="100" y="239"/>
                    </a:lnTo>
                    <a:lnTo>
                      <a:pt x="125" y="242"/>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7" name="Google Shape;507;p18"/>
              <p:cNvSpPr/>
              <p:nvPr/>
            </p:nvSpPr>
            <p:spPr>
              <a:xfrm>
                <a:off x="3016" y="4968"/>
                <a:ext cx="71" cy="68"/>
              </a:xfrm>
              <a:custGeom>
                <a:rect b="b" l="l" r="r" t="t"/>
                <a:pathLst>
                  <a:path extrusionOk="0" h="203" w="212">
                    <a:moveTo>
                      <a:pt x="105" y="203"/>
                    </a:moveTo>
                    <a:lnTo>
                      <a:pt x="127" y="202"/>
                    </a:lnTo>
                    <a:lnTo>
                      <a:pt x="146" y="195"/>
                    </a:lnTo>
                    <a:lnTo>
                      <a:pt x="165" y="186"/>
                    </a:lnTo>
                    <a:lnTo>
                      <a:pt x="181" y="174"/>
                    </a:lnTo>
                    <a:lnTo>
                      <a:pt x="193" y="158"/>
                    </a:lnTo>
                    <a:lnTo>
                      <a:pt x="203" y="141"/>
                    </a:lnTo>
                    <a:lnTo>
                      <a:pt x="210" y="122"/>
                    </a:lnTo>
                    <a:lnTo>
                      <a:pt x="212" y="102"/>
                    </a:lnTo>
                    <a:lnTo>
                      <a:pt x="210" y="81"/>
                    </a:lnTo>
                    <a:lnTo>
                      <a:pt x="203" y="63"/>
                    </a:lnTo>
                    <a:lnTo>
                      <a:pt x="193" y="45"/>
                    </a:lnTo>
                    <a:lnTo>
                      <a:pt x="181" y="29"/>
                    </a:lnTo>
                    <a:lnTo>
                      <a:pt x="165" y="18"/>
                    </a:lnTo>
                    <a:lnTo>
                      <a:pt x="146" y="8"/>
                    </a:lnTo>
                    <a:lnTo>
                      <a:pt x="127" y="1"/>
                    </a:lnTo>
                    <a:lnTo>
                      <a:pt x="105" y="0"/>
                    </a:lnTo>
                    <a:lnTo>
                      <a:pt x="83" y="1"/>
                    </a:lnTo>
                    <a:lnTo>
                      <a:pt x="64" y="8"/>
                    </a:lnTo>
                    <a:lnTo>
                      <a:pt x="47" y="18"/>
                    </a:lnTo>
                    <a:lnTo>
                      <a:pt x="31" y="29"/>
                    </a:lnTo>
                    <a:lnTo>
                      <a:pt x="18" y="45"/>
                    </a:lnTo>
                    <a:lnTo>
                      <a:pt x="9" y="63"/>
                    </a:lnTo>
                    <a:lnTo>
                      <a:pt x="2" y="81"/>
                    </a:lnTo>
                    <a:lnTo>
                      <a:pt x="0" y="102"/>
                    </a:lnTo>
                    <a:lnTo>
                      <a:pt x="2" y="122"/>
                    </a:lnTo>
                    <a:lnTo>
                      <a:pt x="9" y="141"/>
                    </a:lnTo>
                    <a:lnTo>
                      <a:pt x="18" y="158"/>
                    </a:lnTo>
                    <a:lnTo>
                      <a:pt x="31" y="174"/>
                    </a:lnTo>
                    <a:lnTo>
                      <a:pt x="47" y="186"/>
                    </a:lnTo>
                    <a:lnTo>
                      <a:pt x="64" y="195"/>
                    </a:lnTo>
                    <a:lnTo>
                      <a:pt x="83" y="202"/>
                    </a:lnTo>
                    <a:lnTo>
                      <a:pt x="105" y="20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8" name="Google Shape;508;p18"/>
              <p:cNvSpPr/>
              <p:nvPr/>
            </p:nvSpPr>
            <p:spPr>
              <a:xfrm>
                <a:off x="3034" y="4973"/>
                <a:ext cx="3" cy="6"/>
              </a:xfrm>
              <a:custGeom>
                <a:rect b="b" l="l" r="r" t="t"/>
                <a:pathLst>
                  <a:path extrusionOk="0" h="16" w="10">
                    <a:moveTo>
                      <a:pt x="10" y="16"/>
                    </a:moveTo>
                    <a:lnTo>
                      <a:pt x="10" y="15"/>
                    </a:lnTo>
                    <a:lnTo>
                      <a:pt x="3" y="0"/>
                    </a:lnTo>
                    <a:lnTo>
                      <a:pt x="0" y="3"/>
                    </a:lnTo>
                    <a:lnTo>
                      <a:pt x="9" y="16"/>
                    </a:lnTo>
                    <a:lnTo>
                      <a:pt x="10" y="16"/>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09" name="Google Shape;509;p18"/>
              <p:cNvSpPr/>
              <p:nvPr/>
            </p:nvSpPr>
            <p:spPr>
              <a:xfrm>
                <a:off x="3022" y="4985"/>
                <a:ext cx="5" cy="3"/>
              </a:xfrm>
              <a:custGeom>
                <a:rect b="b" l="l" r="r" t="t"/>
                <a:pathLst>
                  <a:path extrusionOk="0" h="9" w="16">
                    <a:moveTo>
                      <a:pt x="16" y="9"/>
                    </a:moveTo>
                    <a:lnTo>
                      <a:pt x="14" y="8"/>
                    </a:lnTo>
                    <a:lnTo>
                      <a:pt x="1" y="0"/>
                    </a:lnTo>
                    <a:lnTo>
                      <a:pt x="0" y="2"/>
                    </a:lnTo>
                    <a:lnTo>
                      <a:pt x="14" y="9"/>
                    </a:lnTo>
                    <a:lnTo>
                      <a:pt x="16" y="9"/>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0" name="Google Shape;510;p18"/>
              <p:cNvSpPr/>
              <p:nvPr/>
            </p:nvSpPr>
            <p:spPr>
              <a:xfrm>
                <a:off x="3022" y="5015"/>
                <a:ext cx="5" cy="3"/>
              </a:xfrm>
              <a:custGeom>
                <a:rect b="b" l="l" r="r" t="t"/>
                <a:pathLst>
                  <a:path extrusionOk="0" h="10" w="16">
                    <a:moveTo>
                      <a:pt x="16" y="0"/>
                    </a:moveTo>
                    <a:lnTo>
                      <a:pt x="14" y="0"/>
                    </a:lnTo>
                    <a:lnTo>
                      <a:pt x="0" y="7"/>
                    </a:lnTo>
                    <a:lnTo>
                      <a:pt x="1" y="10"/>
                    </a:lnTo>
                    <a:lnTo>
                      <a:pt x="14" y="2"/>
                    </a:lnTo>
                    <a:lnTo>
                      <a:pt x="16" y="0"/>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1" name="Google Shape;511;p18"/>
              <p:cNvSpPr/>
              <p:nvPr/>
            </p:nvSpPr>
            <p:spPr>
              <a:xfrm>
                <a:off x="3034" y="5025"/>
                <a:ext cx="3" cy="5"/>
              </a:xfrm>
              <a:custGeom>
                <a:rect b="b" l="l" r="r" t="t"/>
                <a:pathLst>
                  <a:path extrusionOk="0" h="15" w="10">
                    <a:moveTo>
                      <a:pt x="10" y="0"/>
                    </a:moveTo>
                    <a:lnTo>
                      <a:pt x="9" y="1"/>
                    </a:lnTo>
                    <a:lnTo>
                      <a:pt x="0" y="14"/>
                    </a:lnTo>
                    <a:lnTo>
                      <a:pt x="3" y="15"/>
                    </a:lnTo>
                    <a:lnTo>
                      <a:pt x="10" y="1"/>
                    </a:lnTo>
                    <a:lnTo>
                      <a:pt x="10" y="0"/>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2" name="Google Shape;512;p18"/>
              <p:cNvSpPr/>
              <p:nvPr/>
            </p:nvSpPr>
            <p:spPr>
              <a:xfrm>
                <a:off x="3065" y="5025"/>
                <a:ext cx="4" cy="5"/>
              </a:xfrm>
              <a:custGeom>
                <a:rect b="b" l="l" r="r" t="t"/>
                <a:pathLst>
                  <a:path extrusionOk="0" h="15" w="11">
                    <a:moveTo>
                      <a:pt x="0" y="0"/>
                    </a:moveTo>
                    <a:lnTo>
                      <a:pt x="0" y="1"/>
                    </a:lnTo>
                    <a:lnTo>
                      <a:pt x="8" y="15"/>
                    </a:lnTo>
                    <a:lnTo>
                      <a:pt x="11" y="14"/>
                    </a:lnTo>
                    <a:lnTo>
                      <a:pt x="2" y="1"/>
                    </a:lnTo>
                    <a:lnTo>
                      <a:pt x="0" y="0"/>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3" name="Google Shape;513;p18"/>
              <p:cNvSpPr/>
              <p:nvPr/>
            </p:nvSpPr>
            <p:spPr>
              <a:xfrm>
                <a:off x="3075" y="5015"/>
                <a:ext cx="5" cy="3"/>
              </a:xfrm>
              <a:custGeom>
                <a:rect b="b" l="l" r="r" t="t"/>
                <a:pathLst>
                  <a:path extrusionOk="0" h="10" w="15">
                    <a:moveTo>
                      <a:pt x="0" y="0"/>
                    </a:moveTo>
                    <a:lnTo>
                      <a:pt x="0" y="2"/>
                    </a:lnTo>
                    <a:lnTo>
                      <a:pt x="13" y="10"/>
                    </a:lnTo>
                    <a:lnTo>
                      <a:pt x="15" y="7"/>
                    </a:lnTo>
                    <a:lnTo>
                      <a:pt x="1" y="0"/>
                    </a:lnTo>
                    <a:lnTo>
                      <a:pt x="0" y="0"/>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4" name="Google Shape;514;p18"/>
              <p:cNvSpPr/>
              <p:nvPr/>
            </p:nvSpPr>
            <p:spPr>
              <a:xfrm>
                <a:off x="3075" y="4985"/>
                <a:ext cx="5" cy="3"/>
              </a:xfrm>
              <a:custGeom>
                <a:rect b="b" l="l" r="r" t="t"/>
                <a:pathLst>
                  <a:path extrusionOk="0" h="9" w="15">
                    <a:moveTo>
                      <a:pt x="0" y="9"/>
                    </a:moveTo>
                    <a:lnTo>
                      <a:pt x="1" y="9"/>
                    </a:lnTo>
                    <a:lnTo>
                      <a:pt x="15" y="2"/>
                    </a:lnTo>
                    <a:lnTo>
                      <a:pt x="13" y="0"/>
                    </a:lnTo>
                    <a:lnTo>
                      <a:pt x="0" y="8"/>
                    </a:lnTo>
                    <a:lnTo>
                      <a:pt x="0" y="9"/>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5" name="Google Shape;515;p18"/>
              <p:cNvSpPr/>
              <p:nvPr/>
            </p:nvSpPr>
            <p:spPr>
              <a:xfrm>
                <a:off x="3065" y="4973"/>
                <a:ext cx="4" cy="6"/>
              </a:xfrm>
              <a:custGeom>
                <a:rect b="b" l="l" r="r" t="t"/>
                <a:pathLst>
                  <a:path extrusionOk="0" h="16" w="11">
                    <a:moveTo>
                      <a:pt x="0" y="16"/>
                    </a:moveTo>
                    <a:lnTo>
                      <a:pt x="2" y="16"/>
                    </a:lnTo>
                    <a:lnTo>
                      <a:pt x="11" y="3"/>
                    </a:lnTo>
                    <a:lnTo>
                      <a:pt x="8" y="0"/>
                    </a:lnTo>
                    <a:lnTo>
                      <a:pt x="0" y="15"/>
                    </a:lnTo>
                    <a:lnTo>
                      <a:pt x="0" y="16"/>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6" name="Google Shape;516;p18"/>
              <p:cNvSpPr/>
              <p:nvPr/>
            </p:nvSpPr>
            <p:spPr>
              <a:xfrm>
                <a:off x="3049" y="5028"/>
                <a:ext cx="4" cy="7"/>
              </a:xfrm>
              <a:custGeom>
                <a:rect b="b" l="l" r="r" t="t"/>
                <a:pathLst>
                  <a:path extrusionOk="0" h="21" w="13">
                    <a:moveTo>
                      <a:pt x="12" y="21"/>
                    </a:moveTo>
                    <a:lnTo>
                      <a:pt x="13" y="20"/>
                    </a:lnTo>
                    <a:lnTo>
                      <a:pt x="9" y="0"/>
                    </a:lnTo>
                    <a:lnTo>
                      <a:pt x="5" y="0"/>
                    </a:lnTo>
                    <a:lnTo>
                      <a:pt x="0" y="20"/>
                    </a:lnTo>
                    <a:lnTo>
                      <a:pt x="2" y="21"/>
                    </a:lnTo>
                    <a:lnTo>
                      <a:pt x="12"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7" name="Google Shape;517;p18"/>
              <p:cNvSpPr/>
              <p:nvPr/>
            </p:nvSpPr>
            <p:spPr>
              <a:xfrm>
                <a:off x="3078" y="5000"/>
                <a:ext cx="8" cy="4"/>
              </a:xfrm>
              <a:custGeom>
                <a:rect b="b" l="l" r="r" t="t"/>
                <a:pathLst>
                  <a:path extrusionOk="0" h="13" w="22">
                    <a:moveTo>
                      <a:pt x="22" y="1"/>
                    </a:moveTo>
                    <a:lnTo>
                      <a:pt x="20" y="0"/>
                    </a:lnTo>
                    <a:lnTo>
                      <a:pt x="0" y="4"/>
                    </a:lnTo>
                    <a:lnTo>
                      <a:pt x="0" y="8"/>
                    </a:lnTo>
                    <a:lnTo>
                      <a:pt x="20" y="13"/>
                    </a:lnTo>
                    <a:lnTo>
                      <a:pt x="22" y="11"/>
                    </a:lnTo>
                    <a:lnTo>
                      <a:pt x="22"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8" name="Google Shape;518;p18"/>
              <p:cNvSpPr/>
              <p:nvPr/>
            </p:nvSpPr>
            <p:spPr>
              <a:xfrm>
                <a:off x="3049" y="4969"/>
                <a:ext cx="4" cy="7"/>
              </a:xfrm>
              <a:custGeom>
                <a:rect b="b" l="l" r="r" t="t"/>
                <a:pathLst>
                  <a:path extrusionOk="0" h="22" w="13">
                    <a:moveTo>
                      <a:pt x="2" y="0"/>
                    </a:moveTo>
                    <a:lnTo>
                      <a:pt x="0" y="2"/>
                    </a:lnTo>
                    <a:lnTo>
                      <a:pt x="5" y="22"/>
                    </a:lnTo>
                    <a:lnTo>
                      <a:pt x="9" y="22"/>
                    </a:lnTo>
                    <a:lnTo>
                      <a:pt x="13" y="2"/>
                    </a:lnTo>
                    <a:lnTo>
                      <a:pt x="12" y="0"/>
                    </a:lnTo>
                    <a:lnTo>
                      <a:pt x="2"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19" name="Google Shape;519;p18"/>
              <p:cNvSpPr/>
              <p:nvPr/>
            </p:nvSpPr>
            <p:spPr>
              <a:xfrm>
                <a:off x="3017" y="5000"/>
                <a:ext cx="7" cy="4"/>
              </a:xfrm>
              <a:custGeom>
                <a:rect b="b" l="l" r="r" t="t"/>
                <a:pathLst>
                  <a:path extrusionOk="0" h="13" w="22">
                    <a:moveTo>
                      <a:pt x="0" y="11"/>
                    </a:moveTo>
                    <a:lnTo>
                      <a:pt x="2" y="13"/>
                    </a:lnTo>
                    <a:lnTo>
                      <a:pt x="22" y="8"/>
                    </a:lnTo>
                    <a:lnTo>
                      <a:pt x="22" y="4"/>
                    </a:lnTo>
                    <a:lnTo>
                      <a:pt x="2" y="0"/>
                    </a:lnTo>
                    <a:lnTo>
                      <a:pt x="0" y="1"/>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0" name="Google Shape;520;p18"/>
              <p:cNvSpPr/>
              <p:nvPr/>
            </p:nvSpPr>
            <p:spPr>
              <a:xfrm>
                <a:off x="3048" y="4998"/>
                <a:ext cx="23" cy="16"/>
              </a:xfrm>
              <a:custGeom>
                <a:rect b="b" l="l" r="r" t="t"/>
                <a:pathLst>
                  <a:path extrusionOk="0" h="49" w="70">
                    <a:moveTo>
                      <a:pt x="6" y="20"/>
                    </a:moveTo>
                    <a:lnTo>
                      <a:pt x="4" y="19"/>
                    </a:lnTo>
                    <a:lnTo>
                      <a:pt x="3" y="17"/>
                    </a:lnTo>
                    <a:lnTo>
                      <a:pt x="1" y="16"/>
                    </a:lnTo>
                    <a:lnTo>
                      <a:pt x="1" y="14"/>
                    </a:lnTo>
                    <a:lnTo>
                      <a:pt x="0" y="10"/>
                    </a:lnTo>
                    <a:lnTo>
                      <a:pt x="1" y="6"/>
                    </a:lnTo>
                    <a:lnTo>
                      <a:pt x="3" y="3"/>
                    </a:lnTo>
                    <a:lnTo>
                      <a:pt x="7" y="2"/>
                    </a:lnTo>
                    <a:lnTo>
                      <a:pt x="10" y="0"/>
                    </a:lnTo>
                    <a:lnTo>
                      <a:pt x="13" y="0"/>
                    </a:lnTo>
                    <a:lnTo>
                      <a:pt x="15" y="2"/>
                    </a:lnTo>
                    <a:lnTo>
                      <a:pt x="17" y="3"/>
                    </a:lnTo>
                    <a:lnTo>
                      <a:pt x="20" y="6"/>
                    </a:lnTo>
                    <a:lnTo>
                      <a:pt x="28" y="10"/>
                    </a:lnTo>
                    <a:lnTo>
                      <a:pt x="35" y="17"/>
                    </a:lnTo>
                    <a:lnTo>
                      <a:pt x="45" y="24"/>
                    </a:lnTo>
                    <a:lnTo>
                      <a:pt x="54" y="31"/>
                    </a:lnTo>
                    <a:lnTo>
                      <a:pt x="61" y="38"/>
                    </a:lnTo>
                    <a:lnTo>
                      <a:pt x="67" y="42"/>
                    </a:lnTo>
                    <a:lnTo>
                      <a:pt x="68" y="44"/>
                    </a:lnTo>
                    <a:lnTo>
                      <a:pt x="70" y="49"/>
                    </a:lnTo>
                    <a:lnTo>
                      <a:pt x="66" y="49"/>
                    </a:lnTo>
                    <a:lnTo>
                      <a:pt x="63" y="48"/>
                    </a:lnTo>
                    <a:lnTo>
                      <a:pt x="57" y="45"/>
                    </a:lnTo>
                    <a:lnTo>
                      <a:pt x="48" y="41"/>
                    </a:lnTo>
                    <a:lnTo>
                      <a:pt x="38" y="35"/>
                    </a:lnTo>
                    <a:lnTo>
                      <a:pt x="28" y="31"/>
                    </a:lnTo>
                    <a:lnTo>
                      <a:pt x="17" y="26"/>
                    </a:lnTo>
                    <a:lnTo>
                      <a:pt x="10" y="21"/>
                    </a:lnTo>
                    <a:lnTo>
                      <a:pt x="6" y="2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1" name="Google Shape;521;p18"/>
              <p:cNvSpPr/>
              <p:nvPr/>
            </p:nvSpPr>
            <p:spPr>
              <a:xfrm>
                <a:off x="3048" y="4988"/>
                <a:ext cx="29" cy="17"/>
              </a:xfrm>
              <a:custGeom>
                <a:rect b="b" l="l" r="r" t="t"/>
                <a:pathLst>
                  <a:path extrusionOk="0" h="53" w="89">
                    <a:moveTo>
                      <a:pt x="17" y="50"/>
                    </a:moveTo>
                    <a:lnTo>
                      <a:pt x="16" y="51"/>
                    </a:lnTo>
                    <a:lnTo>
                      <a:pt x="15" y="51"/>
                    </a:lnTo>
                    <a:lnTo>
                      <a:pt x="12" y="53"/>
                    </a:lnTo>
                    <a:lnTo>
                      <a:pt x="10" y="53"/>
                    </a:lnTo>
                    <a:lnTo>
                      <a:pt x="6" y="51"/>
                    </a:lnTo>
                    <a:lnTo>
                      <a:pt x="3" y="49"/>
                    </a:lnTo>
                    <a:lnTo>
                      <a:pt x="1" y="46"/>
                    </a:lnTo>
                    <a:lnTo>
                      <a:pt x="0" y="42"/>
                    </a:lnTo>
                    <a:lnTo>
                      <a:pt x="0" y="39"/>
                    </a:lnTo>
                    <a:lnTo>
                      <a:pt x="1" y="36"/>
                    </a:lnTo>
                    <a:lnTo>
                      <a:pt x="4" y="35"/>
                    </a:lnTo>
                    <a:lnTo>
                      <a:pt x="6" y="33"/>
                    </a:lnTo>
                    <a:lnTo>
                      <a:pt x="10" y="30"/>
                    </a:lnTo>
                    <a:lnTo>
                      <a:pt x="20" y="26"/>
                    </a:lnTo>
                    <a:lnTo>
                      <a:pt x="32" y="22"/>
                    </a:lnTo>
                    <a:lnTo>
                      <a:pt x="47" y="15"/>
                    </a:lnTo>
                    <a:lnTo>
                      <a:pt x="60" y="9"/>
                    </a:lnTo>
                    <a:lnTo>
                      <a:pt x="71" y="4"/>
                    </a:lnTo>
                    <a:lnTo>
                      <a:pt x="80" y="1"/>
                    </a:lnTo>
                    <a:lnTo>
                      <a:pt x="83" y="0"/>
                    </a:lnTo>
                    <a:lnTo>
                      <a:pt x="89" y="0"/>
                    </a:lnTo>
                    <a:lnTo>
                      <a:pt x="87" y="4"/>
                    </a:lnTo>
                    <a:lnTo>
                      <a:pt x="84" y="5"/>
                    </a:lnTo>
                    <a:lnTo>
                      <a:pt x="77" y="11"/>
                    </a:lnTo>
                    <a:lnTo>
                      <a:pt x="67" y="18"/>
                    </a:lnTo>
                    <a:lnTo>
                      <a:pt x="54" y="26"/>
                    </a:lnTo>
                    <a:lnTo>
                      <a:pt x="42" y="35"/>
                    </a:lnTo>
                    <a:lnTo>
                      <a:pt x="31" y="42"/>
                    </a:lnTo>
                    <a:lnTo>
                      <a:pt x="22" y="47"/>
                    </a:lnTo>
                    <a:lnTo>
                      <a:pt x="17" y="5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2" name="Google Shape;522;p18"/>
              <p:cNvSpPr/>
              <p:nvPr/>
            </p:nvSpPr>
            <p:spPr>
              <a:xfrm>
                <a:off x="3203" y="5201"/>
                <a:ext cx="34" cy="23"/>
              </a:xfrm>
              <a:custGeom>
                <a:rect b="b" l="l" r="r" t="t"/>
                <a:pathLst>
                  <a:path extrusionOk="0" h="69" w="103">
                    <a:moveTo>
                      <a:pt x="9" y="24"/>
                    </a:moveTo>
                    <a:lnTo>
                      <a:pt x="7" y="22"/>
                    </a:lnTo>
                    <a:lnTo>
                      <a:pt x="6" y="21"/>
                    </a:lnTo>
                    <a:lnTo>
                      <a:pt x="3" y="18"/>
                    </a:lnTo>
                    <a:lnTo>
                      <a:pt x="2" y="17"/>
                    </a:lnTo>
                    <a:lnTo>
                      <a:pt x="0" y="13"/>
                    </a:lnTo>
                    <a:lnTo>
                      <a:pt x="0" y="8"/>
                    </a:lnTo>
                    <a:lnTo>
                      <a:pt x="2" y="6"/>
                    </a:lnTo>
                    <a:lnTo>
                      <a:pt x="4" y="1"/>
                    </a:lnTo>
                    <a:lnTo>
                      <a:pt x="7" y="0"/>
                    </a:lnTo>
                    <a:lnTo>
                      <a:pt x="10" y="0"/>
                    </a:lnTo>
                    <a:lnTo>
                      <a:pt x="13" y="0"/>
                    </a:lnTo>
                    <a:lnTo>
                      <a:pt x="16" y="0"/>
                    </a:lnTo>
                    <a:lnTo>
                      <a:pt x="22" y="0"/>
                    </a:lnTo>
                    <a:lnTo>
                      <a:pt x="32" y="0"/>
                    </a:lnTo>
                    <a:lnTo>
                      <a:pt x="42" y="1"/>
                    </a:lnTo>
                    <a:lnTo>
                      <a:pt x="52" y="4"/>
                    </a:lnTo>
                    <a:lnTo>
                      <a:pt x="58" y="6"/>
                    </a:lnTo>
                    <a:lnTo>
                      <a:pt x="66" y="6"/>
                    </a:lnTo>
                    <a:lnTo>
                      <a:pt x="73" y="7"/>
                    </a:lnTo>
                    <a:lnTo>
                      <a:pt x="80" y="8"/>
                    </a:lnTo>
                    <a:lnTo>
                      <a:pt x="87" y="8"/>
                    </a:lnTo>
                    <a:lnTo>
                      <a:pt x="93" y="10"/>
                    </a:lnTo>
                    <a:lnTo>
                      <a:pt x="98" y="11"/>
                    </a:lnTo>
                    <a:lnTo>
                      <a:pt x="99" y="13"/>
                    </a:lnTo>
                    <a:lnTo>
                      <a:pt x="101" y="15"/>
                    </a:lnTo>
                    <a:lnTo>
                      <a:pt x="103" y="18"/>
                    </a:lnTo>
                    <a:lnTo>
                      <a:pt x="103" y="21"/>
                    </a:lnTo>
                    <a:lnTo>
                      <a:pt x="102" y="24"/>
                    </a:lnTo>
                    <a:lnTo>
                      <a:pt x="99" y="31"/>
                    </a:lnTo>
                    <a:lnTo>
                      <a:pt x="96" y="41"/>
                    </a:lnTo>
                    <a:lnTo>
                      <a:pt x="92" y="50"/>
                    </a:lnTo>
                    <a:lnTo>
                      <a:pt x="89" y="57"/>
                    </a:lnTo>
                    <a:lnTo>
                      <a:pt x="86" y="63"/>
                    </a:lnTo>
                    <a:lnTo>
                      <a:pt x="83" y="67"/>
                    </a:lnTo>
                    <a:lnTo>
                      <a:pt x="79" y="69"/>
                    </a:lnTo>
                    <a:lnTo>
                      <a:pt x="73" y="69"/>
                    </a:lnTo>
                    <a:lnTo>
                      <a:pt x="63" y="66"/>
                    </a:lnTo>
                    <a:lnTo>
                      <a:pt x="51" y="63"/>
                    </a:lnTo>
                    <a:lnTo>
                      <a:pt x="39" y="60"/>
                    </a:lnTo>
                    <a:lnTo>
                      <a:pt x="32" y="59"/>
                    </a:lnTo>
                    <a:lnTo>
                      <a:pt x="29" y="57"/>
                    </a:lnTo>
                    <a:lnTo>
                      <a:pt x="32" y="53"/>
                    </a:lnTo>
                    <a:lnTo>
                      <a:pt x="38" y="50"/>
                    </a:lnTo>
                    <a:lnTo>
                      <a:pt x="47" y="49"/>
                    </a:lnTo>
                    <a:lnTo>
                      <a:pt x="31" y="42"/>
                    </a:lnTo>
                    <a:lnTo>
                      <a:pt x="22" y="35"/>
                    </a:lnTo>
                    <a:lnTo>
                      <a:pt x="15" y="29"/>
                    </a:lnTo>
                    <a:lnTo>
                      <a:pt x="9"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3" name="Google Shape;523;p18"/>
              <p:cNvSpPr/>
              <p:nvPr/>
            </p:nvSpPr>
            <p:spPr>
              <a:xfrm>
                <a:off x="3203" y="5200"/>
                <a:ext cx="8" cy="8"/>
              </a:xfrm>
              <a:custGeom>
                <a:rect b="b" l="l" r="r" t="t"/>
                <a:pathLst>
                  <a:path extrusionOk="0" h="23" w="23">
                    <a:moveTo>
                      <a:pt x="19" y="22"/>
                    </a:moveTo>
                    <a:lnTo>
                      <a:pt x="22" y="17"/>
                    </a:lnTo>
                    <a:lnTo>
                      <a:pt x="23" y="13"/>
                    </a:lnTo>
                    <a:lnTo>
                      <a:pt x="23" y="10"/>
                    </a:lnTo>
                    <a:lnTo>
                      <a:pt x="20" y="6"/>
                    </a:lnTo>
                    <a:lnTo>
                      <a:pt x="16" y="3"/>
                    </a:lnTo>
                    <a:lnTo>
                      <a:pt x="13" y="0"/>
                    </a:lnTo>
                    <a:lnTo>
                      <a:pt x="9" y="0"/>
                    </a:lnTo>
                    <a:lnTo>
                      <a:pt x="4" y="3"/>
                    </a:lnTo>
                    <a:lnTo>
                      <a:pt x="2" y="8"/>
                    </a:lnTo>
                    <a:lnTo>
                      <a:pt x="0" y="10"/>
                    </a:lnTo>
                    <a:lnTo>
                      <a:pt x="0" y="15"/>
                    </a:lnTo>
                    <a:lnTo>
                      <a:pt x="2" y="19"/>
                    </a:lnTo>
                    <a:lnTo>
                      <a:pt x="6" y="22"/>
                    </a:lnTo>
                    <a:lnTo>
                      <a:pt x="10" y="23"/>
                    </a:lnTo>
                    <a:lnTo>
                      <a:pt x="15" y="23"/>
                    </a:lnTo>
                    <a:lnTo>
                      <a:pt x="19"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4" name="Google Shape;524;p18"/>
              <p:cNvSpPr/>
              <p:nvPr/>
            </p:nvSpPr>
            <p:spPr>
              <a:xfrm>
                <a:off x="3111" y="5077"/>
                <a:ext cx="100" cy="131"/>
              </a:xfrm>
              <a:custGeom>
                <a:rect b="b" l="l" r="r" t="t"/>
                <a:pathLst>
                  <a:path extrusionOk="0" h="394" w="300">
                    <a:moveTo>
                      <a:pt x="143" y="335"/>
                    </a:moveTo>
                    <a:lnTo>
                      <a:pt x="136" y="331"/>
                    </a:lnTo>
                    <a:lnTo>
                      <a:pt x="126" y="324"/>
                    </a:lnTo>
                    <a:lnTo>
                      <a:pt x="115" y="317"/>
                    </a:lnTo>
                    <a:lnTo>
                      <a:pt x="105" y="309"/>
                    </a:lnTo>
                    <a:lnTo>
                      <a:pt x="95" y="302"/>
                    </a:lnTo>
                    <a:lnTo>
                      <a:pt x="86" y="295"/>
                    </a:lnTo>
                    <a:lnTo>
                      <a:pt x="79" y="289"/>
                    </a:lnTo>
                    <a:lnTo>
                      <a:pt x="73" y="286"/>
                    </a:lnTo>
                    <a:lnTo>
                      <a:pt x="66" y="284"/>
                    </a:lnTo>
                    <a:lnTo>
                      <a:pt x="61" y="278"/>
                    </a:lnTo>
                    <a:lnTo>
                      <a:pt x="59" y="274"/>
                    </a:lnTo>
                    <a:lnTo>
                      <a:pt x="57" y="267"/>
                    </a:lnTo>
                    <a:lnTo>
                      <a:pt x="53" y="253"/>
                    </a:lnTo>
                    <a:lnTo>
                      <a:pt x="45" y="230"/>
                    </a:lnTo>
                    <a:lnTo>
                      <a:pt x="37" y="206"/>
                    </a:lnTo>
                    <a:lnTo>
                      <a:pt x="31" y="188"/>
                    </a:lnTo>
                    <a:lnTo>
                      <a:pt x="25" y="163"/>
                    </a:lnTo>
                    <a:lnTo>
                      <a:pt x="16" y="120"/>
                    </a:lnTo>
                    <a:lnTo>
                      <a:pt x="8" y="79"/>
                    </a:lnTo>
                    <a:lnTo>
                      <a:pt x="2" y="56"/>
                    </a:lnTo>
                    <a:lnTo>
                      <a:pt x="0" y="35"/>
                    </a:lnTo>
                    <a:lnTo>
                      <a:pt x="5" y="19"/>
                    </a:lnTo>
                    <a:lnTo>
                      <a:pt x="16" y="7"/>
                    </a:lnTo>
                    <a:lnTo>
                      <a:pt x="31" y="2"/>
                    </a:lnTo>
                    <a:lnTo>
                      <a:pt x="48" y="0"/>
                    </a:lnTo>
                    <a:lnTo>
                      <a:pt x="64" y="6"/>
                    </a:lnTo>
                    <a:lnTo>
                      <a:pt x="78" y="17"/>
                    </a:lnTo>
                    <a:lnTo>
                      <a:pt x="86" y="35"/>
                    </a:lnTo>
                    <a:lnTo>
                      <a:pt x="91" y="55"/>
                    </a:lnTo>
                    <a:lnTo>
                      <a:pt x="92" y="75"/>
                    </a:lnTo>
                    <a:lnTo>
                      <a:pt x="95" y="97"/>
                    </a:lnTo>
                    <a:lnTo>
                      <a:pt x="99" y="124"/>
                    </a:lnTo>
                    <a:lnTo>
                      <a:pt x="105" y="155"/>
                    </a:lnTo>
                    <a:lnTo>
                      <a:pt x="110" y="187"/>
                    </a:lnTo>
                    <a:lnTo>
                      <a:pt x="112" y="215"/>
                    </a:lnTo>
                    <a:lnTo>
                      <a:pt x="114" y="230"/>
                    </a:lnTo>
                    <a:lnTo>
                      <a:pt x="115" y="236"/>
                    </a:lnTo>
                    <a:lnTo>
                      <a:pt x="117" y="240"/>
                    </a:lnTo>
                    <a:lnTo>
                      <a:pt x="120" y="244"/>
                    </a:lnTo>
                    <a:lnTo>
                      <a:pt x="124" y="246"/>
                    </a:lnTo>
                    <a:lnTo>
                      <a:pt x="127" y="247"/>
                    </a:lnTo>
                    <a:lnTo>
                      <a:pt x="131" y="250"/>
                    </a:lnTo>
                    <a:lnTo>
                      <a:pt x="137" y="253"/>
                    </a:lnTo>
                    <a:lnTo>
                      <a:pt x="143" y="257"/>
                    </a:lnTo>
                    <a:lnTo>
                      <a:pt x="150" y="263"/>
                    </a:lnTo>
                    <a:lnTo>
                      <a:pt x="158" y="268"/>
                    </a:lnTo>
                    <a:lnTo>
                      <a:pt x="166" y="275"/>
                    </a:lnTo>
                    <a:lnTo>
                      <a:pt x="175" y="284"/>
                    </a:lnTo>
                    <a:lnTo>
                      <a:pt x="185" y="292"/>
                    </a:lnTo>
                    <a:lnTo>
                      <a:pt x="197" y="302"/>
                    </a:lnTo>
                    <a:lnTo>
                      <a:pt x="209" y="312"/>
                    </a:lnTo>
                    <a:lnTo>
                      <a:pt x="222" y="320"/>
                    </a:lnTo>
                    <a:lnTo>
                      <a:pt x="233" y="330"/>
                    </a:lnTo>
                    <a:lnTo>
                      <a:pt x="246" y="338"/>
                    </a:lnTo>
                    <a:lnTo>
                      <a:pt x="258" y="347"/>
                    </a:lnTo>
                    <a:lnTo>
                      <a:pt x="268" y="354"/>
                    </a:lnTo>
                    <a:lnTo>
                      <a:pt x="276" y="358"/>
                    </a:lnTo>
                    <a:lnTo>
                      <a:pt x="284" y="363"/>
                    </a:lnTo>
                    <a:lnTo>
                      <a:pt x="292" y="368"/>
                    </a:lnTo>
                    <a:lnTo>
                      <a:pt x="296" y="370"/>
                    </a:lnTo>
                    <a:lnTo>
                      <a:pt x="297" y="372"/>
                    </a:lnTo>
                    <a:lnTo>
                      <a:pt x="299" y="375"/>
                    </a:lnTo>
                    <a:lnTo>
                      <a:pt x="300" y="378"/>
                    </a:lnTo>
                    <a:lnTo>
                      <a:pt x="300" y="380"/>
                    </a:lnTo>
                    <a:lnTo>
                      <a:pt x="300" y="385"/>
                    </a:lnTo>
                    <a:lnTo>
                      <a:pt x="299" y="389"/>
                    </a:lnTo>
                    <a:lnTo>
                      <a:pt x="297" y="392"/>
                    </a:lnTo>
                    <a:lnTo>
                      <a:pt x="293" y="394"/>
                    </a:lnTo>
                    <a:lnTo>
                      <a:pt x="292" y="394"/>
                    </a:lnTo>
                    <a:lnTo>
                      <a:pt x="289" y="394"/>
                    </a:lnTo>
                    <a:lnTo>
                      <a:pt x="287" y="394"/>
                    </a:lnTo>
                    <a:lnTo>
                      <a:pt x="284" y="393"/>
                    </a:lnTo>
                    <a:lnTo>
                      <a:pt x="279" y="392"/>
                    </a:lnTo>
                    <a:lnTo>
                      <a:pt x="268" y="389"/>
                    </a:lnTo>
                    <a:lnTo>
                      <a:pt x="254" y="385"/>
                    </a:lnTo>
                    <a:lnTo>
                      <a:pt x="235" y="378"/>
                    </a:lnTo>
                    <a:lnTo>
                      <a:pt x="214" y="370"/>
                    </a:lnTo>
                    <a:lnTo>
                      <a:pt x="191" y="361"/>
                    </a:lnTo>
                    <a:lnTo>
                      <a:pt x="166" y="349"/>
                    </a:lnTo>
                    <a:lnTo>
                      <a:pt x="143" y="33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5" name="Google Shape;525;p18"/>
              <p:cNvSpPr/>
              <p:nvPr/>
            </p:nvSpPr>
            <p:spPr>
              <a:xfrm>
                <a:off x="3203" y="5201"/>
                <a:ext cx="8" cy="7"/>
              </a:xfrm>
              <a:custGeom>
                <a:rect b="b" l="l" r="r" t="t"/>
                <a:pathLst>
                  <a:path extrusionOk="0" h="21" w="23">
                    <a:moveTo>
                      <a:pt x="15" y="21"/>
                    </a:moveTo>
                    <a:lnTo>
                      <a:pt x="19" y="20"/>
                    </a:lnTo>
                    <a:lnTo>
                      <a:pt x="22" y="15"/>
                    </a:lnTo>
                    <a:lnTo>
                      <a:pt x="23" y="13"/>
                    </a:lnTo>
                    <a:lnTo>
                      <a:pt x="22" y="7"/>
                    </a:lnTo>
                    <a:lnTo>
                      <a:pt x="20" y="3"/>
                    </a:lnTo>
                    <a:lnTo>
                      <a:pt x="18" y="1"/>
                    </a:lnTo>
                    <a:lnTo>
                      <a:pt x="13" y="0"/>
                    </a:lnTo>
                    <a:lnTo>
                      <a:pt x="9" y="0"/>
                    </a:lnTo>
                    <a:lnTo>
                      <a:pt x="4" y="1"/>
                    </a:lnTo>
                    <a:lnTo>
                      <a:pt x="2" y="4"/>
                    </a:lnTo>
                    <a:lnTo>
                      <a:pt x="0" y="8"/>
                    </a:lnTo>
                    <a:lnTo>
                      <a:pt x="0" y="14"/>
                    </a:lnTo>
                    <a:lnTo>
                      <a:pt x="2" y="18"/>
                    </a:lnTo>
                    <a:lnTo>
                      <a:pt x="6" y="20"/>
                    </a:lnTo>
                    <a:lnTo>
                      <a:pt x="10" y="21"/>
                    </a:lnTo>
                    <a:lnTo>
                      <a:pt x="15"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6" name="Google Shape;526;p18"/>
              <p:cNvSpPr/>
              <p:nvPr/>
            </p:nvSpPr>
            <p:spPr>
              <a:xfrm>
                <a:off x="3120" y="5090"/>
                <a:ext cx="8" cy="7"/>
              </a:xfrm>
              <a:custGeom>
                <a:rect b="b" l="l" r="r" t="t"/>
                <a:pathLst>
                  <a:path extrusionOk="0" h="22" w="23">
                    <a:moveTo>
                      <a:pt x="15" y="22"/>
                    </a:moveTo>
                    <a:lnTo>
                      <a:pt x="19" y="19"/>
                    </a:lnTo>
                    <a:lnTo>
                      <a:pt x="22" y="16"/>
                    </a:lnTo>
                    <a:lnTo>
                      <a:pt x="23" y="12"/>
                    </a:lnTo>
                    <a:lnTo>
                      <a:pt x="22" y="8"/>
                    </a:lnTo>
                    <a:lnTo>
                      <a:pt x="20" y="4"/>
                    </a:lnTo>
                    <a:lnTo>
                      <a:pt x="17" y="1"/>
                    </a:lnTo>
                    <a:lnTo>
                      <a:pt x="13" y="0"/>
                    </a:lnTo>
                    <a:lnTo>
                      <a:pt x="7" y="0"/>
                    </a:lnTo>
                    <a:lnTo>
                      <a:pt x="3" y="2"/>
                    </a:lnTo>
                    <a:lnTo>
                      <a:pt x="1" y="5"/>
                    </a:lnTo>
                    <a:lnTo>
                      <a:pt x="0" y="9"/>
                    </a:lnTo>
                    <a:lnTo>
                      <a:pt x="0" y="14"/>
                    </a:lnTo>
                    <a:lnTo>
                      <a:pt x="1" y="18"/>
                    </a:lnTo>
                    <a:lnTo>
                      <a:pt x="6" y="21"/>
                    </a:lnTo>
                    <a:lnTo>
                      <a:pt x="10" y="22"/>
                    </a:lnTo>
                    <a:lnTo>
                      <a:pt x="15"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7" name="Google Shape;527;p18"/>
              <p:cNvSpPr/>
              <p:nvPr/>
            </p:nvSpPr>
            <p:spPr>
              <a:xfrm>
                <a:off x="3108" y="5074"/>
                <a:ext cx="98" cy="138"/>
              </a:xfrm>
              <a:custGeom>
                <a:rect b="b" l="l" r="r" t="t"/>
                <a:pathLst>
                  <a:path extrusionOk="0" h="414" w="294">
                    <a:moveTo>
                      <a:pt x="253" y="414"/>
                    </a:moveTo>
                    <a:lnTo>
                      <a:pt x="256" y="413"/>
                    </a:lnTo>
                    <a:lnTo>
                      <a:pt x="262" y="407"/>
                    </a:lnTo>
                    <a:lnTo>
                      <a:pt x="269" y="400"/>
                    </a:lnTo>
                    <a:lnTo>
                      <a:pt x="278" y="390"/>
                    </a:lnTo>
                    <a:lnTo>
                      <a:pt x="286" y="382"/>
                    </a:lnTo>
                    <a:lnTo>
                      <a:pt x="291" y="373"/>
                    </a:lnTo>
                    <a:lnTo>
                      <a:pt x="294" y="366"/>
                    </a:lnTo>
                    <a:lnTo>
                      <a:pt x="294" y="362"/>
                    </a:lnTo>
                    <a:lnTo>
                      <a:pt x="290" y="358"/>
                    </a:lnTo>
                    <a:lnTo>
                      <a:pt x="280" y="351"/>
                    </a:lnTo>
                    <a:lnTo>
                      <a:pt x="268" y="341"/>
                    </a:lnTo>
                    <a:lnTo>
                      <a:pt x="253" y="331"/>
                    </a:lnTo>
                    <a:lnTo>
                      <a:pt x="239" y="321"/>
                    </a:lnTo>
                    <a:lnTo>
                      <a:pt x="226" y="312"/>
                    </a:lnTo>
                    <a:lnTo>
                      <a:pt x="214" y="303"/>
                    </a:lnTo>
                    <a:lnTo>
                      <a:pt x="207" y="296"/>
                    </a:lnTo>
                    <a:lnTo>
                      <a:pt x="200" y="289"/>
                    </a:lnTo>
                    <a:lnTo>
                      <a:pt x="191" y="281"/>
                    </a:lnTo>
                    <a:lnTo>
                      <a:pt x="182" y="272"/>
                    </a:lnTo>
                    <a:lnTo>
                      <a:pt x="172" y="263"/>
                    </a:lnTo>
                    <a:lnTo>
                      <a:pt x="163" y="254"/>
                    </a:lnTo>
                    <a:lnTo>
                      <a:pt x="154" y="246"/>
                    </a:lnTo>
                    <a:lnTo>
                      <a:pt x="147" y="241"/>
                    </a:lnTo>
                    <a:lnTo>
                      <a:pt x="143" y="240"/>
                    </a:lnTo>
                    <a:lnTo>
                      <a:pt x="137" y="241"/>
                    </a:lnTo>
                    <a:lnTo>
                      <a:pt x="133" y="240"/>
                    </a:lnTo>
                    <a:lnTo>
                      <a:pt x="133" y="237"/>
                    </a:lnTo>
                    <a:lnTo>
                      <a:pt x="134" y="233"/>
                    </a:lnTo>
                    <a:lnTo>
                      <a:pt x="137" y="229"/>
                    </a:lnTo>
                    <a:lnTo>
                      <a:pt x="137" y="225"/>
                    </a:lnTo>
                    <a:lnTo>
                      <a:pt x="134" y="220"/>
                    </a:lnTo>
                    <a:lnTo>
                      <a:pt x="130" y="218"/>
                    </a:lnTo>
                    <a:lnTo>
                      <a:pt x="124" y="216"/>
                    </a:lnTo>
                    <a:lnTo>
                      <a:pt x="124" y="215"/>
                    </a:lnTo>
                    <a:lnTo>
                      <a:pt x="124" y="211"/>
                    </a:lnTo>
                    <a:lnTo>
                      <a:pt x="127" y="204"/>
                    </a:lnTo>
                    <a:lnTo>
                      <a:pt x="128" y="194"/>
                    </a:lnTo>
                    <a:lnTo>
                      <a:pt x="128" y="180"/>
                    </a:lnTo>
                    <a:lnTo>
                      <a:pt x="127" y="164"/>
                    </a:lnTo>
                    <a:lnTo>
                      <a:pt x="124" y="149"/>
                    </a:lnTo>
                    <a:lnTo>
                      <a:pt x="118" y="117"/>
                    </a:lnTo>
                    <a:lnTo>
                      <a:pt x="112" y="89"/>
                    </a:lnTo>
                    <a:lnTo>
                      <a:pt x="108" y="63"/>
                    </a:lnTo>
                    <a:lnTo>
                      <a:pt x="102" y="41"/>
                    </a:lnTo>
                    <a:lnTo>
                      <a:pt x="95" y="24"/>
                    </a:lnTo>
                    <a:lnTo>
                      <a:pt x="83" y="12"/>
                    </a:lnTo>
                    <a:lnTo>
                      <a:pt x="67" y="3"/>
                    </a:lnTo>
                    <a:lnTo>
                      <a:pt x="47" y="0"/>
                    </a:lnTo>
                    <a:lnTo>
                      <a:pt x="42" y="0"/>
                    </a:lnTo>
                    <a:lnTo>
                      <a:pt x="35" y="3"/>
                    </a:lnTo>
                    <a:lnTo>
                      <a:pt x="28" y="6"/>
                    </a:lnTo>
                    <a:lnTo>
                      <a:pt x="19" y="10"/>
                    </a:lnTo>
                    <a:lnTo>
                      <a:pt x="12" y="17"/>
                    </a:lnTo>
                    <a:lnTo>
                      <a:pt x="6" y="26"/>
                    </a:lnTo>
                    <a:lnTo>
                      <a:pt x="1" y="35"/>
                    </a:lnTo>
                    <a:lnTo>
                      <a:pt x="0" y="48"/>
                    </a:lnTo>
                    <a:lnTo>
                      <a:pt x="9" y="115"/>
                    </a:lnTo>
                    <a:lnTo>
                      <a:pt x="23" y="181"/>
                    </a:lnTo>
                    <a:lnTo>
                      <a:pt x="36" y="236"/>
                    </a:lnTo>
                    <a:lnTo>
                      <a:pt x="42" y="265"/>
                    </a:lnTo>
                    <a:lnTo>
                      <a:pt x="44" y="277"/>
                    </a:lnTo>
                    <a:lnTo>
                      <a:pt x="48" y="284"/>
                    </a:lnTo>
                    <a:lnTo>
                      <a:pt x="54" y="288"/>
                    </a:lnTo>
                    <a:lnTo>
                      <a:pt x="60" y="292"/>
                    </a:lnTo>
                    <a:lnTo>
                      <a:pt x="64" y="295"/>
                    </a:lnTo>
                    <a:lnTo>
                      <a:pt x="70" y="299"/>
                    </a:lnTo>
                    <a:lnTo>
                      <a:pt x="76" y="303"/>
                    </a:lnTo>
                    <a:lnTo>
                      <a:pt x="82" y="309"/>
                    </a:lnTo>
                    <a:lnTo>
                      <a:pt x="89" y="314"/>
                    </a:lnTo>
                    <a:lnTo>
                      <a:pt x="95" y="320"/>
                    </a:lnTo>
                    <a:lnTo>
                      <a:pt x="101" y="324"/>
                    </a:lnTo>
                    <a:lnTo>
                      <a:pt x="103" y="327"/>
                    </a:lnTo>
                    <a:lnTo>
                      <a:pt x="108" y="331"/>
                    </a:lnTo>
                    <a:lnTo>
                      <a:pt x="114" y="335"/>
                    </a:lnTo>
                    <a:lnTo>
                      <a:pt x="122" y="341"/>
                    </a:lnTo>
                    <a:lnTo>
                      <a:pt x="131" y="348"/>
                    </a:lnTo>
                    <a:lnTo>
                      <a:pt x="141" y="354"/>
                    </a:lnTo>
                    <a:lnTo>
                      <a:pt x="150" y="359"/>
                    </a:lnTo>
                    <a:lnTo>
                      <a:pt x="159" y="363"/>
                    </a:lnTo>
                    <a:lnTo>
                      <a:pt x="166" y="366"/>
                    </a:lnTo>
                    <a:lnTo>
                      <a:pt x="173" y="369"/>
                    </a:lnTo>
                    <a:lnTo>
                      <a:pt x="185" y="376"/>
                    </a:lnTo>
                    <a:lnTo>
                      <a:pt x="198" y="383"/>
                    </a:lnTo>
                    <a:lnTo>
                      <a:pt x="213" y="392"/>
                    </a:lnTo>
                    <a:lnTo>
                      <a:pt x="226" y="400"/>
                    </a:lnTo>
                    <a:lnTo>
                      <a:pt x="239" y="408"/>
                    </a:lnTo>
                    <a:lnTo>
                      <a:pt x="248" y="413"/>
                    </a:lnTo>
                    <a:lnTo>
                      <a:pt x="253" y="414"/>
                    </a:lnTo>
                    <a:close/>
                  </a:path>
                </a:pathLst>
              </a:custGeom>
              <a:solidFill>
                <a:srgbClr val="AD0A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8" name="Google Shape;528;p18"/>
              <p:cNvSpPr/>
              <p:nvPr/>
            </p:nvSpPr>
            <p:spPr>
              <a:xfrm>
                <a:off x="3196" y="5195"/>
                <a:ext cx="18" cy="19"/>
              </a:xfrm>
              <a:custGeom>
                <a:rect b="b" l="l" r="r" t="t"/>
                <a:pathLst>
                  <a:path extrusionOk="0" h="55" w="52">
                    <a:moveTo>
                      <a:pt x="32" y="0"/>
                    </a:moveTo>
                    <a:lnTo>
                      <a:pt x="29" y="9"/>
                    </a:lnTo>
                    <a:lnTo>
                      <a:pt x="20" y="20"/>
                    </a:lnTo>
                    <a:lnTo>
                      <a:pt x="10" y="33"/>
                    </a:lnTo>
                    <a:lnTo>
                      <a:pt x="0" y="44"/>
                    </a:lnTo>
                    <a:lnTo>
                      <a:pt x="5" y="48"/>
                    </a:lnTo>
                    <a:lnTo>
                      <a:pt x="11" y="51"/>
                    </a:lnTo>
                    <a:lnTo>
                      <a:pt x="17" y="55"/>
                    </a:lnTo>
                    <a:lnTo>
                      <a:pt x="20" y="55"/>
                    </a:lnTo>
                    <a:lnTo>
                      <a:pt x="32" y="48"/>
                    </a:lnTo>
                    <a:lnTo>
                      <a:pt x="42" y="36"/>
                    </a:lnTo>
                    <a:lnTo>
                      <a:pt x="49" y="23"/>
                    </a:lnTo>
                    <a:lnTo>
                      <a:pt x="52" y="13"/>
                    </a:lnTo>
                    <a:lnTo>
                      <a:pt x="46" y="9"/>
                    </a:lnTo>
                    <a:lnTo>
                      <a:pt x="40" y="5"/>
                    </a:lnTo>
                    <a:lnTo>
                      <a:pt x="35" y="2"/>
                    </a:lnTo>
                    <a:lnTo>
                      <a:pt x="32" y="0"/>
                    </a:lnTo>
                    <a:close/>
                  </a:path>
                </a:pathLst>
              </a:custGeom>
              <a:solidFill>
                <a:srgbClr val="F9CC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29" name="Google Shape;529;p18"/>
              <p:cNvSpPr/>
              <p:nvPr/>
            </p:nvSpPr>
            <p:spPr>
              <a:xfrm>
                <a:off x="3121" y="4992"/>
                <a:ext cx="63" cy="89"/>
              </a:xfrm>
              <a:custGeom>
                <a:rect b="b" l="l" r="r" t="t"/>
                <a:pathLst>
                  <a:path extrusionOk="0" h="266" w="188">
                    <a:moveTo>
                      <a:pt x="154" y="193"/>
                    </a:moveTo>
                    <a:lnTo>
                      <a:pt x="159" y="192"/>
                    </a:lnTo>
                    <a:lnTo>
                      <a:pt x="162" y="190"/>
                    </a:lnTo>
                    <a:lnTo>
                      <a:pt x="162" y="187"/>
                    </a:lnTo>
                    <a:lnTo>
                      <a:pt x="162" y="185"/>
                    </a:lnTo>
                    <a:lnTo>
                      <a:pt x="162" y="183"/>
                    </a:lnTo>
                    <a:lnTo>
                      <a:pt x="163" y="183"/>
                    </a:lnTo>
                    <a:lnTo>
                      <a:pt x="166" y="182"/>
                    </a:lnTo>
                    <a:lnTo>
                      <a:pt x="167" y="179"/>
                    </a:lnTo>
                    <a:lnTo>
                      <a:pt x="167" y="176"/>
                    </a:lnTo>
                    <a:lnTo>
                      <a:pt x="169" y="173"/>
                    </a:lnTo>
                    <a:lnTo>
                      <a:pt x="170" y="171"/>
                    </a:lnTo>
                    <a:lnTo>
                      <a:pt x="172" y="169"/>
                    </a:lnTo>
                    <a:lnTo>
                      <a:pt x="175" y="168"/>
                    </a:lnTo>
                    <a:lnTo>
                      <a:pt x="178" y="168"/>
                    </a:lnTo>
                    <a:lnTo>
                      <a:pt x="179" y="166"/>
                    </a:lnTo>
                    <a:lnTo>
                      <a:pt x="182" y="166"/>
                    </a:lnTo>
                    <a:lnTo>
                      <a:pt x="185" y="165"/>
                    </a:lnTo>
                    <a:lnTo>
                      <a:pt x="188" y="159"/>
                    </a:lnTo>
                    <a:lnTo>
                      <a:pt x="186" y="152"/>
                    </a:lnTo>
                    <a:lnTo>
                      <a:pt x="182" y="145"/>
                    </a:lnTo>
                    <a:lnTo>
                      <a:pt x="179" y="137"/>
                    </a:lnTo>
                    <a:lnTo>
                      <a:pt x="179" y="127"/>
                    </a:lnTo>
                    <a:lnTo>
                      <a:pt x="181" y="117"/>
                    </a:lnTo>
                    <a:lnTo>
                      <a:pt x="183" y="108"/>
                    </a:lnTo>
                    <a:lnTo>
                      <a:pt x="185" y="101"/>
                    </a:lnTo>
                    <a:lnTo>
                      <a:pt x="186" y="87"/>
                    </a:lnTo>
                    <a:lnTo>
                      <a:pt x="185" y="72"/>
                    </a:lnTo>
                    <a:lnTo>
                      <a:pt x="181" y="57"/>
                    </a:lnTo>
                    <a:lnTo>
                      <a:pt x="173" y="42"/>
                    </a:lnTo>
                    <a:lnTo>
                      <a:pt x="163" y="28"/>
                    </a:lnTo>
                    <a:lnTo>
                      <a:pt x="150" y="15"/>
                    </a:lnTo>
                    <a:lnTo>
                      <a:pt x="134" y="7"/>
                    </a:lnTo>
                    <a:lnTo>
                      <a:pt x="115" y="1"/>
                    </a:lnTo>
                    <a:lnTo>
                      <a:pt x="96" y="0"/>
                    </a:lnTo>
                    <a:lnTo>
                      <a:pt x="79" y="2"/>
                    </a:lnTo>
                    <a:lnTo>
                      <a:pt x="64" y="8"/>
                    </a:lnTo>
                    <a:lnTo>
                      <a:pt x="51" y="15"/>
                    </a:lnTo>
                    <a:lnTo>
                      <a:pt x="41" y="25"/>
                    </a:lnTo>
                    <a:lnTo>
                      <a:pt x="33" y="36"/>
                    </a:lnTo>
                    <a:lnTo>
                      <a:pt x="28" y="50"/>
                    </a:lnTo>
                    <a:lnTo>
                      <a:pt x="23" y="64"/>
                    </a:lnTo>
                    <a:lnTo>
                      <a:pt x="22" y="92"/>
                    </a:lnTo>
                    <a:lnTo>
                      <a:pt x="26" y="113"/>
                    </a:lnTo>
                    <a:lnTo>
                      <a:pt x="32" y="129"/>
                    </a:lnTo>
                    <a:lnTo>
                      <a:pt x="36" y="138"/>
                    </a:lnTo>
                    <a:lnTo>
                      <a:pt x="39" y="150"/>
                    </a:lnTo>
                    <a:lnTo>
                      <a:pt x="36" y="162"/>
                    </a:lnTo>
                    <a:lnTo>
                      <a:pt x="30" y="178"/>
                    </a:lnTo>
                    <a:lnTo>
                      <a:pt x="19" y="194"/>
                    </a:lnTo>
                    <a:lnTo>
                      <a:pt x="7" y="213"/>
                    </a:lnTo>
                    <a:lnTo>
                      <a:pt x="1" y="231"/>
                    </a:lnTo>
                    <a:lnTo>
                      <a:pt x="0" y="246"/>
                    </a:lnTo>
                    <a:lnTo>
                      <a:pt x="4" y="256"/>
                    </a:lnTo>
                    <a:lnTo>
                      <a:pt x="10" y="262"/>
                    </a:lnTo>
                    <a:lnTo>
                      <a:pt x="17" y="265"/>
                    </a:lnTo>
                    <a:lnTo>
                      <a:pt x="25" y="266"/>
                    </a:lnTo>
                    <a:lnTo>
                      <a:pt x="32" y="266"/>
                    </a:lnTo>
                    <a:lnTo>
                      <a:pt x="41" y="265"/>
                    </a:lnTo>
                    <a:lnTo>
                      <a:pt x="49" y="260"/>
                    </a:lnTo>
                    <a:lnTo>
                      <a:pt x="60" y="255"/>
                    </a:lnTo>
                    <a:lnTo>
                      <a:pt x="70" y="246"/>
                    </a:lnTo>
                    <a:lnTo>
                      <a:pt x="77" y="239"/>
                    </a:lnTo>
                    <a:lnTo>
                      <a:pt x="84" y="234"/>
                    </a:lnTo>
                    <a:lnTo>
                      <a:pt x="90" y="227"/>
                    </a:lnTo>
                    <a:lnTo>
                      <a:pt x="96" y="223"/>
                    </a:lnTo>
                    <a:lnTo>
                      <a:pt x="100" y="218"/>
                    </a:lnTo>
                    <a:lnTo>
                      <a:pt x="105" y="215"/>
                    </a:lnTo>
                    <a:lnTo>
                      <a:pt x="109" y="214"/>
                    </a:lnTo>
                    <a:lnTo>
                      <a:pt x="114" y="214"/>
                    </a:lnTo>
                    <a:lnTo>
                      <a:pt x="124" y="215"/>
                    </a:lnTo>
                    <a:lnTo>
                      <a:pt x="134" y="217"/>
                    </a:lnTo>
                    <a:lnTo>
                      <a:pt x="143" y="217"/>
                    </a:lnTo>
                    <a:lnTo>
                      <a:pt x="148" y="214"/>
                    </a:lnTo>
                    <a:lnTo>
                      <a:pt x="153" y="210"/>
                    </a:lnTo>
                    <a:lnTo>
                      <a:pt x="156" y="203"/>
                    </a:lnTo>
                    <a:lnTo>
                      <a:pt x="156" y="197"/>
                    </a:lnTo>
                    <a:lnTo>
                      <a:pt x="154" y="19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0" name="Google Shape;530;p18"/>
              <p:cNvSpPr/>
              <p:nvPr/>
            </p:nvSpPr>
            <p:spPr>
              <a:xfrm>
                <a:off x="3129" y="5067"/>
                <a:ext cx="8" cy="7"/>
              </a:xfrm>
              <a:custGeom>
                <a:rect b="b" l="l" r="r" t="t"/>
                <a:pathLst>
                  <a:path extrusionOk="0" h="22" w="23">
                    <a:moveTo>
                      <a:pt x="8" y="22"/>
                    </a:moveTo>
                    <a:lnTo>
                      <a:pt x="13" y="22"/>
                    </a:lnTo>
                    <a:lnTo>
                      <a:pt x="17" y="21"/>
                    </a:lnTo>
                    <a:lnTo>
                      <a:pt x="20" y="19"/>
                    </a:lnTo>
                    <a:lnTo>
                      <a:pt x="23" y="15"/>
                    </a:lnTo>
                    <a:lnTo>
                      <a:pt x="23" y="11"/>
                    </a:lnTo>
                    <a:lnTo>
                      <a:pt x="22" y="7"/>
                    </a:lnTo>
                    <a:lnTo>
                      <a:pt x="20" y="2"/>
                    </a:lnTo>
                    <a:lnTo>
                      <a:pt x="16" y="1"/>
                    </a:lnTo>
                    <a:lnTo>
                      <a:pt x="11" y="0"/>
                    </a:lnTo>
                    <a:lnTo>
                      <a:pt x="7" y="1"/>
                    </a:lnTo>
                    <a:lnTo>
                      <a:pt x="3" y="4"/>
                    </a:lnTo>
                    <a:lnTo>
                      <a:pt x="1" y="8"/>
                    </a:lnTo>
                    <a:lnTo>
                      <a:pt x="0" y="12"/>
                    </a:lnTo>
                    <a:lnTo>
                      <a:pt x="1" y="16"/>
                    </a:lnTo>
                    <a:lnTo>
                      <a:pt x="4" y="21"/>
                    </a:lnTo>
                    <a:lnTo>
                      <a:pt x="8"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1" name="Google Shape;531;p18"/>
              <p:cNvSpPr/>
              <p:nvPr/>
            </p:nvSpPr>
            <p:spPr>
              <a:xfrm>
                <a:off x="3149" y="5001"/>
                <a:ext cx="7" cy="8"/>
              </a:xfrm>
              <a:custGeom>
                <a:rect b="b" l="l" r="r" t="t"/>
                <a:pathLst>
                  <a:path extrusionOk="0" h="23" w="23">
                    <a:moveTo>
                      <a:pt x="7" y="21"/>
                    </a:moveTo>
                    <a:lnTo>
                      <a:pt x="13" y="23"/>
                    </a:lnTo>
                    <a:lnTo>
                      <a:pt x="17" y="21"/>
                    </a:lnTo>
                    <a:lnTo>
                      <a:pt x="20" y="18"/>
                    </a:lnTo>
                    <a:lnTo>
                      <a:pt x="22" y="14"/>
                    </a:lnTo>
                    <a:lnTo>
                      <a:pt x="23" y="10"/>
                    </a:lnTo>
                    <a:lnTo>
                      <a:pt x="22" y="6"/>
                    </a:lnTo>
                    <a:lnTo>
                      <a:pt x="19" y="2"/>
                    </a:lnTo>
                    <a:lnTo>
                      <a:pt x="14" y="0"/>
                    </a:lnTo>
                    <a:lnTo>
                      <a:pt x="10" y="0"/>
                    </a:lnTo>
                    <a:lnTo>
                      <a:pt x="6" y="2"/>
                    </a:lnTo>
                    <a:lnTo>
                      <a:pt x="3" y="3"/>
                    </a:lnTo>
                    <a:lnTo>
                      <a:pt x="0" y="7"/>
                    </a:lnTo>
                    <a:lnTo>
                      <a:pt x="0" y="11"/>
                    </a:lnTo>
                    <a:lnTo>
                      <a:pt x="1" y="16"/>
                    </a:lnTo>
                    <a:lnTo>
                      <a:pt x="3" y="20"/>
                    </a:lnTo>
                    <a:lnTo>
                      <a:pt x="7"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2" name="Google Shape;532;p18"/>
              <p:cNvSpPr/>
              <p:nvPr/>
            </p:nvSpPr>
            <p:spPr>
              <a:xfrm>
                <a:off x="3170" y="5027"/>
                <a:ext cx="9" cy="4"/>
              </a:xfrm>
              <a:custGeom>
                <a:rect b="b" l="l" r="r" t="t"/>
                <a:pathLst>
                  <a:path extrusionOk="0" h="11" w="29">
                    <a:moveTo>
                      <a:pt x="2" y="4"/>
                    </a:moveTo>
                    <a:lnTo>
                      <a:pt x="10" y="1"/>
                    </a:lnTo>
                    <a:lnTo>
                      <a:pt x="18" y="0"/>
                    </a:lnTo>
                    <a:lnTo>
                      <a:pt x="26" y="1"/>
                    </a:lnTo>
                    <a:lnTo>
                      <a:pt x="29" y="8"/>
                    </a:lnTo>
                    <a:lnTo>
                      <a:pt x="29" y="10"/>
                    </a:lnTo>
                    <a:lnTo>
                      <a:pt x="27" y="11"/>
                    </a:lnTo>
                    <a:lnTo>
                      <a:pt x="26" y="10"/>
                    </a:lnTo>
                    <a:lnTo>
                      <a:pt x="23" y="8"/>
                    </a:lnTo>
                    <a:lnTo>
                      <a:pt x="20" y="5"/>
                    </a:lnTo>
                    <a:lnTo>
                      <a:pt x="16" y="4"/>
                    </a:lnTo>
                    <a:lnTo>
                      <a:pt x="11" y="4"/>
                    </a:lnTo>
                    <a:lnTo>
                      <a:pt x="8" y="5"/>
                    </a:lnTo>
                    <a:lnTo>
                      <a:pt x="7" y="5"/>
                    </a:lnTo>
                    <a:lnTo>
                      <a:pt x="4" y="5"/>
                    </a:lnTo>
                    <a:lnTo>
                      <a:pt x="2" y="7"/>
                    </a:lnTo>
                    <a:lnTo>
                      <a:pt x="1" y="7"/>
                    </a:lnTo>
                    <a:lnTo>
                      <a:pt x="0" y="5"/>
                    </a:lnTo>
                    <a:lnTo>
                      <a:pt x="2"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3" name="Google Shape;533;p18"/>
              <p:cNvSpPr/>
              <p:nvPr/>
            </p:nvSpPr>
            <p:spPr>
              <a:xfrm>
                <a:off x="3169" y="5032"/>
                <a:ext cx="10" cy="5"/>
              </a:xfrm>
              <a:custGeom>
                <a:rect b="b" l="l" r="r" t="t"/>
                <a:pathLst>
                  <a:path extrusionOk="0" h="14" w="29">
                    <a:moveTo>
                      <a:pt x="19" y="10"/>
                    </a:moveTo>
                    <a:lnTo>
                      <a:pt x="20" y="11"/>
                    </a:lnTo>
                    <a:lnTo>
                      <a:pt x="22" y="13"/>
                    </a:lnTo>
                    <a:lnTo>
                      <a:pt x="22" y="14"/>
                    </a:lnTo>
                    <a:lnTo>
                      <a:pt x="20" y="14"/>
                    </a:lnTo>
                    <a:lnTo>
                      <a:pt x="19" y="14"/>
                    </a:lnTo>
                    <a:lnTo>
                      <a:pt x="18" y="13"/>
                    </a:lnTo>
                    <a:lnTo>
                      <a:pt x="15" y="10"/>
                    </a:lnTo>
                    <a:lnTo>
                      <a:pt x="12" y="7"/>
                    </a:lnTo>
                    <a:lnTo>
                      <a:pt x="7" y="6"/>
                    </a:lnTo>
                    <a:lnTo>
                      <a:pt x="4" y="4"/>
                    </a:lnTo>
                    <a:lnTo>
                      <a:pt x="2" y="3"/>
                    </a:lnTo>
                    <a:lnTo>
                      <a:pt x="0" y="2"/>
                    </a:lnTo>
                    <a:lnTo>
                      <a:pt x="2" y="0"/>
                    </a:lnTo>
                    <a:lnTo>
                      <a:pt x="6" y="2"/>
                    </a:lnTo>
                    <a:lnTo>
                      <a:pt x="10" y="2"/>
                    </a:lnTo>
                    <a:lnTo>
                      <a:pt x="15" y="2"/>
                    </a:lnTo>
                    <a:lnTo>
                      <a:pt x="20" y="2"/>
                    </a:lnTo>
                    <a:lnTo>
                      <a:pt x="23" y="2"/>
                    </a:lnTo>
                    <a:lnTo>
                      <a:pt x="26" y="0"/>
                    </a:lnTo>
                    <a:lnTo>
                      <a:pt x="28" y="0"/>
                    </a:lnTo>
                    <a:lnTo>
                      <a:pt x="29" y="2"/>
                    </a:lnTo>
                    <a:lnTo>
                      <a:pt x="28" y="3"/>
                    </a:lnTo>
                    <a:lnTo>
                      <a:pt x="26" y="4"/>
                    </a:lnTo>
                    <a:lnTo>
                      <a:pt x="23" y="6"/>
                    </a:lnTo>
                    <a:lnTo>
                      <a:pt x="22" y="7"/>
                    </a:lnTo>
                    <a:lnTo>
                      <a:pt x="20" y="7"/>
                    </a:lnTo>
                    <a:lnTo>
                      <a:pt x="20" y="9"/>
                    </a:lnTo>
                    <a:lnTo>
                      <a:pt x="19"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4" name="Google Shape;534;p18"/>
              <p:cNvSpPr/>
              <p:nvPr/>
            </p:nvSpPr>
            <p:spPr>
              <a:xfrm>
                <a:off x="3169" y="5051"/>
                <a:ext cx="8" cy="6"/>
              </a:xfrm>
              <a:custGeom>
                <a:rect b="b" l="l" r="r" t="t"/>
                <a:pathLst>
                  <a:path extrusionOk="0" h="17" w="24">
                    <a:moveTo>
                      <a:pt x="1" y="2"/>
                    </a:moveTo>
                    <a:lnTo>
                      <a:pt x="0" y="2"/>
                    </a:lnTo>
                    <a:lnTo>
                      <a:pt x="1" y="2"/>
                    </a:lnTo>
                    <a:lnTo>
                      <a:pt x="3" y="4"/>
                    </a:lnTo>
                    <a:lnTo>
                      <a:pt x="4" y="9"/>
                    </a:lnTo>
                    <a:lnTo>
                      <a:pt x="7" y="13"/>
                    </a:lnTo>
                    <a:lnTo>
                      <a:pt x="11" y="17"/>
                    </a:lnTo>
                    <a:lnTo>
                      <a:pt x="16" y="16"/>
                    </a:lnTo>
                    <a:lnTo>
                      <a:pt x="19" y="14"/>
                    </a:lnTo>
                    <a:lnTo>
                      <a:pt x="19" y="11"/>
                    </a:lnTo>
                    <a:lnTo>
                      <a:pt x="19" y="9"/>
                    </a:lnTo>
                    <a:lnTo>
                      <a:pt x="19" y="7"/>
                    </a:lnTo>
                    <a:lnTo>
                      <a:pt x="20" y="7"/>
                    </a:lnTo>
                    <a:lnTo>
                      <a:pt x="23" y="6"/>
                    </a:lnTo>
                    <a:lnTo>
                      <a:pt x="24" y="3"/>
                    </a:lnTo>
                    <a:lnTo>
                      <a:pt x="24" y="0"/>
                    </a:lnTo>
                    <a:lnTo>
                      <a:pt x="20" y="0"/>
                    </a:lnTo>
                    <a:lnTo>
                      <a:pt x="13" y="0"/>
                    </a:lnTo>
                    <a:lnTo>
                      <a:pt x="7" y="0"/>
                    </a:lnTo>
                    <a:lnTo>
                      <a:pt x="1" y="2"/>
                    </a:lnTo>
                    <a:close/>
                  </a:path>
                </a:pathLst>
              </a:custGeom>
              <a:solidFill>
                <a:srgbClr val="C147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5" name="Google Shape;535;p18"/>
              <p:cNvSpPr/>
              <p:nvPr/>
            </p:nvSpPr>
            <p:spPr>
              <a:xfrm>
                <a:off x="3169" y="5052"/>
                <a:ext cx="6" cy="2"/>
              </a:xfrm>
              <a:custGeom>
                <a:rect b="b" l="l" r="r" t="t"/>
                <a:pathLst>
                  <a:path extrusionOk="0" h="7" w="19">
                    <a:moveTo>
                      <a:pt x="1" y="0"/>
                    </a:moveTo>
                    <a:lnTo>
                      <a:pt x="4" y="1"/>
                    </a:lnTo>
                    <a:lnTo>
                      <a:pt x="10" y="4"/>
                    </a:lnTo>
                    <a:lnTo>
                      <a:pt x="16" y="5"/>
                    </a:lnTo>
                    <a:lnTo>
                      <a:pt x="19" y="7"/>
                    </a:lnTo>
                    <a:lnTo>
                      <a:pt x="19" y="5"/>
                    </a:lnTo>
                    <a:lnTo>
                      <a:pt x="14" y="4"/>
                    </a:lnTo>
                    <a:lnTo>
                      <a:pt x="10" y="2"/>
                    </a:lnTo>
                    <a:lnTo>
                      <a:pt x="4" y="1"/>
                    </a:lnTo>
                    <a:lnTo>
                      <a:pt x="1" y="0"/>
                    </a:lnTo>
                    <a:lnTo>
                      <a:pt x="0" y="0"/>
                    </a:lnTo>
                    <a:lnTo>
                      <a:pt x="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6" name="Google Shape;536;p18"/>
              <p:cNvSpPr/>
              <p:nvPr/>
            </p:nvSpPr>
            <p:spPr>
              <a:xfrm>
                <a:off x="3120" y="4985"/>
                <a:ext cx="73" cy="67"/>
              </a:xfrm>
              <a:custGeom>
                <a:rect b="b" l="l" r="r" t="t"/>
                <a:pathLst>
                  <a:path extrusionOk="0" h="200" w="217">
                    <a:moveTo>
                      <a:pt x="89" y="137"/>
                    </a:moveTo>
                    <a:lnTo>
                      <a:pt x="98" y="134"/>
                    </a:lnTo>
                    <a:lnTo>
                      <a:pt x="108" y="131"/>
                    </a:lnTo>
                    <a:lnTo>
                      <a:pt x="118" y="131"/>
                    </a:lnTo>
                    <a:lnTo>
                      <a:pt x="127" y="130"/>
                    </a:lnTo>
                    <a:lnTo>
                      <a:pt x="136" y="127"/>
                    </a:lnTo>
                    <a:lnTo>
                      <a:pt x="146" y="120"/>
                    </a:lnTo>
                    <a:lnTo>
                      <a:pt x="156" y="112"/>
                    </a:lnTo>
                    <a:lnTo>
                      <a:pt x="162" y="100"/>
                    </a:lnTo>
                    <a:lnTo>
                      <a:pt x="174" y="105"/>
                    </a:lnTo>
                    <a:lnTo>
                      <a:pt x="185" y="108"/>
                    </a:lnTo>
                    <a:lnTo>
                      <a:pt x="197" y="106"/>
                    </a:lnTo>
                    <a:lnTo>
                      <a:pt x="204" y="98"/>
                    </a:lnTo>
                    <a:lnTo>
                      <a:pt x="206" y="95"/>
                    </a:lnTo>
                    <a:lnTo>
                      <a:pt x="206" y="91"/>
                    </a:lnTo>
                    <a:lnTo>
                      <a:pt x="207" y="86"/>
                    </a:lnTo>
                    <a:lnTo>
                      <a:pt x="207" y="85"/>
                    </a:lnTo>
                    <a:lnTo>
                      <a:pt x="215" y="79"/>
                    </a:lnTo>
                    <a:lnTo>
                      <a:pt x="217" y="68"/>
                    </a:lnTo>
                    <a:lnTo>
                      <a:pt x="213" y="51"/>
                    </a:lnTo>
                    <a:lnTo>
                      <a:pt x="197" y="30"/>
                    </a:lnTo>
                    <a:lnTo>
                      <a:pt x="191" y="33"/>
                    </a:lnTo>
                    <a:lnTo>
                      <a:pt x="187" y="33"/>
                    </a:lnTo>
                    <a:lnTo>
                      <a:pt x="184" y="33"/>
                    </a:lnTo>
                    <a:lnTo>
                      <a:pt x="181" y="29"/>
                    </a:lnTo>
                    <a:lnTo>
                      <a:pt x="177" y="23"/>
                    </a:lnTo>
                    <a:lnTo>
                      <a:pt x="171" y="18"/>
                    </a:lnTo>
                    <a:lnTo>
                      <a:pt x="165" y="15"/>
                    </a:lnTo>
                    <a:lnTo>
                      <a:pt x="158" y="16"/>
                    </a:lnTo>
                    <a:lnTo>
                      <a:pt x="150" y="19"/>
                    </a:lnTo>
                    <a:lnTo>
                      <a:pt x="145" y="19"/>
                    </a:lnTo>
                    <a:lnTo>
                      <a:pt x="139" y="19"/>
                    </a:lnTo>
                    <a:lnTo>
                      <a:pt x="134" y="18"/>
                    </a:lnTo>
                    <a:lnTo>
                      <a:pt x="129" y="15"/>
                    </a:lnTo>
                    <a:lnTo>
                      <a:pt x="121" y="9"/>
                    </a:lnTo>
                    <a:lnTo>
                      <a:pt x="114" y="4"/>
                    </a:lnTo>
                    <a:lnTo>
                      <a:pt x="105" y="0"/>
                    </a:lnTo>
                    <a:lnTo>
                      <a:pt x="99" y="0"/>
                    </a:lnTo>
                    <a:lnTo>
                      <a:pt x="91" y="1"/>
                    </a:lnTo>
                    <a:lnTo>
                      <a:pt x="78" y="2"/>
                    </a:lnTo>
                    <a:lnTo>
                      <a:pt x="65" y="7"/>
                    </a:lnTo>
                    <a:lnTo>
                      <a:pt x="51" y="12"/>
                    </a:lnTo>
                    <a:lnTo>
                      <a:pt x="38" y="19"/>
                    </a:lnTo>
                    <a:lnTo>
                      <a:pt x="28" y="26"/>
                    </a:lnTo>
                    <a:lnTo>
                      <a:pt x="22" y="36"/>
                    </a:lnTo>
                    <a:lnTo>
                      <a:pt x="18" y="51"/>
                    </a:lnTo>
                    <a:lnTo>
                      <a:pt x="18" y="61"/>
                    </a:lnTo>
                    <a:lnTo>
                      <a:pt x="18" y="68"/>
                    </a:lnTo>
                    <a:lnTo>
                      <a:pt x="16" y="74"/>
                    </a:lnTo>
                    <a:lnTo>
                      <a:pt x="14" y="79"/>
                    </a:lnTo>
                    <a:lnTo>
                      <a:pt x="9" y="85"/>
                    </a:lnTo>
                    <a:lnTo>
                      <a:pt x="3" y="91"/>
                    </a:lnTo>
                    <a:lnTo>
                      <a:pt x="0" y="96"/>
                    </a:lnTo>
                    <a:lnTo>
                      <a:pt x="2" y="116"/>
                    </a:lnTo>
                    <a:lnTo>
                      <a:pt x="14" y="143"/>
                    </a:lnTo>
                    <a:lnTo>
                      <a:pt x="24" y="168"/>
                    </a:lnTo>
                    <a:lnTo>
                      <a:pt x="27" y="185"/>
                    </a:lnTo>
                    <a:lnTo>
                      <a:pt x="24" y="187"/>
                    </a:lnTo>
                    <a:lnTo>
                      <a:pt x="21" y="187"/>
                    </a:lnTo>
                    <a:lnTo>
                      <a:pt x="16" y="186"/>
                    </a:lnTo>
                    <a:lnTo>
                      <a:pt x="15" y="185"/>
                    </a:lnTo>
                    <a:lnTo>
                      <a:pt x="21" y="196"/>
                    </a:lnTo>
                    <a:lnTo>
                      <a:pt x="30" y="200"/>
                    </a:lnTo>
                    <a:lnTo>
                      <a:pt x="38" y="199"/>
                    </a:lnTo>
                    <a:lnTo>
                      <a:pt x="46" y="193"/>
                    </a:lnTo>
                    <a:lnTo>
                      <a:pt x="47" y="189"/>
                    </a:lnTo>
                    <a:lnTo>
                      <a:pt x="47" y="185"/>
                    </a:lnTo>
                    <a:lnTo>
                      <a:pt x="47" y="182"/>
                    </a:lnTo>
                    <a:lnTo>
                      <a:pt x="47" y="180"/>
                    </a:lnTo>
                    <a:lnTo>
                      <a:pt x="56" y="180"/>
                    </a:lnTo>
                    <a:lnTo>
                      <a:pt x="62" y="179"/>
                    </a:lnTo>
                    <a:lnTo>
                      <a:pt x="65" y="175"/>
                    </a:lnTo>
                    <a:lnTo>
                      <a:pt x="66" y="171"/>
                    </a:lnTo>
                    <a:lnTo>
                      <a:pt x="56" y="166"/>
                    </a:lnTo>
                    <a:lnTo>
                      <a:pt x="50" y="158"/>
                    </a:lnTo>
                    <a:lnTo>
                      <a:pt x="47" y="150"/>
                    </a:lnTo>
                    <a:lnTo>
                      <a:pt x="49" y="138"/>
                    </a:lnTo>
                    <a:lnTo>
                      <a:pt x="54" y="127"/>
                    </a:lnTo>
                    <a:lnTo>
                      <a:pt x="60" y="120"/>
                    </a:lnTo>
                    <a:lnTo>
                      <a:pt x="67" y="119"/>
                    </a:lnTo>
                    <a:lnTo>
                      <a:pt x="75" y="119"/>
                    </a:lnTo>
                    <a:lnTo>
                      <a:pt x="82" y="122"/>
                    </a:lnTo>
                    <a:lnTo>
                      <a:pt x="86" y="124"/>
                    </a:lnTo>
                    <a:lnTo>
                      <a:pt x="88" y="129"/>
                    </a:lnTo>
                    <a:lnTo>
                      <a:pt x="89" y="13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7" name="Google Shape;537;p18"/>
              <p:cNvSpPr/>
              <p:nvPr/>
            </p:nvSpPr>
            <p:spPr>
              <a:xfrm>
                <a:off x="3149" y="5001"/>
                <a:ext cx="7" cy="8"/>
              </a:xfrm>
              <a:custGeom>
                <a:rect b="b" l="l" r="r" t="t"/>
                <a:pathLst>
                  <a:path extrusionOk="0" h="23" w="23">
                    <a:moveTo>
                      <a:pt x="7" y="21"/>
                    </a:moveTo>
                    <a:lnTo>
                      <a:pt x="12" y="23"/>
                    </a:lnTo>
                    <a:lnTo>
                      <a:pt x="16" y="21"/>
                    </a:lnTo>
                    <a:lnTo>
                      <a:pt x="20" y="18"/>
                    </a:lnTo>
                    <a:lnTo>
                      <a:pt x="22" y="14"/>
                    </a:lnTo>
                    <a:lnTo>
                      <a:pt x="23" y="10"/>
                    </a:lnTo>
                    <a:lnTo>
                      <a:pt x="22" y="6"/>
                    </a:lnTo>
                    <a:lnTo>
                      <a:pt x="19" y="2"/>
                    </a:lnTo>
                    <a:lnTo>
                      <a:pt x="14" y="0"/>
                    </a:lnTo>
                    <a:lnTo>
                      <a:pt x="10" y="0"/>
                    </a:lnTo>
                    <a:lnTo>
                      <a:pt x="6" y="2"/>
                    </a:lnTo>
                    <a:lnTo>
                      <a:pt x="3" y="3"/>
                    </a:lnTo>
                    <a:lnTo>
                      <a:pt x="0" y="7"/>
                    </a:lnTo>
                    <a:lnTo>
                      <a:pt x="0" y="11"/>
                    </a:lnTo>
                    <a:lnTo>
                      <a:pt x="1" y="16"/>
                    </a:lnTo>
                    <a:lnTo>
                      <a:pt x="3" y="20"/>
                    </a:lnTo>
                    <a:lnTo>
                      <a:pt x="7" y="2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8" name="Google Shape;538;p18"/>
              <p:cNvSpPr/>
              <p:nvPr/>
            </p:nvSpPr>
            <p:spPr>
              <a:xfrm>
                <a:off x="3053" y="5212"/>
                <a:ext cx="95" cy="269"/>
              </a:xfrm>
              <a:custGeom>
                <a:rect b="b" l="l" r="r" t="t"/>
                <a:pathLst>
                  <a:path extrusionOk="0" h="806" w="284">
                    <a:moveTo>
                      <a:pt x="48" y="803"/>
                    </a:moveTo>
                    <a:lnTo>
                      <a:pt x="42" y="798"/>
                    </a:lnTo>
                    <a:lnTo>
                      <a:pt x="41" y="787"/>
                    </a:lnTo>
                    <a:lnTo>
                      <a:pt x="41" y="772"/>
                    </a:lnTo>
                    <a:lnTo>
                      <a:pt x="47" y="754"/>
                    </a:lnTo>
                    <a:lnTo>
                      <a:pt x="52" y="740"/>
                    </a:lnTo>
                    <a:lnTo>
                      <a:pt x="60" y="721"/>
                    </a:lnTo>
                    <a:lnTo>
                      <a:pt x="67" y="695"/>
                    </a:lnTo>
                    <a:lnTo>
                      <a:pt x="76" y="667"/>
                    </a:lnTo>
                    <a:lnTo>
                      <a:pt x="83" y="638"/>
                    </a:lnTo>
                    <a:lnTo>
                      <a:pt x="90" y="610"/>
                    </a:lnTo>
                    <a:lnTo>
                      <a:pt x="95" y="585"/>
                    </a:lnTo>
                    <a:lnTo>
                      <a:pt x="96" y="564"/>
                    </a:lnTo>
                    <a:lnTo>
                      <a:pt x="98" y="545"/>
                    </a:lnTo>
                    <a:lnTo>
                      <a:pt x="103" y="530"/>
                    </a:lnTo>
                    <a:lnTo>
                      <a:pt x="112" y="516"/>
                    </a:lnTo>
                    <a:lnTo>
                      <a:pt x="124" y="499"/>
                    </a:lnTo>
                    <a:lnTo>
                      <a:pt x="131" y="489"/>
                    </a:lnTo>
                    <a:lnTo>
                      <a:pt x="140" y="478"/>
                    </a:lnTo>
                    <a:lnTo>
                      <a:pt x="149" y="467"/>
                    </a:lnTo>
                    <a:lnTo>
                      <a:pt x="159" y="456"/>
                    </a:lnTo>
                    <a:lnTo>
                      <a:pt x="167" y="447"/>
                    </a:lnTo>
                    <a:lnTo>
                      <a:pt x="175" y="439"/>
                    </a:lnTo>
                    <a:lnTo>
                      <a:pt x="181" y="433"/>
                    </a:lnTo>
                    <a:lnTo>
                      <a:pt x="184" y="429"/>
                    </a:lnTo>
                    <a:lnTo>
                      <a:pt x="186" y="425"/>
                    </a:lnTo>
                    <a:lnTo>
                      <a:pt x="188" y="419"/>
                    </a:lnTo>
                    <a:lnTo>
                      <a:pt x="188" y="414"/>
                    </a:lnTo>
                    <a:lnTo>
                      <a:pt x="188" y="409"/>
                    </a:lnTo>
                    <a:lnTo>
                      <a:pt x="179" y="394"/>
                    </a:lnTo>
                    <a:lnTo>
                      <a:pt x="159" y="363"/>
                    </a:lnTo>
                    <a:lnTo>
                      <a:pt x="131" y="322"/>
                    </a:lnTo>
                    <a:lnTo>
                      <a:pt x="101" y="275"/>
                    </a:lnTo>
                    <a:lnTo>
                      <a:pt x="68" y="223"/>
                    </a:lnTo>
                    <a:lnTo>
                      <a:pt x="39" y="175"/>
                    </a:lnTo>
                    <a:lnTo>
                      <a:pt x="16" y="132"/>
                    </a:lnTo>
                    <a:lnTo>
                      <a:pt x="3" y="98"/>
                    </a:lnTo>
                    <a:lnTo>
                      <a:pt x="0" y="84"/>
                    </a:lnTo>
                    <a:lnTo>
                      <a:pt x="0" y="69"/>
                    </a:lnTo>
                    <a:lnTo>
                      <a:pt x="0" y="53"/>
                    </a:lnTo>
                    <a:lnTo>
                      <a:pt x="4" y="39"/>
                    </a:lnTo>
                    <a:lnTo>
                      <a:pt x="10" y="27"/>
                    </a:lnTo>
                    <a:lnTo>
                      <a:pt x="19" y="15"/>
                    </a:lnTo>
                    <a:lnTo>
                      <a:pt x="31" y="7"/>
                    </a:lnTo>
                    <a:lnTo>
                      <a:pt x="45" y="1"/>
                    </a:lnTo>
                    <a:lnTo>
                      <a:pt x="52" y="0"/>
                    </a:lnTo>
                    <a:lnTo>
                      <a:pt x="61" y="1"/>
                    </a:lnTo>
                    <a:lnTo>
                      <a:pt x="70" y="4"/>
                    </a:lnTo>
                    <a:lnTo>
                      <a:pt x="80" y="8"/>
                    </a:lnTo>
                    <a:lnTo>
                      <a:pt x="89" y="14"/>
                    </a:lnTo>
                    <a:lnTo>
                      <a:pt x="98" y="20"/>
                    </a:lnTo>
                    <a:lnTo>
                      <a:pt x="106" y="27"/>
                    </a:lnTo>
                    <a:lnTo>
                      <a:pt x="114" y="34"/>
                    </a:lnTo>
                    <a:lnTo>
                      <a:pt x="134" y="56"/>
                    </a:lnTo>
                    <a:lnTo>
                      <a:pt x="154" y="83"/>
                    </a:lnTo>
                    <a:lnTo>
                      <a:pt x="176" y="115"/>
                    </a:lnTo>
                    <a:lnTo>
                      <a:pt x="195" y="151"/>
                    </a:lnTo>
                    <a:lnTo>
                      <a:pt x="214" y="189"/>
                    </a:lnTo>
                    <a:lnTo>
                      <a:pt x="232" y="230"/>
                    </a:lnTo>
                    <a:lnTo>
                      <a:pt x="246" y="272"/>
                    </a:lnTo>
                    <a:lnTo>
                      <a:pt x="259" y="314"/>
                    </a:lnTo>
                    <a:lnTo>
                      <a:pt x="264" y="331"/>
                    </a:lnTo>
                    <a:lnTo>
                      <a:pt x="268" y="349"/>
                    </a:lnTo>
                    <a:lnTo>
                      <a:pt x="274" y="369"/>
                    </a:lnTo>
                    <a:lnTo>
                      <a:pt x="278" y="381"/>
                    </a:lnTo>
                    <a:lnTo>
                      <a:pt x="283" y="391"/>
                    </a:lnTo>
                    <a:lnTo>
                      <a:pt x="284" y="401"/>
                    </a:lnTo>
                    <a:lnTo>
                      <a:pt x="284" y="412"/>
                    </a:lnTo>
                    <a:lnTo>
                      <a:pt x="281" y="426"/>
                    </a:lnTo>
                    <a:lnTo>
                      <a:pt x="277" y="433"/>
                    </a:lnTo>
                    <a:lnTo>
                      <a:pt x="271" y="440"/>
                    </a:lnTo>
                    <a:lnTo>
                      <a:pt x="264" y="447"/>
                    </a:lnTo>
                    <a:lnTo>
                      <a:pt x="255" y="456"/>
                    </a:lnTo>
                    <a:lnTo>
                      <a:pt x="245" y="464"/>
                    </a:lnTo>
                    <a:lnTo>
                      <a:pt x="236" y="475"/>
                    </a:lnTo>
                    <a:lnTo>
                      <a:pt x="226" y="488"/>
                    </a:lnTo>
                    <a:lnTo>
                      <a:pt x="216" y="505"/>
                    </a:lnTo>
                    <a:lnTo>
                      <a:pt x="210" y="516"/>
                    </a:lnTo>
                    <a:lnTo>
                      <a:pt x="201" y="533"/>
                    </a:lnTo>
                    <a:lnTo>
                      <a:pt x="191" y="551"/>
                    </a:lnTo>
                    <a:lnTo>
                      <a:pt x="181" y="572"/>
                    </a:lnTo>
                    <a:lnTo>
                      <a:pt x="169" y="593"/>
                    </a:lnTo>
                    <a:lnTo>
                      <a:pt x="159" y="613"/>
                    </a:lnTo>
                    <a:lnTo>
                      <a:pt x="150" y="629"/>
                    </a:lnTo>
                    <a:lnTo>
                      <a:pt x="146" y="642"/>
                    </a:lnTo>
                    <a:lnTo>
                      <a:pt x="141" y="655"/>
                    </a:lnTo>
                    <a:lnTo>
                      <a:pt x="134" y="672"/>
                    </a:lnTo>
                    <a:lnTo>
                      <a:pt x="125" y="693"/>
                    </a:lnTo>
                    <a:lnTo>
                      <a:pt x="117" y="715"/>
                    </a:lnTo>
                    <a:lnTo>
                      <a:pt x="108" y="736"/>
                    </a:lnTo>
                    <a:lnTo>
                      <a:pt x="99" y="756"/>
                    </a:lnTo>
                    <a:lnTo>
                      <a:pt x="93" y="771"/>
                    </a:lnTo>
                    <a:lnTo>
                      <a:pt x="89" y="781"/>
                    </a:lnTo>
                    <a:lnTo>
                      <a:pt x="83" y="791"/>
                    </a:lnTo>
                    <a:lnTo>
                      <a:pt x="76" y="801"/>
                    </a:lnTo>
                    <a:lnTo>
                      <a:pt x="64" y="806"/>
                    </a:lnTo>
                    <a:lnTo>
                      <a:pt x="48" y="80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39" name="Google Shape;539;p18"/>
              <p:cNvSpPr/>
              <p:nvPr/>
            </p:nvSpPr>
            <p:spPr>
              <a:xfrm>
                <a:off x="3068" y="5233"/>
                <a:ext cx="7" cy="7"/>
              </a:xfrm>
              <a:custGeom>
                <a:rect b="b" l="l" r="r" t="t"/>
                <a:pathLst>
                  <a:path extrusionOk="0" h="22" w="22">
                    <a:moveTo>
                      <a:pt x="14" y="22"/>
                    </a:moveTo>
                    <a:lnTo>
                      <a:pt x="19" y="21"/>
                    </a:lnTo>
                    <a:lnTo>
                      <a:pt x="20" y="16"/>
                    </a:lnTo>
                    <a:lnTo>
                      <a:pt x="22" y="12"/>
                    </a:lnTo>
                    <a:lnTo>
                      <a:pt x="22" y="8"/>
                    </a:lnTo>
                    <a:lnTo>
                      <a:pt x="20" y="4"/>
                    </a:lnTo>
                    <a:lnTo>
                      <a:pt x="17" y="1"/>
                    </a:lnTo>
                    <a:lnTo>
                      <a:pt x="13" y="0"/>
                    </a:lnTo>
                    <a:lnTo>
                      <a:pt x="8" y="0"/>
                    </a:lnTo>
                    <a:lnTo>
                      <a:pt x="4" y="2"/>
                    </a:lnTo>
                    <a:lnTo>
                      <a:pt x="1" y="5"/>
                    </a:lnTo>
                    <a:lnTo>
                      <a:pt x="0" y="9"/>
                    </a:lnTo>
                    <a:lnTo>
                      <a:pt x="0" y="14"/>
                    </a:lnTo>
                    <a:lnTo>
                      <a:pt x="1" y="18"/>
                    </a:lnTo>
                    <a:lnTo>
                      <a:pt x="6" y="21"/>
                    </a:lnTo>
                    <a:lnTo>
                      <a:pt x="8" y="22"/>
                    </a:lnTo>
                    <a:lnTo>
                      <a:pt x="14"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0" name="Google Shape;540;p18"/>
              <p:cNvSpPr/>
              <p:nvPr/>
            </p:nvSpPr>
            <p:spPr>
              <a:xfrm>
                <a:off x="3072" y="5466"/>
                <a:ext cx="7" cy="7"/>
              </a:xfrm>
              <a:custGeom>
                <a:rect b="b" l="l" r="r" t="t"/>
                <a:pathLst>
                  <a:path extrusionOk="0" h="21" w="22">
                    <a:moveTo>
                      <a:pt x="14" y="21"/>
                    </a:moveTo>
                    <a:lnTo>
                      <a:pt x="19" y="19"/>
                    </a:lnTo>
                    <a:lnTo>
                      <a:pt x="20" y="15"/>
                    </a:lnTo>
                    <a:lnTo>
                      <a:pt x="22" y="12"/>
                    </a:lnTo>
                    <a:lnTo>
                      <a:pt x="22" y="7"/>
                    </a:lnTo>
                    <a:lnTo>
                      <a:pt x="20" y="3"/>
                    </a:lnTo>
                    <a:lnTo>
                      <a:pt x="17" y="1"/>
                    </a:lnTo>
                    <a:lnTo>
                      <a:pt x="13" y="0"/>
                    </a:lnTo>
                    <a:lnTo>
                      <a:pt x="9" y="0"/>
                    </a:lnTo>
                    <a:lnTo>
                      <a:pt x="4" y="1"/>
                    </a:lnTo>
                    <a:lnTo>
                      <a:pt x="1" y="4"/>
                    </a:lnTo>
                    <a:lnTo>
                      <a:pt x="0" y="8"/>
                    </a:lnTo>
                    <a:lnTo>
                      <a:pt x="0" y="12"/>
                    </a:lnTo>
                    <a:lnTo>
                      <a:pt x="1" y="17"/>
                    </a:lnTo>
                    <a:lnTo>
                      <a:pt x="6" y="19"/>
                    </a:lnTo>
                    <a:lnTo>
                      <a:pt x="9" y="21"/>
                    </a:lnTo>
                    <a:lnTo>
                      <a:pt x="14"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1" name="Google Shape;541;p18"/>
              <p:cNvSpPr/>
              <p:nvPr/>
            </p:nvSpPr>
            <p:spPr>
              <a:xfrm>
                <a:off x="3062" y="5459"/>
                <a:ext cx="57" cy="43"/>
              </a:xfrm>
              <a:custGeom>
                <a:rect b="b" l="l" r="r" t="t"/>
                <a:pathLst>
                  <a:path extrusionOk="0" h="128" w="169">
                    <a:moveTo>
                      <a:pt x="36" y="0"/>
                    </a:moveTo>
                    <a:lnTo>
                      <a:pt x="30" y="3"/>
                    </a:lnTo>
                    <a:lnTo>
                      <a:pt x="24" y="11"/>
                    </a:lnTo>
                    <a:lnTo>
                      <a:pt x="19" y="23"/>
                    </a:lnTo>
                    <a:lnTo>
                      <a:pt x="14" y="32"/>
                    </a:lnTo>
                    <a:lnTo>
                      <a:pt x="10" y="41"/>
                    </a:lnTo>
                    <a:lnTo>
                      <a:pt x="6" y="49"/>
                    </a:lnTo>
                    <a:lnTo>
                      <a:pt x="1" y="58"/>
                    </a:lnTo>
                    <a:lnTo>
                      <a:pt x="0" y="63"/>
                    </a:lnTo>
                    <a:lnTo>
                      <a:pt x="4" y="69"/>
                    </a:lnTo>
                    <a:lnTo>
                      <a:pt x="11" y="75"/>
                    </a:lnTo>
                    <a:lnTo>
                      <a:pt x="20" y="80"/>
                    </a:lnTo>
                    <a:lnTo>
                      <a:pt x="30" y="84"/>
                    </a:lnTo>
                    <a:lnTo>
                      <a:pt x="36" y="86"/>
                    </a:lnTo>
                    <a:lnTo>
                      <a:pt x="43" y="89"/>
                    </a:lnTo>
                    <a:lnTo>
                      <a:pt x="51" y="91"/>
                    </a:lnTo>
                    <a:lnTo>
                      <a:pt x="59" y="96"/>
                    </a:lnTo>
                    <a:lnTo>
                      <a:pt x="68" y="101"/>
                    </a:lnTo>
                    <a:lnTo>
                      <a:pt x="77" y="107"/>
                    </a:lnTo>
                    <a:lnTo>
                      <a:pt x="87" y="115"/>
                    </a:lnTo>
                    <a:lnTo>
                      <a:pt x="96" y="124"/>
                    </a:lnTo>
                    <a:lnTo>
                      <a:pt x="100" y="126"/>
                    </a:lnTo>
                    <a:lnTo>
                      <a:pt x="103" y="128"/>
                    </a:lnTo>
                    <a:lnTo>
                      <a:pt x="106" y="128"/>
                    </a:lnTo>
                    <a:lnTo>
                      <a:pt x="110" y="128"/>
                    </a:lnTo>
                    <a:lnTo>
                      <a:pt x="115" y="128"/>
                    </a:lnTo>
                    <a:lnTo>
                      <a:pt x="119" y="128"/>
                    </a:lnTo>
                    <a:lnTo>
                      <a:pt x="126" y="128"/>
                    </a:lnTo>
                    <a:lnTo>
                      <a:pt x="134" y="128"/>
                    </a:lnTo>
                    <a:lnTo>
                      <a:pt x="141" y="128"/>
                    </a:lnTo>
                    <a:lnTo>
                      <a:pt x="148" y="128"/>
                    </a:lnTo>
                    <a:lnTo>
                      <a:pt x="154" y="128"/>
                    </a:lnTo>
                    <a:lnTo>
                      <a:pt x="158" y="128"/>
                    </a:lnTo>
                    <a:lnTo>
                      <a:pt x="164" y="126"/>
                    </a:lnTo>
                    <a:lnTo>
                      <a:pt x="169" y="124"/>
                    </a:lnTo>
                    <a:lnTo>
                      <a:pt x="169" y="121"/>
                    </a:lnTo>
                    <a:lnTo>
                      <a:pt x="167" y="118"/>
                    </a:lnTo>
                    <a:lnTo>
                      <a:pt x="163" y="114"/>
                    </a:lnTo>
                    <a:lnTo>
                      <a:pt x="156" y="111"/>
                    </a:lnTo>
                    <a:lnTo>
                      <a:pt x="147" y="107"/>
                    </a:lnTo>
                    <a:lnTo>
                      <a:pt x="134" y="105"/>
                    </a:lnTo>
                    <a:lnTo>
                      <a:pt x="123" y="91"/>
                    </a:lnTo>
                    <a:lnTo>
                      <a:pt x="109" y="76"/>
                    </a:lnTo>
                    <a:lnTo>
                      <a:pt x="94" y="59"/>
                    </a:lnTo>
                    <a:lnTo>
                      <a:pt x="78" y="41"/>
                    </a:lnTo>
                    <a:lnTo>
                      <a:pt x="64" y="25"/>
                    </a:lnTo>
                    <a:lnTo>
                      <a:pt x="51" y="13"/>
                    </a:lnTo>
                    <a:lnTo>
                      <a:pt x="42" y="3"/>
                    </a:lnTo>
                    <a:lnTo>
                      <a:pt x="36"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2" name="Google Shape;542;p18"/>
              <p:cNvSpPr/>
              <p:nvPr/>
            </p:nvSpPr>
            <p:spPr>
              <a:xfrm>
                <a:off x="3072" y="5465"/>
                <a:ext cx="8" cy="8"/>
              </a:xfrm>
              <a:custGeom>
                <a:rect b="b" l="l" r="r" t="t"/>
                <a:pathLst>
                  <a:path extrusionOk="0" h="23" w="23">
                    <a:moveTo>
                      <a:pt x="11" y="23"/>
                    </a:moveTo>
                    <a:lnTo>
                      <a:pt x="16" y="21"/>
                    </a:lnTo>
                    <a:lnTo>
                      <a:pt x="20" y="20"/>
                    </a:lnTo>
                    <a:lnTo>
                      <a:pt x="22" y="16"/>
                    </a:lnTo>
                    <a:lnTo>
                      <a:pt x="23" y="12"/>
                    </a:lnTo>
                    <a:lnTo>
                      <a:pt x="22" y="7"/>
                    </a:lnTo>
                    <a:lnTo>
                      <a:pt x="20" y="3"/>
                    </a:lnTo>
                    <a:lnTo>
                      <a:pt x="16" y="2"/>
                    </a:lnTo>
                    <a:lnTo>
                      <a:pt x="11" y="0"/>
                    </a:lnTo>
                    <a:lnTo>
                      <a:pt x="7" y="2"/>
                    </a:lnTo>
                    <a:lnTo>
                      <a:pt x="3" y="3"/>
                    </a:lnTo>
                    <a:lnTo>
                      <a:pt x="1" y="7"/>
                    </a:lnTo>
                    <a:lnTo>
                      <a:pt x="0" y="12"/>
                    </a:lnTo>
                    <a:lnTo>
                      <a:pt x="1" y="16"/>
                    </a:lnTo>
                    <a:lnTo>
                      <a:pt x="3" y="20"/>
                    </a:lnTo>
                    <a:lnTo>
                      <a:pt x="7" y="21"/>
                    </a:lnTo>
                    <a:lnTo>
                      <a:pt x="11" y="2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3" name="Google Shape;543;p18"/>
              <p:cNvSpPr/>
              <p:nvPr/>
            </p:nvSpPr>
            <p:spPr>
              <a:xfrm>
                <a:off x="3059" y="5467"/>
                <a:ext cx="61" cy="36"/>
              </a:xfrm>
              <a:custGeom>
                <a:rect b="b" l="l" r="r" t="t"/>
                <a:pathLst>
                  <a:path extrusionOk="0" h="109" w="182">
                    <a:moveTo>
                      <a:pt x="22" y="0"/>
                    </a:moveTo>
                    <a:lnTo>
                      <a:pt x="17" y="4"/>
                    </a:lnTo>
                    <a:lnTo>
                      <a:pt x="10" y="13"/>
                    </a:lnTo>
                    <a:lnTo>
                      <a:pt x="3" y="23"/>
                    </a:lnTo>
                    <a:lnTo>
                      <a:pt x="0" y="34"/>
                    </a:lnTo>
                    <a:lnTo>
                      <a:pt x="3" y="46"/>
                    </a:lnTo>
                    <a:lnTo>
                      <a:pt x="9" y="59"/>
                    </a:lnTo>
                    <a:lnTo>
                      <a:pt x="16" y="76"/>
                    </a:lnTo>
                    <a:lnTo>
                      <a:pt x="20" y="101"/>
                    </a:lnTo>
                    <a:lnTo>
                      <a:pt x="23" y="101"/>
                    </a:lnTo>
                    <a:lnTo>
                      <a:pt x="25" y="101"/>
                    </a:lnTo>
                    <a:lnTo>
                      <a:pt x="28" y="101"/>
                    </a:lnTo>
                    <a:lnTo>
                      <a:pt x="29" y="101"/>
                    </a:lnTo>
                    <a:lnTo>
                      <a:pt x="29" y="90"/>
                    </a:lnTo>
                    <a:lnTo>
                      <a:pt x="32" y="79"/>
                    </a:lnTo>
                    <a:lnTo>
                      <a:pt x="35" y="70"/>
                    </a:lnTo>
                    <a:lnTo>
                      <a:pt x="42" y="65"/>
                    </a:lnTo>
                    <a:lnTo>
                      <a:pt x="55" y="70"/>
                    </a:lnTo>
                    <a:lnTo>
                      <a:pt x="67" y="77"/>
                    </a:lnTo>
                    <a:lnTo>
                      <a:pt x="77" y="84"/>
                    </a:lnTo>
                    <a:lnTo>
                      <a:pt x="86" y="91"/>
                    </a:lnTo>
                    <a:lnTo>
                      <a:pt x="93" y="98"/>
                    </a:lnTo>
                    <a:lnTo>
                      <a:pt x="99" y="102"/>
                    </a:lnTo>
                    <a:lnTo>
                      <a:pt x="103" y="107"/>
                    </a:lnTo>
                    <a:lnTo>
                      <a:pt x="108" y="108"/>
                    </a:lnTo>
                    <a:lnTo>
                      <a:pt x="114" y="108"/>
                    </a:lnTo>
                    <a:lnTo>
                      <a:pt x="121" y="109"/>
                    </a:lnTo>
                    <a:lnTo>
                      <a:pt x="130" y="109"/>
                    </a:lnTo>
                    <a:lnTo>
                      <a:pt x="138" y="109"/>
                    </a:lnTo>
                    <a:lnTo>
                      <a:pt x="148" y="109"/>
                    </a:lnTo>
                    <a:lnTo>
                      <a:pt x="157" y="109"/>
                    </a:lnTo>
                    <a:lnTo>
                      <a:pt x="165" y="108"/>
                    </a:lnTo>
                    <a:lnTo>
                      <a:pt x="170" y="107"/>
                    </a:lnTo>
                    <a:lnTo>
                      <a:pt x="178" y="104"/>
                    </a:lnTo>
                    <a:lnTo>
                      <a:pt x="182" y="100"/>
                    </a:lnTo>
                    <a:lnTo>
                      <a:pt x="182" y="95"/>
                    </a:lnTo>
                    <a:lnTo>
                      <a:pt x="178" y="91"/>
                    </a:lnTo>
                    <a:lnTo>
                      <a:pt x="169" y="86"/>
                    </a:lnTo>
                    <a:lnTo>
                      <a:pt x="159" y="83"/>
                    </a:lnTo>
                    <a:lnTo>
                      <a:pt x="148" y="80"/>
                    </a:lnTo>
                    <a:lnTo>
                      <a:pt x="141" y="79"/>
                    </a:lnTo>
                    <a:lnTo>
                      <a:pt x="134" y="83"/>
                    </a:lnTo>
                    <a:lnTo>
                      <a:pt x="125" y="83"/>
                    </a:lnTo>
                    <a:lnTo>
                      <a:pt x="115" y="80"/>
                    </a:lnTo>
                    <a:lnTo>
                      <a:pt x="102" y="73"/>
                    </a:lnTo>
                    <a:lnTo>
                      <a:pt x="93" y="67"/>
                    </a:lnTo>
                    <a:lnTo>
                      <a:pt x="82" y="60"/>
                    </a:lnTo>
                    <a:lnTo>
                      <a:pt x="68" y="52"/>
                    </a:lnTo>
                    <a:lnTo>
                      <a:pt x="57" y="45"/>
                    </a:lnTo>
                    <a:lnTo>
                      <a:pt x="45" y="37"/>
                    </a:lnTo>
                    <a:lnTo>
                      <a:pt x="36" y="28"/>
                    </a:lnTo>
                    <a:lnTo>
                      <a:pt x="29" y="23"/>
                    </a:lnTo>
                    <a:lnTo>
                      <a:pt x="26" y="17"/>
                    </a:lnTo>
                    <a:lnTo>
                      <a:pt x="25" y="11"/>
                    </a:lnTo>
                    <a:lnTo>
                      <a:pt x="23" y="6"/>
                    </a:lnTo>
                    <a:lnTo>
                      <a:pt x="23" y="3"/>
                    </a:lnTo>
                    <a:lnTo>
                      <a:pt x="25" y="0"/>
                    </a:lnTo>
                    <a:lnTo>
                      <a:pt x="22" y="0"/>
                    </a:lnTo>
                    <a:close/>
                  </a:path>
                </a:pathLst>
              </a:custGeom>
              <a:solidFill>
                <a:srgbClr val="66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4" name="Google Shape;544;p18"/>
              <p:cNvSpPr/>
              <p:nvPr/>
            </p:nvSpPr>
            <p:spPr>
              <a:xfrm>
                <a:off x="2850" y="5217"/>
                <a:ext cx="245" cy="145"/>
              </a:xfrm>
              <a:custGeom>
                <a:rect b="b" l="l" r="r" t="t"/>
                <a:pathLst>
                  <a:path extrusionOk="0" h="436" w="737">
                    <a:moveTo>
                      <a:pt x="0" y="412"/>
                    </a:moveTo>
                    <a:lnTo>
                      <a:pt x="0" y="408"/>
                    </a:lnTo>
                    <a:lnTo>
                      <a:pt x="1" y="405"/>
                    </a:lnTo>
                    <a:lnTo>
                      <a:pt x="6" y="401"/>
                    </a:lnTo>
                    <a:lnTo>
                      <a:pt x="10" y="396"/>
                    </a:lnTo>
                    <a:lnTo>
                      <a:pt x="16" y="394"/>
                    </a:lnTo>
                    <a:lnTo>
                      <a:pt x="25" y="391"/>
                    </a:lnTo>
                    <a:lnTo>
                      <a:pt x="33" y="388"/>
                    </a:lnTo>
                    <a:lnTo>
                      <a:pt x="43" y="387"/>
                    </a:lnTo>
                    <a:lnTo>
                      <a:pt x="58" y="385"/>
                    </a:lnTo>
                    <a:lnTo>
                      <a:pt x="80" y="381"/>
                    </a:lnTo>
                    <a:lnTo>
                      <a:pt x="106" y="375"/>
                    </a:lnTo>
                    <a:lnTo>
                      <a:pt x="135" y="368"/>
                    </a:lnTo>
                    <a:lnTo>
                      <a:pt x="166" y="361"/>
                    </a:lnTo>
                    <a:lnTo>
                      <a:pt x="195" y="353"/>
                    </a:lnTo>
                    <a:lnTo>
                      <a:pt x="220" y="343"/>
                    </a:lnTo>
                    <a:lnTo>
                      <a:pt x="240" y="335"/>
                    </a:lnTo>
                    <a:lnTo>
                      <a:pt x="249" y="330"/>
                    </a:lnTo>
                    <a:lnTo>
                      <a:pt x="258" y="328"/>
                    </a:lnTo>
                    <a:lnTo>
                      <a:pt x="265" y="325"/>
                    </a:lnTo>
                    <a:lnTo>
                      <a:pt x="274" y="325"/>
                    </a:lnTo>
                    <a:lnTo>
                      <a:pt x="282" y="325"/>
                    </a:lnTo>
                    <a:lnTo>
                      <a:pt x="291" y="325"/>
                    </a:lnTo>
                    <a:lnTo>
                      <a:pt x="301" y="326"/>
                    </a:lnTo>
                    <a:lnTo>
                      <a:pt x="311" y="326"/>
                    </a:lnTo>
                    <a:lnTo>
                      <a:pt x="325" y="328"/>
                    </a:lnTo>
                    <a:lnTo>
                      <a:pt x="339" y="329"/>
                    </a:lnTo>
                    <a:lnTo>
                      <a:pt x="354" y="332"/>
                    </a:lnTo>
                    <a:lnTo>
                      <a:pt x="367" y="335"/>
                    </a:lnTo>
                    <a:lnTo>
                      <a:pt x="380" y="337"/>
                    </a:lnTo>
                    <a:lnTo>
                      <a:pt x="392" y="340"/>
                    </a:lnTo>
                    <a:lnTo>
                      <a:pt x="400" y="342"/>
                    </a:lnTo>
                    <a:lnTo>
                      <a:pt x="405" y="343"/>
                    </a:lnTo>
                    <a:lnTo>
                      <a:pt x="410" y="343"/>
                    </a:lnTo>
                    <a:lnTo>
                      <a:pt x="416" y="342"/>
                    </a:lnTo>
                    <a:lnTo>
                      <a:pt x="421" y="340"/>
                    </a:lnTo>
                    <a:lnTo>
                      <a:pt x="425" y="337"/>
                    </a:lnTo>
                    <a:lnTo>
                      <a:pt x="435" y="322"/>
                    </a:lnTo>
                    <a:lnTo>
                      <a:pt x="453" y="291"/>
                    </a:lnTo>
                    <a:lnTo>
                      <a:pt x="476" y="248"/>
                    </a:lnTo>
                    <a:lnTo>
                      <a:pt x="505" y="197"/>
                    </a:lnTo>
                    <a:lnTo>
                      <a:pt x="534" y="145"/>
                    </a:lnTo>
                    <a:lnTo>
                      <a:pt x="565" y="98"/>
                    </a:lnTo>
                    <a:lnTo>
                      <a:pt x="594" y="57"/>
                    </a:lnTo>
                    <a:lnTo>
                      <a:pt x="617" y="29"/>
                    </a:lnTo>
                    <a:lnTo>
                      <a:pt x="629" y="19"/>
                    </a:lnTo>
                    <a:lnTo>
                      <a:pt x="642" y="11"/>
                    </a:lnTo>
                    <a:lnTo>
                      <a:pt x="657" y="5"/>
                    </a:lnTo>
                    <a:lnTo>
                      <a:pt x="671" y="1"/>
                    </a:lnTo>
                    <a:lnTo>
                      <a:pt x="686" y="0"/>
                    </a:lnTo>
                    <a:lnTo>
                      <a:pt x="700" y="1"/>
                    </a:lnTo>
                    <a:lnTo>
                      <a:pt x="713" y="7"/>
                    </a:lnTo>
                    <a:lnTo>
                      <a:pt x="725" y="16"/>
                    </a:lnTo>
                    <a:lnTo>
                      <a:pt x="734" y="30"/>
                    </a:lnTo>
                    <a:lnTo>
                      <a:pt x="737" y="49"/>
                    </a:lnTo>
                    <a:lnTo>
                      <a:pt x="734" y="68"/>
                    </a:lnTo>
                    <a:lnTo>
                      <a:pt x="729" y="89"/>
                    </a:lnTo>
                    <a:lnTo>
                      <a:pt x="719" y="117"/>
                    </a:lnTo>
                    <a:lnTo>
                      <a:pt x="705" y="148"/>
                    </a:lnTo>
                    <a:lnTo>
                      <a:pt x="686" y="182"/>
                    </a:lnTo>
                    <a:lnTo>
                      <a:pt x="662" y="217"/>
                    </a:lnTo>
                    <a:lnTo>
                      <a:pt x="636" y="252"/>
                    </a:lnTo>
                    <a:lnTo>
                      <a:pt x="609" y="286"/>
                    </a:lnTo>
                    <a:lnTo>
                      <a:pt x="578" y="319"/>
                    </a:lnTo>
                    <a:lnTo>
                      <a:pt x="546" y="350"/>
                    </a:lnTo>
                    <a:lnTo>
                      <a:pt x="540" y="356"/>
                    </a:lnTo>
                    <a:lnTo>
                      <a:pt x="533" y="363"/>
                    </a:lnTo>
                    <a:lnTo>
                      <a:pt x="526" y="368"/>
                    </a:lnTo>
                    <a:lnTo>
                      <a:pt x="518" y="375"/>
                    </a:lnTo>
                    <a:lnTo>
                      <a:pt x="511" y="382"/>
                    </a:lnTo>
                    <a:lnTo>
                      <a:pt x="505" y="389"/>
                    </a:lnTo>
                    <a:lnTo>
                      <a:pt x="499" y="395"/>
                    </a:lnTo>
                    <a:lnTo>
                      <a:pt x="495" y="399"/>
                    </a:lnTo>
                    <a:lnTo>
                      <a:pt x="489" y="408"/>
                    </a:lnTo>
                    <a:lnTo>
                      <a:pt x="480" y="413"/>
                    </a:lnTo>
                    <a:lnTo>
                      <a:pt x="470" y="419"/>
                    </a:lnTo>
                    <a:lnTo>
                      <a:pt x="456" y="423"/>
                    </a:lnTo>
                    <a:lnTo>
                      <a:pt x="447" y="423"/>
                    </a:lnTo>
                    <a:lnTo>
                      <a:pt x="438" y="422"/>
                    </a:lnTo>
                    <a:lnTo>
                      <a:pt x="428" y="419"/>
                    </a:lnTo>
                    <a:lnTo>
                      <a:pt x="416" y="415"/>
                    </a:lnTo>
                    <a:lnTo>
                      <a:pt x="403" y="412"/>
                    </a:lnTo>
                    <a:lnTo>
                      <a:pt x="389" y="409"/>
                    </a:lnTo>
                    <a:lnTo>
                      <a:pt x="371" y="408"/>
                    </a:lnTo>
                    <a:lnTo>
                      <a:pt x="352" y="408"/>
                    </a:lnTo>
                    <a:lnTo>
                      <a:pt x="339" y="408"/>
                    </a:lnTo>
                    <a:lnTo>
                      <a:pt x="320" y="409"/>
                    </a:lnTo>
                    <a:lnTo>
                      <a:pt x="298" y="409"/>
                    </a:lnTo>
                    <a:lnTo>
                      <a:pt x="274" y="410"/>
                    </a:lnTo>
                    <a:lnTo>
                      <a:pt x="249" y="412"/>
                    </a:lnTo>
                    <a:lnTo>
                      <a:pt x="227" y="413"/>
                    </a:lnTo>
                    <a:lnTo>
                      <a:pt x="207" y="413"/>
                    </a:lnTo>
                    <a:lnTo>
                      <a:pt x="193" y="415"/>
                    </a:lnTo>
                    <a:lnTo>
                      <a:pt x="179" y="416"/>
                    </a:lnTo>
                    <a:lnTo>
                      <a:pt x="160" y="419"/>
                    </a:lnTo>
                    <a:lnTo>
                      <a:pt x="137" y="422"/>
                    </a:lnTo>
                    <a:lnTo>
                      <a:pt x="113" y="426"/>
                    </a:lnTo>
                    <a:lnTo>
                      <a:pt x="89" y="429"/>
                    </a:lnTo>
                    <a:lnTo>
                      <a:pt x="67" y="433"/>
                    </a:lnTo>
                    <a:lnTo>
                      <a:pt x="51" y="434"/>
                    </a:lnTo>
                    <a:lnTo>
                      <a:pt x="41" y="436"/>
                    </a:lnTo>
                    <a:lnTo>
                      <a:pt x="27" y="436"/>
                    </a:lnTo>
                    <a:lnTo>
                      <a:pt x="16" y="434"/>
                    </a:lnTo>
                    <a:lnTo>
                      <a:pt x="6" y="427"/>
                    </a:lnTo>
                    <a:lnTo>
                      <a:pt x="0" y="41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5" name="Google Shape;545;p18"/>
              <p:cNvSpPr/>
              <p:nvPr/>
            </p:nvSpPr>
            <p:spPr>
              <a:xfrm>
                <a:off x="3068" y="5233"/>
                <a:ext cx="7" cy="7"/>
              </a:xfrm>
              <a:custGeom>
                <a:rect b="b" l="l" r="r" t="t"/>
                <a:pathLst>
                  <a:path extrusionOk="0" h="22" w="22">
                    <a:moveTo>
                      <a:pt x="3" y="19"/>
                    </a:moveTo>
                    <a:lnTo>
                      <a:pt x="7" y="22"/>
                    </a:lnTo>
                    <a:lnTo>
                      <a:pt x="11" y="22"/>
                    </a:lnTo>
                    <a:lnTo>
                      <a:pt x="14" y="22"/>
                    </a:lnTo>
                    <a:lnTo>
                      <a:pt x="19" y="19"/>
                    </a:lnTo>
                    <a:lnTo>
                      <a:pt x="22" y="15"/>
                    </a:lnTo>
                    <a:lnTo>
                      <a:pt x="22" y="11"/>
                    </a:lnTo>
                    <a:lnTo>
                      <a:pt x="22" y="8"/>
                    </a:lnTo>
                    <a:lnTo>
                      <a:pt x="19" y="4"/>
                    </a:lnTo>
                    <a:lnTo>
                      <a:pt x="14" y="1"/>
                    </a:lnTo>
                    <a:lnTo>
                      <a:pt x="11" y="0"/>
                    </a:lnTo>
                    <a:lnTo>
                      <a:pt x="7" y="0"/>
                    </a:lnTo>
                    <a:lnTo>
                      <a:pt x="3" y="2"/>
                    </a:lnTo>
                    <a:lnTo>
                      <a:pt x="0" y="7"/>
                    </a:lnTo>
                    <a:lnTo>
                      <a:pt x="0" y="11"/>
                    </a:lnTo>
                    <a:lnTo>
                      <a:pt x="0" y="15"/>
                    </a:lnTo>
                    <a:lnTo>
                      <a:pt x="3" y="1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6" name="Google Shape;546;p18"/>
              <p:cNvSpPr/>
              <p:nvPr/>
            </p:nvSpPr>
            <p:spPr>
              <a:xfrm>
                <a:off x="2859" y="5350"/>
                <a:ext cx="8" cy="8"/>
              </a:xfrm>
              <a:custGeom>
                <a:rect b="b" l="l" r="r" t="t"/>
                <a:pathLst>
                  <a:path extrusionOk="0" h="22" w="24">
                    <a:moveTo>
                      <a:pt x="3" y="19"/>
                    </a:moveTo>
                    <a:lnTo>
                      <a:pt x="8" y="22"/>
                    </a:lnTo>
                    <a:lnTo>
                      <a:pt x="12" y="22"/>
                    </a:lnTo>
                    <a:lnTo>
                      <a:pt x="15" y="22"/>
                    </a:lnTo>
                    <a:lnTo>
                      <a:pt x="19" y="19"/>
                    </a:lnTo>
                    <a:lnTo>
                      <a:pt x="22" y="15"/>
                    </a:lnTo>
                    <a:lnTo>
                      <a:pt x="24" y="11"/>
                    </a:lnTo>
                    <a:lnTo>
                      <a:pt x="24" y="8"/>
                    </a:lnTo>
                    <a:lnTo>
                      <a:pt x="21" y="4"/>
                    </a:lnTo>
                    <a:lnTo>
                      <a:pt x="16" y="1"/>
                    </a:lnTo>
                    <a:lnTo>
                      <a:pt x="12" y="0"/>
                    </a:lnTo>
                    <a:lnTo>
                      <a:pt x="8" y="0"/>
                    </a:lnTo>
                    <a:lnTo>
                      <a:pt x="3" y="2"/>
                    </a:lnTo>
                    <a:lnTo>
                      <a:pt x="0" y="7"/>
                    </a:lnTo>
                    <a:lnTo>
                      <a:pt x="0" y="11"/>
                    </a:lnTo>
                    <a:lnTo>
                      <a:pt x="0" y="15"/>
                    </a:lnTo>
                    <a:lnTo>
                      <a:pt x="3" y="1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7" name="Google Shape;547;p18"/>
              <p:cNvSpPr/>
              <p:nvPr/>
            </p:nvSpPr>
            <p:spPr>
              <a:xfrm>
                <a:off x="2821" y="5339"/>
                <a:ext cx="52" cy="50"/>
              </a:xfrm>
              <a:custGeom>
                <a:rect b="b" l="l" r="r" t="t"/>
                <a:pathLst>
                  <a:path extrusionOk="0" h="150" w="155">
                    <a:moveTo>
                      <a:pt x="155" y="47"/>
                    </a:moveTo>
                    <a:lnTo>
                      <a:pt x="152" y="41"/>
                    </a:lnTo>
                    <a:lnTo>
                      <a:pt x="146" y="34"/>
                    </a:lnTo>
                    <a:lnTo>
                      <a:pt x="136" y="27"/>
                    </a:lnTo>
                    <a:lnTo>
                      <a:pt x="127" y="20"/>
                    </a:lnTo>
                    <a:lnTo>
                      <a:pt x="118" y="14"/>
                    </a:lnTo>
                    <a:lnTo>
                      <a:pt x="111" y="7"/>
                    </a:lnTo>
                    <a:lnTo>
                      <a:pt x="104" y="2"/>
                    </a:lnTo>
                    <a:lnTo>
                      <a:pt x="98" y="0"/>
                    </a:lnTo>
                    <a:lnTo>
                      <a:pt x="92" y="3"/>
                    </a:lnTo>
                    <a:lnTo>
                      <a:pt x="85" y="7"/>
                    </a:lnTo>
                    <a:lnTo>
                      <a:pt x="76" y="16"/>
                    </a:lnTo>
                    <a:lnTo>
                      <a:pt x="70" y="24"/>
                    </a:lnTo>
                    <a:lnTo>
                      <a:pt x="67" y="30"/>
                    </a:lnTo>
                    <a:lnTo>
                      <a:pt x="63" y="35"/>
                    </a:lnTo>
                    <a:lnTo>
                      <a:pt x="59" y="42"/>
                    </a:lnTo>
                    <a:lnTo>
                      <a:pt x="53" y="49"/>
                    </a:lnTo>
                    <a:lnTo>
                      <a:pt x="45" y="56"/>
                    </a:lnTo>
                    <a:lnTo>
                      <a:pt x="38" y="63"/>
                    </a:lnTo>
                    <a:lnTo>
                      <a:pt x="28" y="72"/>
                    </a:lnTo>
                    <a:lnTo>
                      <a:pt x="18" y="79"/>
                    </a:lnTo>
                    <a:lnTo>
                      <a:pt x="15" y="82"/>
                    </a:lnTo>
                    <a:lnTo>
                      <a:pt x="12" y="84"/>
                    </a:lnTo>
                    <a:lnTo>
                      <a:pt x="12" y="87"/>
                    </a:lnTo>
                    <a:lnTo>
                      <a:pt x="10" y="91"/>
                    </a:lnTo>
                    <a:lnTo>
                      <a:pt x="9" y="100"/>
                    </a:lnTo>
                    <a:lnTo>
                      <a:pt x="6" y="114"/>
                    </a:lnTo>
                    <a:lnTo>
                      <a:pt x="2" y="128"/>
                    </a:lnTo>
                    <a:lnTo>
                      <a:pt x="0" y="139"/>
                    </a:lnTo>
                    <a:lnTo>
                      <a:pt x="0" y="145"/>
                    </a:lnTo>
                    <a:lnTo>
                      <a:pt x="3" y="148"/>
                    </a:lnTo>
                    <a:lnTo>
                      <a:pt x="6" y="150"/>
                    </a:lnTo>
                    <a:lnTo>
                      <a:pt x="9" y="149"/>
                    </a:lnTo>
                    <a:lnTo>
                      <a:pt x="13" y="145"/>
                    </a:lnTo>
                    <a:lnTo>
                      <a:pt x="18" y="139"/>
                    </a:lnTo>
                    <a:lnTo>
                      <a:pt x="24" y="131"/>
                    </a:lnTo>
                    <a:lnTo>
                      <a:pt x="29" y="119"/>
                    </a:lnTo>
                    <a:lnTo>
                      <a:pt x="45" y="111"/>
                    </a:lnTo>
                    <a:lnTo>
                      <a:pt x="63" y="101"/>
                    </a:lnTo>
                    <a:lnTo>
                      <a:pt x="83" y="90"/>
                    </a:lnTo>
                    <a:lnTo>
                      <a:pt x="105" y="79"/>
                    </a:lnTo>
                    <a:lnTo>
                      <a:pt x="124" y="68"/>
                    </a:lnTo>
                    <a:lnTo>
                      <a:pt x="140" y="58"/>
                    </a:lnTo>
                    <a:lnTo>
                      <a:pt x="150" y="51"/>
                    </a:lnTo>
                    <a:lnTo>
                      <a:pt x="155" y="47"/>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8" name="Google Shape;548;p18"/>
              <p:cNvSpPr/>
              <p:nvPr/>
            </p:nvSpPr>
            <p:spPr>
              <a:xfrm>
                <a:off x="2859" y="5350"/>
                <a:ext cx="8" cy="8"/>
              </a:xfrm>
              <a:custGeom>
                <a:rect b="b" l="l" r="r" t="t"/>
                <a:pathLst>
                  <a:path extrusionOk="0" h="22" w="24">
                    <a:moveTo>
                      <a:pt x="0" y="9"/>
                    </a:moveTo>
                    <a:lnTo>
                      <a:pt x="0" y="14"/>
                    </a:lnTo>
                    <a:lnTo>
                      <a:pt x="2" y="18"/>
                    </a:lnTo>
                    <a:lnTo>
                      <a:pt x="5" y="21"/>
                    </a:lnTo>
                    <a:lnTo>
                      <a:pt x="9" y="22"/>
                    </a:lnTo>
                    <a:lnTo>
                      <a:pt x="14" y="22"/>
                    </a:lnTo>
                    <a:lnTo>
                      <a:pt x="18" y="21"/>
                    </a:lnTo>
                    <a:lnTo>
                      <a:pt x="22" y="18"/>
                    </a:lnTo>
                    <a:lnTo>
                      <a:pt x="24" y="14"/>
                    </a:lnTo>
                    <a:lnTo>
                      <a:pt x="24" y="9"/>
                    </a:lnTo>
                    <a:lnTo>
                      <a:pt x="22" y="5"/>
                    </a:lnTo>
                    <a:lnTo>
                      <a:pt x="18" y="1"/>
                    </a:lnTo>
                    <a:lnTo>
                      <a:pt x="14" y="0"/>
                    </a:lnTo>
                    <a:lnTo>
                      <a:pt x="9" y="0"/>
                    </a:lnTo>
                    <a:lnTo>
                      <a:pt x="5" y="2"/>
                    </a:lnTo>
                    <a:lnTo>
                      <a:pt x="2" y="5"/>
                    </a:lnTo>
                    <a:lnTo>
                      <a:pt x="0" y="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49" name="Google Shape;549;p18"/>
              <p:cNvSpPr/>
              <p:nvPr/>
            </p:nvSpPr>
            <p:spPr>
              <a:xfrm>
                <a:off x="2820" y="5336"/>
                <a:ext cx="45" cy="55"/>
              </a:xfrm>
              <a:custGeom>
                <a:rect b="b" l="l" r="r" t="t"/>
                <a:pathLst>
                  <a:path extrusionOk="0" h="165" w="135">
                    <a:moveTo>
                      <a:pt x="135" y="29"/>
                    </a:moveTo>
                    <a:lnTo>
                      <a:pt x="131" y="23"/>
                    </a:lnTo>
                    <a:lnTo>
                      <a:pt x="124" y="15"/>
                    </a:lnTo>
                    <a:lnTo>
                      <a:pt x="115" y="6"/>
                    </a:lnTo>
                    <a:lnTo>
                      <a:pt x="103" y="2"/>
                    </a:lnTo>
                    <a:lnTo>
                      <a:pt x="96" y="0"/>
                    </a:lnTo>
                    <a:lnTo>
                      <a:pt x="90" y="2"/>
                    </a:lnTo>
                    <a:lnTo>
                      <a:pt x="83" y="3"/>
                    </a:lnTo>
                    <a:lnTo>
                      <a:pt x="77" y="5"/>
                    </a:lnTo>
                    <a:lnTo>
                      <a:pt x="68" y="8"/>
                    </a:lnTo>
                    <a:lnTo>
                      <a:pt x="58" y="9"/>
                    </a:lnTo>
                    <a:lnTo>
                      <a:pt x="47" y="9"/>
                    </a:lnTo>
                    <a:lnTo>
                      <a:pt x="32" y="9"/>
                    </a:lnTo>
                    <a:lnTo>
                      <a:pt x="30" y="12"/>
                    </a:lnTo>
                    <a:lnTo>
                      <a:pt x="30" y="13"/>
                    </a:lnTo>
                    <a:lnTo>
                      <a:pt x="30" y="16"/>
                    </a:lnTo>
                    <a:lnTo>
                      <a:pt x="30" y="17"/>
                    </a:lnTo>
                    <a:lnTo>
                      <a:pt x="42" y="20"/>
                    </a:lnTo>
                    <a:lnTo>
                      <a:pt x="52" y="23"/>
                    </a:lnTo>
                    <a:lnTo>
                      <a:pt x="61" y="29"/>
                    </a:lnTo>
                    <a:lnTo>
                      <a:pt x="65" y="37"/>
                    </a:lnTo>
                    <a:lnTo>
                      <a:pt x="57" y="48"/>
                    </a:lnTo>
                    <a:lnTo>
                      <a:pt x="48" y="58"/>
                    </a:lnTo>
                    <a:lnTo>
                      <a:pt x="39" y="66"/>
                    </a:lnTo>
                    <a:lnTo>
                      <a:pt x="30" y="72"/>
                    </a:lnTo>
                    <a:lnTo>
                      <a:pt x="23" y="78"/>
                    </a:lnTo>
                    <a:lnTo>
                      <a:pt x="17" y="82"/>
                    </a:lnTo>
                    <a:lnTo>
                      <a:pt x="13" y="86"/>
                    </a:lnTo>
                    <a:lnTo>
                      <a:pt x="10" y="90"/>
                    </a:lnTo>
                    <a:lnTo>
                      <a:pt x="6" y="103"/>
                    </a:lnTo>
                    <a:lnTo>
                      <a:pt x="3" y="120"/>
                    </a:lnTo>
                    <a:lnTo>
                      <a:pt x="0" y="138"/>
                    </a:lnTo>
                    <a:lnTo>
                      <a:pt x="0" y="152"/>
                    </a:lnTo>
                    <a:lnTo>
                      <a:pt x="1" y="160"/>
                    </a:lnTo>
                    <a:lnTo>
                      <a:pt x="4" y="165"/>
                    </a:lnTo>
                    <a:lnTo>
                      <a:pt x="9" y="165"/>
                    </a:lnTo>
                    <a:lnTo>
                      <a:pt x="14" y="162"/>
                    </a:lnTo>
                    <a:lnTo>
                      <a:pt x="22" y="155"/>
                    </a:lnTo>
                    <a:lnTo>
                      <a:pt x="28" y="145"/>
                    </a:lnTo>
                    <a:lnTo>
                      <a:pt x="32" y="136"/>
                    </a:lnTo>
                    <a:lnTo>
                      <a:pt x="33" y="129"/>
                    </a:lnTo>
                    <a:lnTo>
                      <a:pt x="30" y="120"/>
                    </a:lnTo>
                    <a:lnTo>
                      <a:pt x="32" y="113"/>
                    </a:lnTo>
                    <a:lnTo>
                      <a:pt x="36" y="103"/>
                    </a:lnTo>
                    <a:lnTo>
                      <a:pt x="45" y="92"/>
                    </a:lnTo>
                    <a:lnTo>
                      <a:pt x="52" y="83"/>
                    </a:lnTo>
                    <a:lnTo>
                      <a:pt x="63" y="75"/>
                    </a:lnTo>
                    <a:lnTo>
                      <a:pt x="73" y="64"/>
                    </a:lnTo>
                    <a:lnTo>
                      <a:pt x="83" y="54"/>
                    </a:lnTo>
                    <a:lnTo>
                      <a:pt x="93" y="44"/>
                    </a:lnTo>
                    <a:lnTo>
                      <a:pt x="103" y="37"/>
                    </a:lnTo>
                    <a:lnTo>
                      <a:pt x="112" y="31"/>
                    </a:lnTo>
                    <a:lnTo>
                      <a:pt x="118" y="29"/>
                    </a:lnTo>
                    <a:lnTo>
                      <a:pt x="122" y="27"/>
                    </a:lnTo>
                    <a:lnTo>
                      <a:pt x="125" y="27"/>
                    </a:lnTo>
                    <a:lnTo>
                      <a:pt x="128" y="29"/>
                    </a:lnTo>
                    <a:lnTo>
                      <a:pt x="130" y="30"/>
                    </a:lnTo>
                    <a:lnTo>
                      <a:pt x="135" y="29"/>
                    </a:lnTo>
                    <a:close/>
                  </a:path>
                </a:pathLst>
              </a:custGeom>
              <a:solidFill>
                <a:srgbClr val="66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0" name="Google Shape;550;p18"/>
              <p:cNvSpPr/>
              <p:nvPr/>
            </p:nvSpPr>
            <p:spPr>
              <a:xfrm>
                <a:off x="3041" y="5061"/>
                <a:ext cx="112" cy="196"/>
              </a:xfrm>
              <a:custGeom>
                <a:rect b="b" l="l" r="r" t="t"/>
                <a:pathLst>
                  <a:path extrusionOk="0" h="587" w="335">
                    <a:moveTo>
                      <a:pt x="289" y="2"/>
                    </a:moveTo>
                    <a:lnTo>
                      <a:pt x="275" y="0"/>
                    </a:lnTo>
                    <a:lnTo>
                      <a:pt x="257" y="2"/>
                    </a:lnTo>
                    <a:lnTo>
                      <a:pt x="238" y="9"/>
                    </a:lnTo>
                    <a:lnTo>
                      <a:pt x="218" y="22"/>
                    </a:lnTo>
                    <a:lnTo>
                      <a:pt x="199" y="38"/>
                    </a:lnTo>
                    <a:lnTo>
                      <a:pt x="180" y="59"/>
                    </a:lnTo>
                    <a:lnTo>
                      <a:pt x="163" y="82"/>
                    </a:lnTo>
                    <a:lnTo>
                      <a:pt x="148" y="110"/>
                    </a:lnTo>
                    <a:lnTo>
                      <a:pt x="132" y="167"/>
                    </a:lnTo>
                    <a:lnTo>
                      <a:pt x="125" y="230"/>
                    </a:lnTo>
                    <a:lnTo>
                      <a:pt x="119" y="284"/>
                    </a:lnTo>
                    <a:lnTo>
                      <a:pt x="113" y="318"/>
                    </a:lnTo>
                    <a:lnTo>
                      <a:pt x="104" y="332"/>
                    </a:lnTo>
                    <a:lnTo>
                      <a:pt x="93" y="349"/>
                    </a:lnTo>
                    <a:lnTo>
                      <a:pt x="77" y="366"/>
                    </a:lnTo>
                    <a:lnTo>
                      <a:pt x="61" y="382"/>
                    </a:lnTo>
                    <a:lnTo>
                      <a:pt x="45" y="399"/>
                    </a:lnTo>
                    <a:lnTo>
                      <a:pt x="30" y="416"/>
                    </a:lnTo>
                    <a:lnTo>
                      <a:pt x="19" y="432"/>
                    </a:lnTo>
                    <a:lnTo>
                      <a:pt x="11" y="444"/>
                    </a:lnTo>
                    <a:lnTo>
                      <a:pt x="4" y="465"/>
                    </a:lnTo>
                    <a:lnTo>
                      <a:pt x="0" y="486"/>
                    </a:lnTo>
                    <a:lnTo>
                      <a:pt x="0" y="506"/>
                    </a:lnTo>
                    <a:lnTo>
                      <a:pt x="4" y="524"/>
                    </a:lnTo>
                    <a:lnTo>
                      <a:pt x="11" y="541"/>
                    </a:lnTo>
                    <a:lnTo>
                      <a:pt x="23" y="556"/>
                    </a:lnTo>
                    <a:lnTo>
                      <a:pt x="39" y="569"/>
                    </a:lnTo>
                    <a:lnTo>
                      <a:pt x="58" y="579"/>
                    </a:lnTo>
                    <a:lnTo>
                      <a:pt x="70" y="583"/>
                    </a:lnTo>
                    <a:lnTo>
                      <a:pt x="81" y="584"/>
                    </a:lnTo>
                    <a:lnTo>
                      <a:pt x="93" y="587"/>
                    </a:lnTo>
                    <a:lnTo>
                      <a:pt x="106" y="587"/>
                    </a:lnTo>
                    <a:lnTo>
                      <a:pt x="118" y="587"/>
                    </a:lnTo>
                    <a:lnTo>
                      <a:pt x="126" y="584"/>
                    </a:lnTo>
                    <a:lnTo>
                      <a:pt x="135" y="583"/>
                    </a:lnTo>
                    <a:lnTo>
                      <a:pt x="139" y="579"/>
                    </a:lnTo>
                    <a:lnTo>
                      <a:pt x="144" y="573"/>
                    </a:lnTo>
                    <a:lnTo>
                      <a:pt x="151" y="563"/>
                    </a:lnTo>
                    <a:lnTo>
                      <a:pt x="158" y="552"/>
                    </a:lnTo>
                    <a:lnTo>
                      <a:pt x="169" y="539"/>
                    </a:lnTo>
                    <a:lnTo>
                      <a:pt x="177" y="527"/>
                    </a:lnTo>
                    <a:lnTo>
                      <a:pt x="186" y="516"/>
                    </a:lnTo>
                    <a:lnTo>
                      <a:pt x="193" y="504"/>
                    </a:lnTo>
                    <a:lnTo>
                      <a:pt x="198" y="497"/>
                    </a:lnTo>
                    <a:lnTo>
                      <a:pt x="208" y="482"/>
                    </a:lnTo>
                    <a:lnTo>
                      <a:pt x="220" y="460"/>
                    </a:lnTo>
                    <a:lnTo>
                      <a:pt x="231" y="434"/>
                    </a:lnTo>
                    <a:lnTo>
                      <a:pt x="238" y="409"/>
                    </a:lnTo>
                    <a:lnTo>
                      <a:pt x="241" y="395"/>
                    </a:lnTo>
                    <a:lnTo>
                      <a:pt x="246" y="380"/>
                    </a:lnTo>
                    <a:lnTo>
                      <a:pt x="252" y="364"/>
                    </a:lnTo>
                    <a:lnTo>
                      <a:pt x="256" y="349"/>
                    </a:lnTo>
                    <a:lnTo>
                      <a:pt x="263" y="335"/>
                    </a:lnTo>
                    <a:lnTo>
                      <a:pt x="269" y="319"/>
                    </a:lnTo>
                    <a:lnTo>
                      <a:pt x="275" y="305"/>
                    </a:lnTo>
                    <a:lnTo>
                      <a:pt x="282" y="293"/>
                    </a:lnTo>
                    <a:lnTo>
                      <a:pt x="287" y="281"/>
                    </a:lnTo>
                    <a:lnTo>
                      <a:pt x="291" y="273"/>
                    </a:lnTo>
                    <a:lnTo>
                      <a:pt x="292" y="266"/>
                    </a:lnTo>
                    <a:lnTo>
                      <a:pt x="294" y="263"/>
                    </a:lnTo>
                    <a:lnTo>
                      <a:pt x="307" y="256"/>
                    </a:lnTo>
                    <a:lnTo>
                      <a:pt x="320" y="246"/>
                    </a:lnTo>
                    <a:lnTo>
                      <a:pt x="330" y="237"/>
                    </a:lnTo>
                    <a:lnTo>
                      <a:pt x="335" y="227"/>
                    </a:lnTo>
                    <a:lnTo>
                      <a:pt x="333" y="214"/>
                    </a:lnTo>
                    <a:lnTo>
                      <a:pt x="327" y="197"/>
                    </a:lnTo>
                    <a:lnTo>
                      <a:pt x="320" y="176"/>
                    </a:lnTo>
                    <a:lnTo>
                      <a:pt x="316" y="151"/>
                    </a:lnTo>
                    <a:lnTo>
                      <a:pt x="317" y="115"/>
                    </a:lnTo>
                    <a:lnTo>
                      <a:pt x="317" y="68"/>
                    </a:lnTo>
                    <a:lnTo>
                      <a:pt x="310" y="28"/>
                    </a:lnTo>
                    <a:lnTo>
                      <a:pt x="289" y="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1" name="Google Shape;551;p18"/>
              <p:cNvSpPr/>
              <p:nvPr/>
            </p:nvSpPr>
            <p:spPr>
              <a:xfrm>
                <a:off x="3120" y="5090"/>
                <a:ext cx="8" cy="7"/>
              </a:xfrm>
              <a:custGeom>
                <a:rect b="b" l="l" r="r" t="t"/>
                <a:pathLst>
                  <a:path extrusionOk="0" h="22" w="23">
                    <a:moveTo>
                      <a:pt x="7" y="21"/>
                    </a:moveTo>
                    <a:lnTo>
                      <a:pt x="12" y="22"/>
                    </a:lnTo>
                    <a:lnTo>
                      <a:pt x="16" y="21"/>
                    </a:lnTo>
                    <a:lnTo>
                      <a:pt x="19" y="19"/>
                    </a:lnTo>
                    <a:lnTo>
                      <a:pt x="22" y="15"/>
                    </a:lnTo>
                    <a:lnTo>
                      <a:pt x="23" y="11"/>
                    </a:lnTo>
                    <a:lnTo>
                      <a:pt x="22" y="7"/>
                    </a:lnTo>
                    <a:lnTo>
                      <a:pt x="20" y="2"/>
                    </a:lnTo>
                    <a:lnTo>
                      <a:pt x="16" y="1"/>
                    </a:lnTo>
                    <a:lnTo>
                      <a:pt x="12" y="0"/>
                    </a:lnTo>
                    <a:lnTo>
                      <a:pt x="7" y="1"/>
                    </a:lnTo>
                    <a:lnTo>
                      <a:pt x="3" y="2"/>
                    </a:lnTo>
                    <a:lnTo>
                      <a:pt x="0" y="7"/>
                    </a:lnTo>
                    <a:lnTo>
                      <a:pt x="0" y="11"/>
                    </a:lnTo>
                    <a:lnTo>
                      <a:pt x="0" y="15"/>
                    </a:lnTo>
                    <a:lnTo>
                      <a:pt x="3" y="19"/>
                    </a:lnTo>
                    <a:lnTo>
                      <a:pt x="7"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2" name="Google Shape;552;p18"/>
              <p:cNvSpPr/>
              <p:nvPr/>
            </p:nvSpPr>
            <p:spPr>
              <a:xfrm>
                <a:off x="3129" y="5067"/>
                <a:ext cx="8" cy="7"/>
              </a:xfrm>
              <a:custGeom>
                <a:rect b="b" l="l" r="r" t="t"/>
                <a:pathLst>
                  <a:path extrusionOk="0" h="23" w="23">
                    <a:moveTo>
                      <a:pt x="7" y="22"/>
                    </a:moveTo>
                    <a:lnTo>
                      <a:pt x="11" y="23"/>
                    </a:lnTo>
                    <a:lnTo>
                      <a:pt x="16" y="22"/>
                    </a:lnTo>
                    <a:lnTo>
                      <a:pt x="20" y="21"/>
                    </a:lnTo>
                    <a:lnTo>
                      <a:pt x="23" y="16"/>
                    </a:lnTo>
                    <a:lnTo>
                      <a:pt x="23" y="12"/>
                    </a:lnTo>
                    <a:lnTo>
                      <a:pt x="22" y="8"/>
                    </a:lnTo>
                    <a:lnTo>
                      <a:pt x="20" y="4"/>
                    </a:lnTo>
                    <a:lnTo>
                      <a:pt x="16" y="1"/>
                    </a:lnTo>
                    <a:lnTo>
                      <a:pt x="11" y="0"/>
                    </a:lnTo>
                    <a:lnTo>
                      <a:pt x="7" y="1"/>
                    </a:lnTo>
                    <a:lnTo>
                      <a:pt x="4" y="2"/>
                    </a:lnTo>
                    <a:lnTo>
                      <a:pt x="1" y="7"/>
                    </a:lnTo>
                    <a:lnTo>
                      <a:pt x="0" y="11"/>
                    </a:lnTo>
                    <a:lnTo>
                      <a:pt x="1" y="15"/>
                    </a:lnTo>
                    <a:lnTo>
                      <a:pt x="3" y="19"/>
                    </a:lnTo>
                    <a:lnTo>
                      <a:pt x="7"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3" name="Google Shape;553;p18"/>
              <p:cNvSpPr/>
              <p:nvPr/>
            </p:nvSpPr>
            <p:spPr>
              <a:xfrm>
                <a:off x="3068" y="5233"/>
                <a:ext cx="7" cy="7"/>
              </a:xfrm>
              <a:custGeom>
                <a:rect b="b" l="l" r="r" t="t"/>
                <a:pathLst>
                  <a:path extrusionOk="0" h="22" w="23">
                    <a:moveTo>
                      <a:pt x="6" y="22"/>
                    </a:moveTo>
                    <a:lnTo>
                      <a:pt x="11" y="22"/>
                    </a:lnTo>
                    <a:lnTo>
                      <a:pt x="16" y="21"/>
                    </a:lnTo>
                    <a:lnTo>
                      <a:pt x="19" y="19"/>
                    </a:lnTo>
                    <a:lnTo>
                      <a:pt x="22" y="15"/>
                    </a:lnTo>
                    <a:lnTo>
                      <a:pt x="23" y="11"/>
                    </a:lnTo>
                    <a:lnTo>
                      <a:pt x="22" y="7"/>
                    </a:lnTo>
                    <a:lnTo>
                      <a:pt x="20" y="4"/>
                    </a:lnTo>
                    <a:lnTo>
                      <a:pt x="16" y="1"/>
                    </a:lnTo>
                    <a:lnTo>
                      <a:pt x="11" y="0"/>
                    </a:lnTo>
                    <a:lnTo>
                      <a:pt x="7" y="1"/>
                    </a:lnTo>
                    <a:lnTo>
                      <a:pt x="3" y="2"/>
                    </a:lnTo>
                    <a:lnTo>
                      <a:pt x="0" y="7"/>
                    </a:lnTo>
                    <a:lnTo>
                      <a:pt x="0" y="11"/>
                    </a:lnTo>
                    <a:lnTo>
                      <a:pt x="0" y="15"/>
                    </a:lnTo>
                    <a:lnTo>
                      <a:pt x="3" y="19"/>
                    </a:lnTo>
                    <a:lnTo>
                      <a:pt x="6"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4" name="Google Shape;554;p18"/>
              <p:cNvSpPr/>
              <p:nvPr/>
            </p:nvSpPr>
            <p:spPr>
              <a:xfrm>
                <a:off x="2980" y="5161"/>
                <a:ext cx="169" cy="215"/>
              </a:xfrm>
              <a:custGeom>
                <a:rect b="b" l="l" r="r" t="t"/>
                <a:pathLst>
                  <a:path extrusionOk="0" h="645" w="508">
                    <a:moveTo>
                      <a:pt x="15" y="501"/>
                    </a:moveTo>
                    <a:lnTo>
                      <a:pt x="9" y="499"/>
                    </a:lnTo>
                    <a:lnTo>
                      <a:pt x="3" y="501"/>
                    </a:lnTo>
                    <a:lnTo>
                      <a:pt x="0" y="503"/>
                    </a:lnTo>
                    <a:lnTo>
                      <a:pt x="3" y="506"/>
                    </a:lnTo>
                    <a:lnTo>
                      <a:pt x="9" y="510"/>
                    </a:lnTo>
                    <a:lnTo>
                      <a:pt x="18" y="519"/>
                    </a:lnTo>
                    <a:lnTo>
                      <a:pt x="26" y="532"/>
                    </a:lnTo>
                    <a:lnTo>
                      <a:pt x="36" y="548"/>
                    </a:lnTo>
                    <a:lnTo>
                      <a:pt x="42" y="558"/>
                    </a:lnTo>
                    <a:lnTo>
                      <a:pt x="47" y="567"/>
                    </a:lnTo>
                    <a:lnTo>
                      <a:pt x="53" y="574"/>
                    </a:lnTo>
                    <a:lnTo>
                      <a:pt x="58" y="581"/>
                    </a:lnTo>
                    <a:lnTo>
                      <a:pt x="64" y="586"/>
                    </a:lnTo>
                    <a:lnTo>
                      <a:pt x="70" y="592"/>
                    </a:lnTo>
                    <a:lnTo>
                      <a:pt x="76" y="596"/>
                    </a:lnTo>
                    <a:lnTo>
                      <a:pt x="83" y="599"/>
                    </a:lnTo>
                    <a:lnTo>
                      <a:pt x="96" y="604"/>
                    </a:lnTo>
                    <a:lnTo>
                      <a:pt x="109" y="610"/>
                    </a:lnTo>
                    <a:lnTo>
                      <a:pt x="124" y="616"/>
                    </a:lnTo>
                    <a:lnTo>
                      <a:pt x="138" y="620"/>
                    </a:lnTo>
                    <a:lnTo>
                      <a:pt x="153" y="624"/>
                    </a:lnTo>
                    <a:lnTo>
                      <a:pt x="168" y="628"/>
                    </a:lnTo>
                    <a:lnTo>
                      <a:pt x="184" y="631"/>
                    </a:lnTo>
                    <a:lnTo>
                      <a:pt x="200" y="634"/>
                    </a:lnTo>
                    <a:lnTo>
                      <a:pt x="216" y="637"/>
                    </a:lnTo>
                    <a:lnTo>
                      <a:pt x="232" y="639"/>
                    </a:lnTo>
                    <a:lnTo>
                      <a:pt x="249" y="641"/>
                    </a:lnTo>
                    <a:lnTo>
                      <a:pt x="265" y="642"/>
                    </a:lnTo>
                    <a:lnTo>
                      <a:pt x="283" y="644"/>
                    </a:lnTo>
                    <a:lnTo>
                      <a:pt x="299" y="645"/>
                    </a:lnTo>
                    <a:lnTo>
                      <a:pt x="316" y="645"/>
                    </a:lnTo>
                    <a:lnTo>
                      <a:pt x="332" y="645"/>
                    </a:lnTo>
                    <a:lnTo>
                      <a:pt x="345" y="645"/>
                    </a:lnTo>
                    <a:lnTo>
                      <a:pt x="364" y="644"/>
                    </a:lnTo>
                    <a:lnTo>
                      <a:pt x="387" y="642"/>
                    </a:lnTo>
                    <a:lnTo>
                      <a:pt x="412" y="641"/>
                    </a:lnTo>
                    <a:lnTo>
                      <a:pt x="437" y="638"/>
                    </a:lnTo>
                    <a:lnTo>
                      <a:pt x="459" y="637"/>
                    </a:lnTo>
                    <a:lnTo>
                      <a:pt x="476" y="635"/>
                    </a:lnTo>
                    <a:lnTo>
                      <a:pt x="487" y="634"/>
                    </a:lnTo>
                    <a:lnTo>
                      <a:pt x="492" y="616"/>
                    </a:lnTo>
                    <a:lnTo>
                      <a:pt x="500" y="595"/>
                    </a:lnTo>
                    <a:lnTo>
                      <a:pt x="505" y="574"/>
                    </a:lnTo>
                    <a:lnTo>
                      <a:pt x="508" y="555"/>
                    </a:lnTo>
                    <a:lnTo>
                      <a:pt x="507" y="541"/>
                    </a:lnTo>
                    <a:lnTo>
                      <a:pt x="505" y="533"/>
                    </a:lnTo>
                    <a:lnTo>
                      <a:pt x="503" y="524"/>
                    </a:lnTo>
                    <a:lnTo>
                      <a:pt x="501" y="515"/>
                    </a:lnTo>
                    <a:lnTo>
                      <a:pt x="497" y="499"/>
                    </a:lnTo>
                    <a:lnTo>
                      <a:pt x="488" y="473"/>
                    </a:lnTo>
                    <a:lnTo>
                      <a:pt x="475" y="436"/>
                    </a:lnTo>
                    <a:lnTo>
                      <a:pt x="459" y="396"/>
                    </a:lnTo>
                    <a:lnTo>
                      <a:pt x="441" y="352"/>
                    </a:lnTo>
                    <a:lnTo>
                      <a:pt x="424" y="311"/>
                    </a:lnTo>
                    <a:lnTo>
                      <a:pt x="406" y="275"/>
                    </a:lnTo>
                    <a:lnTo>
                      <a:pt x="390" y="245"/>
                    </a:lnTo>
                    <a:lnTo>
                      <a:pt x="387" y="241"/>
                    </a:lnTo>
                    <a:lnTo>
                      <a:pt x="387" y="238"/>
                    </a:lnTo>
                    <a:lnTo>
                      <a:pt x="386" y="236"/>
                    </a:lnTo>
                    <a:lnTo>
                      <a:pt x="387" y="234"/>
                    </a:lnTo>
                    <a:lnTo>
                      <a:pt x="387" y="231"/>
                    </a:lnTo>
                    <a:lnTo>
                      <a:pt x="386" y="229"/>
                    </a:lnTo>
                    <a:lnTo>
                      <a:pt x="385" y="229"/>
                    </a:lnTo>
                    <a:lnTo>
                      <a:pt x="382" y="229"/>
                    </a:lnTo>
                    <a:lnTo>
                      <a:pt x="379" y="229"/>
                    </a:lnTo>
                    <a:lnTo>
                      <a:pt x="376" y="227"/>
                    </a:lnTo>
                    <a:lnTo>
                      <a:pt x="373" y="224"/>
                    </a:lnTo>
                    <a:lnTo>
                      <a:pt x="373" y="223"/>
                    </a:lnTo>
                    <a:lnTo>
                      <a:pt x="377" y="222"/>
                    </a:lnTo>
                    <a:lnTo>
                      <a:pt x="383" y="219"/>
                    </a:lnTo>
                    <a:lnTo>
                      <a:pt x="387" y="216"/>
                    </a:lnTo>
                    <a:lnTo>
                      <a:pt x="392" y="213"/>
                    </a:lnTo>
                    <a:lnTo>
                      <a:pt x="395" y="206"/>
                    </a:lnTo>
                    <a:lnTo>
                      <a:pt x="398" y="194"/>
                    </a:lnTo>
                    <a:lnTo>
                      <a:pt x="401" y="180"/>
                    </a:lnTo>
                    <a:lnTo>
                      <a:pt x="406" y="164"/>
                    </a:lnTo>
                    <a:lnTo>
                      <a:pt x="415" y="146"/>
                    </a:lnTo>
                    <a:lnTo>
                      <a:pt x="424" y="124"/>
                    </a:lnTo>
                    <a:lnTo>
                      <a:pt x="431" y="104"/>
                    </a:lnTo>
                    <a:lnTo>
                      <a:pt x="434" y="91"/>
                    </a:lnTo>
                    <a:lnTo>
                      <a:pt x="434" y="88"/>
                    </a:lnTo>
                    <a:lnTo>
                      <a:pt x="434" y="86"/>
                    </a:lnTo>
                    <a:lnTo>
                      <a:pt x="433" y="84"/>
                    </a:lnTo>
                    <a:lnTo>
                      <a:pt x="433" y="81"/>
                    </a:lnTo>
                    <a:lnTo>
                      <a:pt x="436" y="76"/>
                    </a:lnTo>
                    <a:lnTo>
                      <a:pt x="438" y="65"/>
                    </a:lnTo>
                    <a:lnTo>
                      <a:pt x="441" y="55"/>
                    </a:lnTo>
                    <a:lnTo>
                      <a:pt x="441" y="51"/>
                    </a:lnTo>
                    <a:lnTo>
                      <a:pt x="417" y="46"/>
                    </a:lnTo>
                    <a:lnTo>
                      <a:pt x="393" y="41"/>
                    </a:lnTo>
                    <a:lnTo>
                      <a:pt x="371" y="34"/>
                    </a:lnTo>
                    <a:lnTo>
                      <a:pt x="351" y="25"/>
                    </a:lnTo>
                    <a:lnTo>
                      <a:pt x="332" y="18"/>
                    </a:lnTo>
                    <a:lnTo>
                      <a:pt x="318" y="10"/>
                    </a:lnTo>
                    <a:lnTo>
                      <a:pt x="306" y="4"/>
                    </a:lnTo>
                    <a:lnTo>
                      <a:pt x="300" y="0"/>
                    </a:lnTo>
                    <a:lnTo>
                      <a:pt x="291" y="21"/>
                    </a:lnTo>
                    <a:lnTo>
                      <a:pt x="275" y="42"/>
                    </a:lnTo>
                    <a:lnTo>
                      <a:pt x="255" y="63"/>
                    </a:lnTo>
                    <a:lnTo>
                      <a:pt x="233" y="87"/>
                    </a:lnTo>
                    <a:lnTo>
                      <a:pt x="213" y="111"/>
                    </a:lnTo>
                    <a:lnTo>
                      <a:pt x="195" y="136"/>
                    </a:lnTo>
                    <a:lnTo>
                      <a:pt x="182" y="163"/>
                    </a:lnTo>
                    <a:lnTo>
                      <a:pt x="178" y="189"/>
                    </a:lnTo>
                    <a:lnTo>
                      <a:pt x="178" y="199"/>
                    </a:lnTo>
                    <a:lnTo>
                      <a:pt x="178" y="210"/>
                    </a:lnTo>
                    <a:lnTo>
                      <a:pt x="178" y="220"/>
                    </a:lnTo>
                    <a:lnTo>
                      <a:pt x="175" y="227"/>
                    </a:lnTo>
                    <a:lnTo>
                      <a:pt x="172" y="231"/>
                    </a:lnTo>
                    <a:lnTo>
                      <a:pt x="170" y="236"/>
                    </a:lnTo>
                    <a:lnTo>
                      <a:pt x="169" y="240"/>
                    </a:lnTo>
                    <a:lnTo>
                      <a:pt x="169" y="245"/>
                    </a:lnTo>
                    <a:lnTo>
                      <a:pt x="170" y="250"/>
                    </a:lnTo>
                    <a:lnTo>
                      <a:pt x="169" y="254"/>
                    </a:lnTo>
                    <a:lnTo>
                      <a:pt x="168" y="257"/>
                    </a:lnTo>
                    <a:lnTo>
                      <a:pt x="165" y="261"/>
                    </a:lnTo>
                    <a:lnTo>
                      <a:pt x="160" y="267"/>
                    </a:lnTo>
                    <a:lnTo>
                      <a:pt x="154" y="278"/>
                    </a:lnTo>
                    <a:lnTo>
                      <a:pt x="146" y="295"/>
                    </a:lnTo>
                    <a:lnTo>
                      <a:pt x="136" y="311"/>
                    </a:lnTo>
                    <a:lnTo>
                      <a:pt x="124" y="331"/>
                    </a:lnTo>
                    <a:lnTo>
                      <a:pt x="114" y="349"/>
                    </a:lnTo>
                    <a:lnTo>
                      <a:pt x="105" y="366"/>
                    </a:lnTo>
                    <a:lnTo>
                      <a:pt x="98" y="379"/>
                    </a:lnTo>
                    <a:lnTo>
                      <a:pt x="90" y="391"/>
                    </a:lnTo>
                    <a:lnTo>
                      <a:pt x="82" y="408"/>
                    </a:lnTo>
                    <a:lnTo>
                      <a:pt x="73" y="426"/>
                    </a:lnTo>
                    <a:lnTo>
                      <a:pt x="63" y="445"/>
                    </a:lnTo>
                    <a:lnTo>
                      <a:pt x="54" y="463"/>
                    </a:lnTo>
                    <a:lnTo>
                      <a:pt x="45" y="477"/>
                    </a:lnTo>
                    <a:lnTo>
                      <a:pt x="39" y="488"/>
                    </a:lnTo>
                    <a:lnTo>
                      <a:pt x="36" y="492"/>
                    </a:lnTo>
                    <a:lnTo>
                      <a:pt x="34" y="492"/>
                    </a:lnTo>
                    <a:lnTo>
                      <a:pt x="31" y="491"/>
                    </a:lnTo>
                    <a:lnTo>
                      <a:pt x="28" y="488"/>
                    </a:lnTo>
                    <a:lnTo>
                      <a:pt x="25" y="488"/>
                    </a:lnTo>
                    <a:lnTo>
                      <a:pt x="22" y="491"/>
                    </a:lnTo>
                    <a:lnTo>
                      <a:pt x="20" y="495"/>
                    </a:lnTo>
                    <a:lnTo>
                      <a:pt x="18" y="499"/>
                    </a:lnTo>
                    <a:lnTo>
                      <a:pt x="15" y="501"/>
                    </a:lnTo>
                    <a:close/>
                  </a:path>
                </a:pathLst>
              </a:custGeom>
              <a:solidFill>
                <a:srgbClr val="9900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5" name="Google Shape;555;p18"/>
              <p:cNvSpPr/>
              <p:nvPr/>
            </p:nvSpPr>
            <p:spPr>
              <a:xfrm>
                <a:off x="3047" y="5056"/>
                <a:ext cx="100" cy="147"/>
              </a:xfrm>
              <a:custGeom>
                <a:rect b="b" l="l" r="r" t="t"/>
                <a:pathLst>
                  <a:path extrusionOk="0" h="439" w="300">
                    <a:moveTo>
                      <a:pt x="0" y="363"/>
                    </a:moveTo>
                    <a:lnTo>
                      <a:pt x="4" y="368"/>
                    </a:lnTo>
                    <a:lnTo>
                      <a:pt x="18" y="380"/>
                    </a:lnTo>
                    <a:lnTo>
                      <a:pt x="36" y="392"/>
                    </a:lnTo>
                    <a:lnTo>
                      <a:pt x="60" y="408"/>
                    </a:lnTo>
                    <a:lnTo>
                      <a:pt x="85" y="422"/>
                    </a:lnTo>
                    <a:lnTo>
                      <a:pt x="106" y="433"/>
                    </a:lnTo>
                    <a:lnTo>
                      <a:pt x="127" y="439"/>
                    </a:lnTo>
                    <a:lnTo>
                      <a:pt x="141" y="437"/>
                    </a:lnTo>
                    <a:lnTo>
                      <a:pt x="152" y="429"/>
                    </a:lnTo>
                    <a:lnTo>
                      <a:pt x="163" y="415"/>
                    </a:lnTo>
                    <a:lnTo>
                      <a:pt x="173" y="399"/>
                    </a:lnTo>
                    <a:lnTo>
                      <a:pt x="184" y="380"/>
                    </a:lnTo>
                    <a:lnTo>
                      <a:pt x="194" y="360"/>
                    </a:lnTo>
                    <a:lnTo>
                      <a:pt x="203" y="340"/>
                    </a:lnTo>
                    <a:lnTo>
                      <a:pt x="213" y="322"/>
                    </a:lnTo>
                    <a:lnTo>
                      <a:pt x="223" y="307"/>
                    </a:lnTo>
                    <a:lnTo>
                      <a:pt x="235" y="290"/>
                    </a:lnTo>
                    <a:lnTo>
                      <a:pt x="246" y="267"/>
                    </a:lnTo>
                    <a:lnTo>
                      <a:pt x="259" y="241"/>
                    </a:lnTo>
                    <a:lnTo>
                      <a:pt x="272" y="211"/>
                    </a:lnTo>
                    <a:lnTo>
                      <a:pt x="283" y="181"/>
                    </a:lnTo>
                    <a:lnTo>
                      <a:pt x="291" y="151"/>
                    </a:lnTo>
                    <a:lnTo>
                      <a:pt x="299" y="126"/>
                    </a:lnTo>
                    <a:lnTo>
                      <a:pt x="300" y="103"/>
                    </a:lnTo>
                    <a:lnTo>
                      <a:pt x="300" y="71"/>
                    </a:lnTo>
                    <a:lnTo>
                      <a:pt x="297" y="46"/>
                    </a:lnTo>
                    <a:lnTo>
                      <a:pt x="290" y="28"/>
                    </a:lnTo>
                    <a:lnTo>
                      <a:pt x="272" y="15"/>
                    </a:lnTo>
                    <a:lnTo>
                      <a:pt x="253" y="5"/>
                    </a:lnTo>
                    <a:lnTo>
                      <a:pt x="242" y="1"/>
                    </a:lnTo>
                    <a:lnTo>
                      <a:pt x="235" y="0"/>
                    </a:lnTo>
                    <a:lnTo>
                      <a:pt x="230" y="1"/>
                    </a:lnTo>
                    <a:lnTo>
                      <a:pt x="227" y="5"/>
                    </a:lnTo>
                    <a:lnTo>
                      <a:pt x="223" y="11"/>
                    </a:lnTo>
                    <a:lnTo>
                      <a:pt x="220" y="15"/>
                    </a:lnTo>
                    <a:lnTo>
                      <a:pt x="220" y="18"/>
                    </a:lnTo>
                    <a:lnTo>
                      <a:pt x="220" y="19"/>
                    </a:lnTo>
                    <a:lnTo>
                      <a:pt x="220" y="21"/>
                    </a:lnTo>
                    <a:lnTo>
                      <a:pt x="220" y="22"/>
                    </a:lnTo>
                    <a:lnTo>
                      <a:pt x="208" y="26"/>
                    </a:lnTo>
                    <a:lnTo>
                      <a:pt x="198" y="32"/>
                    </a:lnTo>
                    <a:lnTo>
                      <a:pt x="185" y="39"/>
                    </a:lnTo>
                    <a:lnTo>
                      <a:pt x="173" y="47"/>
                    </a:lnTo>
                    <a:lnTo>
                      <a:pt x="162" y="59"/>
                    </a:lnTo>
                    <a:lnTo>
                      <a:pt x="150" y="73"/>
                    </a:lnTo>
                    <a:lnTo>
                      <a:pt x="138" y="91"/>
                    </a:lnTo>
                    <a:lnTo>
                      <a:pt x="127" y="112"/>
                    </a:lnTo>
                    <a:lnTo>
                      <a:pt x="117" y="134"/>
                    </a:lnTo>
                    <a:lnTo>
                      <a:pt x="109" y="155"/>
                    </a:lnTo>
                    <a:lnTo>
                      <a:pt x="103" y="175"/>
                    </a:lnTo>
                    <a:lnTo>
                      <a:pt x="98" y="193"/>
                    </a:lnTo>
                    <a:lnTo>
                      <a:pt x="92" y="213"/>
                    </a:lnTo>
                    <a:lnTo>
                      <a:pt x="86" y="231"/>
                    </a:lnTo>
                    <a:lnTo>
                      <a:pt x="76" y="249"/>
                    </a:lnTo>
                    <a:lnTo>
                      <a:pt x="64" y="267"/>
                    </a:lnTo>
                    <a:lnTo>
                      <a:pt x="51" y="286"/>
                    </a:lnTo>
                    <a:lnTo>
                      <a:pt x="39" y="303"/>
                    </a:lnTo>
                    <a:lnTo>
                      <a:pt x="28" y="318"/>
                    </a:lnTo>
                    <a:lnTo>
                      <a:pt x="19" y="332"/>
                    </a:lnTo>
                    <a:lnTo>
                      <a:pt x="10" y="343"/>
                    </a:lnTo>
                    <a:lnTo>
                      <a:pt x="4" y="353"/>
                    </a:lnTo>
                    <a:lnTo>
                      <a:pt x="2" y="359"/>
                    </a:lnTo>
                    <a:lnTo>
                      <a:pt x="0" y="363"/>
                    </a:lnTo>
                    <a:close/>
                  </a:path>
                </a:pathLst>
              </a:custGeom>
              <a:solidFill>
                <a:srgbClr val="AD0A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6" name="Google Shape;556;p18"/>
              <p:cNvSpPr/>
              <p:nvPr/>
            </p:nvSpPr>
            <p:spPr>
              <a:xfrm>
                <a:off x="3112" y="5052"/>
                <a:ext cx="45" cy="128"/>
              </a:xfrm>
              <a:custGeom>
                <a:rect b="b" l="l" r="r" t="t"/>
                <a:pathLst>
                  <a:path extrusionOk="0" h="383" w="137">
                    <a:moveTo>
                      <a:pt x="44" y="12"/>
                    </a:moveTo>
                    <a:lnTo>
                      <a:pt x="50" y="14"/>
                    </a:lnTo>
                    <a:lnTo>
                      <a:pt x="57" y="17"/>
                    </a:lnTo>
                    <a:lnTo>
                      <a:pt x="66" y="21"/>
                    </a:lnTo>
                    <a:lnTo>
                      <a:pt x="77" y="27"/>
                    </a:lnTo>
                    <a:lnTo>
                      <a:pt x="95" y="40"/>
                    </a:lnTo>
                    <a:lnTo>
                      <a:pt x="102" y="58"/>
                    </a:lnTo>
                    <a:lnTo>
                      <a:pt x="105" y="83"/>
                    </a:lnTo>
                    <a:lnTo>
                      <a:pt x="105" y="115"/>
                    </a:lnTo>
                    <a:lnTo>
                      <a:pt x="104" y="138"/>
                    </a:lnTo>
                    <a:lnTo>
                      <a:pt x="96" y="163"/>
                    </a:lnTo>
                    <a:lnTo>
                      <a:pt x="88" y="193"/>
                    </a:lnTo>
                    <a:lnTo>
                      <a:pt x="77" y="223"/>
                    </a:lnTo>
                    <a:lnTo>
                      <a:pt x="64" y="253"/>
                    </a:lnTo>
                    <a:lnTo>
                      <a:pt x="51" y="279"/>
                    </a:lnTo>
                    <a:lnTo>
                      <a:pt x="40" y="302"/>
                    </a:lnTo>
                    <a:lnTo>
                      <a:pt x="28" y="319"/>
                    </a:lnTo>
                    <a:lnTo>
                      <a:pt x="21" y="329"/>
                    </a:lnTo>
                    <a:lnTo>
                      <a:pt x="15" y="341"/>
                    </a:lnTo>
                    <a:lnTo>
                      <a:pt x="8" y="354"/>
                    </a:lnTo>
                    <a:lnTo>
                      <a:pt x="0" y="368"/>
                    </a:lnTo>
                    <a:lnTo>
                      <a:pt x="6" y="369"/>
                    </a:lnTo>
                    <a:lnTo>
                      <a:pt x="12" y="371"/>
                    </a:lnTo>
                    <a:lnTo>
                      <a:pt x="18" y="372"/>
                    </a:lnTo>
                    <a:lnTo>
                      <a:pt x="24" y="373"/>
                    </a:lnTo>
                    <a:lnTo>
                      <a:pt x="28" y="375"/>
                    </a:lnTo>
                    <a:lnTo>
                      <a:pt x="34" y="376"/>
                    </a:lnTo>
                    <a:lnTo>
                      <a:pt x="40" y="378"/>
                    </a:lnTo>
                    <a:lnTo>
                      <a:pt x="45" y="378"/>
                    </a:lnTo>
                    <a:lnTo>
                      <a:pt x="45" y="379"/>
                    </a:lnTo>
                    <a:lnTo>
                      <a:pt x="45" y="380"/>
                    </a:lnTo>
                    <a:lnTo>
                      <a:pt x="45" y="382"/>
                    </a:lnTo>
                    <a:lnTo>
                      <a:pt x="45" y="383"/>
                    </a:lnTo>
                    <a:lnTo>
                      <a:pt x="54" y="383"/>
                    </a:lnTo>
                    <a:lnTo>
                      <a:pt x="60" y="382"/>
                    </a:lnTo>
                    <a:lnTo>
                      <a:pt x="64" y="378"/>
                    </a:lnTo>
                    <a:lnTo>
                      <a:pt x="66" y="371"/>
                    </a:lnTo>
                    <a:lnTo>
                      <a:pt x="72" y="355"/>
                    </a:lnTo>
                    <a:lnTo>
                      <a:pt x="80" y="333"/>
                    </a:lnTo>
                    <a:lnTo>
                      <a:pt x="93" y="307"/>
                    </a:lnTo>
                    <a:lnTo>
                      <a:pt x="108" y="286"/>
                    </a:lnTo>
                    <a:lnTo>
                      <a:pt x="120" y="271"/>
                    </a:lnTo>
                    <a:lnTo>
                      <a:pt x="127" y="257"/>
                    </a:lnTo>
                    <a:lnTo>
                      <a:pt x="128" y="244"/>
                    </a:lnTo>
                    <a:lnTo>
                      <a:pt x="125" y="232"/>
                    </a:lnTo>
                    <a:lnTo>
                      <a:pt x="120" y="218"/>
                    </a:lnTo>
                    <a:lnTo>
                      <a:pt x="117" y="204"/>
                    </a:lnTo>
                    <a:lnTo>
                      <a:pt x="115" y="190"/>
                    </a:lnTo>
                    <a:lnTo>
                      <a:pt x="117" y="174"/>
                    </a:lnTo>
                    <a:lnTo>
                      <a:pt x="123" y="153"/>
                    </a:lnTo>
                    <a:lnTo>
                      <a:pt x="130" y="128"/>
                    </a:lnTo>
                    <a:lnTo>
                      <a:pt x="137" y="107"/>
                    </a:lnTo>
                    <a:lnTo>
                      <a:pt x="137" y="96"/>
                    </a:lnTo>
                    <a:lnTo>
                      <a:pt x="134" y="93"/>
                    </a:lnTo>
                    <a:lnTo>
                      <a:pt x="131" y="90"/>
                    </a:lnTo>
                    <a:lnTo>
                      <a:pt x="128" y="87"/>
                    </a:lnTo>
                    <a:lnTo>
                      <a:pt x="123" y="83"/>
                    </a:lnTo>
                    <a:lnTo>
                      <a:pt x="127" y="78"/>
                    </a:lnTo>
                    <a:lnTo>
                      <a:pt x="131" y="73"/>
                    </a:lnTo>
                    <a:lnTo>
                      <a:pt x="133" y="69"/>
                    </a:lnTo>
                    <a:lnTo>
                      <a:pt x="133" y="66"/>
                    </a:lnTo>
                    <a:lnTo>
                      <a:pt x="125" y="55"/>
                    </a:lnTo>
                    <a:lnTo>
                      <a:pt x="117" y="44"/>
                    </a:lnTo>
                    <a:lnTo>
                      <a:pt x="107" y="33"/>
                    </a:lnTo>
                    <a:lnTo>
                      <a:pt x="95" y="23"/>
                    </a:lnTo>
                    <a:lnTo>
                      <a:pt x="82" y="14"/>
                    </a:lnTo>
                    <a:lnTo>
                      <a:pt x="72" y="7"/>
                    </a:lnTo>
                    <a:lnTo>
                      <a:pt x="61" y="2"/>
                    </a:lnTo>
                    <a:lnTo>
                      <a:pt x="53" y="0"/>
                    </a:lnTo>
                    <a:lnTo>
                      <a:pt x="50" y="5"/>
                    </a:lnTo>
                    <a:lnTo>
                      <a:pt x="48" y="7"/>
                    </a:lnTo>
                    <a:lnTo>
                      <a:pt x="45" y="9"/>
                    </a:lnTo>
                    <a:lnTo>
                      <a:pt x="44" y="12"/>
                    </a:lnTo>
                    <a:close/>
                  </a:path>
                </a:pathLst>
              </a:custGeom>
              <a:solidFill>
                <a:srgbClr val="F9CC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7" name="Google Shape;557;p18"/>
              <p:cNvSpPr/>
              <p:nvPr/>
            </p:nvSpPr>
            <p:spPr>
              <a:xfrm>
                <a:off x="2927" y="5192"/>
                <a:ext cx="134" cy="103"/>
              </a:xfrm>
              <a:custGeom>
                <a:rect b="b" l="l" r="r" t="t"/>
                <a:pathLst>
                  <a:path extrusionOk="0" h="310" w="402">
                    <a:moveTo>
                      <a:pt x="316" y="309"/>
                    </a:moveTo>
                    <a:lnTo>
                      <a:pt x="321" y="310"/>
                    </a:lnTo>
                    <a:lnTo>
                      <a:pt x="325" y="309"/>
                    </a:lnTo>
                    <a:lnTo>
                      <a:pt x="328" y="307"/>
                    </a:lnTo>
                    <a:lnTo>
                      <a:pt x="329" y="305"/>
                    </a:lnTo>
                    <a:lnTo>
                      <a:pt x="402" y="135"/>
                    </a:lnTo>
                    <a:lnTo>
                      <a:pt x="402" y="131"/>
                    </a:lnTo>
                    <a:lnTo>
                      <a:pt x="402" y="128"/>
                    </a:lnTo>
                    <a:lnTo>
                      <a:pt x="399" y="125"/>
                    </a:lnTo>
                    <a:lnTo>
                      <a:pt x="396" y="122"/>
                    </a:lnTo>
                    <a:lnTo>
                      <a:pt x="85" y="2"/>
                    </a:lnTo>
                    <a:lnTo>
                      <a:pt x="82" y="0"/>
                    </a:lnTo>
                    <a:lnTo>
                      <a:pt x="78" y="2"/>
                    </a:lnTo>
                    <a:lnTo>
                      <a:pt x="75" y="3"/>
                    </a:lnTo>
                    <a:lnTo>
                      <a:pt x="73" y="6"/>
                    </a:lnTo>
                    <a:lnTo>
                      <a:pt x="0" y="177"/>
                    </a:lnTo>
                    <a:lnTo>
                      <a:pt x="0" y="180"/>
                    </a:lnTo>
                    <a:lnTo>
                      <a:pt x="0" y="184"/>
                    </a:lnTo>
                    <a:lnTo>
                      <a:pt x="3" y="187"/>
                    </a:lnTo>
                    <a:lnTo>
                      <a:pt x="6" y="190"/>
                    </a:lnTo>
                    <a:lnTo>
                      <a:pt x="316" y="309"/>
                    </a:lnTo>
                    <a:close/>
                  </a:path>
                </a:pathLst>
              </a:custGeom>
              <a:solidFill>
                <a:srgbClr val="19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8" name="Google Shape;558;p18"/>
              <p:cNvSpPr/>
              <p:nvPr/>
            </p:nvSpPr>
            <p:spPr>
              <a:xfrm>
                <a:off x="2953" y="5190"/>
                <a:ext cx="113" cy="104"/>
              </a:xfrm>
              <a:custGeom>
                <a:rect b="b" l="l" r="r" t="t"/>
                <a:pathLst>
                  <a:path extrusionOk="0" h="310" w="339">
                    <a:moveTo>
                      <a:pt x="217" y="76"/>
                    </a:moveTo>
                    <a:lnTo>
                      <a:pt x="22" y="0"/>
                    </a:lnTo>
                    <a:lnTo>
                      <a:pt x="20" y="0"/>
                    </a:lnTo>
                    <a:lnTo>
                      <a:pt x="19" y="0"/>
                    </a:lnTo>
                    <a:lnTo>
                      <a:pt x="17" y="0"/>
                    </a:lnTo>
                    <a:lnTo>
                      <a:pt x="13" y="1"/>
                    </a:lnTo>
                    <a:lnTo>
                      <a:pt x="7" y="3"/>
                    </a:lnTo>
                    <a:lnTo>
                      <a:pt x="0" y="4"/>
                    </a:lnTo>
                    <a:lnTo>
                      <a:pt x="1" y="4"/>
                    </a:lnTo>
                    <a:lnTo>
                      <a:pt x="3" y="4"/>
                    </a:lnTo>
                    <a:lnTo>
                      <a:pt x="4" y="4"/>
                    </a:lnTo>
                    <a:lnTo>
                      <a:pt x="6" y="6"/>
                    </a:lnTo>
                    <a:lnTo>
                      <a:pt x="317" y="126"/>
                    </a:lnTo>
                    <a:lnTo>
                      <a:pt x="320" y="129"/>
                    </a:lnTo>
                    <a:lnTo>
                      <a:pt x="323" y="132"/>
                    </a:lnTo>
                    <a:lnTo>
                      <a:pt x="323" y="135"/>
                    </a:lnTo>
                    <a:lnTo>
                      <a:pt x="323" y="139"/>
                    </a:lnTo>
                    <a:lnTo>
                      <a:pt x="250" y="310"/>
                    </a:lnTo>
                    <a:lnTo>
                      <a:pt x="271" y="292"/>
                    </a:lnTo>
                    <a:lnTo>
                      <a:pt x="339" y="133"/>
                    </a:lnTo>
                    <a:lnTo>
                      <a:pt x="339" y="130"/>
                    </a:lnTo>
                    <a:lnTo>
                      <a:pt x="339" y="126"/>
                    </a:lnTo>
                    <a:lnTo>
                      <a:pt x="336" y="123"/>
                    </a:lnTo>
                    <a:lnTo>
                      <a:pt x="334" y="122"/>
                    </a:lnTo>
                    <a:lnTo>
                      <a:pt x="236" y="84"/>
                    </a:lnTo>
                    <a:lnTo>
                      <a:pt x="237" y="80"/>
                    </a:lnTo>
                    <a:lnTo>
                      <a:pt x="237" y="77"/>
                    </a:lnTo>
                    <a:lnTo>
                      <a:pt x="237" y="74"/>
                    </a:lnTo>
                    <a:lnTo>
                      <a:pt x="234" y="73"/>
                    </a:lnTo>
                    <a:lnTo>
                      <a:pt x="237" y="60"/>
                    </a:lnTo>
                    <a:lnTo>
                      <a:pt x="239" y="53"/>
                    </a:lnTo>
                    <a:lnTo>
                      <a:pt x="236" y="48"/>
                    </a:lnTo>
                    <a:lnTo>
                      <a:pt x="229" y="44"/>
                    </a:lnTo>
                    <a:lnTo>
                      <a:pt x="221" y="41"/>
                    </a:lnTo>
                    <a:lnTo>
                      <a:pt x="213" y="38"/>
                    </a:lnTo>
                    <a:lnTo>
                      <a:pt x="204" y="34"/>
                    </a:lnTo>
                    <a:lnTo>
                      <a:pt x="195" y="31"/>
                    </a:lnTo>
                    <a:lnTo>
                      <a:pt x="185" y="27"/>
                    </a:lnTo>
                    <a:lnTo>
                      <a:pt x="176" y="24"/>
                    </a:lnTo>
                    <a:lnTo>
                      <a:pt x="169" y="20"/>
                    </a:lnTo>
                    <a:lnTo>
                      <a:pt x="165" y="18"/>
                    </a:lnTo>
                    <a:lnTo>
                      <a:pt x="159" y="17"/>
                    </a:lnTo>
                    <a:lnTo>
                      <a:pt x="153" y="17"/>
                    </a:lnTo>
                    <a:lnTo>
                      <a:pt x="149" y="18"/>
                    </a:lnTo>
                    <a:lnTo>
                      <a:pt x="146" y="24"/>
                    </a:lnTo>
                    <a:lnTo>
                      <a:pt x="141" y="29"/>
                    </a:lnTo>
                    <a:lnTo>
                      <a:pt x="140" y="34"/>
                    </a:lnTo>
                    <a:lnTo>
                      <a:pt x="137" y="35"/>
                    </a:lnTo>
                    <a:lnTo>
                      <a:pt x="137" y="37"/>
                    </a:lnTo>
                    <a:lnTo>
                      <a:pt x="133" y="35"/>
                    </a:lnTo>
                    <a:lnTo>
                      <a:pt x="130" y="37"/>
                    </a:lnTo>
                    <a:lnTo>
                      <a:pt x="128" y="38"/>
                    </a:lnTo>
                    <a:lnTo>
                      <a:pt x="127" y="41"/>
                    </a:lnTo>
                    <a:lnTo>
                      <a:pt x="147" y="49"/>
                    </a:lnTo>
                    <a:lnTo>
                      <a:pt x="150" y="44"/>
                    </a:lnTo>
                    <a:lnTo>
                      <a:pt x="153" y="39"/>
                    </a:lnTo>
                    <a:lnTo>
                      <a:pt x="153" y="37"/>
                    </a:lnTo>
                    <a:lnTo>
                      <a:pt x="154" y="35"/>
                    </a:lnTo>
                    <a:lnTo>
                      <a:pt x="156" y="34"/>
                    </a:lnTo>
                    <a:lnTo>
                      <a:pt x="157" y="32"/>
                    </a:lnTo>
                    <a:lnTo>
                      <a:pt x="159" y="32"/>
                    </a:lnTo>
                    <a:lnTo>
                      <a:pt x="162" y="34"/>
                    </a:lnTo>
                    <a:lnTo>
                      <a:pt x="166" y="35"/>
                    </a:lnTo>
                    <a:lnTo>
                      <a:pt x="172" y="38"/>
                    </a:lnTo>
                    <a:lnTo>
                      <a:pt x="181" y="41"/>
                    </a:lnTo>
                    <a:lnTo>
                      <a:pt x="191" y="44"/>
                    </a:lnTo>
                    <a:lnTo>
                      <a:pt x="200" y="48"/>
                    </a:lnTo>
                    <a:lnTo>
                      <a:pt x="208" y="51"/>
                    </a:lnTo>
                    <a:lnTo>
                      <a:pt x="216" y="53"/>
                    </a:lnTo>
                    <a:lnTo>
                      <a:pt x="218" y="55"/>
                    </a:lnTo>
                    <a:lnTo>
                      <a:pt x="221" y="56"/>
                    </a:lnTo>
                    <a:lnTo>
                      <a:pt x="221" y="58"/>
                    </a:lnTo>
                    <a:lnTo>
                      <a:pt x="221" y="60"/>
                    </a:lnTo>
                    <a:lnTo>
                      <a:pt x="221" y="62"/>
                    </a:lnTo>
                    <a:lnTo>
                      <a:pt x="221" y="65"/>
                    </a:lnTo>
                    <a:lnTo>
                      <a:pt x="220" y="69"/>
                    </a:lnTo>
                    <a:lnTo>
                      <a:pt x="218" y="73"/>
                    </a:lnTo>
                    <a:lnTo>
                      <a:pt x="217" y="76"/>
                    </a:lnTo>
                    <a:close/>
                  </a:path>
                </a:pathLst>
              </a:custGeom>
              <a:solidFill>
                <a:srgbClr val="19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59" name="Google Shape;559;p18"/>
              <p:cNvSpPr/>
              <p:nvPr/>
            </p:nvSpPr>
            <p:spPr>
              <a:xfrm>
                <a:off x="3004" y="5184"/>
                <a:ext cx="22" cy="33"/>
              </a:xfrm>
              <a:custGeom>
                <a:rect b="b" l="l" r="r" t="t"/>
                <a:pathLst>
                  <a:path extrusionOk="0" h="99" w="66">
                    <a:moveTo>
                      <a:pt x="40" y="11"/>
                    </a:moveTo>
                    <a:lnTo>
                      <a:pt x="40" y="8"/>
                    </a:lnTo>
                    <a:lnTo>
                      <a:pt x="41" y="7"/>
                    </a:lnTo>
                    <a:lnTo>
                      <a:pt x="43" y="4"/>
                    </a:lnTo>
                    <a:lnTo>
                      <a:pt x="44" y="3"/>
                    </a:lnTo>
                    <a:lnTo>
                      <a:pt x="48" y="0"/>
                    </a:lnTo>
                    <a:lnTo>
                      <a:pt x="53" y="0"/>
                    </a:lnTo>
                    <a:lnTo>
                      <a:pt x="57" y="0"/>
                    </a:lnTo>
                    <a:lnTo>
                      <a:pt x="62" y="3"/>
                    </a:lnTo>
                    <a:lnTo>
                      <a:pt x="63" y="5"/>
                    </a:lnTo>
                    <a:lnTo>
                      <a:pt x="63" y="8"/>
                    </a:lnTo>
                    <a:lnTo>
                      <a:pt x="64" y="11"/>
                    </a:lnTo>
                    <a:lnTo>
                      <a:pt x="64" y="14"/>
                    </a:lnTo>
                    <a:lnTo>
                      <a:pt x="66" y="19"/>
                    </a:lnTo>
                    <a:lnTo>
                      <a:pt x="66" y="29"/>
                    </a:lnTo>
                    <a:lnTo>
                      <a:pt x="66" y="39"/>
                    </a:lnTo>
                    <a:lnTo>
                      <a:pt x="66" y="49"/>
                    </a:lnTo>
                    <a:lnTo>
                      <a:pt x="64" y="62"/>
                    </a:lnTo>
                    <a:lnTo>
                      <a:pt x="64" y="76"/>
                    </a:lnTo>
                    <a:lnTo>
                      <a:pt x="64" y="88"/>
                    </a:lnTo>
                    <a:lnTo>
                      <a:pt x="63" y="95"/>
                    </a:lnTo>
                    <a:lnTo>
                      <a:pt x="60" y="97"/>
                    </a:lnTo>
                    <a:lnTo>
                      <a:pt x="57" y="99"/>
                    </a:lnTo>
                    <a:lnTo>
                      <a:pt x="56" y="99"/>
                    </a:lnTo>
                    <a:lnTo>
                      <a:pt x="51" y="99"/>
                    </a:lnTo>
                    <a:lnTo>
                      <a:pt x="44" y="98"/>
                    </a:lnTo>
                    <a:lnTo>
                      <a:pt x="34" y="95"/>
                    </a:lnTo>
                    <a:lnTo>
                      <a:pt x="22" y="92"/>
                    </a:lnTo>
                    <a:lnTo>
                      <a:pt x="15" y="91"/>
                    </a:lnTo>
                    <a:lnTo>
                      <a:pt x="9" y="90"/>
                    </a:lnTo>
                    <a:lnTo>
                      <a:pt x="5" y="87"/>
                    </a:lnTo>
                    <a:lnTo>
                      <a:pt x="0" y="83"/>
                    </a:lnTo>
                    <a:lnTo>
                      <a:pt x="0" y="77"/>
                    </a:lnTo>
                    <a:lnTo>
                      <a:pt x="2" y="67"/>
                    </a:lnTo>
                    <a:lnTo>
                      <a:pt x="3" y="56"/>
                    </a:lnTo>
                    <a:lnTo>
                      <a:pt x="6" y="45"/>
                    </a:lnTo>
                    <a:lnTo>
                      <a:pt x="6" y="38"/>
                    </a:lnTo>
                    <a:lnTo>
                      <a:pt x="8" y="35"/>
                    </a:lnTo>
                    <a:lnTo>
                      <a:pt x="12" y="36"/>
                    </a:lnTo>
                    <a:lnTo>
                      <a:pt x="16" y="40"/>
                    </a:lnTo>
                    <a:lnTo>
                      <a:pt x="18" y="49"/>
                    </a:lnTo>
                    <a:lnTo>
                      <a:pt x="24" y="33"/>
                    </a:lnTo>
                    <a:lnTo>
                      <a:pt x="29" y="24"/>
                    </a:lnTo>
                    <a:lnTo>
                      <a:pt x="35" y="17"/>
                    </a:lnTo>
                    <a:lnTo>
                      <a:pt x="40" y="1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0" name="Google Shape;560;p18"/>
              <p:cNvSpPr/>
              <p:nvPr/>
            </p:nvSpPr>
            <p:spPr>
              <a:xfrm>
                <a:off x="3018" y="5184"/>
                <a:ext cx="8" cy="8"/>
              </a:xfrm>
              <a:custGeom>
                <a:rect b="b" l="l" r="r" t="t"/>
                <a:pathLst>
                  <a:path extrusionOk="0" h="22" w="23">
                    <a:moveTo>
                      <a:pt x="3" y="19"/>
                    </a:moveTo>
                    <a:lnTo>
                      <a:pt x="7" y="22"/>
                    </a:lnTo>
                    <a:lnTo>
                      <a:pt x="12" y="22"/>
                    </a:lnTo>
                    <a:lnTo>
                      <a:pt x="16" y="22"/>
                    </a:lnTo>
                    <a:lnTo>
                      <a:pt x="21" y="19"/>
                    </a:lnTo>
                    <a:lnTo>
                      <a:pt x="23" y="15"/>
                    </a:lnTo>
                    <a:lnTo>
                      <a:pt x="23" y="11"/>
                    </a:lnTo>
                    <a:lnTo>
                      <a:pt x="23" y="7"/>
                    </a:lnTo>
                    <a:lnTo>
                      <a:pt x="21" y="3"/>
                    </a:lnTo>
                    <a:lnTo>
                      <a:pt x="16" y="0"/>
                    </a:lnTo>
                    <a:lnTo>
                      <a:pt x="12" y="0"/>
                    </a:lnTo>
                    <a:lnTo>
                      <a:pt x="7" y="0"/>
                    </a:lnTo>
                    <a:lnTo>
                      <a:pt x="3" y="3"/>
                    </a:lnTo>
                    <a:lnTo>
                      <a:pt x="0" y="7"/>
                    </a:lnTo>
                    <a:lnTo>
                      <a:pt x="0" y="11"/>
                    </a:lnTo>
                    <a:lnTo>
                      <a:pt x="0" y="15"/>
                    </a:lnTo>
                    <a:lnTo>
                      <a:pt x="3" y="1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1" name="Google Shape;561;p18"/>
              <p:cNvSpPr/>
              <p:nvPr/>
            </p:nvSpPr>
            <p:spPr>
              <a:xfrm>
                <a:off x="3018" y="5081"/>
                <a:ext cx="123" cy="111"/>
              </a:xfrm>
              <a:custGeom>
                <a:rect b="b" l="l" r="r" t="t"/>
                <a:pathLst>
                  <a:path extrusionOk="0" h="335" w="370">
                    <a:moveTo>
                      <a:pt x="39" y="176"/>
                    </a:moveTo>
                    <a:lnTo>
                      <a:pt x="50" y="159"/>
                    </a:lnTo>
                    <a:lnTo>
                      <a:pt x="63" y="137"/>
                    </a:lnTo>
                    <a:lnTo>
                      <a:pt x="74" y="116"/>
                    </a:lnTo>
                    <a:lnTo>
                      <a:pt x="82" y="103"/>
                    </a:lnTo>
                    <a:lnTo>
                      <a:pt x="85" y="96"/>
                    </a:lnTo>
                    <a:lnTo>
                      <a:pt x="88" y="92"/>
                    </a:lnTo>
                    <a:lnTo>
                      <a:pt x="92" y="88"/>
                    </a:lnTo>
                    <a:lnTo>
                      <a:pt x="99" y="85"/>
                    </a:lnTo>
                    <a:lnTo>
                      <a:pt x="105" y="84"/>
                    </a:lnTo>
                    <a:lnTo>
                      <a:pt x="114" y="79"/>
                    </a:lnTo>
                    <a:lnTo>
                      <a:pt x="124" y="75"/>
                    </a:lnTo>
                    <a:lnTo>
                      <a:pt x="136" y="70"/>
                    </a:lnTo>
                    <a:lnTo>
                      <a:pt x="147" y="64"/>
                    </a:lnTo>
                    <a:lnTo>
                      <a:pt x="157" y="58"/>
                    </a:lnTo>
                    <a:lnTo>
                      <a:pt x="168" y="53"/>
                    </a:lnTo>
                    <a:lnTo>
                      <a:pt x="175" y="50"/>
                    </a:lnTo>
                    <a:lnTo>
                      <a:pt x="185" y="46"/>
                    </a:lnTo>
                    <a:lnTo>
                      <a:pt x="201" y="40"/>
                    </a:lnTo>
                    <a:lnTo>
                      <a:pt x="222" y="33"/>
                    </a:lnTo>
                    <a:lnTo>
                      <a:pt x="243" y="26"/>
                    </a:lnTo>
                    <a:lnTo>
                      <a:pt x="265" y="18"/>
                    </a:lnTo>
                    <a:lnTo>
                      <a:pt x="284" y="12"/>
                    </a:lnTo>
                    <a:lnTo>
                      <a:pt x="299" y="7"/>
                    </a:lnTo>
                    <a:lnTo>
                      <a:pt x="306" y="4"/>
                    </a:lnTo>
                    <a:lnTo>
                      <a:pt x="328" y="0"/>
                    </a:lnTo>
                    <a:lnTo>
                      <a:pt x="345" y="2"/>
                    </a:lnTo>
                    <a:lnTo>
                      <a:pt x="358" y="11"/>
                    </a:lnTo>
                    <a:lnTo>
                      <a:pt x="367" y="25"/>
                    </a:lnTo>
                    <a:lnTo>
                      <a:pt x="370" y="40"/>
                    </a:lnTo>
                    <a:lnTo>
                      <a:pt x="367" y="56"/>
                    </a:lnTo>
                    <a:lnTo>
                      <a:pt x="357" y="70"/>
                    </a:lnTo>
                    <a:lnTo>
                      <a:pt x="339" y="81"/>
                    </a:lnTo>
                    <a:lnTo>
                      <a:pt x="331" y="85"/>
                    </a:lnTo>
                    <a:lnTo>
                      <a:pt x="321" y="88"/>
                    </a:lnTo>
                    <a:lnTo>
                      <a:pt x="310" y="91"/>
                    </a:lnTo>
                    <a:lnTo>
                      <a:pt x="300" y="92"/>
                    </a:lnTo>
                    <a:lnTo>
                      <a:pt x="289" y="95"/>
                    </a:lnTo>
                    <a:lnTo>
                      <a:pt x="277" y="98"/>
                    </a:lnTo>
                    <a:lnTo>
                      <a:pt x="265" y="102"/>
                    </a:lnTo>
                    <a:lnTo>
                      <a:pt x="252" y="106"/>
                    </a:lnTo>
                    <a:lnTo>
                      <a:pt x="238" y="110"/>
                    </a:lnTo>
                    <a:lnTo>
                      <a:pt x="220" y="116"/>
                    </a:lnTo>
                    <a:lnTo>
                      <a:pt x="204" y="120"/>
                    </a:lnTo>
                    <a:lnTo>
                      <a:pt x="188" y="124"/>
                    </a:lnTo>
                    <a:lnTo>
                      <a:pt x="172" y="129"/>
                    </a:lnTo>
                    <a:lnTo>
                      <a:pt x="159" y="131"/>
                    </a:lnTo>
                    <a:lnTo>
                      <a:pt x="150" y="134"/>
                    </a:lnTo>
                    <a:lnTo>
                      <a:pt x="144" y="136"/>
                    </a:lnTo>
                    <a:lnTo>
                      <a:pt x="139" y="137"/>
                    </a:lnTo>
                    <a:lnTo>
                      <a:pt x="134" y="138"/>
                    </a:lnTo>
                    <a:lnTo>
                      <a:pt x="131" y="143"/>
                    </a:lnTo>
                    <a:lnTo>
                      <a:pt x="130" y="147"/>
                    </a:lnTo>
                    <a:lnTo>
                      <a:pt x="127" y="154"/>
                    </a:lnTo>
                    <a:lnTo>
                      <a:pt x="121" y="166"/>
                    </a:lnTo>
                    <a:lnTo>
                      <a:pt x="111" y="182"/>
                    </a:lnTo>
                    <a:lnTo>
                      <a:pt x="98" y="200"/>
                    </a:lnTo>
                    <a:lnTo>
                      <a:pt x="90" y="211"/>
                    </a:lnTo>
                    <a:lnTo>
                      <a:pt x="83" y="222"/>
                    </a:lnTo>
                    <a:lnTo>
                      <a:pt x="74" y="237"/>
                    </a:lnTo>
                    <a:lnTo>
                      <a:pt x="66" y="249"/>
                    </a:lnTo>
                    <a:lnTo>
                      <a:pt x="58" y="263"/>
                    </a:lnTo>
                    <a:lnTo>
                      <a:pt x="51" y="276"/>
                    </a:lnTo>
                    <a:lnTo>
                      <a:pt x="44" y="288"/>
                    </a:lnTo>
                    <a:lnTo>
                      <a:pt x="38" y="300"/>
                    </a:lnTo>
                    <a:lnTo>
                      <a:pt x="34" y="307"/>
                    </a:lnTo>
                    <a:lnTo>
                      <a:pt x="31" y="315"/>
                    </a:lnTo>
                    <a:lnTo>
                      <a:pt x="26" y="322"/>
                    </a:lnTo>
                    <a:lnTo>
                      <a:pt x="25" y="328"/>
                    </a:lnTo>
                    <a:lnTo>
                      <a:pt x="23" y="329"/>
                    </a:lnTo>
                    <a:lnTo>
                      <a:pt x="21" y="330"/>
                    </a:lnTo>
                    <a:lnTo>
                      <a:pt x="19" y="332"/>
                    </a:lnTo>
                    <a:lnTo>
                      <a:pt x="16" y="333"/>
                    </a:lnTo>
                    <a:lnTo>
                      <a:pt x="12" y="335"/>
                    </a:lnTo>
                    <a:lnTo>
                      <a:pt x="7" y="333"/>
                    </a:lnTo>
                    <a:lnTo>
                      <a:pt x="3" y="332"/>
                    </a:lnTo>
                    <a:lnTo>
                      <a:pt x="0" y="328"/>
                    </a:lnTo>
                    <a:lnTo>
                      <a:pt x="0" y="325"/>
                    </a:lnTo>
                    <a:lnTo>
                      <a:pt x="0" y="323"/>
                    </a:lnTo>
                    <a:lnTo>
                      <a:pt x="0" y="321"/>
                    </a:lnTo>
                    <a:lnTo>
                      <a:pt x="0" y="319"/>
                    </a:lnTo>
                    <a:lnTo>
                      <a:pt x="3" y="304"/>
                    </a:lnTo>
                    <a:lnTo>
                      <a:pt x="9" y="270"/>
                    </a:lnTo>
                    <a:lnTo>
                      <a:pt x="21" y="225"/>
                    </a:lnTo>
                    <a:lnTo>
                      <a:pt x="39" y="176"/>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2" name="Google Shape;562;p18"/>
              <p:cNvSpPr/>
              <p:nvPr/>
            </p:nvSpPr>
            <p:spPr>
              <a:xfrm>
                <a:off x="3018" y="5184"/>
                <a:ext cx="8" cy="8"/>
              </a:xfrm>
              <a:custGeom>
                <a:rect b="b" l="l" r="r" t="t"/>
                <a:pathLst>
                  <a:path extrusionOk="0" h="22" w="23">
                    <a:moveTo>
                      <a:pt x="2" y="15"/>
                    </a:moveTo>
                    <a:lnTo>
                      <a:pt x="3" y="19"/>
                    </a:lnTo>
                    <a:lnTo>
                      <a:pt x="7" y="21"/>
                    </a:lnTo>
                    <a:lnTo>
                      <a:pt x="12" y="22"/>
                    </a:lnTo>
                    <a:lnTo>
                      <a:pt x="16" y="21"/>
                    </a:lnTo>
                    <a:lnTo>
                      <a:pt x="21" y="18"/>
                    </a:lnTo>
                    <a:lnTo>
                      <a:pt x="22" y="15"/>
                    </a:lnTo>
                    <a:lnTo>
                      <a:pt x="23" y="11"/>
                    </a:lnTo>
                    <a:lnTo>
                      <a:pt x="22" y="7"/>
                    </a:lnTo>
                    <a:lnTo>
                      <a:pt x="19" y="3"/>
                    </a:lnTo>
                    <a:lnTo>
                      <a:pt x="16" y="1"/>
                    </a:lnTo>
                    <a:lnTo>
                      <a:pt x="12" y="0"/>
                    </a:lnTo>
                    <a:lnTo>
                      <a:pt x="7" y="1"/>
                    </a:lnTo>
                    <a:lnTo>
                      <a:pt x="3" y="3"/>
                    </a:lnTo>
                    <a:lnTo>
                      <a:pt x="2" y="7"/>
                    </a:lnTo>
                    <a:lnTo>
                      <a:pt x="0" y="11"/>
                    </a:lnTo>
                    <a:lnTo>
                      <a:pt x="2" y="1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3" name="Google Shape;563;p18"/>
              <p:cNvSpPr/>
              <p:nvPr/>
            </p:nvSpPr>
            <p:spPr>
              <a:xfrm>
                <a:off x="3120" y="5090"/>
                <a:ext cx="8" cy="7"/>
              </a:xfrm>
              <a:custGeom>
                <a:rect b="b" l="l" r="r" t="t"/>
                <a:pathLst>
                  <a:path extrusionOk="0" h="22" w="23">
                    <a:moveTo>
                      <a:pt x="0" y="15"/>
                    </a:moveTo>
                    <a:lnTo>
                      <a:pt x="3" y="19"/>
                    </a:lnTo>
                    <a:lnTo>
                      <a:pt x="7" y="21"/>
                    </a:lnTo>
                    <a:lnTo>
                      <a:pt x="12" y="22"/>
                    </a:lnTo>
                    <a:lnTo>
                      <a:pt x="16" y="21"/>
                    </a:lnTo>
                    <a:lnTo>
                      <a:pt x="20" y="19"/>
                    </a:lnTo>
                    <a:lnTo>
                      <a:pt x="22" y="15"/>
                    </a:lnTo>
                    <a:lnTo>
                      <a:pt x="23" y="11"/>
                    </a:lnTo>
                    <a:lnTo>
                      <a:pt x="22" y="7"/>
                    </a:lnTo>
                    <a:lnTo>
                      <a:pt x="19" y="2"/>
                    </a:lnTo>
                    <a:lnTo>
                      <a:pt x="15" y="1"/>
                    </a:lnTo>
                    <a:lnTo>
                      <a:pt x="10" y="0"/>
                    </a:lnTo>
                    <a:lnTo>
                      <a:pt x="6" y="1"/>
                    </a:lnTo>
                    <a:lnTo>
                      <a:pt x="3" y="2"/>
                    </a:lnTo>
                    <a:lnTo>
                      <a:pt x="0" y="7"/>
                    </a:lnTo>
                    <a:lnTo>
                      <a:pt x="0" y="11"/>
                    </a:lnTo>
                    <a:lnTo>
                      <a:pt x="0" y="1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4" name="Google Shape;564;p18"/>
              <p:cNvSpPr/>
              <p:nvPr/>
            </p:nvSpPr>
            <p:spPr>
              <a:xfrm>
                <a:off x="3013" y="5075"/>
                <a:ext cx="130" cy="112"/>
              </a:xfrm>
              <a:custGeom>
                <a:rect b="b" l="l" r="r" t="t"/>
                <a:pathLst>
                  <a:path extrusionOk="0" h="336" w="390">
                    <a:moveTo>
                      <a:pt x="166" y="171"/>
                    </a:moveTo>
                    <a:lnTo>
                      <a:pt x="171" y="169"/>
                    </a:lnTo>
                    <a:lnTo>
                      <a:pt x="182" y="167"/>
                    </a:lnTo>
                    <a:lnTo>
                      <a:pt x="192" y="162"/>
                    </a:lnTo>
                    <a:lnTo>
                      <a:pt x="202" y="160"/>
                    </a:lnTo>
                    <a:lnTo>
                      <a:pt x="230" y="153"/>
                    </a:lnTo>
                    <a:lnTo>
                      <a:pt x="263" y="146"/>
                    </a:lnTo>
                    <a:lnTo>
                      <a:pt x="295" y="136"/>
                    </a:lnTo>
                    <a:lnTo>
                      <a:pt x="327" y="123"/>
                    </a:lnTo>
                    <a:lnTo>
                      <a:pt x="355" y="109"/>
                    </a:lnTo>
                    <a:lnTo>
                      <a:pt x="377" y="91"/>
                    </a:lnTo>
                    <a:lnTo>
                      <a:pt x="390" y="71"/>
                    </a:lnTo>
                    <a:lnTo>
                      <a:pt x="390" y="47"/>
                    </a:lnTo>
                    <a:lnTo>
                      <a:pt x="388" y="40"/>
                    </a:lnTo>
                    <a:lnTo>
                      <a:pt x="384" y="32"/>
                    </a:lnTo>
                    <a:lnTo>
                      <a:pt x="380" y="22"/>
                    </a:lnTo>
                    <a:lnTo>
                      <a:pt x="374" y="14"/>
                    </a:lnTo>
                    <a:lnTo>
                      <a:pt x="365" y="7"/>
                    </a:lnTo>
                    <a:lnTo>
                      <a:pt x="356" y="3"/>
                    </a:lnTo>
                    <a:lnTo>
                      <a:pt x="345" y="0"/>
                    </a:lnTo>
                    <a:lnTo>
                      <a:pt x="330" y="1"/>
                    </a:lnTo>
                    <a:lnTo>
                      <a:pt x="310" y="8"/>
                    </a:lnTo>
                    <a:lnTo>
                      <a:pt x="282" y="19"/>
                    </a:lnTo>
                    <a:lnTo>
                      <a:pt x="250" y="33"/>
                    </a:lnTo>
                    <a:lnTo>
                      <a:pt x="215" y="49"/>
                    </a:lnTo>
                    <a:lnTo>
                      <a:pt x="182" y="64"/>
                    </a:lnTo>
                    <a:lnTo>
                      <a:pt x="151" y="78"/>
                    </a:lnTo>
                    <a:lnTo>
                      <a:pt x="128" y="88"/>
                    </a:lnTo>
                    <a:lnTo>
                      <a:pt x="115" y="92"/>
                    </a:lnTo>
                    <a:lnTo>
                      <a:pt x="103" y="96"/>
                    </a:lnTo>
                    <a:lnTo>
                      <a:pt x="96" y="102"/>
                    </a:lnTo>
                    <a:lnTo>
                      <a:pt x="91" y="109"/>
                    </a:lnTo>
                    <a:lnTo>
                      <a:pt x="88" y="116"/>
                    </a:lnTo>
                    <a:lnTo>
                      <a:pt x="84" y="123"/>
                    </a:lnTo>
                    <a:lnTo>
                      <a:pt x="75" y="137"/>
                    </a:lnTo>
                    <a:lnTo>
                      <a:pt x="65" y="157"/>
                    </a:lnTo>
                    <a:lnTo>
                      <a:pt x="53" y="178"/>
                    </a:lnTo>
                    <a:lnTo>
                      <a:pt x="42" y="200"/>
                    </a:lnTo>
                    <a:lnTo>
                      <a:pt x="32" y="223"/>
                    </a:lnTo>
                    <a:lnTo>
                      <a:pt x="23" y="242"/>
                    </a:lnTo>
                    <a:lnTo>
                      <a:pt x="19" y="258"/>
                    </a:lnTo>
                    <a:lnTo>
                      <a:pt x="14" y="270"/>
                    </a:lnTo>
                    <a:lnTo>
                      <a:pt x="7" y="284"/>
                    </a:lnTo>
                    <a:lnTo>
                      <a:pt x="1" y="297"/>
                    </a:lnTo>
                    <a:lnTo>
                      <a:pt x="0" y="304"/>
                    </a:lnTo>
                    <a:lnTo>
                      <a:pt x="5" y="310"/>
                    </a:lnTo>
                    <a:lnTo>
                      <a:pt x="13" y="315"/>
                    </a:lnTo>
                    <a:lnTo>
                      <a:pt x="21" y="321"/>
                    </a:lnTo>
                    <a:lnTo>
                      <a:pt x="32" y="325"/>
                    </a:lnTo>
                    <a:lnTo>
                      <a:pt x="42" y="329"/>
                    </a:lnTo>
                    <a:lnTo>
                      <a:pt x="52" y="333"/>
                    </a:lnTo>
                    <a:lnTo>
                      <a:pt x="62" y="335"/>
                    </a:lnTo>
                    <a:lnTo>
                      <a:pt x="71" y="336"/>
                    </a:lnTo>
                    <a:lnTo>
                      <a:pt x="77" y="324"/>
                    </a:lnTo>
                    <a:lnTo>
                      <a:pt x="87" y="305"/>
                    </a:lnTo>
                    <a:lnTo>
                      <a:pt x="97" y="282"/>
                    </a:lnTo>
                    <a:lnTo>
                      <a:pt x="110" y="258"/>
                    </a:lnTo>
                    <a:lnTo>
                      <a:pt x="122" y="234"/>
                    </a:lnTo>
                    <a:lnTo>
                      <a:pt x="134" y="213"/>
                    </a:lnTo>
                    <a:lnTo>
                      <a:pt x="144" y="196"/>
                    </a:lnTo>
                    <a:lnTo>
                      <a:pt x="151" y="186"/>
                    </a:lnTo>
                    <a:lnTo>
                      <a:pt x="154" y="183"/>
                    </a:lnTo>
                    <a:lnTo>
                      <a:pt x="157" y="179"/>
                    </a:lnTo>
                    <a:lnTo>
                      <a:pt x="157" y="176"/>
                    </a:lnTo>
                    <a:lnTo>
                      <a:pt x="157" y="174"/>
                    </a:lnTo>
                    <a:lnTo>
                      <a:pt x="157" y="171"/>
                    </a:lnTo>
                    <a:lnTo>
                      <a:pt x="160" y="169"/>
                    </a:lnTo>
                    <a:lnTo>
                      <a:pt x="163" y="171"/>
                    </a:lnTo>
                    <a:lnTo>
                      <a:pt x="166" y="171"/>
                    </a:lnTo>
                    <a:close/>
                  </a:path>
                </a:pathLst>
              </a:custGeom>
              <a:solidFill>
                <a:srgbClr val="AD0A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5" name="Google Shape;565;p18"/>
              <p:cNvSpPr/>
              <p:nvPr/>
            </p:nvSpPr>
            <p:spPr>
              <a:xfrm>
                <a:off x="3013" y="5179"/>
                <a:ext cx="23" cy="15"/>
              </a:xfrm>
              <a:custGeom>
                <a:rect b="b" l="l" r="r" t="t"/>
                <a:pathLst>
                  <a:path extrusionOk="0" h="45" w="67">
                    <a:moveTo>
                      <a:pt x="10" y="0"/>
                    </a:moveTo>
                    <a:lnTo>
                      <a:pt x="16" y="5"/>
                    </a:lnTo>
                    <a:lnTo>
                      <a:pt x="23" y="9"/>
                    </a:lnTo>
                    <a:lnTo>
                      <a:pt x="30" y="12"/>
                    </a:lnTo>
                    <a:lnTo>
                      <a:pt x="37" y="16"/>
                    </a:lnTo>
                    <a:lnTo>
                      <a:pt x="45" y="19"/>
                    </a:lnTo>
                    <a:lnTo>
                      <a:pt x="52" y="21"/>
                    </a:lnTo>
                    <a:lnTo>
                      <a:pt x="59" y="23"/>
                    </a:lnTo>
                    <a:lnTo>
                      <a:pt x="67" y="24"/>
                    </a:lnTo>
                    <a:lnTo>
                      <a:pt x="62" y="31"/>
                    </a:lnTo>
                    <a:lnTo>
                      <a:pt x="56" y="38"/>
                    </a:lnTo>
                    <a:lnTo>
                      <a:pt x="53" y="44"/>
                    </a:lnTo>
                    <a:lnTo>
                      <a:pt x="51" y="45"/>
                    </a:lnTo>
                    <a:lnTo>
                      <a:pt x="43" y="44"/>
                    </a:lnTo>
                    <a:lnTo>
                      <a:pt x="36" y="41"/>
                    </a:lnTo>
                    <a:lnTo>
                      <a:pt x="30" y="38"/>
                    </a:lnTo>
                    <a:lnTo>
                      <a:pt x="23" y="35"/>
                    </a:lnTo>
                    <a:lnTo>
                      <a:pt x="17" y="33"/>
                    </a:lnTo>
                    <a:lnTo>
                      <a:pt x="10" y="28"/>
                    </a:lnTo>
                    <a:lnTo>
                      <a:pt x="5" y="24"/>
                    </a:lnTo>
                    <a:lnTo>
                      <a:pt x="0" y="20"/>
                    </a:lnTo>
                    <a:lnTo>
                      <a:pt x="2" y="14"/>
                    </a:lnTo>
                    <a:lnTo>
                      <a:pt x="5" y="9"/>
                    </a:lnTo>
                    <a:lnTo>
                      <a:pt x="8" y="5"/>
                    </a:lnTo>
                    <a:lnTo>
                      <a:pt x="10" y="0"/>
                    </a:lnTo>
                    <a:close/>
                  </a:path>
                </a:pathLst>
              </a:custGeom>
              <a:solidFill>
                <a:srgbClr val="F9CC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566" name="Google Shape;566;p18"/>
            <p:cNvGrpSpPr/>
            <p:nvPr/>
          </p:nvGrpSpPr>
          <p:grpSpPr>
            <a:xfrm>
              <a:off x="1948" y="3605"/>
              <a:ext cx="547" cy="567"/>
              <a:chOff x="144" y="4920"/>
              <a:chExt cx="547" cy="566"/>
            </a:xfrm>
          </p:grpSpPr>
          <p:sp>
            <p:nvSpPr>
              <p:cNvPr id="567" name="Google Shape;567;p18"/>
              <p:cNvSpPr/>
              <p:nvPr/>
            </p:nvSpPr>
            <p:spPr>
              <a:xfrm>
                <a:off x="500" y="5332"/>
                <a:ext cx="191" cy="143"/>
              </a:xfrm>
              <a:custGeom>
                <a:rect b="b" l="l" r="r" t="t"/>
                <a:pathLst>
                  <a:path extrusionOk="0" h="429" w="574">
                    <a:moveTo>
                      <a:pt x="469" y="0"/>
                    </a:moveTo>
                    <a:lnTo>
                      <a:pt x="574" y="234"/>
                    </a:lnTo>
                    <a:lnTo>
                      <a:pt x="107" y="429"/>
                    </a:lnTo>
                    <a:lnTo>
                      <a:pt x="0" y="194"/>
                    </a:lnTo>
                    <a:lnTo>
                      <a:pt x="469" y="0"/>
                    </a:lnTo>
                    <a:close/>
                  </a:path>
                </a:pathLst>
              </a:custGeom>
              <a:solidFill>
                <a:srgbClr val="995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8" name="Google Shape;568;p18"/>
              <p:cNvSpPr/>
              <p:nvPr/>
            </p:nvSpPr>
            <p:spPr>
              <a:xfrm>
                <a:off x="614" y="5367"/>
                <a:ext cx="38" cy="43"/>
              </a:xfrm>
              <a:custGeom>
                <a:rect b="b" l="l" r="r" t="t"/>
                <a:pathLst>
                  <a:path extrusionOk="0" h="129" w="116">
                    <a:moveTo>
                      <a:pt x="0" y="105"/>
                    </a:moveTo>
                    <a:lnTo>
                      <a:pt x="33" y="129"/>
                    </a:lnTo>
                    <a:lnTo>
                      <a:pt x="116" y="22"/>
                    </a:lnTo>
                    <a:lnTo>
                      <a:pt x="78" y="0"/>
                    </a:lnTo>
                    <a:lnTo>
                      <a:pt x="0" y="105"/>
                    </a:lnTo>
                    <a:close/>
                  </a:path>
                </a:pathLst>
              </a:custGeom>
              <a:solidFill>
                <a:srgbClr val="B2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69" name="Google Shape;569;p18"/>
              <p:cNvSpPr/>
              <p:nvPr/>
            </p:nvSpPr>
            <p:spPr>
              <a:xfrm>
                <a:off x="455" y="5239"/>
                <a:ext cx="184" cy="158"/>
              </a:xfrm>
              <a:custGeom>
                <a:rect b="b" l="l" r="r" t="t"/>
                <a:pathLst>
                  <a:path extrusionOk="0" h="473" w="551">
                    <a:moveTo>
                      <a:pt x="417" y="0"/>
                    </a:moveTo>
                    <a:lnTo>
                      <a:pt x="551" y="300"/>
                    </a:lnTo>
                    <a:lnTo>
                      <a:pt x="134" y="473"/>
                    </a:lnTo>
                    <a:lnTo>
                      <a:pt x="0" y="173"/>
                    </a:lnTo>
                    <a:lnTo>
                      <a:pt x="417" y="0"/>
                    </a:lnTo>
                    <a:close/>
                  </a:path>
                </a:pathLst>
              </a:custGeom>
              <a:solidFill>
                <a:srgbClr val="D8AA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0" name="Google Shape;570;p18"/>
              <p:cNvSpPr/>
              <p:nvPr/>
            </p:nvSpPr>
            <p:spPr>
              <a:xfrm>
                <a:off x="496" y="5317"/>
                <a:ext cx="67" cy="51"/>
              </a:xfrm>
              <a:custGeom>
                <a:rect b="b" l="l" r="r" t="t"/>
                <a:pathLst>
                  <a:path extrusionOk="0" h="152" w="200">
                    <a:moveTo>
                      <a:pt x="162" y="0"/>
                    </a:moveTo>
                    <a:lnTo>
                      <a:pt x="200" y="84"/>
                    </a:lnTo>
                    <a:lnTo>
                      <a:pt x="38" y="152"/>
                    </a:lnTo>
                    <a:lnTo>
                      <a:pt x="0" y="68"/>
                    </a:lnTo>
                    <a:lnTo>
                      <a:pt x="162" y="0"/>
                    </a:lnTo>
                    <a:close/>
                  </a:path>
                </a:pathLst>
              </a:custGeom>
              <a:solidFill>
                <a:srgbClr val="006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1" name="Google Shape;571;p18"/>
              <p:cNvSpPr/>
              <p:nvPr/>
            </p:nvSpPr>
            <p:spPr>
              <a:xfrm>
                <a:off x="504" y="5325"/>
                <a:ext cx="52" cy="35"/>
              </a:xfrm>
              <a:custGeom>
                <a:rect b="b" l="l" r="r" t="t"/>
                <a:pathLst>
                  <a:path extrusionOk="0" h="106" w="156">
                    <a:moveTo>
                      <a:pt x="131" y="0"/>
                    </a:moveTo>
                    <a:lnTo>
                      <a:pt x="156" y="53"/>
                    </a:lnTo>
                    <a:lnTo>
                      <a:pt x="25" y="106"/>
                    </a:lnTo>
                    <a:lnTo>
                      <a:pt x="0" y="54"/>
                    </a:lnTo>
                    <a:lnTo>
                      <a:pt x="131"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2" name="Google Shape;572;p18"/>
              <p:cNvSpPr/>
              <p:nvPr/>
            </p:nvSpPr>
            <p:spPr>
              <a:xfrm>
                <a:off x="496" y="5290"/>
                <a:ext cx="81" cy="39"/>
              </a:xfrm>
              <a:custGeom>
                <a:rect b="b" l="l" r="r" t="t"/>
                <a:pathLst>
                  <a:path extrusionOk="0" h="115" w="244">
                    <a:moveTo>
                      <a:pt x="230" y="115"/>
                    </a:moveTo>
                    <a:lnTo>
                      <a:pt x="0" y="67"/>
                    </a:lnTo>
                    <a:lnTo>
                      <a:pt x="14" y="0"/>
                    </a:lnTo>
                    <a:lnTo>
                      <a:pt x="244" y="49"/>
                    </a:lnTo>
                    <a:lnTo>
                      <a:pt x="230" y="115"/>
                    </a:lnTo>
                    <a:close/>
                  </a:path>
                </a:pathLst>
              </a:custGeom>
              <a:solidFill>
                <a:srgbClr val="C10A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3" name="Google Shape;573;p18"/>
              <p:cNvSpPr/>
              <p:nvPr/>
            </p:nvSpPr>
            <p:spPr>
              <a:xfrm>
                <a:off x="447" y="5203"/>
                <a:ext cx="162" cy="92"/>
              </a:xfrm>
              <a:custGeom>
                <a:rect b="b" l="l" r="r" t="t"/>
                <a:pathLst>
                  <a:path extrusionOk="0" h="274" w="486">
                    <a:moveTo>
                      <a:pt x="447" y="0"/>
                    </a:moveTo>
                    <a:lnTo>
                      <a:pt x="486" y="90"/>
                    </a:lnTo>
                    <a:lnTo>
                      <a:pt x="41" y="274"/>
                    </a:lnTo>
                    <a:lnTo>
                      <a:pt x="0" y="184"/>
                    </a:lnTo>
                    <a:lnTo>
                      <a:pt x="447" y="0"/>
                    </a:lnTo>
                    <a:close/>
                  </a:path>
                </a:pathLst>
              </a:custGeom>
              <a:solidFill>
                <a:srgbClr val="991E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4" name="Google Shape;574;p18"/>
              <p:cNvSpPr/>
              <p:nvPr/>
            </p:nvSpPr>
            <p:spPr>
              <a:xfrm>
                <a:off x="408" y="5162"/>
                <a:ext cx="101" cy="105"/>
              </a:xfrm>
              <a:custGeom>
                <a:rect b="b" l="l" r="r" t="t"/>
                <a:pathLst>
                  <a:path extrusionOk="0" h="314" w="304">
                    <a:moveTo>
                      <a:pt x="0" y="84"/>
                    </a:moveTo>
                    <a:lnTo>
                      <a:pt x="102" y="314"/>
                    </a:lnTo>
                    <a:lnTo>
                      <a:pt x="304" y="231"/>
                    </a:lnTo>
                    <a:lnTo>
                      <a:pt x="199" y="0"/>
                    </a:lnTo>
                    <a:lnTo>
                      <a:pt x="0" y="84"/>
                    </a:lnTo>
                    <a:close/>
                  </a:path>
                </a:pathLst>
              </a:custGeom>
              <a:solidFill>
                <a:srgbClr val="CC8E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5" name="Google Shape;575;p18"/>
              <p:cNvSpPr/>
              <p:nvPr/>
            </p:nvSpPr>
            <p:spPr>
              <a:xfrm>
                <a:off x="441" y="5219"/>
                <a:ext cx="28" cy="27"/>
              </a:xfrm>
              <a:custGeom>
                <a:rect b="b" l="l" r="r" t="t"/>
                <a:pathLst>
                  <a:path extrusionOk="0" h="82" w="83">
                    <a:moveTo>
                      <a:pt x="55" y="0"/>
                    </a:moveTo>
                    <a:lnTo>
                      <a:pt x="83" y="60"/>
                    </a:lnTo>
                    <a:lnTo>
                      <a:pt x="28" y="82"/>
                    </a:lnTo>
                    <a:lnTo>
                      <a:pt x="0" y="22"/>
                    </a:lnTo>
                    <a:lnTo>
                      <a:pt x="55" y="0"/>
                    </a:lnTo>
                    <a:close/>
                  </a:path>
                </a:pathLst>
              </a:custGeom>
              <a:solidFill>
                <a:srgbClr val="007F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6" name="Google Shape;576;p18"/>
              <p:cNvSpPr/>
              <p:nvPr/>
            </p:nvSpPr>
            <p:spPr>
              <a:xfrm>
                <a:off x="439" y="5188"/>
                <a:ext cx="43" cy="47"/>
              </a:xfrm>
              <a:custGeom>
                <a:rect b="b" l="l" r="r" t="t"/>
                <a:pathLst>
                  <a:path extrusionOk="0" h="143" w="131">
                    <a:moveTo>
                      <a:pt x="83" y="0"/>
                    </a:moveTo>
                    <a:lnTo>
                      <a:pt x="131" y="108"/>
                    </a:lnTo>
                    <a:lnTo>
                      <a:pt x="49" y="143"/>
                    </a:lnTo>
                    <a:lnTo>
                      <a:pt x="0" y="33"/>
                    </a:lnTo>
                    <a:lnTo>
                      <a:pt x="83"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7" name="Google Shape;577;p18"/>
              <p:cNvSpPr/>
              <p:nvPr/>
            </p:nvSpPr>
            <p:spPr>
              <a:xfrm>
                <a:off x="458" y="5104"/>
                <a:ext cx="107" cy="135"/>
              </a:xfrm>
              <a:custGeom>
                <a:rect b="b" l="l" r="r" t="t"/>
                <a:pathLst>
                  <a:path extrusionOk="0" h="405" w="322">
                    <a:moveTo>
                      <a:pt x="170" y="0"/>
                    </a:moveTo>
                    <a:lnTo>
                      <a:pt x="322" y="335"/>
                    </a:lnTo>
                    <a:lnTo>
                      <a:pt x="153" y="405"/>
                    </a:lnTo>
                    <a:lnTo>
                      <a:pt x="0" y="70"/>
                    </a:lnTo>
                    <a:lnTo>
                      <a:pt x="170" y="0"/>
                    </a:lnTo>
                    <a:close/>
                  </a:path>
                </a:pathLst>
              </a:custGeom>
              <a:solidFill>
                <a:srgbClr val="9959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8" name="Google Shape;578;p18"/>
              <p:cNvSpPr/>
              <p:nvPr/>
            </p:nvSpPr>
            <p:spPr>
              <a:xfrm>
                <a:off x="514" y="5178"/>
                <a:ext cx="41" cy="41"/>
              </a:xfrm>
              <a:custGeom>
                <a:rect b="b" l="l" r="r" t="t"/>
                <a:pathLst>
                  <a:path extrusionOk="0" h="123" w="123">
                    <a:moveTo>
                      <a:pt x="0" y="46"/>
                    </a:moveTo>
                    <a:lnTo>
                      <a:pt x="56" y="0"/>
                    </a:lnTo>
                    <a:lnTo>
                      <a:pt x="123" y="77"/>
                    </a:lnTo>
                    <a:lnTo>
                      <a:pt x="67" y="123"/>
                    </a:lnTo>
                    <a:lnTo>
                      <a:pt x="0" y="46"/>
                    </a:lnTo>
                    <a:close/>
                  </a:path>
                </a:pathLst>
              </a:custGeom>
              <a:solidFill>
                <a:srgbClr val="E0AD7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79" name="Google Shape;579;p18"/>
              <p:cNvSpPr/>
              <p:nvPr/>
            </p:nvSpPr>
            <p:spPr>
              <a:xfrm>
                <a:off x="361" y="5183"/>
                <a:ext cx="281" cy="300"/>
              </a:xfrm>
              <a:custGeom>
                <a:rect b="b" l="l" r="r" t="t"/>
                <a:pathLst>
                  <a:path extrusionOk="0" h="900" w="842">
                    <a:moveTo>
                      <a:pt x="836" y="763"/>
                    </a:moveTo>
                    <a:lnTo>
                      <a:pt x="832" y="764"/>
                    </a:lnTo>
                    <a:lnTo>
                      <a:pt x="822" y="768"/>
                    </a:lnTo>
                    <a:lnTo>
                      <a:pt x="804" y="775"/>
                    </a:lnTo>
                    <a:lnTo>
                      <a:pt x="784" y="785"/>
                    </a:lnTo>
                    <a:lnTo>
                      <a:pt x="757" y="795"/>
                    </a:lnTo>
                    <a:lnTo>
                      <a:pt x="730" y="806"/>
                    </a:lnTo>
                    <a:lnTo>
                      <a:pt x="701" y="819"/>
                    </a:lnTo>
                    <a:lnTo>
                      <a:pt x="670" y="831"/>
                    </a:lnTo>
                    <a:lnTo>
                      <a:pt x="640" y="844"/>
                    </a:lnTo>
                    <a:lnTo>
                      <a:pt x="609" y="857"/>
                    </a:lnTo>
                    <a:lnTo>
                      <a:pt x="581" y="868"/>
                    </a:lnTo>
                    <a:lnTo>
                      <a:pt x="557" y="879"/>
                    </a:lnTo>
                    <a:lnTo>
                      <a:pt x="536" y="887"/>
                    </a:lnTo>
                    <a:lnTo>
                      <a:pt x="520" y="894"/>
                    </a:lnTo>
                    <a:lnTo>
                      <a:pt x="510" y="899"/>
                    </a:lnTo>
                    <a:lnTo>
                      <a:pt x="506" y="900"/>
                    </a:lnTo>
                    <a:lnTo>
                      <a:pt x="501" y="892"/>
                    </a:lnTo>
                    <a:lnTo>
                      <a:pt x="490" y="865"/>
                    </a:lnTo>
                    <a:lnTo>
                      <a:pt x="472" y="826"/>
                    </a:lnTo>
                    <a:lnTo>
                      <a:pt x="450" y="775"/>
                    </a:lnTo>
                    <a:lnTo>
                      <a:pt x="423" y="714"/>
                    </a:lnTo>
                    <a:lnTo>
                      <a:pt x="392" y="646"/>
                    </a:lnTo>
                    <a:lnTo>
                      <a:pt x="359" y="572"/>
                    </a:lnTo>
                    <a:lnTo>
                      <a:pt x="325" y="496"/>
                    </a:lnTo>
                    <a:lnTo>
                      <a:pt x="292" y="421"/>
                    </a:lnTo>
                    <a:lnTo>
                      <a:pt x="258" y="345"/>
                    </a:lnTo>
                    <a:lnTo>
                      <a:pt x="226" y="275"/>
                    </a:lnTo>
                    <a:lnTo>
                      <a:pt x="197" y="212"/>
                    </a:lnTo>
                    <a:lnTo>
                      <a:pt x="172" y="156"/>
                    </a:lnTo>
                    <a:lnTo>
                      <a:pt x="152" y="111"/>
                    </a:lnTo>
                    <a:lnTo>
                      <a:pt x="139" y="80"/>
                    </a:lnTo>
                    <a:lnTo>
                      <a:pt x="131" y="65"/>
                    </a:lnTo>
                    <a:lnTo>
                      <a:pt x="118" y="43"/>
                    </a:lnTo>
                    <a:lnTo>
                      <a:pt x="105" y="32"/>
                    </a:lnTo>
                    <a:lnTo>
                      <a:pt x="89" y="28"/>
                    </a:lnTo>
                    <a:lnTo>
                      <a:pt x="73" y="28"/>
                    </a:lnTo>
                    <a:lnTo>
                      <a:pt x="59" y="34"/>
                    </a:lnTo>
                    <a:lnTo>
                      <a:pt x="44" y="41"/>
                    </a:lnTo>
                    <a:lnTo>
                      <a:pt x="32" y="46"/>
                    </a:lnTo>
                    <a:lnTo>
                      <a:pt x="22" y="52"/>
                    </a:lnTo>
                    <a:lnTo>
                      <a:pt x="8" y="53"/>
                    </a:lnTo>
                    <a:lnTo>
                      <a:pt x="0" y="46"/>
                    </a:lnTo>
                    <a:lnTo>
                      <a:pt x="0" y="36"/>
                    </a:lnTo>
                    <a:lnTo>
                      <a:pt x="11" y="28"/>
                    </a:lnTo>
                    <a:lnTo>
                      <a:pt x="19" y="24"/>
                    </a:lnTo>
                    <a:lnTo>
                      <a:pt x="31" y="20"/>
                    </a:lnTo>
                    <a:lnTo>
                      <a:pt x="44" y="14"/>
                    </a:lnTo>
                    <a:lnTo>
                      <a:pt x="57" y="10"/>
                    </a:lnTo>
                    <a:lnTo>
                      <a:pt x="70" y="6"/>
                    </a:lnTo>
                    <a:lnTo>
                      <a:pt x="83" y="1"/>
                    </a:lnTo>
                    <a:lnTo>
                      <a:pt x="94" y="0"/>
                    </a:lnTo>
                    <a:lnTo>
                      <a:pt x="101" y="1"/>
                    </a:lnTo>
                    <a:lnTo>
                      <a:pt x="111" y="6"/>
                    </a:lnTo>
                    <a:lnTo>
                      <a:pt x="120" y="11"/>
                    </a:lnTo>
                    <a:lnTo>
                      <a:pt x="128" y="15"/>
                    </a:lnTo>
                    <a:lnTo>
                      <a:pt x="134" y="22"/>
                    </a:lnTo>
                    <a:lnTo>
                      <a:pt x="140" y="29"/>
                    </a:lnTo>
                    <a:lnTo>
                      <a:pt x="144" y="36"/>
                    </a:lnTo>
                    <a:lnTo>
                      <a:pt x="150" y="46"/>
                    </a:lnTo>
                    <a:lnTo>
                      <a:pt x="155" y="56"/>
                    </a:lnTo>
                    <a:lnTo>
                      <a:pt x="522" y="876"/>
                    </a:lnTo>
                    <a:lnTo>
                      <a:pt x="830" y="747"/>
                    </a:lnTo>
                    <a:lnTo>
                      <a:pt x="839" y="746"/>
                    </a:lnTo>
                    <a:lnTo>
                      <a:pt x="842" y="750"/>
                    </a:lnTo>
                    <a:lnTo>
                      <a:pt x="842" y="757"/>
                    </a:lnTo>
                    <a:lnTo>
                      <a:pt x="836" y="763"/>
                    </a:lnTo>
                    <a:close/>
                  </a:path>
                </a:pathLst>
              </a:custGeom>
              <a:solidFill>
                <a:srgbClr val="BFCC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0" name="Google Shape;580;p18"/>
              <p:cNvSpPr/>
              <p:nvPr/>
            </p:nvSpPr>
            <p:spPr>
              <a:xfrm>
                <a:off x="487" y="5420"/>
                <a:ext cx="68" cy="66"/>
              </a:xfrm>
              <a:custGeom>
                <a:rect b="b" l="l" r="r" t="t"/>
                <a:pathLst>
                  <a:path extrusionOk="0" h="197" w="205">
                    <a:moveTo>
                      <a:pt x="143" y="189"/>
                    </a:moveTo>
                    <a:lnTo>
                      <a:pt x="124" y="195"/>
                    </a:lnTo>
                    <a:lnTo>
                      <a:pt x="103" y="197"/>
                    </a:lnTo>
                    <a:lnTo>
                      <a:pt x="83" y="195"/>
                    </a:lnTo>
                    <a:lnTo>
                      <a:pt x="66" y="190"/>
                    </a:lnTo>
                    <a:lnTo>
                      <a:pt x="47" y="181"/>
                    </a:lnTo>
                    <a:lnTo>
                      <a:pt x="32" y="169"/>
                    </a:lnTo>
                    <a:lnTo>
                      <a:pt x="19" y="155"/>
                    </a:lnTo>
                    <a:lnTo>
                      <a:pt x="9" y="137"/>
                    </a:lnTo>
                    <a:lnTo>
                      <a:pt x="3" y="119"/>
                    </a:lnTo>
                    <a:lnTo>
                      <a:pt x="0" y="99"/>
                    </a:lnTo>
                    <a:lnTo>
                      <a:pt x="3" y="80"/>
                    </a:lnTo>
                    <a:lnTo>
                      <a:pt x="7" y="61"/>
                    </a:lnTo>
                    <a:lnTo>
                      <a:pt x="17" y="45"/>
                    </a:lnTo>
                    <a:lnTo>
                      <a:pt x="29" y="31"/>
                    </a:lnTo>
                    <a:lnTo>
                      <a:pt x="44" y="18"/>
                    </a:lnTo>
                    <a:lnTo>
                      <a:pt x="63" y="8"/>
                    </a:lnTo>
                    <a:lnTo>
                      <a:pt x="82" y="3"/>
                    </a:lnTo>
                    <a:lnTo>
                      <a:pt x="102" y="0"/>
                    </a:lnTo>
                    <a:lnTo>
                      <a:pt x="121" y="3"/>
                    </a:lnTo>
                    <a:lnTo>
                      <a:pt x="140" y="7"/>
                    </a:lnTo>
                    <a:lnTo>
                      <a:pt x="157" y="17"/>
                    </a:lnTo>
                    <a:lnTo>
                      <a:pt x="173" y="28"/>
                    </a:lnTo>
                    <a:lnTo>
                      <a:pt x="186" y="42"/>
                    </a:lnTo>
                    <a:lnTo>
                      <a:pt x="197" y="60"/>
                    </a:lnTo>
                    <a:lnTo>
                      <a:pt x="202" y="78"/>
                    </a:lnTo>
                    <a:lnTo>
                      <a:pt x="205" y="98"/>
                    </a:lnTo>
                    <a:lnTo>
                      <a:pt x="202" y="116"/>
                    </a:lnTo>
                    <a:lnTo>
                      <a:pt x="198" y="134"/>
                    </a:lnTo>
                    <a:lnTo>
                      <a:pt x="188" y="151"/>
                    </a:lnTo>
                    <a:lnTo>
                      <a:pt x="176" y="167"/>
                    </a:lnTo>
                    <a:lnTo>
                      <a:pt x="162" y="179"/>
                    </a:lnTo>
                    <a:lnTo>
                      <a:pt x="143" y="18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1" name="Google Shape;581;p18"/>
              <p:cNvSpPr/>
              <p:nvPr/>
            </p:nvSpPr>
            <p:spPr>
              <a:xfrm>
                <a:off x="499" y="5432"/>
                <a:ext cx="44" cy="42"/>
              </a:xfrm>
              <a:custGeom>
                <a:rect b="b" l="l" r="r" t="t"/>
                <a:pathLst>
                  <a:path extrusionOk="0" h="127" w="133">
                    <a:moveTo>
                      <a:pt x="92" y="122"/>
                    </a:moveTo>
                    <a:lnTo>
                      <a:pt x="79" y="126"/>
                    </a:lnTo>
                    <a:lnTo>
                      <a:pt x="66" y="127"/>
                    </a:lnTo>
                    <a:lnTo>
                      <a:pt x="54" y="126"/>
                    </a:lnTo>
                    <a:lnTo>
                      <a:pt x="43" y="122"/>
                    </a:lnTo>
                    <a:lnTo>
                      <a:pt x="31" y="116"/>
                    </a:lnTo>
                    <a:lnTo>
                      <a:pt x="21" y="109"/>
                    </a:lnTo>
                    <a:lnTo>
                      <a:pt x="12" y="99"/>
                    </a:lnTo>
                    <a:lnTo>
                      <a:pt x="6" y="88"/>
                    </a:lnTo>
                    <a:lnTo>
                      <a:pt x="2" y="75"/>
                    </a:lnTo>
                    <a:lnTo>
                      <a:pt x="0" y="63"/>
                    </a:lnTo>
                    <a:lnTo>
                      <a:pt x="2" y="52"/>
                    </a:lnTo>
                    <a:lnTo>
                      <a:pt x="5" y="40"/>
                    </a:lnTo>
                    <a:lnTo>
                      <a:pt x="11" y="29"/>
                    </a:lnTo>
                    <a:lnTo>
                      <a:pt x="18" y="19"/>
                    </a:lnTo>
                    <a:lnTo>
                      <a:pt x="28" y="11"/>
                    </a:lnTo>
                    <a:lnTo>
                      <a:pt x="40" y="5"/>
                    </a:lnTo>
                    <a:lnTo>
                      <a:pt x="53" y="1"/>
                    </a:lnTo>
                    <a:lnTo>
                      <a:pt x="66" y="0"/>
                    </a:lnTo>
                    <a:lnTo>
                      <a:pt x="78" y="1"/>
                    </a:lnTo>
                    <a:lnTo>
                      <a:pt x="91" y="4"/>
                    </a:lnTo>
                    <a:lnTo>
                      <a:pt x="102" y="10"/>
                    </a:lnTo>
                    <a:lnTo>
                      <a:pt x="113" y="17"/>
                    </a:lnTo>
                    <a:lnTo>
                      <a:pt x="120" y="26"/>
                    </a:lnTo>
                    <a:lnTo>
                      <a:pt x="127" y="38"/>
                    </a:lnTo>
                    <a:lnTo>
                      <a:pt x="131" y="50"/>
                    </a:lnTo>
                    <a:lnTo>
                      <a:pt x="133" y="63"/>
                    </a:lnTo>
                    <a:lnTo>
                      <a:pt x="131" y="74"/>
                    </a:lnTo>
                    <a:lnTo>
                      <a:pt x="127" y="87"/>
                    </a:lnTo>
                    <a:lnTo>
                      <a:pt x="121" y="98"/>
                    </a:lnTo>
                    <a:lnTo>
                      <a:pt x="114" y="108"/>
                    </a:lnTo>
                    <a:lnTo>
                      <a:pt x="104" y="115"/>
                    </a:lnTo>
                    <a:lnTo>
                      <a:pt x="92" y="122"/>
                    </a:lnTo>
                    <a:close/>
                  </a:path>
                </a:pathLst>
              </a:custGeom>
              <a:solidFill>
                <a:srgbClr val="7F99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2" name="Google Shape;582;p18"/>
              <p:cNvSpPr/>
              <p:nvPr/>
            </p:nvSpPr>
            <p:spPr>
              <a:xfrm>
                <a:off x="438" y="5110"/>
                <a:ext cx="54" cy="24"/>
              </a:xfrm>
              <a:custGeom>
                <a:rect b="b" l="l" r="r" t="t"/>
                <a:pathLst>
                  <a:path extrusionOk="0" h="70" w="163">
                    <a:moveTo>
                      <a:pt x="17" y="69"/>
                    </a:moveTo>
                    <a:lnTo>
                      <a:pt x="12" y="70"/>
                    </a:lnTo>
                    <a:lnTo>
                      <a:pt x="7" y="69"/>
                    </a:lnTo>
                    <a:lnTo>
                      <a:pt x="3" y="66"/>
                    </a:lnTo>
                    <a:lnTo>
                      <a:pt x="1" y="62"/>
                    </a:lnTo>
                    <a:lnTo>
                      <a:pt x="0" y="58"/>
                    </a:lnTo>
                    <a:lnTo>
                      <a:pt x="1" y="54"/>
                    </a:lnTo>
                    <a:lnTo>
                      <a:pt x="4" y="49"/>
                    </a:lnTo>
                    <a:lnTo>
                      <a:pt x="9" y="47"/>
                    </a:lnTo>
                    <a:lnTo>
                      <a:pt x="13" y="44"/>
                    </a:lnTo>
                    <a:lnTo>
                      <a:pt x="22" y="40"/>
                    </a:lnTo>
                    <a:lnTo>
                      <a:pt x="32" y="33"/>
                    </a:lnTo>
                    <a:lnTo>
                      <a:pt x="45" y="24"/>
                    </a:lnTo>
                    <a:lnTo>
                      <a:pt x="57" y="17"/>
                    </a:lnTo>
                    <a:lnTo>
                      <a:pt x="67" y="10"/>
                    </a:lnTo>
                    <a:lnTo>
                      <a:pt x="76" y="5"/>
                    </a:lnTo>
                    <a:lnTo>
                      <a:pt x="80" y="3"/>
                    </a:lnTo>
                    <a:lnTo>
                      <a:pt x="89" y="3"/>
                    </a:lnTo>
                    <a:lnTo>
                      <a:pt x="102" y="2"/>
                    </a:lnTo>
                    <a:lnTo>
                      <a:pt x="114" y="2"/>
                    </a:lnTo>
                    <a:lnTo>
                      <a:pt x="122" y="0"/>
                    </a:lnTo>
                    <a:lnTo>
                      <a:pt x="125" y="0"/>
                    </a:lnTo>
                    <a:lnTo>
                      <a:pt x="130" y="0"/>
                    </a:lnTo>
                    <a:lnTo>
                      <a:pt x="134" y="2"/>
                    </a:lnTo>
                    <a:lnTo>
                      <a:pt x="137" y="5"/>
                    </a:lnTo>
                    <a:lnTo>
                      <a:pt x="144" y="9"/>
                    </a:lnTo>
                    <a:lnTo>
                      <a:pt x="153" y="16"/>
                    </a:lnTo>
                    <a:lnTo>
                      <a:pt x="162" y="23"/>
                    </a:lnTo>
                    <a:lnTo>
                      <a:pt x="163" y="28"/>
                    </a:lnTo>
                    <a:lnTo>
                      <a:pt x="160" y="31"/>
                    </a:lnTo>
                    <a:lnTo>
                      <a:pt x="156" y="33"/>
                    </a:lnTo>
                    <a:lnTo>
                      <a:pt x="153" y="31"/>
                    </a:lnTo>
                    <a:lnTo>
                      <a:pt x="148" y="31"/>
                    </a:lnTo>
                    <a:lnTo>
                      <a:pt x="143" y="30"/>
                    </a:lnTo>
                    <a:lnTo>
                      <a:pt x="137" y="28"/>
                    </a:lnTo>
                    <a:lnTo>
                      <a:pt x="131" y="26"/>
                    </a:lnTo>
                    <a:lnTo>
                      <a:pt x="127" y="26"/>
                    </a:lnTo>
                    <a:lnTo>
                      <a:pt x="121" y="27"/>
                    </a:lnTo>
                    <a:lnTo>
                      <a:pt x="111" y="30"/>
                    </a:lnTo>
                    <a:lnTo>
                      <a:pt x="100" y="34"/>
                    </a:lnTo>
                    <a:lnTo>
                      <a:pt x="92" y="37"/>
                    </a:lnTo>
                    <a:lnTo>
                      <a:pt x="83" y="42"/>
                    </a:lnTo>
                    <a:lnTo>
                      <a:pt x="71" y="49"/>
                    </a:lnTo>
                    <a:lnTo>
                      <a:pt x="60" y="56"/>
                    </a:lnTo>
                    <a:lnTo>
                      <a:pt x="51" y="61"/>
                    </a:lnTo>
                    <a:lnTo>
                      <a:pt x="44" y="63"/>
                    </a:lnTo>
                    <a:lnTo>
                      <a:pt x="32" y="65"/>
                    </a:lnTo>
                    <a:lnTo>
                      <a:pt x="23" y="68"/>
                    </a:lnTo>
                    <a:lnTo>
                      <a:pt x="17" y="6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3" name="Google Shape;583;p18"/>
              <p:cNvSpPr/>
              <p:nvPr/>
            </p:nvSpPr>
            <p:spPr>
              <a:xfrm>
                <a:off x="438" y="5126"/>
                <a:ext cx="8" cy="7"/>
              </a:xfrm>
              <a:custGeom>
                <a:rect b="b" l="l" r="r" t="t"/>
                <a:pathLst>
                  <a:path extrusionOk="0" h="22" w="25">
                    <a:moveTo>
                      <a:pt x="24" y="7"/>
                    </a:moveTo>
                    <a:lnTo>
                      <a:pt x="22" y="2"/>
                    </a:lnTo>
                    <a:lnTo>
                      <a:pt x="18" y="1"/>
                    </a:lnTo>
                    <a:lnTo>
                      <a:pt x="13" y="0"/>
                    </a:lnTo>
                    <a:lnTo>
                      <a:pt x="9" y="0"/>
                    </a:lnTo>
                    <a:lnTo>
                      <a:pt x="5" y="2"/>
                    </a:lnTo>
                    <a:lnTo>
                      <a:pt x="2" y="5"/>
                    </a:lnTo>
                    <a:lnTo>
                      <a:pt x="0" y="9"/>
                    </a:lnTo>
                    <a:lnTo>
                      <a:pt x="0" y="15"/>
                    </a:lnTo>
                    <a:lnTo>
                      <a:pt x="3" y="19"/>
                    </a:lnTo>
                    <a:lnTo>
                      <a:pt x="8" y="21"/>
                    </a:lnTo>
                    <a:lnTo>
                      <a:pt x="12" y="22"/>
                    </a:lnTo>
                    <a:lnTo>
                      <a:pt x="16" y="22"/>
                    </a:lnTo>
                    <a:lnTo>
                      <a:pt x="21" y="19"/>
                    </a:lnTo>
                    <a:lnTo>
                      <a:pt x="24" y="16"/>
                    </a:lnTo>
                    <a:lnTo>
                      <a:pt x="25" y="12"/>
                    </a:lnTo>
                    <a:lnTo>
                      <a:pt x="24" y="7"/>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4" name="Google Shape;584;p18"/>
              <p:cNvSpPr/>
              <p:nvPr/>
            </p:nvSpPr>
            <p:spPr>
              <a:xfrm>
                <a:off x="296" y="5021"/>
                <a:ext cx="150" cy="112"/>
              </a:xfrm>
              <a:custGeom>
                <a:rect b="b" l="l" r="r" t="t"/>
                <a:pathLst>
                  <a:path extrusionOk="0" h="336" w="451">
                    <a:moveTo>
                      <a:pt x="437" y="336"/>
                    </a:moveTo>
                    <a:lnTo>
                      <a:pt x="439" y="336"/>
                    </a:lnTo>
                    <a:lnTo>
                      <a:pt x="442" y="336"/>
                    </a:lnTo>
                    <a:lnTo>
                      <a:pt x="445" y="335"/>
                    </a:lnTo>
                    <a:lnTo>
                      <a:pt x="448" y="333"/>
                    </a:lnTo>
                    <a:lnTo>
                      <a:pt x="451" y="329"/>
                    </a:lnTo>
                    <a:lnTo>
                      <a:pt x="451" y="325"/>
                    </a:lnTo>
                    <a:lnTo>
                      <a:pt x="450" y="321"/>
                    </a:lnTo>
                    <a:lnTo>
                      <a:pt x="447" y="316"/>
                    </a:lnTo>
                    <a:lnTo>
                      <a:pt x="441" y="312"/>
                    </a:lnTo>
                    <a:lnTo>
                      <a:pt x="435" y="308"/>
                    </a:lnTo>
                    <a:lnTo>
                      <a:pt x="429" y="304"/>
                    </a:lnTo>
                    <a:lnTo>
                      <a:pt x="422" y="300"/>
                    </a:lnTo>
                    <a:lnTo>
                      <a:pt x="415" y="295"/>
                    </a:lnTo>
                    <a:lnTo>
                      <a:pt x="407" y="291"/>
                    </a:lnTo>
                    <a:lnTo>
                      <a:pt x="400" y="287"/>
                    </a:lnTo>
                    <a:lnTo>
                      <a:pt x="391" y="281"/>
                    </a:lnTo>
                    <a:lnTo>
                      <a:pt x="383" y="276"/>
                    </a:lnTo>
                    <a:lnTo>
                      <a:pt x="373" y="269"/>
                    </a:lnTo>
                    <a:lnTo>
                      <a:pt x="362" y="262"/>
                    </a:lnTo>
                    <a:lnTo>
                      <a:pt x="352" y="255"/>
                    </a:lnTo>
                    <a:lnTo>
                      <a:pt x="342" y="248"/>
                    </a:lnTo>
                    <a:lnTo>
                      <a:pt x="333" y="241"/>
                    </a:lnTo>
                    <a:lnTo>
                      <a:pt x="324" y="234"/>
                    </a:lnTo>
                    <a:lnTo>
                      <a:pt x="317" y="228"/>
                    </a:lnTo>
                    <a:lnTo>
                      <a:pt x="304" y="218"/>
                    </a:lnTo>
                    <a:lnTo>
                      <a:pt x="291" y="211"/>
                    </a:lnTo>
                    <a:lnTo>
                      <a:pt x="278" y="204"/>
                    </a:lnTo>
                    <a:lnTo>
                      <a:pt x="266" y="199"/>
                    </a:lnTo>
                    <a:lnTo>
                      <a:pt x="255" y="194"/>
                    </a:lnTo>
                    <a:lnTo>
                      <a:pt x="246" y="192"/>
                    </a:lnTo>
                    <a:lnTo>
                      <a:pt x="240" y="187"/>
                    </a:lnTo>
                    <a:lnTo>
                      <a:pt x="236" y="185"/>
                    </a:lnTo>
                    <a:lnTo>
                      <a:pt x="227" y="173"/>
                    </a:lnTo>
                    <a:lnTo>
                      <a:pt x="218" y="159"/>
                    </a:lnTo>
                    <a:lnTo>
                      <a:pt x="207" y="145"/>
                    </a:lnTo>
                    <a:lnTo>
                      <a:pt x="193" y="129"/>
                    </a:lnTo>
                    <a:lnTo>
                      <a:pt x="179" y="112"/>
                    </a:lnTo>
                    <a:lnTo>
                      <a:pt x="161" y="95"/>
                    </a:lnTo>
                    <a:lnTo>
                      <a:pt x="142" y="77"/>
                    </a:lnTo>
                    <a:lnTo>
                      <a:pt x="122" y="58"/>
                    </a:lnTo>
                    <a:lnTo>
                      <a:pt x="115" y="50"/>
                    </a:lnTo>
                    <a:lnTo>
                      <a:pt x="103" y="37"/>
                    </a:lnTo>
                    <a:lnTo>
                      <a:pt x="93" y="23"/>
                    </a:lnTo>
                    <a:lnTo>
                      <a:pt x="84" y="15"/>
                    </a:lnTo>
                    <a:lnTo>
                      <a:pt x="62" y="2"/>
                    </a:lnTo>
                    <a:lnTo>
                      <a:pt x="42" y="0"/>
                    </a:lnTo>
                    <a:lnTo>
                      <a:pt x="25" y="4"/>
                    </a:lnTo>
                    <a:lnTo>
                      <a:pt x="11" y="14"/>
                    </a:lnTo>
                    <a:lnTo>
                      <a:pt x="1" y="29"/>
                    </a:lnTo>
                    <a:lnTo>
                      <a:pt x="0" y="46"/>
                    </a:lnTo>
                    <a:lnTo>
                      <a:pt x="6" y="64"/>
                    </a:lnTo>
                    <a:lnTo>
                      <a:pt x="20" y="81"/>
                    </a:lnTo>
                    <a:lnTo>
                      <a:pt x="32" y="91"/>
                    </a:lnTo>
                    <a:lnTo>
                      <a:pt x="45" y="103"/>
                    </a:lnTo>
                    <a:lnTo>
                      <a:pt x="58" y="116"/>
                    </a:lnTo>
                    <a:lnTo>
                      <a:pt x="73" y="130"/>
                    </a:lnTo>
                    <a:lnTo>
                      <a:pt x="87" y="144"/>
                    </a:lnTo>
                    <a:lnTo>
                      <a:pt x="99" y="157"/>
                    </a:lnTo>
                    <a:lnTo>
                      <a:pt x="109" y="166"/>
                    </a:lnTo>
                    <a:lnTo>
                      <a:pt x="118" y="173"/>
                    </a:lnTo>
                    <a:lnTo>
                      <a:pt x="125" y="180"/>
                    </a:lnTo>
                    <a:lnTo>
                      <a:pt x="135" y="187"/>
                    </a:lnTo>
                    <a:lnTo>
                      <a:pt x="147" y="197"/>
                    </a:lnTo>
                    <a:lnTo>
                      <a:pt x="158" y="206"/>
                    </a:lnTo>
                    <a:lnTo>
                      <a:pt x="170" y="215"/>
                    </a:lnTo>
                    <a:lnTo>
                      <a:pt x="182" y="224"/>
                    </a:lnTo>
                    <a:lnTo>
                      <a:pt x="189" y="230"/>
                    </a:lnTo>
                    <a:lnTo>
                      <a:pt x="195" y="234"/>
                    </a:lnTo>
                    <a:lnTo>
                      <a:pt x="202" y="239"/>
                    </a:lnTo>
                    <a:lnTo>
                      <a:pt x="212" y="245"/>
                    </a:lnTo>
                    <a:lnTo>
                      <a:pt x="221" y="252"/>
                    </a:lnTo>
                    <a:lnTo>
                      <a:pt x="233" y="258"/>
                    </a:lnTo>
                    <a:lnTo>
                      <a:pt x="240" y="262"/>
                    </a:lnTo>
                    <a:lnTo>
                      <a:pt x="249" y="266"/>
                    </a:lnTo>
                    <a:lnTo>
                      <a:pt x="259" y="272"/>
                    </a:lnTo>
                    <a:lnTo>
                      <a:pt x="271" y="277"/>
                    </a:lnTo>
                    <a:lnTo>
                      <a:pt x="284" y="283"/>
                    </a:lnTo>
                    <a:lnTo>
                      <a:pt x="297" y="290"/>
                    </a:lnTo>
                    <a:lnTo>
                      <a:pt x="310" y="295"/>
                    </a:lnTo>
                    <a:lnTo>
                      <a:pt x="322" y="301"/>
                    </a:lnTo>
                    <a:lnTo>
                      <a:pt x="335" y="308"/>
                    </a:lnTo>
                    <a:lnTo>
                      <a:pt x="349" y="314"/>
                    </a:lnTo>
                    <a:lnTo>
                      <a:pt x="365" y="319"/>
                    </a:lnTo>
                    <a:lnTo>
                      <a:pt x="380" y="325"/>
                    </a:lnTo>
                    <a:lnTo>
                      <a:pt x="396" y="330"/>
                    </a:lnTo>
                    <a:lnTo>
                      <a:pt x="410" y="333"/>
                    </a:lnTo>
                    <a:lnTo>
                      <a:pt x="425" y="336"/>
                    </a:lnTo>
                    <a:lnTo>
                      <a:pt x="437" y="336"/>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5" name="Google Shape;585;p18"/>
              <p:cNvSpPr/>
              <p:nvPr/>
            </p:nvSpPr>
            <p:spPr>
              <a:xfrm>
                <a:off x="438" y="5126"/>
                <a:ext cx="8" cy="7"/>
              </a:xfrm>
              <a:custGeom>
                <a:rect b="b" l="l" r="r" t="t"/>
                <a:pathLst>
                  <a:path extrusionOk="0" h="22" w="25">
                    <a:moveTo>
                      <a:pt x="22" y="19"/>
                    </a:moveTo>
                    <a:lnTo>
                      <a:pt x="25" y="15"/>
                    </a:lnTo>
                    <a:lnTo>
                      <a:pt x="25" y="11"/>
                    </a:lnTo>
                    <a:lnTo>
                      <a:pt x="24" y="7"/>
                    </a:lnTo>
                    <a:lnTo>
                      <a:pt x="21" y="2"/>
                    </a:lnTo>
                    <a:lnTo>
                      <a:pt x="16" y="0"/>
                    </a:lnTo>
                    <a:lnTo>
                      <a:pt x="12" y="0"/>
                    </a:lnTo>
                    <a:lnTo>
                      <a:pt x="8" y="1"/>
                    </a:lnTo>
                    <a:lnTo>
                      <a:pt x="3" y="4"/>
                    </a:lnTo>
                    <a:lnTo>
                      <a:pt x="0" y="8"/>
                    </a:lnTo>
                    <a:lnTo>
                      <a:pt x="0" y="11"/>
                    </a:lnTo>
                    <a:lnTo>
                      <a:pt x="2" y="15"/>
                    </a:lnTo>
                    <a:lnTo>
                      <a:pt x="5" y="19"/>
                    </a:lnTo>
                    <a:lnTo>
                      <a:pt x="9" y="22"/>
                    </a:lnTo>
                    <a:lnTo>
                      <a:pt x="13" y="22"/>
                    </a:lnTo>
                    <a:lnTo>
                      <a:pt x="18" y="22"/>
                    </a:lnTo>
                    <a:lnTo>
                      <a:pt x="22" y="19"/>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6" name="Google Shape;586;p18"/>
              <p:cNvSpPr/>
              <p:nvPr/>
            </p:nvSpPr>
            <p:spPr>
              <a:xfrm>
                <a:off x="309" y="5035"/>
                <a:ext cx="8" cy="8"/>
              </a:xfrm>
              <a:custGeom>
                <a:rect b="b" l="l" r="r" t="t"/>
                <a:pathLst>
                  <a:path extrusionOk="0" h="24" w="23">
                    <a:moveTo>
                      <a:pt x="20" y="20"/>
                    </a:moveTo>
                    <a:lnTo>
                      <a:pt x="23" y="16"/>
                    </a:lnTo>
                    <a:lnTo>
                      <a:pt x="23" y="11"/>
                    </a:lnTo>
                    <a:lnTo>
                      <a:pt x="22" y="7"/>
                    </a:lnTo>
                    <a:lnTo>
                      <a:pt x="19" y="3"/>
                    </a:lnTo>
                    <a:lnTo>
                      <a:pt x="15" y="0"/>
                    </a:lnTo>
                    <a:lnTo>
                      <a:pt x="12" y="0"/>
                    </a:lnTo>
                    <a:lnTo>
                      <a:pt x="7" y="2"/>
                    </a:lnTo>
                    <a:lnTo>
                      <a:pt x="3" y="4"/>
                    </a:lnTo>
                    <a:lnTo>
                      <a:pt x="0" y="9"/>
                    </a:lnTo>
                    <a:lnTo>
                      <a:pt x="0" y="13"/>
                    </a:lnTo>
                    <a:lnTo>
                      <a:pt x="0" y="17"/>
                    </a:lnTo>
                    <a:lnTo>
                      <a:pt x="3" y="21"/>
                    </a:lnTo>
                    <a:lnTo>
                      <a:pt x="7" y="24"/>
                    </a:lnTo>
                    <a:lnTo>
                      <a:pt x="12" y="24"/>
                    </a:lnTo>
                    <a:lnTo>
                      <a:pt x="16" y="23"/>
                    </a:lnTo>
                    <a:lnTo>
                      <a:pt x="20" y="2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7" name="Google Shape;587;p18"/>
              <p:cNvSpPr/>
              <p:nvPr/>
            </p:nvSpPr>
            <p:spPr>
              <a:xfrm>
                <a:off x="294" y="5020"/>
                <a:ext cx="82" cy="84"/>
              </a:xfrm>
              <a:custGeom>
                <a:rect b="b" l="l" r="r" t="t"/>
                <a:pathLst>
                  <a:path extrusionOk="0" h="253" w="245">
                    <a:moveTo>
                      <a:pt x="63" y="2"/>
                    </a:moveTo>
                    <a:lnTo>
                      <a:pt x="70" y="3"/>
                    </a:lnTo>
                    <a:lnTo>
                      <a:pt x="77" y="5"/>
                    </a:lnTo>
                    <a:lnTo>
                      <a:pt x="86" y="9"/>
                    </a:lnTo>
                    <a:lnTo>
                      <a:pt x="93" y="13"/>
                    </a:lnTo>
                    <a:lnTo>
                      <a:pt x="102" y="19"/>
                    </a:lnTo>
                    <a:lnTo>
                      <a:pt x="111" y="27"/>
                    </a:lnTo>
                    <a:lnTo>
                      <a:pt x="119" y="35"/>
                    </a:lnTo>
                    <a:lnTo>
                      <a:pt x="128" y="47"/>
                    </a:lnTo>
                    <a:lnTo>
                      <a:pt x="137" y="58"/>
                    </a:lnTo>
                    <a:lnTo>
                      <a:pt x="146" y="69"/>
                    </a:lnTo>
                    <a:lnTo>
                      <a:pt x="154" y="79"/>
                    </a:lnTo>
                    <a:lnTo>
                      <a:pt x="162" y="87"/>
                    </a:lnTo>
                    <a:lnTo>
                      <a:pt x="169" y="94"/>
                    </a:lnTo>
                    <a:lnTo>
                      <a:pt x="175" y="101"/>
                    </a:lnTo>
                    <a:lnTo>
                      <a:pt x="179" y="107"/>
                    </a:lnTo>
                    <a:lnTo>
                      <a:pt x="182" y="110"/>
                    </a:lnTo>
                    <a:lnTo>
                      <a:pt x="189" y="118"/>
                    </a:lnTo>
                    <a:lnTo>
                      <a:pt x="201" y="129"/>
                    </a:lnTo>
                    <a:lnTo>
                      <a:pt x="211" y="142"/>
                    </a:lnTo>
                    <a:lnTo>
                      <a:pt x="218" y="153"/>
                    </a:lnTo>
                    <a:lnTo>
                      <a:pt x="223" y="160"/>
                    </a:lnTo>
                    <a:lnTo>
                      <a:pt x="229" y="166"/>
                    </a:lnTo>
                    <a:lnTo>
                      <a:pt x="236" y="170"/>
                    </a:lnTo>
                    <a:lnTo>
                      <a:pt x="242" y="173"/>
                    </a:lnTo>
                    <a:lnTo>
                      <a:pt x="245" y="180"/>
                    </a:lnTo>
                    <a:lnTo>
                      <a:pt x="239" y="191"/>
                    </a:lnTo>
                    <a:lnTo>
                      <a:pt x="229" y="206"/>
                    </a:lnTo>
                    <a:lnTo>
                      <a:pt x="218" y="219"/>
                    </a:lnTo>
                    <a:lnTo>
                      <a:pt x="210" y="227"/>
                    </a:lnTo>
                    <a:lnTo>
                      <a:pt x="202" y="236"/>
                    </a:lnTo>
                    <a:lnTo>
                      <a:pt x="195" y="243"/>
                    </a:lnTo>
                    <a:lnTo>
                      <a:pt x="182" y="253"/>
                    </a:lnTo>
                    <a:lnTo>
                      <a:pt x="166" y="240"/>
                    </a:lnTo>
                    <a:lnTo>
                      <a:pt x="150" y="229"/>
                    </a:lnTo>
                    <a:lnTo>
                      <a:pt x="137" y="218"/>
                    </a:lnTo>
                    <a:lnTo>
                      <a:pt x="124" y="206"/>
                    </a:lnTo>
                    <a:lnTo>
                      <a:pt x="114" y="197"/>
                    </a:lnTo>
                    <a:lnTo>
                      <a:pt x="105" y="188"/>
                    </a:lnTo>
                    <a:lnTo>
                      <a:pt x="97" y="181"/>
                    </a:lnTo>
                    <a:lnTo>
                      <a:pt x="92" y="174"/>
                    </a:lnTo>
                    <a:lnTo>
                      <a:pt x="84" y="167"/>
                    </a:lnTo>
                    <a:lnTo>
                      <a:pt x="71" y="156"/>
                    </a:lnTo>
                    <a:lnTo>
                      <a:pt x="55" y="142"/>
                    </a:lnTo>
                    <a:lnTo>
                      <a:pt x="38" y="125"/>
                    </a:lnTo>
                    <a:lnTo>
                      <a:pt x="22" y="106"/>
                    </a:lnTo>
                    <a:lnTo>
                      <a:pt x="9" y="86"/>
                    </a:lnTo>
                    <a:lnTo>
                      <a:pt x="1" y="63"/>
                    </a:lnTo>
                    <a:lnTo>
                      <a:pt x="0" y="41"/>
                    </a:lnTo>
                    <a:lnTo>
                      <a:pt x="3" y="28"/>
                    </a:lnTo>
                    <a:lnTo>
                      <a:pt x="7" y="20"/>
                    </a:lnTo>
                    <a:lnTo>
                      <a:pt x="13" y="12"/>
                    </a:lnTo>
                    <a:lnTo>
                      <a:pt x="20" y="6"/>
                    </a:lnTo>
                    <a:lnTo>
                      <a:pt x="29" y="3"/>
                    </a:lnTo>
                    <a:lnTo>
                      <a:pt x="39" y="2"/>
                    </a:lnTo>
                    <a:lnTo>
                      <a:pt x="49" y="0"/>
                    </a:lnTo>
                    <a:lnTo>
                      <a:pt x="63" y="2"/>
                    </a:lnTo>
                    <a:close/>
                  </a:path>
                </a:pathLst>
              </a:custGeom>
              <a:solidFill>
                <a:srgbClr val="3893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8" name="Google Shape;588;p18"/>
              <p:cNvSpPr/>
              <p:nvPr/>
            </p:nvSpPr>
            <p:spPr>
              <a:xfrm>
                <a:off x="301" y="4924"/>
                <a:ext cx="53" cy="100"/>
              </a:xfrm>
              <a:custGeom>
                <a:rect b="b" l="l" r="r" t="t"/>
                <a:pathLst>
                  <a:path extrusionOk="0" h="301" w="159">
                    <a:moveTo>
                      <a:pt x="32" y="12"/>
                    </a:moveTo>
                    <a:lnTo>
                      <a:pt x="48" y="5"/>
                    </a:lnTo>
                    <a:lnTo>
                      <a:pt x="63" y="1"/>
                    </a:lnTo>
                    <a:lnTo>
                      <a:pt x="79" y="0"/>
                    </a:lnTo>
                    <a:lnTo>
                      <a:pt x="94" y="2"/>
                    </a:lnTo>
                    <a:lnTo>
                      <a:pt x="107" y="9"/>
                    </a:lnTo>
                    <a:lnTo>
                      <a:pt x="120" y="18"/>
                    </a:lnTo>
                    <a:lnTo>
                      <a:pt x="131" y="30"/>
                    </a:lnTo>
                    <a:lnTo>
                      <a:pt x="142" y="46"/>
                    </a:lnTo>
                    <a:lnTo>
                      <a:pt x="146" y="56"/>
                    </a:lnTo>
                    <a:lnTo>
                      <a:pt x="150" y="66"/>
                    </a:lnTo>
                    <a:lnTo>
                      <a:pt x="152" y="73"/>
                    </a:lnTo>
                    <a:lnTo>
                      <a:pt x="153" y="78"/>
                    </a:lnTo>
                    <a:lnTo>
                      <a:pt x="153" y="82"/>
                    </a:lnTo>
                    <a:lnTo>
                      <a:pt x="155" y="88"/>
                    </a:lnTo>
                    <a:lnTo>
                      <a:pt x="158" y="94"/>
                    </a:lnTo>
                    <a:lnTo>
                      <a:pt x="159" y="98"/>
                    </a:lnTo>
                    <a:lnTo>
                      <a:pt x="159" y="103"/>
                    </a:lnTo>
                    <a:lnTo>
                      <a:pt x="159" y="108"/>
                    </a:lnTo>
                    <a:lnTo>
                      <a:pt x="158" y="113"/>
                    </a:lnTo>
                    <a:lnTo>
                      <a:pt x="156" y="117"/>
                    </a:lnTo>
                    <a:lnTo>
                      <a:pt x="155" y="119"/>
                    </a:lnTo>
                    <a:lnTo>
                      <a:pt x="155" y="122"/>
                    </a:lnTo>
                    <a:lnTo>
                      <a:pt x="155" y="123"/>
                    </a:lnTo>
                    <a:lnTo>
                      <a:pt x="155" y="126"/>
                    </a:lnTo>
                    <a:lnTo>
                      <a:pt x="156" y="130"/>
                    </a:lnTo>
                    <a:lnTo>
                      <a:pt x="159" y="136"/>
                    </a:lnTo>
                    <a:lnTo>
                      <a:pt x="159" y="144"/>
                    </a:lnTo>
                    <a:lnTo>
                      <a:pt x="158" y="154"/>
                    </a:lnTo>
                    <a:lnTo>
                      <a:pt x="153" y="164"/>
                    </a:lnTo>
                    <a:lnTo>
                      <a:pt x="150" y="175"/>
                    </a:lnTo>
                    <a:lnTo>
                      <a:pt x="146" y="185"/>
                    </a:lnTo>
                    <a:lnTo>
                      <a:pt x="143" y="192"/>
                    </a:lnTo>
                    <a:lnTo>
                      <a:pt x="142" y="196"/>
                    </a:lnTo>
                    <a:lnTo>
                      <a:pt x="139" y="200"/>
                    </a:lnTo>
                    <a:lnTo>
                      <a:pt x="137" y="204"/>
                    </a:lnTo>
                    <a:lnTo>
                      <a:pt x="137" y="208"/>
                    </a:lnTo>
                    <a:lnTo>
                      <a:pt x="134" y="213"/>
                    </a:lnTo>
                    <a:lnTo>
                      <a:pt x="130" y="220"/>
                    </a:lnTo>
                    <a:lnTo>
                      <a:pt x="120" y="225"/>
                    </a:lnTo>
                    <a:lnTo>
                      <a:pt x="105" y="227"/>
                    </a:lnTo>
                    <a:lnTo>
                      <a:pt x="102" y="235"/>
                    </a:lnTo>
                    <a:lnTo>
                      <a:pt x="99" y="245"/>
                    </a:lnTo>
                    <a:lnTo>
                      <a:pt x="95" y="255"/>
                    </a:lnTo>
                    <a:lnTo>
                      <a:pt x="91" y="266"/>
                    </a:lnTo>
                    <a:lnTo>
                      <a:pt x="85" y="276"/>
                    </a:lnTo>
                    <a:lnTo>
                      <a:pt x="77" y="284"/>
                    </a:lnTo>
                    <a:lnTo>
                      <a:pt x="70" y="293"/>
                    </a:lnTo>
                    <a:lnTo>
                      <a:pt x="60" y="298"/>
                    </a:lnTo>
                    <a:lnTo>
                      <a:pt x="54" y="300"/>
                    </a:lnTo>
                    <a:lnTo>
                      <a:pt x="47" y="301"/>
                    </a:lnTo>
                    <a:lnTo>
                      <a:pt x="40" y="300"/>
                    </a:lnTo>
                    <a:lnTo>
                      <a:pt x="34" y="297"/>
                    </a:lnTo>
                    <a:lnTo>
                      <a:pt x="27" y="293"/>
                    </a:lnTo>
                    <a:lnTo>
                      <a:pt x="22" y="287"/>
                    </a:lnTo>
                    <a:lnTo>
                      <a:pt x="18" y="280"/>
                    </a:lnTo>
                    <a:lnTo>
                      <a:pt x="16" y="272"/>
                    </a:lnTo>
                    <a:lnTo>
                      <a:pt x="18" y="253"/>
                    </a:lnTo>
                    <a:lnTo>
                      <a:pt x="21" y="234"/>
                    </a:lnTo>
                    <a:lnTo>
                      <a:pt x="25" y="216"/>
                    </a:lnTo>
                    <a:lnTo>
                      <a:pt x="25" y="199"/>
                    </a:lnTo>
                    <a:lnTo>
                      <a:pt x="19" y="178"/>
                    </a:lnTo>
                    <a:lnTo>
                      <a:pt x="12" y="157"/>
                    </a:lnTo>
                    <a:lnTo>
                      <a:pt x="5" y="136"/>
                    </a:lnTo>
                    <a:lnTo>
                      <a:pt x="0" y="110"/>
                    </a:lnTo>
                    <a:lnTo>
                      <a:pt x="0" y="84"/>
                    </a:lnTo>
                    <a:lnTo>
                      <a:pt x="5" y="56"/>
                    </a:lnTo>
                    <a:lnTo>
                      <a:pt x="15" y="30"/>
                    </a:lnTo>
                    <a:lnTo>
                      <a:pt x="32" y="1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89" name="Google Shape;589;p18"/>
              <p:cNvSpPr/>
              <p:nvPr/>
            </p:nvSpPr>
            <p:spPr>
              <a:xfrm>
                <a:off x="317" y="4934"/>
                <a:ext cx="9" cy="8"/>
              </a:xfrm>
              <a:custGeom>
                <a:rect b="b" l="l" r="r" t="t"/>
                <a:pathLst>
                  <a:path extrusionOk="0" h="24" w="25">
                    <a:moveTo>
                      <a:pt x="11" y="24"/>
                    </a:moveTo>
                    <a:lnTo>
                      <a:pt x="17" y="22"/>
                    </a:lnTo>
                    <a:lnTo>
                      <a:pt x="20" y="19"/>
                    </a:lnTo>
                    <a:lnTo>
                      <a:pt x="23" y="17"/>
                    </a:lnTo>
                    <a:lnTo>
                      <a:pt x="25" y="12"/>
                    </a:lnTo>
                    <a:lnTo>
                      <a:pt x="23" y="7"/>
                    </a:lnTo>
                    <a:lnTo>
                      <a:pt x="20" y="4"/>
                    </a:lnTo>
                    <a:lnTo>
                      <a:pt x="17" y="1"/>
                    </a:lnTo>
                    <a:lnTo>
                      <a:pt x="11" y="0"/>
                    </a:lnTo>
                    <a:lnTo>
                      <a:pt x="7" y="1"/>
                    </a:lnTo>
                    <a:lnTo>
                      <a:pt x="4" y="4"/>
                    </a:lnTo>
                    <a:lnTo>
                      <a:pt x="1" y="7"/>
                    </a:lnTo>
                    <a:lnTo>
                      <a:pt x="0" y="12"/>
                    </a:lnTo>
                    <a:lnTo>
                      <a:pt x="1" y="17"/>
                    </a:lnTo>
                    <a:lnTo>
                      <a:pt x="4" y="19"/>
                    </a:lnTo>
                    <a:lnTo>
                      <a:pt x="7" y="22"/>
                    </a:lnTo>
                    <a:lnTo>
                      <a:pt x="11"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0" name="Google Shape;590;p18"/>
              <p:cNvSpPr/>
              <p:nvPr/>
            </p:nvSpPr>
            <p:spPr>
              <a:xfrm>
                <a:off x="314" y="5009"/>
                <a:ext cx="8" cy="8"/>
              </a:xfrm>
              <a:custGeom>
                <a:rect b="b" l="l" r="r" t="t"/>
                <a:pathLst>
                  <a:path extrusionOk="0" h="24" w="24">
                    <a:moveTo>
                      <a:pt x="13" y="24"/>
                    </a:moveTo>
                    <a:lnTo>
                      <a:pt x="17" y="23"/>
                    </a:lnTo>
                    <a:lnTo>
                      <a:pt x="21" y="20"/>
                    </a:lnTo>
                    <a:lnTo>
                      <a:pt x="23" y="17"/>
                    </a:lnTo>
                    <a:lnTo>
                      <a:pt x="24" y="11"/>
                    </a:lnTo>
                    <a:lnTo>
                      <a:pt x="23" y="7"/>
                    </a:lnTo>
                    <a:lnTo>
                      <a:pt x="21" y="3"/>
                    </a:lnTo>
                    <a:lnTo>
                      <a:pt x="17" y="2"/>
                    </a:lnTo>
                    <a:lnTo>
                      <a:pt x="13" y="0"/>
                    </a:lnTo>
                    <a:lnTo>
                      <a:pt x="7" y="2"/>
                    </a:lnTo>
                    <a:lnTo>
                      <a:pt x="4" y="3"/>
                    </a:lnTo>
                    <a:lnTo>
                      <a:pt x="1" y="7"/>
                    </a:lnTo>
                    <a:lnTo>
                      <a:pt x="0" y="11"/>
                    </a:lnTo>
                    <a:lnTo>
                      <a:pt x="1" y="17"/>
                    </a:lnTo>
                    <a:lnTo>
                      <a:pt x="4" y="20"/>
                    </a:lnTo>
                    <a:lnTo>
                      <a:pt x="7" y="23"/>
                    </a:lnTo>
                    <a:lnTo>
                      <a:pt x="13"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1" name="Google Shape;591;p18"/>
              <p:cNvSpPr/>
              <p:nvPr/>
            </p:nvSpPr>
            <p:spPr>
              <a:xfrm>
                <a:off x="326" y="4996"/>
                <a:ext cx="10" cy="4"/>
              </a:xfrm>
              <a:custGeom>
                <a:rect b="b" l="l" r="r" t="t"/>
                <a:pathLst>
                  <a:path extrusionOk="0" h="10" w="28">
                    <a:moveTo>
                      <a:pt x="28" y="9"/>
                    </a:moveTo>
                    <a:lnTo>
                      <a:pt x="22" y="7"/>
                    </a:lnTo>
                    <a:lnTo>
                      <a:pt x="14" y="6"/>
                    </a:lnTo>
                    <a:lnTo>
                      <a:pt x="8" y="3"/>
                    </a:lnTo>
                    <a:lnTo>
                      <a:pt x="3" y="2"/>
                    </a:lnTo>
                    <a:lnTo>
                      <a:pt x="2" y="0"/>
                    </a:lnTo>
                    <a:lnTo>
                      <a:pt x="0" y="0"/>
                    </a:lnTo>
                    <a:lnTo>
                      <a:pt x="2" y="2"/>
                    </a:lnTo>
                    <a:lnTo>
                      <a:pt x="6" y="3"/>
                    </a:lnTo>
                    <a:lnTo>
                      <a:pt x="12" y="6"/>
                    </a:lnTo>
                    <a:lnTo>
                      <a:pt x="21" y="9"/>
                    </a:lnTo>
                    <a:lnTo>
                      <a:pt x="27" y="10"/>
                    </a:lnTo>
                    <a:lnTo>
                      <a:pt x="28" y="10"/>
                    </a:lnTo>
                    <a:lnTo>
                      <a:pt x="28"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2" name="Google Shape;592;p18"/>
              <p:cNvSpPr/>
              <p:nvPr/>
            </p:nvSpPr>
            <p:spPr>
              <a:xfrm>
                <a:off x="333" y="4979"/>
                <a:ext cx="14" cy="10"/>
              </a:xfrm>
              <a:custGeom>
                <a:rect b="b" l="l" r="r" t="t"/>
                <a:pathLst>
                  <a:path extrusionOk="0" h="31" w="44">
                    <a:moveTo>
                      <a:pt x="3" y="9"/>
                    </a:moveTo>
                    <a:lnTo>
                      <a:pt x="9" y="7"/>
                    </a:lnTo>
                    <a:lnTo>
                      <a:pt x="15" y="5"/>
                    </a:lnTo>
                    <a:lnTo>
                      <a:pt x="19" y="3"/>
                    </a:lnTo>
                    <a:lnTo>
                      <a:pt x="25" y="2"/>
                    </a:lnTo>
                    <a:lnTo>
                      <a:pt x="31" y="0"/>
                    </a:lnTo>
                    <a:lnTo>
                      <a:pt x="35" y="0"/>
                    </a:lnTo>
                    <a:lnTo>
                      <a:pt x="38" y="0"/>
                    </a:lnTo>
                    <a:lnTo>
                      <a:pt x="40" y="2"/>
                    </a:lnTo>
                    <a:lnTo>
                      <a:pt x="43" y="2"/>
                    </a:lnTo>
                    <a:lnTo>
                      <a:pt x="44" y="5"/>
                    </a:lnTo>
                    <a:lnTo>
                      <a:pt x="44" y="6"/>
                    </a:lnTo>
                    <a:lnTo>
                      <a:pt x="43" y="7"/>
                    </a:lnTo>
                    <a:lnTo>
                      <a:pt x="41" y="9"/>
                    </a:lnTo>
                    <a:lnTo>
                      <a:pt x="41" y="10"/>
                    </a:lnTo>
                    <a:lnTo>
                      <a:pt x="41" y="12"/>
                    </a:lnTo>
                    <a:lnTo>
                      <a:pt x="41" y="14"/>
                    </a:lnTo>
                    <a:lnTo>
                      <a:pt x="40" y="19"/>
                    </a:lnTo>
                    <a:lnTo>
                      <a:pt x="37" y="24"/>
                    </a:lnTo>
                    <a:lnTo>
                      <a:pt x="34" y="30"/>
                    </a:lnTo>
                    <a:lnTo>
                      <a:pt x="28" y="31"/>
                    </a:lnTo>
                    <a:lnTo>
                      <a:pt x="22" y="31"/>
                    </a:lnTo>
                    <a:lnTo>
                      <a:pt x="16" y="28"/>
                    </a:lnTo>
                    <a:lnTo>
                      <a:pt x="12" y="24"/>
                    </a:lnTo>
                    <a:lnTo>
                      <a:pt x="9" y="21"/>
                    </a:lnTo>
                    <a:lnTo>
                      <a:pt x="8" y="19"/>
                    </a:lnTo>
                    <a:lnTo>
                      <a:pt x="5" y="16"/>
                    </a:lnTo>
                    <a:lnTo>
                      <a:pt x="3" y="14"/>
                    </a:lnTo>
                    <a:lnTo>
                      <a:pt x="2" y="13"/>
                    </a:lnTo>
                    <a:lnTo>
                      <a:pt x="0" y="12"/>
                    </a:lnTo>
                    <a:lnTo>
                      <a:pt x="0" y="10"/>
                    </a:lnTo>
                    <a:lnTo>
                      <a:pt x="0" y="9"/>
                    </a:lnTo>
                    <a:lnTo>
                      <a:pt x="3" y="9"/>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3" name="Google Shape;593;p18"/>
              <p:cNvSpPr/>
              <p:nvPr/>
            </p:nvSpPr>
            <p:spPr>
              <a:xfrm>
                <a:off x="334" y="4981"/>
                <a:ext cx="11" cy="5"/>
              </a:xfrm>
              <a:custGeom>
                <a:rect b="b" l="l" r="r" t="t"/>
                <a:pathLst>
                  <a:path extrusionOk="0" h="14" w="33">
                    <a:moveTo>
                      <a:pt x="1" y="3"/>
                    </a:moveTo>
                    <a:lnTo>
                      <a:pt x="6" y="2"/>
                    </a:lnTo>
                    <a:lnTo>
                      <a:pt x="11" y="0"/>
                    </a:lnTo>
                    <a:lnTo>
                      <a:pt x="17" y="0"/>
                    </a:lnTo>
                    <a:lnTo>
                      <a:pt x="23" y="0"/>
                    </a:lnTo>
                    <a:lnTo>
                      <a:pt x="27" y="0"/>
                    </a:lnTo>
                    <a:lnTo>
                      <a:pt x="30" y="0"/>
                    </a:lnTo>
                    <a:lnTo>
                      <a:pt x="33" y="0"/>
                    </a:lnTo>
                    <a:lnTo>
                      <a:pt x="33" y="2"/>
                    </a:lnTo>
                    <a:lnTo>
                      <a:pt x="33" y="5"/>
                    </a:lnTo>
                    <a:lnTo>
                      <a:pt x="33" y="7"/>
                    </a:lnTo>
                    <a:lnTo>
                      <a:pt x="30" y="12"/>
                    </a:lnTo>
                    <a:lnTo>
                      <a:pt x="27" y="13"/>
                    </a:lnTo>
                    <a:lnTo>
                      <a:pt x="25" y="14"/>
                    </a:lnTo>
                    <a:lnTo>
                      <a:pt x="20" y="14"/>
                    </a:lnTo>
                    <a:lnTo>
                      <a:pt x="16" y="13"/>
                    </a:lnTo>
                    <a:lnTo>
                      <a:pt x="11" y="12"/>
                    </a:lnTo>
                    <a:lnTo>
                      <a:pt x="9" y="10"/>
                    </a:lnTo>
                    <a:lnTo>
                      <a:pt x="6" y="9"/>
                    </a:lnTo>
                    <a:lnTo>
                      <a:pt x="3" y="6"/>
                    </a:lnTo>
                    <a:lnTo>
                      <a:pt x="1" y="6"/>
                    </a:lnTo>
                    <a:lnTo>
                      <a:pt x="0" y="6"/>
                    </a:lnTo>
                    <a:lnTo>
                      <a:pt x="0" y="5"/>
                    </a:lnTo>
                    <a:lnTo>
                      <a:pt x="1" y="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4" name="Google Shape;594;p18"/>
              <p:cNvSpPr/>
              <p:nvPr/>
            </p:nvSpPr>
            <p:spPr>
              <a:xfrm>
                <a:off x="340" y="4973"/>
                <a:ext cx="8" cy="2"/>
              </a:xfrm>
              <a:custGeom>
                <a:rect b="b" l="l" r="r" t="t"/>
                <a:pathLst>
                  <a:path extrusionOk="0" h="7" w="24">
                    <a:moveTo>
                      <a:pt x="0" y="4"/>
                    </a:moveTo>
                    <a:lnTo>
                      <a:pt x="2" y="4"/>
                    </a:lnTo>
                    <a:lnTo>
                      <a:pt x="5" y="4"/>
                    </a:lnTo>
                    <a:lnTo>
                      <a:pt x="6" y="4"/>
                    </a:lnTo>
                    <a:lnTo>
                      <a:pt x="9" y="6"/>
                    </a:lnTo>
                    <a:lnTo>
                      <a:pt x="12" y="6"/>
                    </a:lnTo>
                    <a:lnTo>
                      <a:pt x="15" y="6"/>
                    </a:lnTo>
                    <a:lnTo>
                      <a:pt x="18" y="4"/>
                    </a:lnTo>
                    <a:lnTo>
                      <a:pt x="19" y="3"/>
                    </a:lnTo>
                    <a:lnTo>
                      <a:pt x="21" y="2"/>
                    </a:lnTo>
                    <a:lnTo>
                      <a:pt x="22" y="0"/>
                    </a:lnTo>
                    <a:lnTo>
                      <a:pt x="24" y="0"/>
                    </a:lnTo>
                    <a:lnTo>
                      <a:pt x="22" y="3"/>
                    </a:lnTo>
                    <a:lnTo>
                      <a:pt x="22" y="4"/>
                    </a:lnTo>
                    <a:lnTo>
                      <a:pt x="21" y="6"/>
                    </a:lnTo>
                    <a:lnTo>
                      <a:pt x="18" y="7"/>
                    </a:lnTo>
                    <a:lnTo>
                      <a:pt x="16" y="7"/>
                    </a:lnTo>
                    <a:lnTo>
                      <a:pt x="13" y="7"/>
                    </a:lnTo>
                    <a:lnTo>
                      <a:pt x="10" y="6"/>
                    </a:lnTo>
                    <a:lnTo>
                      <a:pt x="8" y="6"/>
                    </a:lnTo>
                    <a:lnTo>
                      <a:pt x="6" y="6"/>
                    </a:lnTo>
                    <a:lnTo>
                      <a:pt x="5" y="6"/>
                    </a:lnTo>
                    <a:lnTo>
                      <a:pt x="3" y="6"/>
                    </a:lnTo>
                    <a:lnTo>
                      <a:pt x="3" y="7"/>
                    </a:lnTo>
                    <a:lnTo>
                      <a:pt x="2" y="7"/>
                    </a:lnTo>
                    <a:lnTo>
                      <a:pt x="2" y="6"/>
                    </a:lnTo>
                    <a:lnTo>
                      <a:pt x="0" y="6"/>
                    </a:lnTo>
                    <a:lnTo>
                      <a:pt x="0"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5" name="Google Shape;595;p18"/>
              <p:cNvSpPr/>
              <p:nvPr/>
            </p:nvSpPr>
            <p:spPr>
              <a:xfrm>
                <a:off x="327" y="4963"/>
                <a:ext cx="12" cy="3"/>
              </a:xfrm>
              <a:custGeom>
                <a:rect b="b" l="l" r="r" t="t"/>
                <a:pathLst>
                  <a:path extrusionOk="0" h="10" w="36">
                    <a:moveTo>
                      <a:pt x="33" y="5"/>
                    </a:moveTo>
                    <a:lnTo>
                      <a:pt x="31" y="3"/>
                    </a:lnTo>
                    <a:lnTo>
                      <a:pt x="26" y="0"/>
                    </a:lnTo>
                    <a:lnTo>
                      <a:pt x="20" y="0"/>
                    </a:lnTo>
                    <a:lnTo>
                      <a:pt x="15" y="2"/>
                    </a:lnTo>
                    <a:lnTo>
                      <a:pt x="10" y="3"/>
                    </a:lnTo>
                    <a:lnTo>
                      <a:pt x="7" y="3"/>
                    </a:lnTo>
                    <a:lnTo>
                      <a:pt x="3" y="5"/>
                    </a:lnTo>
                    <a:lnTo>
                      <a:pt x="1" y="5"/>
                    </a:lnTo>
                    <a:lnTo>
                      <a:pt x="0" y="5"/>
                    </a:lnTo>
                    <a:lnTo>
                      <a:pt x="0" y="6"/>
                    </a:lnTo>
                    <a:lnTo>
                      <a:pt x="1" y="6"/>
                    </a:lnTo>
                    <a:lnTo>
                      <a:pt x="6" y="6"/>
                    </a:lnTo>
                    <a:lnTo>
                      <a:pt x="10" y="6"/>
                    </a:lnTo>
                    <a:lnTo>
                      <a:pt x="13" y="7"/>
                    </a:lnTo>
                    <a:lnTo>
                      <a:pt x="16" y="9"/>
                    </a:lnTo>
                    <a:lnTo>
                      <a:pt x="17" y="10"/>
                    </a:lnTo>
                    <a:lnTo>
                      <a:pt x="20" y="10"/>
                    </a:lnTo>
                    <a:lnTo>
                      <a:pt x="22" y="10"/>
                    </a:lnTo>
                    <a:lnTo>
                      <a:pt x="25" y="9"/>
                    </a:lnTo>
                    <a:lnTo>
                      <a:pt x="28" y="7"/>
                    </a:lnTo>
                    <a:lnTo>
                      <a:pt x="29" y="7"/>
                    </a:lnTo>
                    <a:lnTo>
                      <a:pt x="32" y="7"/>
                    </a:lnTo>
                    <a:lnTo>
                      <a:pt x="35" y="9"/>
                    </a:lnTo>
                    <a:lnTo>
                      <a:pt x="36" y="9"/>
                    </a:lnTo>
                    <a:lnTo>
                      <a:pt x="36" y="7"/>
                    </a:lnTo>
                    <a:lnTo>
                      <a:pt x="33"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6" name="Google Shape;596;p18"/>
              <p:cNvSpPr/>
              <p:nvPr/>
            </p:nvSpPr>
            <p:spPr>
              <a:xfrm>
                <a:off x="346" y="4963"/>
                <a:ext cx="7" cy="3"/>
              </a:xfrm>
              <a:custGeom>
                <a:rect b="b" l="l" r="r" t="t"/>
                <a:pathLst>
                  <a:path extrusionOk="0" h="10" w="20">
                    <a:moveTo>
                      <a:pt x="14" y="2"/>
                    </a:moveTo>
                    <a:lnTo>
                      <a:pt x="16" y="2"/>
                    </a:lnTo>
                    <a:lnTo>
                      <a:pt x="19" y="2"/>
                    </a:lnTo>
                    <a:lnTo>
                      <a:pt x="20" y="2"/>
                    </a:lnTo>
                    <a:lnTo>
                      <a:pt x="19" y="3"/>
                    </a:lnTo>
                    <a:lnTo>
                      <a:pt x="19" y="5"/>
                    </a:lnTo>
                    <a:lnTo>
                      <a:pt x="19" y="6"/>
                    </a:lnTo>
                    <a:lnTo>
                      <a:pt x="19" y="7"/>
                    </a:lnTo>
                    <a:lnTo>
                      <a:pt x="17" y="7"/>
                    </a:lnTo>
                    <a:lnTo>
                      <a:pt x="16" y="7"/>
                    </a:lnTo>
                    <a:lnTo>
                      <a:pt x="14" y="7"/>
                    </a:lnTo>
                    <a:lnTo>
                      <a:pt x="13" y="7"/>
                    </a:lnTo>
                    <a:lnTo>
                      <a:pt x="10" y="9"/>
                    </a:lnTo>
                    <a:lnTo>
                      <a:pt x="8" y="9"/>
                    </a:lnTo>
                    <a:lnTo>
                      <a:pt x="6" y="10"/>
                    </a:lnTo>
                    <a:lnTo>
                      <a:pt x="4" y="10"/>
                    </a:lnTo>
                    <a:lnTo>
                      <a:pt x="1" y="9"/>
                    </a:lnTo>
                    <a:lnTo>
                      <a:pt x="0" y="7"/>
                    </a:lnTo>
                    <a:lnTo>
                      <a:pt x="0" y="5"/>
                    </a:lnTo>
                    <a:lnTo>
                      <a:pt x="3" y="3"/>
                    </a:lnTo>
                    <a:lnTo>
                      <a:pt x="6" y="2"/>
                    </a:lnTo>
                    <a:lnTo>
                      <a:pt x="8" y="0"/>
                    </a:lnTo>
                    <a:lnTo>
                      <a:pt x="11" y="0"/>
                    </a:lnTo>
                    <a:lnTo>
                      <a:pt x="14"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7" name="Google Shape;597;p18"/>
              <p:cNvSpPr/>
              <p:nvPr/>
            </p:nvSpPr>
            <p:spPr>
              <a:xfrm>
                <a:off x="347" y="4956"/>
                <a:ext cx="7" cy="3"/>
              </a:xfrm>
              <a:custGeom>
                <a:rect b="b" l="l" r="r" t="t"/>
                <a:pathLst>
                  <a:path extrusionOk="0" h="8" w="20">
                    <a:moveTo>
                      <a:pt x="2" y="7"/>
                    </a:moveTo>
                    <a:lnTo>
                      <a:pt x="4" y="3"/>
                    </a:lnTo>
                    <a:lnTo>
                      <a:pt x="10" y="1"/>
                    </a:lnTo>
                    <a:lnTo>
                      <a:pt x="15" y="0"/>
                    </a:lnTo>
                    <a:lnTo>
                      <a:pt x="19" y="0"/>
                    </a:lnTo>
                    <a:lnTo>
                      <a:pt x="20" y="3"/>
                    </a:lnTo>
                    <a:lnTo>
                      <a:pt x="20" y="4"/>
                    </a:lnTo>
                    <a:lnTo>
                      <a:pt x="20" y="7"/>
                    </a:lnTo>
                    <a:lnTo>
                      <a:pt x="19" y="8"/>
                    </a:lnTo>
                    <a:lnTo>
                      <a:pt x="18" y="7"/>
                    </a:lnTo>
                    <a:lnTo>
                      <a:pt x="15" y="4"/>
                    </a:lnTo>
                    <a:lnTo>
                      <a:pt x="10" y="4"/>
                    </a:lnTo>
                    <a:lnTo>
                      <a:pt x="7" y="4"/>
                    </a:lnTo>
                    <a:lnTo>
                      <a:pt x="6" y="5"/>
                    </a:lnTo>
                    <a:lnTo>
                      <a:pt x="4" y="5"/>
                    </a:lnTo>
                    <a:lnTo>
                      <a:pt x="3" y="7"/>
                    </a:lnTo>
                    <a:lnTo>
                      <a:pt x="2" y="8"/>
                    </a:lnTo>
                    <a:lnTo>
                      <a:pt x="0" y="8"/>
                    </a:lnTo>
                    <a:lnTo>
                      <a:pt x="2"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8" name="Google Shape;598;p18"/>
              <p:cNvSpPr/>
              <p:nvPr/>
            </p:nvSpPr>
            <p:spPr>
              <a:xfrm>
                <a:off x="326" y="4956"/>
                <a:ext cx="13" cy="4"/>
              </a:xfrm>
              <a:custGeom>
                <a:rect b="b" l="l" r="r" t="t"/>
                <a:pathLst>
                  <a:path extrusionOk="0" h="14" w="40">
                    <a:moveTo>
                      <a:pt x="5" y="10"/>
                    </a:moveTo>
                    <a:lnTo>
                      <a:pt x="1" y="13"/>
                    </a:lnTo>
                    <a:lnTo>
                      <a:pt x="0" y="14"/>
                    </a:lnTo>
                    <a:lnTo>
                      <a:pt x="1" y="12"/>
                    </a:lnTo>
                    <a:lnTo>
                      <a:pt x="4" y="10"/>
                    </a:lnTo>
                    <a:lnTo>
                      <a:pt x="7" y="6"/>
                    </a:lnTo>
                    <a:lnTo>
                      <a:pt x="11" y="3"/>
                    </a:lnTo>
                    <a:lnTo>
                      <a:pt x="14" y="2"/>
                    </a:lnTo>
                    <a:lnTo>
                      <a:pt x="19" y="0"/>
                    </a:lnTo>
                    <a:lnTo>
                      <a:pt x="26" y="0"/>
                    </a:lnTo>
                    <a:lnTo>
                      <a:pt x="33" y="0"/>
                    </a:lnTo>
                    <a:lnTo>
                      <a:pt x="37" y="3"/>
                    </a:lnTo>
                    <a:lnTo>
                      <a:pt x="39" y="5"/>
                    </a:lnTo>
                    <a:lnTo>
                      <a:pt x="40" y="6"/>
                    </a:lnTo>
                    <a:lnTo>
                      <a:pt x="40" y="7"/>
                    </a:lnTo>
                    <a:lnTo>
                      <a:pt x="39" y="7"/>
                    </a:lnTo>
                    <a:lnTo>
                      <a:pt x="37" y="7"/>
                    </a:lnTo>
                    <a:lnTo>
                      <a:pt x="36" y="6"/>
                    </a:lnTo>
                    <a:lnTo>
                      <a:pt x="30" y="5"/>
                    </a:lnTo>
                    <a:lnTo>
                      <a:pt x="23" y="5"/>
                    </a:lnTo>
                    <a:lnTo>
                      <a:pt x="14" y="6"/>
                    </a:lnTo>
                    <a:lnTo>
                      <a:pt x="5"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599" name="Google Shape;599;p18"/>
              <p:cNvSpPr/>
              <p:nvPr/>
            </p:nvSpPr>
            <p:spPr>
              <a:xfrm>
                <a:off x="317" y="4934"/>
                <a:ext cx="9" cy="8"/>
              </a:xfrm>
              <a:custGeom>
                <a:rect b="b" l="l" r="r" t="t"/>
                <a:pathLst>
                  <a:path extrusionOk="0" h="24" w="25">
                    <a:moveTo>
                      <a:pt x="10" y="24"/>
                    </a:moveTo>
                    <a:lnTo>
                      <a:pt x="16" y="22"/>
                    </a:lnTo>
                    <a:lnTo>
                      <a:pt x="20" y="21"/>
                    </a:lnTo>
                    <a:lnTo>
                      <a:pt x="23" y="17"/>
                    </a:lnTo>
                    <a:lnTo>
                      <a:pt x="25" y="12"/>
                    </a:lnTo>
                    <a:lnTo>
                      <a:pt x="23" y="8"/>
                    </a:lnTo>
                    <a:lnTo>
                      <a:pt x="22" y="4"/>
                    </a:lnTo>
                    <a:lnTo>
                      <a:pt x="17" y="1"/>
                    </a:lnTo>
                    <a:lnTo>
                      <a:pt x="13" y="0"/>
                    </a:lnTo>
                    <a:lnTo>
                      <a:pt x="7" y="1"/>
                    </a:lnTo>
                    <a:lnTo>
                      <a:pt x="4" y="3"/>
                    </a:lnTo>
                    <a:lnTo>
                      <a:pt x="1" y="7"/>
                    </a:lnTo>
                    <a:lnTo>
                      <a:pt x="0" y="11"/>
                    </a:lnTo>
                    <a:lnTo>
                      <a:pt x="0" y="15"/>
                    </a:lnTo>
                    <a:lnTo>
                      <a:pt x="3" y="19"/>
                    </a:lnTo>
                    <a:lnTo>
                      <a:pt x="6" y="22"/>
                    </a:lnTo>
                    <a:lnTo>
                      <a:pt x="10" y="24"/>
                    </a:lnTo>
                    <a:close/>
                  </a:path>
                </a:pathLst>
              </a:custGeom>
              <a:solidFill>
                <a:srgbClr val="C1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0" name="Google Shape;600;p18"/>
              <p:cNvSpPr/>
              <p:nvPr/>
            </p:nvSpPr>
            <p:spPr>
              <a:xfrm>
                <a:off x="292" y="4920"/>
                <a:ext cx="68" cy="70"/>
              </a:xfrm>
              <a:custGeom>
                <a:rect b="b" l="l" r="r" t="t"/>
                <a:pathLst>
                  <a:path extrusionOk="0" h="209" w="205">
                    <a:moveTo>
                      <a:pt x="186" y="109"/>
                    </a:moveTo>
                    <a:lnTo>
                      <a:pt x="190" y="105"/>
                    </a:lnTo>
                    <a:lnTo>
                      <a:pt x="196" y="98"/>
                    </a:lnTo>
                    <a:lnTo>
                      <a:pt x="201" y="91"/>
                    </a:lnTo>
                    <a:lnTo>
                      <a:pt x="203" y="85"/>
                    </a:lnTo>
                    <a:lnTo>
                      <a:pt x="205" y="80"/>
                    </a:lnTo>
                    <a:lnTo>
                      <a:pt x="205" y="71"/>
                    </a:lnTo>
                    <a:lnTo>
                      <a:pt x="202" y="63"/>
                    </a:lnTo>
                    <a:lnTo>
                      <a:pt x="198" y="54"/>
                    </a:lnTo>
                    <a:lnTo>
                      <a:pt x="193" y="47"/>
                    </a:lnTo>
                    <a:lnTo>
                      <a:pt x="190" y="40"/>
                    </a:lnTo>
                    <a:lnTo>
                      <a:pt x="189" y="35"/>
                    </a:lnTo>
                    <a:lnTo>
                      <a:pt x="187" y="29"/>
                    </a:lnTo>
                    <a:lnTo>
                      <a:pt x="185" y="26"/>
                    </a:lnTo>
                    <a:lnTo>
                      <a:pt x="179" y="24"/>
                    </a:lnTo>
                    <a:lnTo>
                      <a:pt x="171" y="19"/>
                    </a:lnTo>
                    <a:lnTo>
                      <a:pt x="163" y="15"/>
                    </a:lnTo>
                    <a:lnTo>
                      <a:pt x="153" y="11"/>
                    </a:lnTo>
                    <a:lnTo>
                      <a:pt x="144" y="8"/>
                    </a:lnTo>
                    <a:lnTo>
                      <a:pt x="137" y="5"/>
                    </a:lnTo>
                    <a:lnTo>
                      <a:pt x="132" y="3"/>
                    </a:lnTo>
                    <a:lnTo>
                      <a:pt x="128" y="1"/>
                    </a:lnTo>
                    <a:lnTo>
                      <a:pt x="122" y="1"/>
                    </a:lnTo>
                    <a:lnTo>
                      <a:pt x="116" y="0"/>
                    </a:lnTo>
                    <a:lnTo>
                      <a:pt x="109" y="1"/>
                    </a:lnTo>
                    <a:lnTo>
                      <a:pt x="100" y="1"/>
                    </a:lnTo>
                    <a:lnTo>
                      <a:pt x="93" y="3"/>
                    </a:lnTo>
                    <a:lnTo>
                      <a:pt x="86" y="3"/>
                    </a:lnTo>
                    <a:lnTo>
                      <a:pt x="80" y="4"/>
                    </a:lnTo>
                    <a:lnTo>
                      <a:pt x="74" y="5"/>
                    </a:lnTo>
                    <a:lnTo>
                      <a:pt x="67" y="5"/>
                    </a:lnTo>
                    <a:lnTo>
                      <a:pt x="59" y="7"/>
                    </a:lnTo>
                    <a:lnTo>
                      <a:pt x="52" y="8"/>
                    </a:lnTo>
                    <a:lnTo>
                      <a:pt x="45" y="11"/>
                    </a:lnTo>
                    <a:lnTo>
                      <a:pt x="39" y="17"/>
                    </a:lnTo>
                    <a:lnTo>
                      <a:pt x="32" y="24"/>
                    </a:lnTo>
                    <a:lnTo>
                      <a:pt x="27" y="33"/>
                    </a:lnTo>
                    <a:lnTo>
                      <a:pt x="23" y="47"/>
                    </a:lnTo>
                    <a:lnTo>
                      <a:pt x="17" y="59"/>
                    </a:lnTo>
                    <a:lnTo>
                      <a:pt x="13" y="67"/>
                    </a:lnTo>
                    <a:lnTo>
                      <a:pt x="7" y="76"/>
                    </a:lnTo>
                    <a:lnTo>
                      <a:pt x="3" y="85"/>
                    </a:lnTo>
                    <a:lnTo>
                      <a:pt x="0" y="98"/>
                    </a:lnTo>
                    <a:lnTo>
                      <a:pt x="0" y="109"/>
                    </a:lnTo>
                    <a:lnTo>
                      <a:pt x="3" y="118"/>
                    </a:lnTo>
                    <a:lnTo>
                      <a:pt x="7" y="123"/>
                    </a:lnTo>
                    <a:lnTo>
                      <a:pt x="11" y="129"/>
                    </a:lnTo>
                    <a:lnTo>
                      <a:pt x="14" y="136"/>
                    </a:lnTo>
                    <a:lnTo>
                      <a:pt x="17" y="146"/>
                    </a:lnTo>
                    <a:lnTo>
                      <a:pt x="20" y="157"/>
                    </a:lnTo>
                    <a:lnTo>
                      <a:pt x="23" y="167"/>
                    </a:lnTo>
                    <a:lnTo>
                      <a:pt x="26" y="174"/>
                    </a:lnTo>
                    <a:lnTo>
                      <a:pt x="30" y="179"/>
                    </a:lnTo>
                    <a:lnTo>
                      <a:pt x="35" y="183"/>
                    </a:lnTo>
                    <a:lnTo>
                      <a:pt x="39" y="190"/>
                    </a:lnTo>
                    <a:lnTo>
                      <a:pt x="40" y="197"/>
                    </a:lnTo>
                    <a:lnTo>
                      <a:pt x="42" y="203"/>
                    </a:lnTo>
                    <a:lnTo>
                      <a:pt x="43" y="207"/>
                    </a:lnTo>
                    <a:lnTo>
                      <a:pt x="45" y="209"/>
                    </a:lnTo>
                    <a:lnTo>
                      <a:pt x="48" y="207"/>
                    </a:lnTo>
                    <a:lnTo>
                      <a:pt x="51" y="200"/>
                    </a:lnTo>
                    <a:lnTo>
                      <a:pt x="52" y="190"/>
                    </a:lnTo>
                    <a:lnTo>
                      <a:pt x="52" y="183"/>
                    </a:lnTo>
                    <a:lnTo>
                      <a:pt x="51" y="179"/>
                    </a:lnTo>
                    <a:lnTo>
                      <a:pt x="48" y="176"/>
                    </a:lnTo>
                    <a:lnTo>
                      <a:pt x="45" y="172"/>
                    </a:lnTo>
                    <a:lnTo>
                      <a:pt x="40" y="164"/>
                    </a:lnTo>
                    <a:lnTo>
                      <a:pt x="38" y="153"/>
                    </a:lnTo>
                    <a:lnTo>
                      <a:pt x="36" y="140"/>
                    </a:lnTo>
                    <a:lnTo>
                      <a:pt x="39" y="132"/>
                    </a:lnTo>
                    <a:lnTo>
                      <a:pt x="45" y="127"/>
                    </a:lnTo>
                    <a:lnTo>
                      <a:pt x="51" y="126"/>
                    </a:lnTo>
                    <a:lnTo>
                      <a:pt x="54" y="129"/>
                    </a:lnTo>
                    <a:lnTo>
                      <a:pt x="55" y="132"/>
                    </a:lnTo>
                    <a:lnTo>
                      <a:pt x="58" y="133"/>
                    </a:lnTo>
                    <a:lnTo>
                      <a:pt x="59" y="132"/>
                    </a:lnTo>
                    <a:lnTo>
                      <a:pt x="61" y="126"/>
                    </a:lnTo>
                    <a:lnTo>
                      <a:pt x="65" y="118"/>
                    </a:lnTo>
                    <a:lnTo>
                      <a:pt x="72" y="109"/>
                    </a:lnTo>
                    <a:lnTo>
                      <a:pt x="81" y="102"/>
                    </a:lnTo>
                    <a:lnTo>
                      <a:pt x="90" y="97"/>
                    </a:lnTo>
                    <a:lnTo>
                      <a:pt x="97" y="94"/>
                    </a:lnTo>
                    <a:lnTo>
                      <a:pt x="104" y="91"/>
                    </a:lnTo>
                    <a:lnTo>
                      <a:pt x="110" y="90"/>
                    </a:lnTo>
                    <a:lnTo>
                      <a:pt x="118" y="88"/>
                    </a:lnTo>
                    <a:lnTo>
                      <a:pt x="123" y="87"/>
                    </a:lnTo>
                    <a:lnTo>
                      <a:pt x="128" y="85"/>
                    </a:lnTo>
                    <a:lnTo>
                      <a:pt x="134" y="84"/>
                    </a:lnTo>
                    <a:lnTo>
                      <a:pt x="138" y="81"/>
                    </a:lnTo>
                    <a:lnTo>
                      <a:pt x="141" y="80"/>
                    </a:lnTo>
                    <a:lnTo>
                      <a:pt x="142" y="80"/>
                    </a:lnTo>
                    <a:lnTo>
                      <a:pt x="141" y="83"/>
                    </a:lnTo>
                    <a:lnTo>
                      <a:pt x="138" y="84"/>
                    </a:lnTo>
                    <a:lnTo>
                      <a:pt x="132" y="88"/>
                    </a:lnTo>
                    <a:lnTo>
                      <a:pt x="128" y="91"/>
                    </a:lnTo>
                    <a:lnTo>
                      <a:pt x="122" y="94"/>
                    </a:lnTo>
                    <a:lnTo>
                      <a:pt x="118" y="95"/>
                    </a:lnTo>
                    <a:lnTo>
                      <a:pt x="113" y="97"/>
                    </a:lnTo>
                    <a:lnTo>
                      <a:pt x="115" y="98"/>
                    </a:lnTo>
                    <a:lnTo>
                      <a:pt x="118" y="99"/>
                    </a:lnTo>
                    <a:lnTo>
                      <a:pt x="125" y="101"/>
                    </a:lnTo>
                    <a:lnTo>
                      <a:pt x="135" y="104"/>
                    </a:lnTo>
                    <a:lnTo>
                      <a:pt x="147" y="105"/>
                    </a:lnTo>
                    <a:lnTo>
                      <a:pt x="157" y="104"/>
                    </a:lnTo>
                    <a:lnTo>
                      <a:pt x="166" y="101"/>
                    </a:lnTo>
                    <a:lnTo>
                      <a:pt x="174" y="98"/>
                    </a:lnTo>
                    <a:lnTo>
                      <a:pt x="183" y="95"/>
                    </a:lnTo>
                    <a:lnTo>
                      <a:pt x="189" y="91"/>
                    </a:lnTo>
                    <a:lnTo>
                      <a:pt x="187" y="97"/>
                    </a:lnTo>
                    <a:lnTo>
                      <a:pt x="186" y="102"/>
                    </a:lnTo>
                    <a:lnTo>
                      <a:pt x="185" y="106"/>
                    </a:lnTo>
                    <a:lnTo>
                      <a:pt x="183" y="109"/>
                    </a:lnTo>
                    <a:lnTo>
                      <a:pt x="182" y="111"/>
                    </a:lnTo>
                    <a:lnTo>
                      <a:pt x="182" y="112"/>
                    </a:lnTo>
                    <a:lnTo>
                      <a:pt x="183" y="112"/>
                    </a:lnTo>
                    <a:lnTo>
                      <a:pt x="186" y="109"/>
                    </a:lnTo>
                    <a:close/>
                  </a:path>
                </a:pathLst>
              </a:custGeom>
              <a:solidFill>
                <a:srgbClr val="C1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1" name="Google Shape;601;p18"/>
              <p:cNvSpPr/>
              <p:nvPr/>
            </p:nvSpPr>
            <p:spPr>
              <a:xfrm>
                <a:off x="265" y="5170"/>
                <a:ext cx="76" cy="299"/>
              </a:xfrm>
              <a:custGeom>
                <a:rect b="b" l="l" r="r" t="t"/>
                <a:pathLst>
                  <a:path extrusionOk="0" h="898" w="227">
                    <a:moveTo>
                      <a:pt x="51" y="2"/>
                    </a:moveTo>
                    <a:lnTo>
                      <a:pt x="32" y="10"/>
                    </a:lnTo>
                    <a:lnTo>
                      <a:pt x="19" y="23"/>
                    </a:lnTo>
                    <a:lnTo>
                      <a:pt x="9" y="40"/>
                    </a:lnTo>
                    <a:lnTo>
                      <a:pt x="3" y="61"/>
                    </a:lnTo>
                    <a:lnTo>
                      <a:pt x="0" y="83"/>
                    </a:lnTo>
                    <a:lnTo>
                      <a:pt x="0" y="106"/>
                    </a:lnTo>
                    <a:lnTo>
                      <a:pt x="1" y="128"/>
                    </a:lnTo>
                    <a:lnTo>
                      <a:pt x="6" y="149"/>
                    </a:lnTo>
                    <a:lnTo>
                      <a:pt x="17" y="185"/>
                    </a:lnTo>
                    <a:lnTo>
                      <a:pt x="34" y="229"/>
                    </a:lnTo>
                    <a:lnTo>
                      <a:pt x="55" y="278"/>
                    </a:lnTo>
                    <a:lnTo>
                      <a:pt x="79" y="326"/>
                    </a:lnTo>
                    <a:lnTo>
                      <a:pt x="100" y="372"/>
                    </a:lnTo>
                    <a:lnTo>
                      <a:pt x="121" y="413"/>
                    </a:lnTo>
                    <a:lnTo>
                      <a:pt x="134" y="443"/>
                    </a:lnTo>
                    <a:lnTo>
                      <a:pt x="141" y="462"/>
                    </a:lnTo>
                    <a:lnTo>
                      <a:pt x="140" y="467"/>
                    </a:lnTo>
                    <a:lnTo>
                      <a:pt x="135" y="477"/>
                    </a:lnTo>
                    <a:lnTo>
                      <a:pt x="128" y="492"/>
                    </a:lnTo>
                    <a:lnTo>
                      <a:pt x="121" y="511"/>
                    </a:lnTo>
                    <a:lnTo>
                      <a:pt x="114" y="532"/>
                    </a:lnTo>
                    <a:lnTo>
                      <a:pt x="106" y="553"/>
                    </a:lnTo>
                    <a:lnTo>
                      <a:pt x="100" y="575"/>
                    </a:lnTo>
                    <a:lnTo>
                      <a:pt x="98" y="598"/>
                    </a:lnTo>
                    <a:lnTo>
                      <a:pt x="96" y="612"/>
                    </a:lnTo>
                    <a:lnTo>
                      <a:pt x="96" y="626"/>
                    </a:lnTo>
                    <a:lnTo>
                      <a:pt x="98" y="641"/>
                    </a:lnTo>
                    <a:lnTo>
                      <a:pt x="100" y="658"/>
                    </a:lnTo>
                    <a:lnTo>
                      <a:pt x="105" y="689"/>
                    </a:lnTo>
                    <a:lnTo>
                      <a:pt x="112" y="735"/>
                    </a:lnTo>
                    <a:lnTo>
                      <a:pt x="117" y="780"/>
                    </a:lnTo>
                    <a:lnTo>
                      <a:pt x="117" y="806"/>
                    </a:lnTo>
                    <a:lnTo>
                      <a:pt x="112" y="829"/>
                    </a:lnTo>
                    <a:lnTo>
                      <a:pt x="112" y="851"/>
                    </a:lnTo>
                    <a:lnTo>
                      <a:pt x="114" y="869"/>
                    </a:lnTo>
                    <a:lnTo>
                      <a:pt x="117" y="881"/>
                    </a:lnTo>
                    <a:lnTo>
                      <a:pt x="124" y="888"/>
                    </a:lnTo>
                    <a:lnTo>
                      <a:pt x="134" y="893"/>
                    </a:lnTo>
                    <a:lnTo>
                      <a:pt x="146" y="896"/>
                    </a:lnTo>
                    <a:lnTo>
                      <a:pt x="153" y="898"/>
                    </a:lnTo>
                    <a:lnTo>
                      <a:pt x="157" y="892"/>
                    </a:lnTo>
                    <a:lnTo>
                      <a:pt x="160" y="878"/>
                    </a:lnTo>
                    <a:lnTo>
                      <a:pt x="160" y="861"/>
                    </a:lnTo>
                    <a:lnTo>
                      <a:pt x="160" y="843"/>
                    </a:lnTo>
                    <a:lnTo>
                      <a:pt x="162" y="804"/>
                    </a:lnTo>
                    <a:lnTo>
                      <a:pt x="165" y="756"/>
                    </a:lnTo>
                    <a:lnTo>
                      <a:pt x="170" y="705"/>
                    </a:lnTo>
                    <a:lnTo>
                      <a:pt x="178" y="655"/>
                    </a:lnTo>
                    <a:lnTo>
                      <a:pt x="186" y="607"/>
                    </a:lnTo>
                    <a:lnTo>
                      <a:pt x="194" y="565"/>
                    </a:lnTo>
                    <a:lnTo>
                      <a:pt x="200" y="533"/>
                    </a:lnTo>
                    <a:lnTo>
                      <a:pt x="204" y="512"/>
                    </a:lnTo>
                    <a:lnTo>
                      <a:pt x="214" y="497"/>
                    </a:lnTo>
                    <a:lnTo>
                      <a:pt x="223" y="480"/>
                    </a:lnTo>
                    <a:lnTo>
                      <a:pt x="227" y="464"/>
                    </a:lnTo>
                    <a:lnTo>
                      <a:pt x="227" y="449"/>
                    </a:lnTo>
                    <a:lnTo>
                      <a:pt x="224" y="435"/>
                    </a:lnTo>
                    <a:lnTo>
                      <a:pt x="221" y="420"/>
                    </a:lnTo>
                    <a:lnTo>
                      <a:pt x="217" y="401"/>
                    </a:lnTo>
                    <a:lnTo>
                      <a:pt x="214" y="382"/>
                    </a:lnTo>
                    <a:lnTo>
                      <a:pt x="211" y="348"/>
                    </a:lnTo>
                    <a:lnTo>
                      <a:pt x="207" y="298"/>
                    </a:lnTo>
                    <a:lnTo>
                      <a:pt x="201" y="241"/>
                    </a:lnTo>
                    <a:lnTo>
                      <a:pt x="192" y="191"/>
                    </a:lnTo>
                    <a:lnTo>
                      <a:pt x="175" y="127"/>
                    </a:lnTo>
                    <a:lnTo>
                      <a:pt x="156" y="79"/>
                    </a:lnTo>
                    <a:lnTo>
                      <a:pt x="137" y="44"/>
                    </a:lnTo>
                    <a:lnTo>
                      <a:pt x="118" y="21"/>
                    </a:lnTo>
                    <a:lnTo>
                      <a:pt x="99" y="7"/>
                    </a:lnTo>
                    <a:lnTo>
                      <a:pt x="82" y="2"/>
                    </a:lnTo>
                    <a:lnTo>
                      <a:pt x="66" y="0"/>
                    </a:lnTo>
                    <a:lnTo>
                      <a:pt x="51" y="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2" name="Google Shape;602;p18"/>
              <p:cNvSpPr/>
              <p:nvPr/>
            </p:nvSpPr>
            <p:spPr>
              <a:xfrm>
                <a:off x="283" y="5192"/>
                <a:ext cx="8" cy="8"/>
              </a:xfrm>
              <a:custGeom>
                <a:rect b="b" l="l" r="r" t="t"/>
                <a:pathLst>
                  <a:path extrusionOk="0" h="22" w="24">
                    <a:moveTo>
                      <a:pt x="15" y="22"/>
                    </a:moveTo>
                    <a:lnTo>
                      <a:pt x="19" y="21"/>
                    </a:lnTo>
                    <a:lnTo>
                      <a:pt x="22" y="18"/>
                    </a:lnTo>
                    <a:lnTo>
                      <a:pt x="24" y="14"/>
                    </a:lnTo>
                    <a:lnTo>
                      <a:pt x="24" y="8"/>
                    </a:lnTo>
                    <a:lnTo>
                      <a:pt x="22" y="4"/>
                    </a:lnTo>
                    <a:lnTo>
                      <a:pt x="19" y="1"/>
                    </a:lnTo>
                    <a:lnTo>
                      <a:pt x="15" y="0"/>
                    </a:lnTo>
                    <a:lnTo>
                      <a:pt x="9" y="0"/>
                    </a:lnTo>
                    <a:lnTo>
                      <a:pt x="5" y="1"/>
                    </a:lnTo>
                    <a:lnTo>
                      <a:pt x="2" y="5"/>
                    </a:lnTo>
                    <a:lnTo>
                      <a:pt x="0" y="9"/>
                    </a:lnTo>
                    <a:lnTo>
                      <a:pt x="0" y="14"/>
                    </a:lnTo>
                    <a:lnTo>
                      <a:pt x="2" y="18"/>
                    </a:lnTo>
                    <a:lnTo>
                      <a:pt x="6" y="21"/>
                    </a:lnTo>
                    <a:lnTo>
                      <a:pt x="9" y="22"/>
                    </a:lnTo>
                    <a:lnTo>
                      <a:pt x="15"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3" name="Google Shape;603;p18"/>
              <p:cNvSpPr/>
              <p:nvPr/>
            </p:nvSpPr>
            <p:spPr>
              <a:xfrm>
                <a:off x="307" y="5453"/>
                <a:ext cx="8" cy="8"/>
              </a:xfrm>
              <a:custGeom>
                <a:rect b="b" l="l" r="r" t="t"/>
                <a:pathLst>
                  <a:path extrusionOk="0" h="24" w="25">
                    <a:moveTo>
                      <a:pt x="14" y="24"/>
                    </a:moveTo>
                    <a:lnTo>
                      <a:pt x="19" y="22"/>
                    </a:lnTo>
                    <a:lnTo>
                      <a:pt x="23" y="18"/>
                    </a:lnTo>
                    <a:lnTo>
                      <a:pt x="25" y="14"/>
                    </a:lnTo>
                    <a:lnTo>
                      <a:pt x="25" y="10"/>
                    </a:lnTo>
                    <a:lnTo>
                      <a:pt x="23" y="5"/>
                    </a:lnTo>
                    <a:lnTo>
                      <a:pt x="19" y="1"/>
                    </a:lnTo>
                    <a:lnTo>
                      <a:pt x="14" y="0"/>
                    </a:lnTo>
                    <a:lnTo>
                      <a:pt x="10" y="0"/>
                    </a:lnTo>
                    <a:lnTo>
                      <a:pt x="6" y="1"/>
                    </a:lnTo>
                    <a:lnTo>
                      <a:pt x="1" y="5"/>
                    </a:lnTo>
                    <a:lnTo>
                      <a:pt x="0" y="10"/>
                    </a:lnTo>
                    <a:lnTo>
                      <a:pt x="0" y="14"/>
                    </a:lnTo>
                    <a:lnTo>
                      <a:pt x="1" y="18"/>
                    </a:lnTo>
                    <a:lnTo>
                      <a:pt x="6" y="22"/>
                    </a:lnTo>
                    <a:lnTo>
                      <a:pt x="10" y="24"/>
                    </a:lnTo>
                    <a:lnTo>
                      <a:pt x="14"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4" name="Google Shape;604;p18"/>
              <p:cNvSpPr/>
              <p:nvPr/>
            </p:nvSpPr>
            <p:spPr>
              <a:xfrm>
                <a:off x="299" y="5450"/>
                <a:ext cx="65" cy="28"/>
              </a:xfrm>
              <a:custGeom>
                <a:rect b="b" l="l" r="r" t="t"/>
                <a:pathLst>
                  <a:path extrusionOk="0" h="83" w="196">
                    <a:moveTo>
                      <a:pt x="27" y="0"/>
                    </a:moveTo>
                    <a:lnTo>
                      <a:pt x="17" y="9"/>
                    </a:lnTo>
                    <a:lnTo>
                      <a:pt x="8" y="26"/>
                    </a:lnTo>
                    <a:lnTo>
                      <a:pt x="2" y="45"/>
                    </a:lnTo>
                    <a:lnTo>
                      <a:pt x="0" y="59"/>
                    </a:lnTo>
                    <a:lnTo>
                      <a:pt x="2" y="64"/>
                    </a:lnTo>
                    <a:lnTo>
                      <a:pt x="3" y="69"/>
                    </a:lnTo>
                    <a:lnTo>
                      <a:pt x="6" y="72"/>
                    </a:lnTo>
                    <a:lnTo>
                      <a:pt x="11" y="76"/>
                    </a:lnTo>
                    <a:lnTo>
                      <a:pt x="17" y="79"/>
                    </a:lnTo>
                    <a:lnTo>
                      <a:pt x="24" y="80"/>
                    </a:lnTo>
                    <a:lnTo>
                      <a:pt x="33" y="82"/>
                    </a:lnTo>
                    <a:lnTo>
                      <a:pt x="44" y="80"/>
                    </a:lnTo>
                    <a:lnTo>
                      <a:pt x="59" y="79"/>
                    </a:lnTo>
                    <a:lnTo>
                      <a:pt x="75" y="79"/>
                    </a:lnTo>
                    <a:lnTo>
                      <a:pt x="91" y="79"/>
                    </a:lnTo>
                    <a:lnTo>
                      <a:pt x="107" y="80"/>
                    </a:lnTo>
                    <a:lnTo>
                      <a:pt x="123" y="82"/>
                    </a:lnTo>
                    <a:lnTo>
                      <a:pt x="137" y="83"/>
                    </a:lnTo>
                    <a:lnTo>
                      <a:pt x="150" y="83"/>
                    </a:lnTo>
                    <a:lnTo>
                      <a:pt x="161" y="83"/>
                    </a:lnTo>
                    <a:lnTo>
                      <a:pt x="174" y="80"/>
                    </a:lnTo>
                    <a:lnTo>
                      <a:pt x="185" y="76"/>
                    </a:lnTo>
                    <a:lnTo>
                      <a:pt x="194" y="72"/>
                    </a:lnTo>
                    <a:lnTo>
                      <a:pt x="196" y="68"/>
                    </a:lnTo>
                    <a:lnTo>
                      <a:pt x="191" y="64"/>
                    </a:lnTo>
                    <a:lnTo>
                      <a:pt x="182" y="61"/>
                    </a:lnTo>
                    <a:lnTo>
                      <a:pt x="171" y="59"/>
                    </a:lnTo>
                    <a:lnTo>
                      <a:pt x="161" y="58"/>
                    </a:lnTo>
                    <a:lnTo>
                      <a:pt x="155" y="57"/>
                    </a:lnTo>
                    <a:lnTo>
                      <a:pt x="148" y="54"/>
                    </a:lnTo>
                    <a:lnTo>
                      <a:pt x="137" y="50"/>
                    </a:lnTo>
                    <a:lnTo>
                      <a:pt x="127" y="44"/>
                    </a:lnTo>
                    <a:lnTo>
                      <a:pt x="117" y="38"/>
                    </a:lnTo>
                    <a:lnTo>
                      <a:pt x="107" y="34"/>
                    </a:lnTo>
                    <a:lnTo>
                      <a:pt x="98" y="30"/>
                    </a:lnTo>
                    <a:lnTo>
                      <a:pt x="92" y="27"/>
                    </a:lnTo>
                    <a:lnTo>
                      <a:pt x="86" y="24"/>
                    </a:lnTo>
                    <a:lnTo>
                      <a:pt x="79" y="19"/>
                    </a:lnTo>
                    <a:lnTo>
                      <a:pt x="70" y="14"/>
                    </a:lnTo>
                    <a:lnTo>
                      <a:pt x="62" y="9"/>
                    </a:lnTo>
                    <a:lnTo>
                      <a:pt x="53" y="5"/>
                    </a:lnTo>
                    <a:lnTo>
                      <a:pt x="44" y="2"/>
                    </a:lnTo>
                    <a:lnTo>
                      <a:pt x="35" y="0"/>
                    </a:lnTo>
                    <a:lnTo>
                      <a:pt x="27"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5" name="Google Shape;605;p18"/>
              <p:cNvSpPr/>
              <p:nvPr/>
            </p:nvSpPr>
            <p:spPr>
              <a:xfrm>
                <a:off x="307" y="5453"/>
                <a:ext cx="8" cy="8"/>
              </a:xfrm>
              <a:custGeom>
                <a:rect b="b" l="l" r="r" t="t"/>
                <a:pathLst>
                  <a:path extrusionOk="0" h="24" w="25">
                    <a:moveTo>
                      <a:pt x="13" y="24"/>
                    </a:moveTo>
                    <a:lnTo>
                      <a:pt x="17" y="22"/>
                    </a:lnTo>
                    <a:lnTo>
                      <a:pt x="22" y="19"/>
                    </a:lnTo>
                    <a:lnTo>
                      <a:pt x="23" y="15"/>
                    </a:lnTo>
                    <a:lnTo>
                      <a:pt x="25" y="11"/>
                    </a:lnTo>
                    <a:lnTo>
                      <a:pt x="23" y="7"/>
                    </a:lnTo>
                    <a:lnTo>
                      <a:pt x="20" y="3"/>
                    </a:lnTo>
                    <a:lnTo>
                      <a:pt x="16" y="1"/>
                    </a:lnTo>
                    <a:lnTo>
                      <a:pt x="11" y="0"/>
                    </a:lnTo>
                    <a:lnTo>
                      <a:pt x="7" y="1"/>
                    </a:lnTo>
                    <a:lnTo>
                      <a:pt x="3" y="4"/>
                    </a:lnTo>
                    <a:lnTo>
                      <a:pt x="1" y="8"/>
                    </a:lnTo>
                    <a:lnTo>
                      <a:pt x="0" y="14"/>
                    </a:lnTo>
                    <a:lnTo>
                      <a:pt x="1" y="18"/>
                    </a:lnTo>
                    <a:lnTo>
                      <a:pt x="4" y="21"/>
                    </a:lnTo>
                    <a:lnTo>
                      <a:pt x="9" y="24"/>
                    </a:lnTo>
                    <a:lnTo>
                      <a:pt x="13"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6" name="Google Shape;606;p18"/>
              <p:cNvSpPr/>
              <p:nvPr/>
            </p:nvSpPr>
            <p:spPr>
              <a:xfrm>
                <a:off x="296" y="5457"/>
                <a:ext cx="69" cy="23"/>
              </a:xfrm>
              <a:custGeom>
                <a:rect b="b" l="l" r="r" t="t"/>
                <a:pathLst>
                  <a:path extrusionOk="0" h="69" w="207">
                    <a:moveTo>
                      <a:pt x="93" y="0"/>
                    </a:moveTo>
                    <a:lnTo>
                      <a:pt x="101" y="4"/>
                    </a:lnTo>
                    <a:lnTo>
                      <a:pt x="109" y="8"/>
                    </a:lnTo>
                    <a:lnTo>
                      <a:pt x="120" y="13"/>
                    </a:lnTo>
                    <a:lnTo>
                      <a:pt x="128" y="17"/>
                    </a:lnTo>
                    <a:lnTo>
                      <a:pt x="139" y="23"/>
                    </a:lnTo>
                    <a:lnTo>
                      <a:pt x="147" y="25"/>
                    </a:lnTo>
                    <a:lnTo>
                      <a:pt x="156" y="28"/>
                    </a:lnTo>
                    <a:lnTo>
                      <a:pt x="163" y="31"/>
                    </a:lnTo>
                    <a:lnTo>
                      <a:pt x="171" y="32"/>
                    </a:lnTo>
                    <a:lnTo>
                      <a:pt x="178" y="34"/>
                    </a:lnTo>
                    <a:lnTo>
                      <a:pt x="185" y="35"/>
                    </a:lnTo>
                    <a:lnTo>
                      <a:pt x="192" y="38"/>
                    </a:lnTo>
                    <a:lnTo>
                      <a:pt x="198" y="41"/>
                    </a:lnTo>
                    <a:lnTo>
                      <a:pt x="203" y="44"/>
                    </a:lnTo>
                    <a:lnTo>
                      <a:pt x="206" y="48"/>
                    </a:lnTo>
                    <a:lnTo>
                      <a:pt x="207" y="53"/>
                    </a:lnTo>
                    <a:lnTo>
                      <a:pt x="206" y="59"/>
                    </a:lnTo>
                    <a:lnTo>
                      <a:pt x="203" y="62"/>
                    </a:lnTo>
                    <a:lnTo>
                      <a:pt x="198" y="65"/>
                    </a:lnTo>
                    <a:lnTo>
                      <a:pt x="192" y="67"/>
                    </a:lnTo>
                    <a:lnTo>
                      <a:pt x="185" y="67"/>
                    </a:lnTo>
                    <a:lnTo>
                      <a:pt x="176" y="69"/>
                    </a:lnTo>
                    <a:lnTo>
                      <a:pt x="169" y="69"/>
                    </a:lnTo>
                    <a:lnTo>
                      <a:pt x="160" y="69"/>
                    </a:lnTo>
                    <a:lnTo>
                      <a:pt x="152" y="69"/>
                    </a:lnTo>
                    <a:lnTo>
                      <a:pt x="140" y="67"/>
                    </a:lnTo>
                    <a:lnTo>
                      <a:pt x="128" y="67"/>
                    </a:lnTo>
                    <a:lnTo>
                      <a:pt x="115" y="66"/>
                    </a:lnTo>
                    <a:lnTo>
                      <a:pt x="102" y="65"/>
                    </a:lnTo>
                    <a:lnTo>
                      <a:pt x="88" y="65"/>
                    </a:lnTo>
                    <a:lnTo>
                      <a:pt x="76" y="63"/>
                    </a:lnTo>
                    <a:lnTo>
                      <a:pt x="64" y="63"/>
                    </a:lnTo>
                    <a:lnTo>
                      <a:pt x="54" y="63"/>
                    </a:lnTo>
                    <a:lnTo>
                      <a:pt x="45" y="63"/>
                    </a:lnTo>
                    <a:lnTo>
                      <a:pt x="35" y="63"/>
                    </a:lnTo>
                    <a:lnTo>
                      <a:pt x="28" y="63"/>
                    </a:lnTo>
                    <a:lnTo>
                      <a:pt x="19" y="62"/>
                    </a:lnTo>
                    <a:lnTo>
                      <a:pt x="13" y="60"/>
                    </a:lnTo>
                    <a:lnTo>
                      <a:pt x="7" y="58"/>
                    </a:lnTo>
                    <a:lnTo>
                      <a:pt x="3" y="55"/>
                    </a:lnTo>
                    <a:lnTo>
                      <a:pt x="0" y="44"/>
                    </a:lnTo>
                    <a:lnTo>
                      <a:pt x="2" y="27"/>
                    </a:lnTo>
                    <a:lnTo>
                      <a:pt x="5" y="13"/>
                    </a:lnTo>
                    <a:lnTo>
                      <a:pt x="7" y="4"/>
                    </a:lnTo>
                    <a:lnTo>
                      <a:pt x="18" y="7"/>
                    </a:lnTo>
                    <a:lnTo>
                      <a:pt x="28" y="10"/>
                    </a:lnTo>
                    <a:lnTo>
                      <a:pt x="37" y="14"/>
                    </a:lnTo>
                    <a:lnTo>
                      <a:pt x="47" y="17"/>
                    </a:lnTo>
                    <a:lnTo>
                      <a:pt x="56" y="20"/>
                    </a:lnTo>
                    <a:lnTo>
                      <a:pt x="66" y="21"/>
                    </a:lnTo>
                    <a:lnTo>
                      <a:pt x="74" y="24"/>
                    </a:lnTo>
                    <a:lnTo>
                      <a:pt x="82" y="25"/>
                    </a:lnTo>
                    <a:lnTo>
                      <a:pt x="86" y="16"/>
                    </a:lnTo>
                    <a:lnTo>
                      <a:pt x="89" y="7"/>
                    </a:lnTo>
                    <a:lnTo>
                      <a:pt x="92" y="1"/>
                    </a:lnTo>
                    <a:lnTo>
                      <a:pt x="93" y="0"/>
                    </a:lnTo>
                    <a:close/>
                  </a:path>
                </a:pathLst>
              </a:custGeom>
              <a:solidFill>
                <a:srgbClr val="4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7" name="Google Shape;607;p18"/>
              <p:cNvSpPr/>
              <p:nvPr/>
            </p:nvSpPr>
            <p:spPr>
              <a:xfrm>
                <a:off x="297" y="5475"/>
                <a:ext cx="66" cy="7"/>
              </a:xfrm>
              <a:custGeom>
                <a:rect b="b" l="l" r="r" t="t"/>
                <a:pathLst>
                  <a:path extrusionOk="0" h="21" w="198">
                    <a:moveTo>
                      <a:pt x="197" y="10"/>
                    </a:moveTo>
                    <a:lnTo>
                      <a:pt x="189" y="12"/>
                    </a:lnTo>
                    <a:lnTo>
                      <a:pt x="179" y="14"/>
                    </a:lnTo>
                    <a:lnTo>
                      <a:pt x="169" y="14"/>
                    </a:lnTo>
                    <a:lnTo>
                      <a:pt x="157" y="14"/>
                    </a:lnTo>
                    <a:lnTo>
                      <a:pt x="149" y="14"/>
                    </a:lnTo>
                    <a:lnTo>
                      <a:pt x="137" y="12"/>
                    </a:lnTo>
                    <a:lnTo>
                      <a:pt x="125" y="12"/>
                    </a:lnTo>
                    <a:lnTo>
                      <a:pt x="112" y="11"/>
                    </a:lnTo>
                    <a:lnTo>
                      <a:pt x="99" y="10"/>
                    </a:lnTo>
                    <a:lnTo>
                      <a:pt x="85" y="10"/>
                    </a:lnTo>
                    <a:lnTo>
                      <a:pt x="73" y="8"/>
                    </a:lnTo>
                    <a:lnTo>
                      <a:pt x="61" y="8"/>
                    </a:lnTo>
                    <a:lnTo>
                      <a:pt x="51" y="8"/>
                    </a:lnTo>
                    <a:lnTo>
                      <a:pt x="42" y="8"/>
                    </a:lnTo>
                    <a:lnTo>
                      <a:pt x="32" y="8"/>
                    </a:lnTo>
                    <a:lnTo>
                      <a:pt x="25" y="8"/>
                    </a:lnTo>
                    <a:lnTo>
                      <a:pt x="16" y="7"/>
                    </a:lnTo>
                    <a:lnTo>
                      <a:pt x="10" y="5"/>
                    </a:lnTo>
                    <a:lnTo>
                      <a:pt x="4" y="3"/>
                    </a:lnTo>
                    <a:lnTo>
                      <a:pt x="0" y="0"/>
                    </a:lnTo>
                    <a:lnTo>
                      <a:pt x="0" y="5"/>
                    </a:lnTo>
                    <a:lnTo>
                      <a:pt x="2" y="11"/>
                    </a:lnTo>
                    <a:lnTo>
                      <a:pt x="2" y="15"/>
                    </a:lnTo>
                    <a:lnTo>
                      <a:pt x="2" y="17"/>
                    </a:lnTo>
                    <a:lnTo>
                      <a:pt x="3" y="18"/>
                    </a:lnTo>
                    <a:lnTo>
                      <a:pt x="9" y="18"/>
                    </a:lnTo>
                    <a:lnTo>
                      <a:pt x="16" y="19"/>
                    </a:lnTo>
                    <a:lnTo>
                      <a:pt x="25" y="19"/>
                    </a:lnTo>
                    <a:lnTo>
                      <a:pt x="34" y="21"/>
                    </a:lnTo>
                    <a:lnTo>
                      <a:pt x="42" y="21"/>
                    </a:lnTo>
                    <a:lnTo>
                      <a:pt x="53" y="21"/>
                    </a:lnTo>
                    <a:lnTo>
                      <a:pt x="60" y="21"/>
                    </a:lnTo>
                    <a:lnTo>
                      <a:pt x="61" y="17"/>
                    </a:lnTo>
                    <a:lnTo>
                      <a:pt x="61" y="14"/>
                    </a:lnTo>
                    <a:lnTo>
                      <a:pt x="63" y="12"/>
                    </a:lnTo>
                    <a:lnTo>
                      <a:pt x="70" y="14"/>
                    </a:lnTo>
                    <a:lnTo>
                      <a:pt x="80" y="14"/>
                    </a:lnTo>
                    <a:lnTo>
                      <a:pt x="93" y="15"/>
                    </a:lnTo>
                    <a:lnTo>
                      <a:pt x="106" y="17"/>
                    </a:lnTo>
                    <a:lnTo>
                      <a:pt x="121" y="17"/>
                    </a:lnTo>
                    <a:lnTo>
                      <a:pt x="134" y="18"/>
                    </a:lnTo>
                    <a:lnTo>
                      <a:pt x="147" y="18"/>
                    </a:lnTo>
                    <a:lnTo>
                      <a:pt x="157" y="18"/>
                    </a:lnTo>
                    <a:lnTo>
                      <a:pt x="172" y="18"/>
                    </a:lnTo>
                    <a:lnTo>
                      <a:pt x="182" y="18"/>
                    </a:lnTo>
                    <a:lnTo>
                      <a:pt x="189" y="17"/>
                    </a:lnTo>
                    <a:lnTo>
                      <a:pt x="195" y="15"/>
                    </a:lnTo>
                    <a:lnTo>
                      <a:pt x="197" y="15"/>
                    </a:lnTo>
                    <a:lnTo>
                      <a:pt x="198" y="14"/>
                    </a:lnTo>
                    <a:lnTo>
                      <a:pt x="198" y="11"/>
                    </a:lnTo>
                    <a:lnTo>
                      <a:pt x="197"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8" name="Google Shape;608;p18"/>
              <p:cNvSpPr/>
              <p:nvPr/>
            </p:nvSpPr>
            <p:spPr>
              <a:xfrm>
                <a:off x="261" y="5168"/>
                <a:ext cx="82" cy="296"/>
              </a:xfrm>
              <a:custGeom>
                <a:rect b="b" l="l" r="r" t="t"/>
                <a:pathLst>
                  <a:path extrusionOk="0" h="889" w="244">
                    <a:moveTo>
                      <a:pt x="203" y="867"/>
                    </a:moveTo>
                    <a:lnTo>
                      <a:pt x="200" y="870"/>
                    </a:lnTo>
                    <a:lnTo>
                      <a:pt x="195" y="873"/>
                    </a:lnTo>
                    <a:lnTo>
                      <a:pt x="191" y="877"/>
                    </a:lnTo>
                    <a:lnTo>
                      <a:pt x="185" y="880"/>
                    </a:lnTo>
                    <a:lnTo>
                      <a:pt x="179" y="883"/>
                    </a:lnTo>
                    <a:lnTo>
                      <a:pt x="172" y="886"/>
                    </a:lnTo>
                    <a:lnTo>
                      <a:pt x="165" y="889"/>
                    </a:lnTo>
                    <a:lnTo>
                      <a:pt x="158" y="889"/>
                    </a:lnTo>
                    <a:lnTo>
                      <a:pt x="147" y="887"/>
                    </a:lnTo>
                    <a:lnTo>
                      <a:pt x="136" y="886"/>
                    </a:lnTo>
                    <a:lnTo>
                      <a:pt x="123" y="883"/>
                    </a:lnTo>
                    <a:lnTo>
                      <a:pt x="110" y="880"/>
                    </a:lnTo>
                    <a:lnTo>
                      <a:pt x="96" y="876"/>
                    </a:lnTo>
                    <a:lnTo>
                      <a:pt x="86" y="873"/>
                    </a:lnTo>
                    <a:lnTo>
                      <a:pt x="78" y="870"/>
                    </a:lnTo>
                    <a:lnTo>
                      <a:pt x="72" y="869"/>
                    </a:lnTo>
                    <a:lnTo>
                      <a:pt x="78" y="790"/>
                    </a:lnTo>
                    <a:lnTo>
                      <a:pt x="86" y="694"/>
                    </a:lnTo>
                    <a:lnTo>
                      <a:pt x="98" y="607"/>
                    </a:lnTo>
                    <a:lnTo>
                      <a:pt x="105" y="558"/>
                    </a:lnTo>
                    <a:lnTo>
                      <a:pt x="111" y="538"/>
                    </a:lnTo>
                    <a:lnTo>
                      <a:pt x="114" y="523"/>
                    </a:lnTo>
                    <a:lnTo>
                      <a:pt x="117" y="511"/>
                    </a:lnTo>
                    <a:lnTo>
                      <a:pt x="118" y="504"/>
                    </a:lnTo>
                    <a:lnTo>
                      <a:pt x="120" y="500"/>
                    </a:lnTo>
                    <a:lnTo>
                      <a:pt x="121" y="496"/>
                    </a:lnTo>
                    <a:lnTo>
                      <a:pt x="126" y="495"/>
                    </a:lnTo>
                    <a:lnTo>
                      <a:pt x="129" y="493"/>
                    </a:lnTo>
                    <a:lnTo>
                      <a:pt x="131" y="492"/>
                    </a:lnTo>
                    <a:lnTo>
                      <a:pt x="133" y="488"/>
                    </a:lnTo>
                    <a:lnTo>
                      <a:pt x="133" y="483"/>
                    </a:lnTo>
                    <a:lnTo>
                      <a:pt x="131" y="479"/>
                    </a:lnTo>
                    <a:lnTo>
                      <a:pt x="129" y="476"/>
                    </a:lnTo>
                    <a:lnTo>
                      <a:pt x="124" y="471"/>
                    </a:lnTo>
                    <a:lnTo>
                      <a:pt x="120" y="465"/>
                    </a:lnTo>
                    <a:lnTo>
                      <a:pt x="117" y="455"/>
                    </a:lnTo>
                    <a:lnTo>
                      <a:pt x="112" y="443"/>
                    </a:lnTo>
                    <a:lnTo>
                      <a:pt x="105" y="420"/>
                    </a:lnTo>
                    <a:lnTo>
                      <a:pt x="95" y="391"/>
                    </a:lnTo>
                    <a:lnTo>
                      <a:pt x="83" y="356"/>
                    </a:lnTo>
                    <a:lnTo>
                      <a:pt x="70" y="319"/>
                    </a:lnTo>
                    <a:lnTo>
                      <a:pt x="57" y="284"/>
                    </a:lnTo>
                    <a:lnTo>
                      <a:pt x="46" y="253"/>
                    </a:lnTo>
                    <a:lnTo>
                      <a:pt x="35" y="230"/>
                    </a:lnTo>
                    <a:lnTo>
                      <a:pt x="16" y="179"/>
                    </a:lnTo>
                    <a:lnTo>
                      <a:pt x="5" y="134"/>
                    </a:lnTo>
                    <a:lnTo>
                      <a:pt x="0" y="95"/>
                    </a:lnTo>
                    <a:lnTo>
                      <a:pt x="3" y="61"/>
                    </a:lnTo>
                    <a:lnTo>
                      <a:pt x="11" y="35"/>
                    </a:lnTo>
                    <a:lnTo>
                      <a:pt x="25" y="15"/>
                    </a:lnTo>
                    <a:lnTo>
                      <a:pt x="44" y="4"/>
                    </a:lnTo>
                    <a:lnTo>
                      <a:pt x="67" y="0"/>
                    </a:lnTo>
                    <a:lnTo>
                      <a:pt x="94" y="3"/>
                    </a:lnTo>
                    <a:lnTo>
                      <a:pt x="115" y="10"/>
                    </a:lnTo>
                    <a:lnTo>
                      <a:pt x="133" y="21"/>
                    </a:lnTo>
                    <a:lnTo>
                      <a:pt x="145" y="33"/>
                    </a:lnTo>
                    <a:lnTo>
                      <a:pt x="155" y="47"/>
                    </a:lnTo>
                    <a:lnTo>
                      <a:pt x="162" y="60"/>
                    </a:lnTo>
                    <a:lnTo>
                      <a:pt x="166" y="71"/>
                    </a:lnTo>
                    <a:lnTo>
                      <a:pt x="169" y="80"/>
                    </a:lnTo>
                    <a:lnTo>
                      <a:pt x="174" y="84"/>
                    </a:lnTo>
                    <a:lnTo>
                      <a:pt x="178" y="88"/>
                    </a:lnTo>
                    <a:lnTo>
                      <a:pt x="181" y="92"/>
                    </a:lnTo>
                    <a:lnTo>
                      <a:pt x="181" y="96"/>
                    </a:lnTo>
                    <a:lnTo>
                      <a:pt x="181" y="104"/>
                    </a:lnTo>
                    <a:lnTo>
                      <a:pt x="182" y="112"/>
                    </a:lnTo>
                    <a:lnTo>
                      <a:pt x="185" y="120"/>
                    </a:lnTo>
                    <a:lnTo>
                      <a:pt x="188" y="127"/>
                    </a:lnTo>
                    <a:lnTo>
                      <a:pt x="198" y="157"/>
                    </a:lnTo>
                    <a:lnTo>
                      <a:pt x="207" y="190"/>
                    </a:lnTo>
                    <a:lnTo>
                      <a:pt x="214" y="228"/>
                    </a:lnTo>
                    <a:lnTo>
                      <a:pt x="220" y="266"/>
                    </a:lnTo>
                    <a:lnTo>
                      <a:pt x="225" y="301"/>
                    </a:lnTo>
                    <a:lnTo>
                      <a:pt x="229" y="333"/>
                    </a:lnTo>
                    <a:lnTo>
                      <a:pt x="232" y="359"/>
                    </a:lnTo>
                    <a:lnTo>
                      <a:pt x="233" y="375"/>
                    </a:lnTo>
                    <a:lnTo>
                      <a:pt x="235" y="396"/>
                    </a:lnTo>
                    <a:lnTo>
                      <a:pt x="238" y="413"/>
                    </a:lnTo>
                    <a:lnTo>
                      <a:pt x="239" y="426"/>
                    </a:lnTo>
                    <a:lnTo>
                      <a:pt x="241" y="436"/>
                    </a:lnTo>
                    <a:lnTo>
                      <a:pt x="242" y="444"/>
                    </a:lnTo>
                    <a:lnTo>
                      <a:pt x="244" y="455"/>
                    </a:lnTo>
                    <a:lnTo>
                      <a:pt x="244" y="467"/>
                    </a:lnTo>
                    <a:lnTo>
                      <a:pt x="241" y="481"/>
                    </a:lnTo>
                    <a:lnTo>
                      <a:pt x="232" y="535"/>
                    </a:lnTo>
                    <a:lnTo>
                      <a:pt x="219" y="645"/>
                    </a:lnTo>
                    <a:lnTo>
                      <a:pt x="206" y="768"/>
                    </a:lnTo>
                    <a:lnTo>
                      <a:pt x="203" y="867"/>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09" name="Google Shape;609;p18"/>
              <p:cNvSpPr/>
              <p:nvPr/>
            </p:nvSpPr>
            <p:spPr>
              <a:xfrm>
                <a:off x="157" y="5171"/>
                <a:ext cx="157" cy="273"/>
              </a:xfrm>
              <a:custGeom>
                <a:rect b="b" l="l" r="r" t="t"/>
                <a:pathLst>
                  <a:path extrusionOk="0" h="817" w="472">
                    <a:moveTo>
                      <a:pt x="421" y="2"/>
                    </a:moveTo>
                    <a:lnTo>
                      <a:pt x="402" y="0"/>
                    </a:lnTo>
                    <a:lnTo>
                      <a:pt x="383" y="4"/>
                    </a:lnTo>
                    <a:lnTo>
                      <a:pt x="365" y="14"/>
                    </a:lnTo>
                    <a:lnTo>
                      <a:pt x="349" y="28"/>
                    </a:lnTo>
                    <a:lnTo>
                      <a:pt x="333" y="46"/>
                    </a:lnTo>
                    <a:lnTo>
                      <a:pt x="322" y="65"/>
                    </a:lnTo>
                    <a:lnTo>
                      <a:pt x="310" y="85"/>
                    </a:lnTo>
                    <a:lnTo>
                      <a:pt x="303" y="105"/>
                    </a:lnTo>
                    <a:lnTo>
                      <a:pt x="293" y="141"/>
                    </a:lnTo>
                    <a:lnTo>
                      <a:pt x="282" y="187"/>
                    </a:lnTo>
                    <a:lnTo>
                      <a:pt x="275" y="239"/>
                    </a:lnTo>
                    <a:lnTo>
                      <a:pt x="268" y="293"/>
                    </a:lnTo>
                    <a:lnTo>
                      <a:pt x="262" y="343"/>
                    </a:lnTo>
                    <a:lnTo>
                      <a:pt x="256" y="386"/>
                    </a:lnTo>
                    <a:lnTo>
                      <a:pt x="252" y="420"/>
                    </a:lnTo>
                    <a:lnTo>
                      <a:pt x="249" y="440"/>
                    </a:lnTo>
                    <a:lnTo>
                      <a:pt x="244" y="444"/>
                    </a:lnTo>
                    <a:lnTo>
                      <a:pt x="234" y="450"/>
                    </a:lnTo>
                    <a:lnTo>
                      <a:pt x="221" y="459"/>
                    </a:lnTo>
                    <a:lnTo>
                      <a:pt x="204" y="471"/>
                    </a:lnTo>
                    <a:lnTo>
                      <a:pt x="186" y="485"/>
                    </a:lnTo>
                    <a:lnTo>
                      <a:pt x="167" y="499"/>
                    </a:lnTo>
                    <a:lnTo>
                      <a:pt x="151" y="515"/>
                    </a:lnTo>
                    <a:lnTo>
                      <a:pt x="137" y="532"/>
                    </a:lnTo>
                    <a:lnTo>
                      <a:pt x="128" y="543"/>
                    </a:lnTo>
                    <a:lnTo>
                      <a:pt x="121" y="556"/>
                    </a:lnTo>
                    <a:lnTo>
                      <a:pt x="112" y="570"/>
                    </a:lnTo>
                    <a:lnTo>
                      <a:pt x="106" y="586"/>
                    </a:lnTo>
                    <a:lnTo>
                      <a:pt x="102" y="597"/>
                    </a:lnTo>
                    <a:lnTo>
                      <a:pt x="95" y="614"/>
                    </a:lnTo>
                    <a:lnTo>
                      <a:pt x="86" y="635"/>
                    </a:lnTo>
                    <a:lnTo>
                      <a:pt x="76" y="657"/>
                    </a:lnTo>
                    <a:lnTo>
                      <a:pt x="64" y="678"/>
                    </a:lnTo>
                    <a:lnTo>
                      <a:pt x="55" y="698"/>
                    </a:lnTo>
                    <a:lnTo>
                      <a:pt x="46" y="713"/>
                    </a:lnTo>
                    <a:lnTo>
                      <a:pt x="41" y="722"/>
                    </a:lnTo>
                    <a:lnTo>
                      <a:pt x="25" y="738"/>
                    </a:lnTo>
                    <a:lnTo>
                      <a:pt x="12" y="757"/>
                    </a:lnTo>
                    <a:lnTo>
                      <a:pt x="3" y="773"/>
                    </a:lnTo>
                    <a:lnTo>
                      <a:pt x="0" y="785"/>
                    </a:lnTo>
                    <a:lnTo>
                      <a:pt x="3" y="793"/>
                    </a:lnTo>
                    <a:lnTo>
                      <a:pt x="9" y="804"/>
                    </a:lnTo>
                    <a:lnTo>
                      <a:pt x="16" y="813"/>
                    </a:lnTo>
                    <a:lnTo>
                      <a:pt x="22" y="817"/>
                    </a:lnTo>
                    <a:lnTo>
                      <a:pt x="29" y="814"/>
                    </a:lnTo>
                    <a:lnTo>
                      <a:pt x="38" y="804"/>
                    </a:lnTo>
                    <a:lnTo>
                      <a:pt x="48" y="790"/>
                    </a:lnTo>
                    <a:lnTo>
                      <a:pt x="58" y="775"/>
                    </a:lnTo>
                    <a:lnTo>
                      <a:pt x="80" y="741"/>
                    </a:lnTo>
                    <a:lnTo>
                      <a:pt x="109" y="703"/>
                    </a:lnTo>
                    <a:lnTo>
                      <a:pt x="141" y="663"/>
                    </a:lnTo>
                    <a:lnTo>
                      <a:pt x="175" y="623"/>
                    </a:lnTo>
                    <a:lnTo>
                      <a:pt x="208" y="586"/>
                    </a:lnTo>
                    <a:lnTo>
                      <a:pt x="237" y="553"/>
                    </a:lnTo>
                    <a:lnTo>
                      <a:pt x="260" y="529"/>
                    </a:lnTo>
                    <a:lnTo>
                      <a:pt x="275" y="514"/>
                    </a:lnTo>
                    <a:lnTo>
                      <a:pt x="284" y="510"/>
                    </a:lnTo>
                    <a:lnTo>
                      <a:pt x="291" y="506"/>
                    </a:lnTo>
                    <a:lnTo>
                      <a:pt x="300" y="501"/>
                    </a:lnTo>
                    <a:lnTo>
                      <a:pt x="307" y="496"/>
                    </a:lnTo>
                    <a:lnTo>
                      <a:pt x="314" y="490"/>
                    </a:lnTo>
                    <a:lnTo>
                      <a:pt x="320" y="485"/>
                    </a:lnTo>
                    <a:lnTo>
                      <a:pt x="326" y="479"/>
                    </a:lnTo>
                    <a:lnTo>
                      <a:pt x="329" y="472"/>
                    </a:lnTo>
                    <a:lnTo>
                      <a:pt x="333" y="458"/>
                    </a:lnTo>
                    <a:lnTo>
                      <a:pt x="339" y="443"/>
                    </a:lnTo>
                    <a:lnTo>
                      <a:pt x="345" y="426"/>
                    </a:lnTo>
                    <a:lnTo>
                      <a:pt x="354" y="408"/>
                    </a:lnTo>
                    <a:lnTo>
                      <a:pt x="361" y="395"/>
                    </a:lnTo>
                    <a:lnTo>
                      <a:pt x="370" y="378"/>
                    </a:lnTo>
                    <a:lnTo>
                      <a:pt x="381" y="356"/>
                    </a:lnTo>
                    <a:lnTo>
                      <a:pt x="394" y="332"/>
                    </a:lnTo>
                    <a:lnTo>
                      <a:pt x="408" y="307"/>
                    </a:lnTo>
                    <a:lnTo>
                      <a:pt x="419" y="281"/>
                    </a:lnTo>
                    <a:lnTo>
                      <a:pt x="431" y="256"/>
                    </a:lnTo>
                    <a:lnTo>
                      <a:pt x="440" y="234"/>
                    </a:lnTo>
                    <a:lnTo>
                      <a:pt x="460" y="171"/>
                    </a:lnTo>
                    <a:lnTo>
                      <a:pt x="469" y="120"/>
                    </a:lnTo>
                    <a:lnTo>
                      <a:pt x="472" y="81"/>
                    </a:lnTo>
                    <a:lnTo>
                      <a:pt x="467" y="51"/>
                    </a:lnTo>
                    <a:lnTo>
                      <a:pt x="459" y="30"/>
                    </a:lnTo>
                    <a:lnTo>
                      <a:pt x="447" y="16"/>
                    </a:lnTo>
                    <a:lnTo>
                      <a:pt x="434" y="8"/>
                    </a:lnTo>
                    <a:lnTo>
                      <a:pt x="421" y="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0" name="Google Shape;610;p18"/>
              <p:cNvSpPr/>
              <p:nvPr/>
            </p:nvSpPr>
            <p:spPr>
              <a:xfrm>
                <a:off x="282" y="5192"/>
                <a:ext cx="9" cy="8"/>
              </a:xfrm>
              <a:custGeom>
                <a:rect b="b" l="l" r="r" t="t"/>
                <a:pathLst>
                  <a:path extrusionOk="0" h="23" w="25">
                    <a:moveTo>
                      <a:pt x="9" y="22"/>
                    </a:moveTo>
                    <a:lnTo>
                      <a:pt x="13" y="23"/>
                    </a:lnTo>
                    <a:lnTo>
                      <a:pt x="17" y="22"/>
                    </a:lnTo>
                    <a:lnTo>
                      <a:pt x="22" y="19"/>
                    </a:lnTo>
                    <a:lnTo>
                      <a:pt x="25" y="15"/>
                    </a:lnTo>
                    <a:lnTo>
                      <a:pt x="25" y="11"/>
                    </a:lnTo>
                    <a:lnTo>
                      <a:pt x="23" y="7"/>
                    </a:lnTo>
                    <a:lnTo>
                      <a:pt x="22" y="2"/>
                    </a:lnTo>
                    <a:lnTo>
                      <a:pt x="17" y="0"/>
                    </a:lnTo>
                    <a:lnTo>
                      <a:pt x="12" y="0"/>
                    </a:lnTo>
                    <a:lnTo>
                      <a:pt x="7" y="1"/>
                    </a:lnTo>
                    <a:lnTo>
                      <a:pt x="3" y="4"/>
                    </a:lnTo>
                    <a:lnTo>
                      <a:pt x="1" y="8"/>
                    </a:lnTo>
                    <a:lnTo>
                      <a:pt x="0" y="12"/>
                    </a:lnTo>
                    <a:lnTo>
                      <a:pt x="1" y="16"/>
                    </a:lnTo>
                    <a:lnTo>
                      <a:pt x="4" y="21"/>
                    </a:lnTo>
                    <a:lnTo>
                      <a:pt x="9"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1" name="Google Shape;611;p18"/>
              <p:cNvSpPr/>
              <p:nvPr/>
            </p:nvSpPr>
            <p:spPr>
              <a:xfrm>
                <a:off x="161" y="5427"/>
                <a:ext cx="9" cy="8"/>
              </a:xfrm>
              <a:custGeom>
                <a:rect b="b" l="l" r="r" t="t"/>
                <a:pathLst>
                  <a:path extrusionOk="0" h="24" w="25">
                    <a:moveTo>
                      <a:pt x="9" y="23"/>
                    </a:moveTo>
                    <a:lnTo>
                      <a:pt x="14" y="24"/>
                    </a:lnTo>
                    <a:lnTo>
                      <a:pt x="18" y="23"/>
                    </a:lnTo>
                    <a:lnTo>
                      <a:pt x="22" y="20"/>
                    </a:lnTo>
                    <a:lnTo>
                      <a:pt x="25" y="16"/>
                    </a:lnTo>
                    <a:lnTo>
                      <a:pt x="25" y="12"/>
                    </a:lnTo>
                    <a:lnTo>
                      <a:pt x="24" y="7"/>
                    </a:lnTo>
                    <a:lnTo>
                      <a:pt x="21" y="3"/>
                    </a:lnTo>
                    <a:lnTo>
                      <a:pt x="16" y="2"/>
                    </a:lnTo>
                    <a:lnTo>
                      <a:pt x="12" y="0"/>
                    </a:lnTo>
                    <a:lnTo>
                      <a:pt x="8" y="2"/>
                    </a:lnTo>
                    <a:lnTo>
                      <a:pt x="3" y="5"/>
                    </a:lnTo>
                    <a:lnTo>
                      <a:pt x="2" y="9"/>
                    </a:lnTo>
                    <a:lnTo>
                      <a:pt x="0" y="13"/>
                    </a:lnTo>
                    <a:lnTo>
                      <a:pt x="2" y="17"/>
                    </a:lnTo>
                    <a:lnTo>
                      <a:pt x="5" y="21"/>
                    </a:lnTo>
                    <a:lnTo>
                      <a:pt x="9" y="2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2" name="Google Shape;612;p18"/>
              <p:cNvSpPr/>
              <p:nvPr/>
            </p:nvSpPr>
            <p:spPr>
              <a:xfrm>
                <a:off x="148" y="5423"/>
                <a:ext cx="55" cy="49"/>
              </a:xfrm>
              <a:custGeom>
                <a:rect b="b" l="l" r="r" t="t"/>
                <a:pathLst>
                  <a:path extrusionOk="0" h="146" w="164">
                    <a:moveTo>
                      <a:pt x="55" y="0"/>
                    </a:moveTo>
                    <a:lnTo>
                      <a:pt x="49" y="0"/>
                    </a:lnTo>
                    <a:lnTo>
                      <a:pt x="42" y="3"/>
                    </a:lnTo>
                    <a:lnTo>
                      <a:pt x="33" y="9"/>
                    </a:lnTo>
                    <a:lnTo>
                      <a:pt x="26" y="14"/>
                    </a:lnTo>
                    <a:lnTo>
                      <a:pt x="17" y="20"/>
                    </a:lnTo>
                    <a:lnTo>
                      <a:pt x="11" y="27"/>
                    </a:lnTo>
                    <a:lnTo>
                      <a:pt x="5" y="32"/>
                    </a:lnTo>
                    <a:lnTo>
                      <a:pt x="3" y="38"/>
                    </a:lnTo>
                    <a:lnTo>
                      <a:pt x="0" y="48"/>
                    </a:lnTo>
                    <a:lnTo>
                      <a:pt x="3" y="58"/>
                    </a:lnTo>
                    <a:lnTo>
                      <a:pt x="10" y="67"/>
                    </a:lnTo>
                    <a:lnTo>
                      <a:pt x="27" y="77"/>
                    </a:lnTo>
                    <a:lnTo>
                      <a:pt x="40" y="83"/>
                    </a:lnTo>
                    <a:lnTo>
                      <a:pt x="55" y="91"/>
                    </a:lnTo>
                    <a:lnTo>
                      <a:pt x="68" y="100"/>
                    </a:lnTo>
                    <a:lnTo>
                      <a:pt x="81" y="109"/>
                    </a:lnTo>
                    <a:lnTo>
                      <a:pt x="94" y="119"/>
                    </a:lnTo>
                    <a:lnTo>
                      <a:pt x="106" y="128"/>
                    </a:lnTo>
                    <a:lnTo>
                      <a:pt x="118" y="135"/>
                    </a:lnTo>
                    <a:lnTo>
                      <a:pt x="126" y="139"/>
                    </a:lnTo>
                    <a:lnTo>
                      <a:pt x="138" y="143"/>
                    </a:lnTo>
                    <a:lnTo>
                      <a:pt x="150" y="146"/>
                    </a:lnTo>
                    <a:lnTo>
                      <a:pt x="160" y="146"/>
                    </a:lnTo>
                    <a:lnTo>
                      <a:pt x="164" y="143"/>
                    </a:lnTo>
                    <a:lnTo>
                      <a:pt x="163" y="138"/>
                    </a:lnTo>
                    <a:lnTo>
                      <a:pt x="155" y="131"/>
                    </a:lnTo>
                    <a:lnTo>
                      <a:pt x="147" y="124"/>
                    </a:lnTo>
                    <a:lnTo>
                      <a:pt x="139" y="118"/>
                    </a:lnTo>
                    <a:lnTo>
                      <a:pt x="131" y="108"/>
                    </a:lnTo>
                    <a:lnTo>
                      <a:pt x="118" y="88"/>
                    </a:lnTo>
                    <a:lnTo>
                      <a:pt x="106" y="70"/>
                    </a:lnTo>
                    <a:lnTo>
                      <a:pt x="97" y="56"/>
                    </a:lnTo>
                    <a:lnTo>
                      <a:pt x="90" y="44"/>
                    </a:lnTo>
                    <a:lnTo>
                      <a:pt x="81" y="25"/>
                    </a:lnTo>
                    <a:lnTo>
                      <a:pt x="70" y="10"/>
                    </a:lnTo>
                    <a:lnTo>
                      <a:pt x="55"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3" name="Google Shape;613;p18"/>
              <p:cNvSpPr/>
              <p:nvPr/>
            </p:nvSpPr>
            <p:spPr>
              <a:xfrm>
                <a:off x="161" y="5427"/>
                <a:ext cx="9" cy="8"/>
              </a:xfrm>
              <a:custGeom>
                <a:rect b="b" l="l" r="r" t="t"/>
                <a:pathLst>
                  <a:path extrusionOk="0" h="24" w="25">
                    <a:moveTo>
                      <a:pt x="8" y="23"/>
                    </a:moveTo>
                    <a:lnTo>
                      <a:pt x="12" y="24"/>
                    </a:lnTo>
                    <a:lnTo>
                      <a:pt x="16" y="23"/>
                    </a:lnTo>
                    <a:lnTo>
                      <a:pt x="21" y="21"/>
                    </a:lnTo>
                    <a:lnTo>
                      <a:pt x="24" y="17"/>
                    </a:lnTo>
                    <a:lnTo>
                      <a:pt x="25" y="13"/>
                    </a:lnTo>
                    <a:lnTo>
                      <a:pt x="24" y="9"/>
                    </a:lnTo>
                    <a:lnTo>
                      <a:pt x="22" y="5"/>
                    </a:lnTo>
                    <a:lnTo>
                      <a:pt x="18" y="2"/>
                    </a:lnTo>
                    <a:lnTo>
                      <a:pt x="14" y="0"/>
                    </a:lnTo>
                    <a:lnTo>
                      <a:pt x="9" y="2"/>
                    </a:lnTo>
                    <a:lnTo>
                      <a:pt x="5" y="3"/>
                    </a:lnTo>
                    <a:lnTo>
                      <a:pt x="2" y="7"/>
                    </a:lnTo>
                    <a:lnTo>
                      <a:pt x="0" y="12"/>
                    </a:lnTo>
                    <a:lnTo>
                      <a:pt x="2" y="16"/>
                    </a:lnTo>
                    <a:lnTo>
                      <a:pt x="3" y="20"/>
                    </a:lnTo>
                    <a:lnTo>
                      <a:pt x="8" y="2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4" name="Google Shape;614;p18"/>
              <p:cNvSpPr/>
              <p:nvPr/>
            </p:nvSpPr>
            <p:spPr>
              <a:xfrm>
                <a:off x="146" y="5427"/>
                <a:ext cx="60" cy="47"/>
              </a:xfrm>
              <a:custGeom>
                <a:rect b="b" l="l" r="r" t="t"/>
                <a:pathLst>
                  <a:path extrusionOk="0" h="141" w="180">
                    <a:moveTo>
                      <a:pt x="106" y="35"/>
                    </a:moveTo>
                    <a:lnTo>
                      <a:pt x="110" y="42"/>
                    </a:lnTo>
                    <a:lnTo>
                      <a:pt x="116" y="50"/>
                    </a:lnTo>
                    <a:lnTo>
                      <a:pt x="122" y="59"/>
                    </a:lnTo>
                    <a:lnTo>
                      <a:pt x="129" y="67"/>
                    </a:lnTo>
                    <a:lnTo>
                      <a:pt x="135" y="75"/>
                    </a:lnTo>
                    <a:lnTo>
                      <a:pt x="141" y="84"/>
                    </a:lnTo>
                    <a:lnTo>
                      <a:pt x="147" y="89"/>
                    </a:lnTo>
                    <a:lnTo>
                      <a:pt x="153" y="95"/>
                    </a:lnTo>
                    <a:lnTo>
                      <a:pt x="163" y="105"/>
                    </a:lnTo>
                    <a:lnTo>
                      <a:pt x="175" y="115"/>
                    </a:lnTo>
                    <a:lnTo>
                      <a:pt x="180" y="126"/>
                    </a:lnTo>
                    <a:lnTo>
                      <a:pt x="180" y="136"/>
                    </a:lnTo>
                    <a:lnTo>
                      <a:pt x="177" y="140"/>
                    </a:lnTo>
                    <a:lnTo>
                      <a:pt x="172" y="141"/>
                    </a:lnTo>
                    <a:lnTo>
                      <a:pt x="166" y="141"/>
                    </a:lnTo>
                    <a:lnTo>
                      <a:pt x="160" y="140"/>
                    </a:lnTo>
                    <a:lnTo>
                      <a:pt x="153" y="137"/>
                    </a:lnTo>
                    <a:lnTo>
                      <a:pt x="145" y="134"/>
                    </a:lnTo>
                    <a:lnTo>
                      <a:pt x="138" y="132"/>
                    </a:lnTo>
                    <a:lnTo>
                      <a:pt x="131" y="127"/>
                    </a:lnTo>
                    <a:lnTo>
                      <a:pt x="124" y="123"/>
                    </a:lnTo>
                    <a:lnTo>
                      <a:pt x="115" y="118"/>
                    </a:lnTo>
                    <a:lnTo>
                      <a:pt x="105" y="111"/>
                    </a:lnTo>
                    <a:lnTo>
                      <a:pt x="93" y="104"/>
                    </a:lnTo>
                    <a:lnTo>
                      <a:pt x="81" y="96"/>
                    </a:lnTo>
                    <a:lnTo>
                      <a:pt x="71" y="89"/>
                    </a:lnTo>
                    <a:lnTo>
                      <a:pt x="60" y="84"/>
                    </a:lnTo>
                    <a:lnTo>
                      <a:pt x="51" y="78"/>
                    </a:lnTo>
                    <a:lnTo>
                      <a:pt x="42" y="74"/>
                    </a:lnTo>
                    <a:lnTo>
                      <a:pt x="33" y="68"/>
                    </a:lnTo>
                    <a:lnTo>
                      <a:pt x="25" y="64"/>
                    </a:lnTo>
                    <a:lnTo>
                      <a:pt x="17" y="60"/>
                    </a:lnTo>
                    <a:lnTo>
                      <a:pt x="11" y="56"/>
                    </a:lnTo>
                    <a:lnTo>
                      <a:pt x="6" y="52"/>
                    </a:lnTo>
                    <a:lnTo>
                      <a:pt x="1" y="46"/>
                    </a:lnTo>
                    <a:lnTo>
                      <a:pt x="0" y="42"/>
                    </a:lnTo>
                    <a:lnTo>
                      <a:pt x="3" y="29"/>
                    </a:lnTo>
                    <a:lnTo>
                      <a:pt x="13" y="17"/>
                    </a:lnTo>
                    <a:lnTo>
                      <a:pt x="23" y="5"/>
                    </a:lnTo>
                    <a:lnTo>
                      <a:pt x="30" y="0"/>
                    </a:lnTo>
                    <a:lnTo>
                      <a:pt x="38" y="7"/>
                    </a:lnTo>
                    <a:lnTo>
                      <a:pt x="44" y="15"/>
                    </a:lnTo>
                    <a:lnTo>
                      <a:pt x="51" y="22"/>
                    </a:lnTo>
                    <a:lnTo>
                      <a:pt x="58" y="29"/>
                    </a:lnTo>
                    <a:lnTo>
                      <a:pt x="65" y="35"/>
                    </a:lnTo>
                    <a:lnTo>
                      <a:pt x="71" y="42"/>
                    </a:lnTo>
                    <a:lnTo>
                      <a:pt x="78" y="47"/>
                    </a:lnTo>
                    <a:lnTo>
                      <a:pt x="84" y="52"/>
                    </a:lnTo>
                    <a:lnTo>
                      <a:pt x="93" y="45"/>
                    </a:lnTo>
                    <a:lnTo>
                      <a:pt x="100" y="39"/>
                    </a:lnTo>
                    <a:lnTo>
                      <a:pt x="105" y="36"/>
                    </a:lnTo>
                    <a:lnTo>
                      <a:pt x="106" y="35"/>
                    </a:lnTo>
                    <a:close/>
                  </a:path>
                </a:pathLst>
              </a:custGeom>
              <a:solidFill>
                <a:srgbClr val="4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5" name="Google Shape;615;p18"/>
              <p:cNvSpPr/>
              <p:nvPr/>
            </p:nvSpPr>
            <p:spPr>
              <a:xfrm>
                <a:off x="144" y="5441"/>
                <a:ext cx="58" cy="35"/>
              </a:xfrm>
              <a:custGeom>
                <a:rect b="b" l="l" r="r" t="t"/>
                <a:pathLst>
                  <a:path extrusionOk="0" h="105" w="175">
                    <a:moveTo>
                      <a:pt x="175" y="99"/>
                    </a:moveTo>
                    <a:lnTo>
                      <a:pt x="166" y="98"/>
                    </a:lnTo>
                    <a:lnTo>
                      <a:pt x="157" y="95"/>
                    </a:lnTo>
                    <a:lnTo>
                      <a:pt x="147" y="91"/>
                    </a:lnTo>
                    <a:lnTo>
                      <a:pt x="137" y="85"/>
                    </a:lnTo>
                    <a:lnTo>
                      <a:pt x="130" y="81"/>
                    </a:lnTo>
                    <a:lnTo>
                      <a:pt x="121" y="76"/>
                    </a:lnTo>
                    <a:lnTo>
                      <a:pt x="111" y="69"/>
                    </a:lnTo>
                    <a:lnTo>
                      <a:pt x="99" y="62"/>
                    </a:lnTo>
                    <a:lnTo>
                      <a:pt x="87" y="54"/>
                    </a:lnTo>
                    <a:lnTo>
                      <a:pt x="77" y="47"/>
                    </a:lnTo>
                    <a:lnTo>
                      <a:pt x="66" y="42"/>
                    </a:lnTo>
                    <a:lnTo>
                      <a:pt x="57" y="36"/>
                    </a:lnTo>
                    <a:lnTo>
                      <a:pt x="48" y="32"/>
                    </a:lnTo>
                    <a:lnTo>
                      <a:pt x="39" y="26"/>
                    </a:lnTo>
                    <a:lnTo>
                      <a:pt x="31" y="22"/>
                    </a:lnTo>
                    <a:lnTo>
                      <a:pt x="23" y="18"/>
                    </a:lnTo>
                    <a:lnTo>
                      <a:pt x="17" y="14"/>
                    </a:lnTo>
                    <a:lnTo>
                      <a:pt x="12" y="10"/>
                    </a:lnTo>
                    <a:lnTo>
                      <a:pt x="7" y="4"/>
                    </a:lnTo>
                    <a:lnTo>
                      <a:pt x="6" y="0"/>
                    </a:lnTo>
                    <a:lnTo>
                      <a:pt x="4" y="5"/>
                    </a:lnTo>
                    <a:lnTo>
                      <a:pt x="1" y="10"/>
                    </a:lnTo>
                    <a:lnTo>
                      <a:pt x="0" y="14"/>
                    </a:lnTo>
                    <a:lnTo>
                      <a:pt x="0" y="15"/>
                    </a:lnTo>
                    <a:lnTo>
                      <a:pt x="1" y="17"/>
                    </a:lnTo>
                    <a:lnTo>
                      <a:pt x="4" y="19"/>
                    </a:lnTo>
                    <a:lnTo>
                      <a:pt x="10" y="24"/>
                    </a:lnTo>
                    <a:lnTo>
                      <a:pt x="17" y="28"/>
                    </a:lnTo>
                    <a:lnTo>
                      <a:pt x="25" y="32"/>
                    </a:lnTo>
                    <a:lnTo>
                      <a:pt x="33" y="38"/>
                    </a:lnTo>
                    <a:lnTo>
                      <a:pt x="41" y="42"/>
                    </a:lnTo>
                    <a:lnTo>
                      <a:pt x="48" y="46"/>
                    </a:lnTo>
                    <a:lnTo>
                      <a:pt x="51" y="43"/>
                    </a:lnTo>
                    <a:lnTo>
                      <a:pt x="54" y="40"/>
                    </a:lnTo>
                    <a:lnTo>
                      <a:pt x="55" y="39"/>
                    </a:lnTo>
                    <a:lnTo>
                      <a:pt x="61" y="43"/>
                    </a:lnTo>
                    <a:lnTo>
                      <a:pt x="70" y="50"/>
                    </a:lnTo>
                    <a:lnTo>
                      <a:pt x="80" y="57"/>
                    </a:lnTo>
                    <a:lnTo>
                      <a:pt x="92" y="64"/>
                    </a:lnTo>
                    <a:lnTo>
                      <a:pt x="103" y="71"/>
                    </a:lnTo>
                    <a:lnTo>
                      <a:pt x="115" y="78"/>
                    </a:lnTo>
                    <a:lnTo>
                      <a:pt x="127" y="84"/>
                    </a:lnTo>
                    <a:lnTo>
                      <a:pt x="135" y="90"/>
                    </a:lnTo>
                    <a:lnTo>
                      <a:pt x="157" y="101"/>
                    </a:lnTo>
                    <a:lnTo>
                      <a:pt x="169" y="105"/>
                    </a:lnTo>
                    <a:lnTo>
                      <a:pt x="173" y="104"/>
                    </a:lnTo>
                    <a:lnTo>
                      <a:pt x="175" y="9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6" name="Google Shape;616;p18"/>
              <p:cNvSpPr/>
              <p:nvPr/>
            </p:nvSpPr>
            <p:spPr>
              <a:xfrm>
                <a:off x="155" y="5169"/>
                <a:ext cx="162" cy="277"/>
              </a:xfrm>
              <a:custGeom>
                <a:rect b="b" l="l" r="r" t="t"/>
                <a:pathLst>
                  <a:path extrusionOk="0" h="830" w="485">
                    <a:moveTo>
                      <a:pt x="95" y="830"/>
                    </a:moveTo>
                    <a:lnTo>
                      <a:pt x="86" y="830"/>
                    </a:lnTo>
                    <a:lnTo>
                      <a:pt x="73" y="826"/>
                    </a:lnTo>
                    <a:lnTo>
                      <a:pt x="57" y="820"/>
                    </a:lnTo>
                    <a:lnTo>
                      <a:pt x="41" y="812"/>
                    </a:lnTo>
                    <a:lnTo>
                      <a:pt x="25" y="803"/>
                    </a:lnTo>
                    <a:lnTo>
                      <a:pt x="12" y="793"/>
                    </a:lnTo>
                    <a:lnTo>
                      <a:pt x="3" y="784"/>
                    </a:lnTo>
                    <a:lnTo>
                      <a:pt x="0" y="774"/>
                    </a:lnTo>
                    <a:lnTo>
                      <a:pt x="9" y="761"/>
                    </a:lnTo>
                    <a:lnTo>
                      <a:pt x="19" y="747"/>
                    </a:lnTo>
                    <a:lnTo>
                      <a:pt x="30" y="732"/>
                    </a:lnTo>
                    <a:lnTo>
                      <a:pt x="40" y="716"/>
                    </a:lnTo>
                    <a:lnTo>
                      <a:pt x="50" y="701"/>
                    </a:lnTo>
                    <a:lnTo>
                      <a:pt x="60" y="685"/>
                    </a:lnTo>
                    <a:lnTo>
                      <a:pt x="67" y="670"/>
                    </a:lnTo>
                    <a:lnTo>
                      <a:pt x="75" y="655"/>
                    </a:lnTo>
                    <a:lnTo>
                      <a:pt x="82" y="638"/>
                    </a:lnTo>
                    <a:lnTo>
                      <a:pt x="91" y="620"/>
                    </a:lnTo>
                    <a:lnTo>
                      <a:pt x="101" y="600"/>
                    </a:lnTo>
                    <a:lnTo>
                      <a:pt x="111" y="580"/>
                    </a:lnTo>
                    <a:lnTo>
                      <a:pt x="121" y="561"/>
                    </a:lnTo>
                    <a:lnTo>
                      <a:pt x="132" y="544"/>
                    </a:lnTo>
                    <a:lnTo>
                      <a:pt x="140" y="531"/>
                    </a:lnTo>
                    <a:lnTo>
                      <a:pt x="148" y="521"/>
                    </a:lnTo>
                    <a:lnTo>
                      <a:pt x="155" y="514"/>
                    </a:lnTo>
                    <a:lnTo>
                      <a:pt x="165" y="506"/>
                    </a:lnTo>
                    <a:lnTo>
                      <a:pt x="177" y="496"/>
                    </a:lnTo>
                    <a:lnTo>
                      <a:pt x="188" y="488"/>
                    </a:lnTo>
                    <a:lnTo>
                      <a:pt x="200" y="479"/>
                    </a:lnTo>
                    <a:lnTo>
                      <a:pt x="210" y="471"/>
                    </a:lnTo>
                    <a:lnTo>
                      <a:pt x="217" y="465"/>
                    </a:lnTo>
                    <a:lnTo>
                      <a:pt x="220" y="461"/>
                    </a:lnTo>
                    <a:lnTo>
                      <a:pt x="223" y="456"/>
                    </a:lnTo>
                    <a:lnTo>
                      <a:pt x="226" y="451"/>
                    </a:lnTo>
                    <a:lnTo>
                      <a:pt x="229" y="450"/>
                    </a:lnTo>
                    <a:lnTo>
                      <a:pt x="233" y="451"/>
                    </a:lnTo>
                    <a:lnTo>
                      <a:pt x="236" y="453"/>
                    </a:lnTo>
                    <a:lnTo>
                      <a:pt x="239" y="451"/>
                    </a:lnTo>
                    <a:lnTo>
                      <a:pt x="239" y="447"/>
                    </a:lnTo>
                    <a:lnTo>
                      <a:pt x="239" y="440"/>
                    </a:lnTo>
                    <a:lnTo>
                      <a:pt x="239" y="435"/>
                    </a:lnTo>
                    <a:lnTo>
                      <a:pt x="241" y="429"/>
                    </a:lnTo>
                    <a:lnTo>
                      <a:pt x="242" y="425"/>
                    </a:lnTo>
                    <a:lnTo>
                      <a:pt x="245" y="419"/>
                    </a:lnTo>
                    <a:lnTo>
                      <a:pt x="249" y="411"/>
                    </a:lnTo>
                    <a:lnTo>
                      <a:pt x="252" y="397"/>
                    </a:lnTo>
                    <a:lnTo>
                      <a:pt x="254" y="380"/>
                    </a:lnTo>
                    <a:lnTo>
                      <a:pt x="254" y="363"/>
                    </a:lnTo>
                    <a:lnTo>
                      <a:pt x="258" y="320"/>
                    </a:lnTo>
                    <a:lnTo>
                      <a:pt x="268" y="242"/>
                    </a:lnTo>
                    <a:lnTo>
                      <a:pt x="282" y="165"/>
                    </a:lnTo>
                    <a:lnTo>
                      <a:pt x="295" y="115"/>
                    </a:lnTo>
                    <a:lnTo>
                      <a:pt x="302" y="100"/>
                    </a:lnTo>
                    <a:lnTo>
                      <a:pt x="312" y="81"/>
                    </a:lnTo>
                    <a:lnTo>
                      <a:pt x="324" y="60"/>
                    </a:lnTo>
                    <a:lnTo>
                      <a:pt x="338" y="39"/>
                    </a:lnTo>
                    <a:lnTo>
                      <a:pt x="354" y="20"/>
                    </a:lnTo>
                    <a:lnTo>
                      <a:pt x="375" y="7"/>
                    </a:lnTo>
                    <a:lnTo>
                      <a:pt x="397" y="0"/>
                    </a:lnTo>
                    <a:lnTo>
                      <a:pt x="420" y="1"/>
                    </a:lnTo>
                    <a:lnTo>
                      <a:pt x="442" y="10"/>
                    </a:lnTo>
                    <a:lnTo>
                      <a:pt x="459" y="21"/>
                    </a:lnTo>
                    <a:lnTo>
                      <a:pt x="471" y="35"/>
                    </a:lnTo>
                    <a:lnTo>
                      <a:pt x="478" y="49"/>
                    </a:lnTo>
                    <a:lnTo>
                      <a:pt x="482" y="64"/>
                    </a:lnTo>
                    <a:lnTo>
                      <a:pt x="484" y="80"/>
                    </a:lnTo>
                    <a:lnTo>
                      <a:pt x="485" y="94"/>
                    </a:lnTo>
                    <a:lnTo>
                      <a:pt x="484" y="108"/>
                    </a:lnTo>
                    <a:lnTo>
                      <a:pt x="482" y="123"/>
                    </a:lnTo>
                    <a:lnTo>
                      <a:pt x="480" y="144"/>
                    </a:lnTo>
                    <a:lnTo>
                      <a:pt x="475" y="171"/>
                    </a:lnTo>
                    <a:lnTo>
                      <a:pt x="469" y="203"/>
                    </a:lnTo>
                    <a:lnTo>
                      <a:pt x="458" y="240"/>
                    </a:lnTo>
                    <a:lnTo>
                      <a:pt x="443" y="283"/>
                    </a:lnTo>
                    <a:lnTo>
                      <a:pt x="423" y="332"/>
                    </a:lnTo>
                    <a:lnTo>
                      <a:pt x="397" y="385"/>
                    </a:lnTo>
                    <a:lnTo>
                      <a:pt x="391" y="398"/>
                    </a:lnTo>
                    <a:lnTo>
                      <a:pt x="383" y="414"/>
                    </a:lnTo>
                    <a:lnTo>
                      <a:pt x="376" y="432"/>
                    </a:lnTo>
                    <a:lnTo>
                      <a:pt x="367" y="451"/>
                    </a:lnTo>
                    <a:lnTo>
                      <a:pt x="359" y="470"/>
                    </a:lnTo>
                    <a:lnTo>
                      <a:pt x="351" y="486"/>
                    </a:lnTo>
                    <a:lnTo>
                      <a:pt x="344" y="499"/>
                    </a:lnTo>
                    <a:lnTo>
                      <a:pt x="340" y="506"/>
                    </a:lnTo>
                    <a:lnTo>
                      <a:pt x="328" y="519"/>
                    </a:lnTo>
                    <a:lnTo>
                      <a:pt x="305" y="547"/>
                    </a:lnTo>
                    <a:lnTo>
                      <a:pt x="274" y="583"/>
                    </a:lnTo>
                    <a:lnTo>
                      <a:pt x="239" y="624"/>
                    </a:lnTo>
                    <a:lnTo>
                      <a:pt x="204" y="666"/>
                    </a:lnTo>
                    <a:lnTo>
                      <a:pt x="175" y="702"/>
                    </a:lnTo>
                    <a:lnTo>
                      <a:pt x="153" y="730"/>
                    </a:lnTo>
                    <a:lnTo>
                      <a:pt x="145" y="744"/>
                    </a:lnTo>
                    <a:lnTo>
                      <a:pt x="142" y="751"/>
                    </a:lnTo>
                    <a:lnTo>
                      <a:pt x="137" y="763"/>
                    </a:lnTo>
                    <a:lnTo>
                      <a:pt x="130" y="775"/>
                    </a:lnTo>
                    <a:lnTo>
                      <a:pt x="123" y="788"/>
                    </a:lnTo>
                    <a:lnTo>
                      <a:pt x="114" y="802"/>
                    </a:lnTo>
                    <a:lnTo>
                      <a:pt x="107" y="813"/>
                    </a:lnTo>
                    <a:lnTo>
                      <a:pt x="101" y="823"/>
                    </a:lnTo>
                    <a:lnTo>
                      <a:pt x="95" y="830"/>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7" name="Google Shape;617;p18"/>
              <p:cNvSpPr/>
              <p:nvPr/>
            </p:nvSpPr>
            <p:spPr>
              <a:xfrm>
                <a:off x="253" y="5003"/>
                <a:ext cx="98" cy="214"/>
              </a:xfrm>
              <a:custGeom>
                <a:rect b="b" l="l" r="r" t="t"/>
                <a:pathLst>
                  <a:path extrusionOk="0" h="640" w="296">
                    <a:moveTo>
                      <a:pt x="204" y="0"/>
                    </a:moveTo>
                    <a:lnTo>
                      <a:pt x="188" y="0"/>
                    </a:lnTo>
                    <a:lnTo>
                      <a:pt x="171" y="6"/>
                    </a:lnTo>
                    <a:lnTo>
                      <a:pt x="153" y="17"/>
                    </a:lnTo>
                    <a:lnTo>
                      <a:pt x="134" y="33"/>
                    </a:lnTo>
                    <a:lnTo>
                      <a:pt x="117" y="54"/>
                    </a:lnTo>
                    <a:lnTo>
                      <a:pt x="102" y="77"/>
                    </a:lnTo>
                    <a:lnTo>
                      <a:pt x="89" y="105"/>
                    </a:lnTo>
                    <a:lnTo>
                      <a:pt x="79" y="138"/>
                    </a:lnTo>
                    <a:lnTo>
                      <a:pt x="73" y="198"/>
                    </a:lnTo>
                    <a:lnTo>
                      <a:pt x="77" y="264"/>
                    </a:lnTo>
                    <a:lnTo>
                      <a:pt x="83" y="323"/>
                    </a:lnTo>
                    <a:lnTo>
                      <a:pt x="83" y="358"/>
                    </a:lnTo>
                    <a:lnTo>
                      <a:pt x="77" y="375"/>
                    </a:lnTo>
                    <a:lnTo>
                      <a:pt x="69" y="393"/>
                    </a:lnTo>
                    <a:lnTo>
                      <a:pt x="57" y="414"/>
                    </a:lnTo>
                    <a:lnTo>
                      <a:pt x="44" y="435"/>
                    </a:lnTo>
                    <a:lnTo>
                      <a:pt x="29" y="456"/>
                    </a:lnTo>
                    <a:lnTo>
                      <a:pt x="18" y="476"/>
                    </a:lnTo>
                    <a:lnTo>
                      <a:pt x="9" y="492"/>
                    </a:lnTo>
                    <a:lnTo>
                      <a:pt x="3" y="508"/>
                    </a:lnTo>
                    <a:lnTo>
                      <a:pt x="0" y="532"/>
                    </a:lnTo>
                    <a:lnTo>
                      <a:pt x="0" y="554"/>
                    </a:lnTo>
                    <a:lnTo>
                      <a:pt x="5" y="574"/>
                    </a:lnTo>
                    <a:lnTo>
                      <a:pt x="12" y="592"/>
                    </a:lnTo>
                    <a:lnTo>
                      <a:pt x="23" y="607"/>
                    </a:lnTo>
                    <a:lnTo>
                      <a:pt x="38" y="620"/>
                    </a:lnTo>
                    <a:lnTo>
                      <a:pt x="55" y="630"/>
                    </a:lnTo>
                    <a:lnTo>
                      <a:pt x="77" y="637"/>
                    </a:lnTo>
                    <a:lnTo>
                      <a:pt x="89" y="638"/>
                    </a:lnTo>
                    <a:lnTo>
                      <a:pt x="102" y="640"/>
                    </a:lnTo>
                    <a:lnTo>
                      <a:pt x="117" y="638"/>
                    </a:lnTo>
                    <a:lnTo>
                      <a:pt x="130" y="637"/>
                    </a:lnTo>
                    <a:lnTo>
                      <a:pt x="141" y="634"/>
                    </a:lnTo>
                    <a:lnTo>
                      <a:pt x="152" y="631"/>
                    </a:lnTo>
                    <a:lnTo>
                      <a:pt x="159" y="627"/>
                    </a:lnTo>
                    <a:lnTo>
                      <a:pt x="163" y="623"/>
                    </a:lnTo>
                    <a:lnTo>
                      <a:pt x="166" y="616"/>
                    </a:lnTo>
                    <a:lnTo>
                      <a:pt x="172" y="605"/>
                    </a:lnTo>
                    <a:lnTo>
                      <a:pt x="178" y="592"/>
                    </a:lnTo>
                    <a:lnTo>
                      <a:pt x="185" y="576"/>
                    </a:lnTo>
                    <a:lnTo>
                      <a:pt x="192" y="562"/>
                    </a:lnTo>
                    <a:lnTo>
                      <a:pt x="200" y="548"/>
                    </a:lnTo>
                    <a:lnTo>
                      <a:pt x="204" y="536"/>
                    </a:lnTo>
                    <a:lnTo>
                      <a:pt x="208" y="527"/>
                    </a:lnTo>
                    <a:lnTo>
                      <a:pt x="214" y="509"/>
                    </a:lnTo>
                    <a:lnTo>
                      <a:pt x="223" y="484"/>
                    </a:lnTo>
                    <a:lnTo>
                      <a:pt x="229" y="456"/>
                    </a:lnTo>
                    <a:lnTo>
                      <a:pt x="233" y="429"/>
                    </a:lnTo>
                    <a:lnTo>
                      <a:pt x="235" y="398"/>
                    </a:lnTo>
                    <a:lnTo>
                      <a:pt x="240" y="365"/>
                    </a:lnTo>
                    <a:lnTo>
                      <a:pt x="246" y="331"/>
                    </a:lnTo>
                    <a:lnTo>
                      <a:pt x="255" y="300"/>
                    </a:lnTo>
                    <a:lnTo>
                      <a:pt x="258" y="289"/>
                    </a:lnTo>
                    <a:lnTo>
                      <a:pt x="259" y="279"/>
                    </a:lnTo>
                    <a:lnTo>
                      <a:pt x="259" y="271"/>
                    </a:lnTo>
                    <a:lnTo>
                      <a:pt x="261" y="268"/>
                    </a:lnTo>
                    <a:lnTo>
                      <a:pt x="272" y="258"/>
                    </a:lnTo>
                    <a:lnTo>
                      <a:pt x="284" y="246"/>
                    </a:lnTo>
                    <a:lnTo>
                      <a:pt x="293" y="233"/>
                    </a:lnTo>
                    <a:lnTo>
                      <a:pt x="296" y="223"/>
                    </a:lnTo>
                    <a:lnTo>
                      <a:pt x="291" y="211"/>
                    </a:lnTo>
                    <a:lnTo>
                      <a:pt x="283" y="195"/>
                    </a:lnTo>
                    <a:lnTo>
                      <a:pt x="271" y="176"/>
                    </a:lnTo>
                    <a:lnTo>
                      <a:pt x="261" y="149"/>
                    </a:lnTo>
                    <a:lnTo>
                      <a:pt x="258" y="132"/>
                    </a:lnTo>
                    <a:lnTo>
                      <a:pt x="254" y="111"/>
                    </a:lnTo>
                    <a:lnTo>
                      <a:pt x="251" y="87"/>
                    </a:lnTo>
                    <a:lnTo>
                      <a:pt x="246" y="63"/>
                    </a:lnTo>
                    <a:lnTo>
                      <a:pt x="240" y="41"/>
                    </a:lnTo>
                    <a:lnTo>
                      <a:pt x="232" y="23"/>
                    </a:lnTo>
                    <a:lnTo>
                      <a:pt x="220" y="7"/>
                    </a:lnTo>
                    <a:lnTo>
                      <a:pt x="204"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8" name="Google Shape;618;p18"/>
              <p:cNvSpPr/>
              <p:nvPr/>
            </p:nvSpPr>
            <p:spPr>
              <a:xfrm>
                <a:off x="309" y="5035"/>
                <a:ext cx="8" cy="8"/>
              </a:xfrm>
              <a:custGeom>
                <a:rect b="b" l="l" r="r" t="t"/>
                <a:pathLst>
                  <a:path extrusionOk="0" h="24" w="23">
                    <a:moveTo>
                      <a:pt x="9" y="24"/>
                    </a:moveTo>
                    <a:lnTo>
                      <a:pt x="15" y="24"/>
                    </a:lnTo>
                    <a:lnTo>
                      <a:pt x="19" y="23"/>
                    </a:lnTo>
                    <a:lnTo>
                      <a:pt x="22" y="18"/>
                    </a:lnTo>
                    <a:lnTo>
                      <a:pt x="23" y="14"/>
                    </a:lnTo>
                    <a:lnTo>
                      <a:pt x="23" y="10"/>
                    </a:lnTo>
                    <a:lnTo>
                      <a:pt x="22" y="6"/>
                    </a:lnTo>
                    <a:lnTo>
                      <a:pt x="19" y="2"/>
                    </a:lnTo>
                    <a:lnTo>
                      <a:pt x="15" y="0"/>
                    </a:lnTo>
                    <a:lnTo>
                      <a:pt x="9" y="0"/>
                    </a:lnTo>
                    <a:lnTo>
                      <a:pt x="6" y="2"/>
                    </a:lnTo>
                    <a:lnTo>
                      <a:pt x="2" y="4"/>
                    </a:lnTo>
                    <a:lnTo>
                      <a:pt x="0" y="9"/>
                    </a:lnTo>
                    <a:lnTo>
                      <a:pt x="0" y="14"/>
                    </a:lnTo>
                    <a:lnTo>
                      <a:pt x="2" y="18"/>
                    </a:lnTo>
                    <a:lnTo>
                      <a:pt x="4" y="23"/>
                    </a:lnTo>
                    <a:lnTo>
                      <a:pt x="9"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19" name="Google Shape;619;p18"/>
              <p:cNvSpPr/>
              <p:nvPr/>
            </p:nvSpPr>
            <p:spPr>
              <a:xfrm>
                <a:off x="314" y="5009"/>
                <a:ext cx="8" cy="8"/>
              </a:xfrm>
              <a:custGeom>
                <a:rect b="b" l="l" r="r" t="t"/>
                <a:pathLst>
                  <a:path extrusionOk="0" h="24" w="23">
                    <a:moveTo>
                      <a:pt x="9" y="24"/>
                    </a:moveTo>
                    <a:lnTo>
                      <a:pt x="13" y="24"/>
                    </a:lnTo>
                    <a:lnTo>
                      <a:pt x="18" y="23"/>
                    </a:lnTo>
                    <a:lnTo>
                      <a:pt x="22" y="18"/>
                    </a:lnTo>
                    <a:lnTo>
                      <a:pt x="23" y="14"/>
                    </a:lnTo>
                    <a:lnTo>
                      <a:pt x="23" y="10"/>
                    </a:lnTo>
                    <a:lnTo>
                      <a:pt x="22" y="6"/>
                    </a:lnTo>
                    <a:lnTo>
                      <a:pt x="19" y="2"/>
                    </a:lnTo>
                    <a:lnTo>
                      <a:pt x="15" y="0"/>
                    </a:lnTo>
                    <a:lnTo>
                      <a:pt x="9" y="0"/>
                    </a:lnTo>
                    <a:lnTo>
                      <a:pt x="6" y="2"/>
                    </a:lnTo>
                    <a:lnTo>
                      <a:pt x="2" y="6"/>
                    </a:lnTo>
                    <a:lnTo>
                      <a:pt x="0" y="10"/>
                    </a:lnTo>
                    <a:lnTo>
                      <a:pt x="0" y="14"/>
                    </a:lnTo>
                    <a:lnTo>
                      <a:pt x="2" y="18"/>
                    </a:lnTo>
                    <a:lnTo>
                      <a:pt x="4" y="23"/>
                    </a:lnTo>
                    <a:lnTo>
                      <a:pt x="9"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0" name="Google Shape;620;p18"/>
              <p:cNvSpPr/>
              <p:nvPr/>
            </p:nvSpPr>
            <p:spPr>
              <a:xfrm>
                <a:off x="283" y="5192"/>
                <a:ext cx="8" cy="8"/>
              </a:xfrm>
              <a:custGeom>
                <a:rect b="b" l="l" r="r" t="t"/>
                <a:pathLst>
                  <a:path extrusionOk="0" h="23" w="24">
                    <a:moveTo>
                      <a:pt x="9" y="22"/>
                    </a:moveTo>
                    <a:lnTo>
                      <a:pt x="14" y="23"/>
                    </a:lnTo>
                    <a:lnTo>
                      <a:pt x="18" y="22"/>
                    </a:lnTo>
                    <a:lnTo>
                      <a:pt x="22" y="18"/>
                    </a:lnTo>
                    <a:lnTo>
                      <a:pt x="24" y="14"/>
                    </a:lnTo>
                    <a:lnTo>
                      <a:pt x="24" y="9"/>
                    </a:lnTo>
                    <a:lnTo>
                      <a:pt x="22" y="5"/>
                    </a:lnTo>
                    <a:lnTo>
                      <a:pt x="19" y="1"/>
                    </a:lnTo>
                    <a:lnTo>
                      <a:pt x="15" y="0"/>
                    </a:lnTo>
                    <a:lnTo>
                      <a:pt x="9" y="0"/>
                    </a:lnTo>
                    <a:lnTo>
                      <a:pt x="6" y="1"/>
                    </a:lnTo>
                    <a:lnTo>
                      <a:pt x="2" y="4"/>
                    </a:lnTo>
                    <a:lnTo>
                      <a:pt x="0" y="8"/>
                    </a:lnTo>
                    <a:lnTo>
                      <a:pt x="0" y="14"/>
                    </a:lnTo>
                    <a:lnTo>
                      <a:pt x="2" y="16"/>
                    </a:lnTo>
                    <a:lnTo>
                      <a:pt x="5" y="21"/>
                    </a:lnTo>
                    <a:lnTo>
                      <a:pt x="9"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1" name="Google Shape;621;p18"/>
              <p:cNvSpPr/>
              <p:nvPr/>
            </p:nvSpPr>
            <p:spPr>
              <a:xfrm>
                <a:off x="247" y="5130"/>
                <a:ext cx="85" cy="88"/>
              </a:xfrm>
              <a:custGeom>
                <a:rect b="b" l="l" r="r" t="t"/>
                <a:pathLst>
                  <a:path extrusionOk="0" h="265" w="255">
                    <a:moveTo>
                      <a:pt x="250" y="72"/>
                    </a:moveTo>
                    <a:lnTo>
                      <a:pt x="249" y="87"/>
                    </a:lnTo>
                    <a:lnTo>
                      <a:pt x="243" y="114"/>
                    </a:lnTo>
                    <a:lnTo>
                      <a:pt x="234" y="142"/>
                    </a:lnTo>
                    <a:lnTo>
                      <a:pt x="227" y="160"/>
                    </a:lnTo>
                    <a:lnTo>
                      <a:pt x="225" y="166"/>
                    </a:lnTo>
                    <a:lnTo>
                      <a:pt x="224" y="173"/>
                    </a:lnTo>
                    <a:lnTo>
                      <a:pt x="222" y="180"/>
                    </a:lnTo>
                    <a:lnTo>
                      <a:pt x="220" y="184"/>
                    </a:lnTo>
                    <a:lnTo>
                      <a:pt x="215" y="195"/>
                    </a:lnTo>
                    <a:lnTo>
                      <a:pt x="206" y="216"/>
                    </a:lnTo>
                    <a:lnTo>
                      <a:pt x="195" y="239"/>
                    </a:lnTo>
                    <a:lnTo>
                      <a:pt x="179" y="253"/>
                    </a:lnTo>
                    <a:lnTo>
                      <a:pt x="167" y="257"/>
                    </a:lnTo>
                    <a:lnTo>
                      <a:pt x="153" y="260"/>
                    </a:lnTo>
                    <a:lnTo>
                      <a:pt x="135" y="264"/>
                    </a:lnTo>
                    <a:lnTo>
                      <a:pt x="116" y="265"/>
                    </a:lnTo>
                    <a:lnTo>
                      <a:pt x="97" y="265"/>
                    </a:lnTo>
                    <a:lnTo>
                      <a:pt x="77" y="264"/>
                    </a:lnTo>
                    <a:lnTo>
                      <a:pt x="59" y="257"/>
                    </a:lnTo>
                    <a:lnTo>
                      <a:pt x="43" y="247"/>
                    </a:lnTo>
                    <a:lnTo>
                      <a:pt x="30" y="234"/>
                    </a:lnTo>
                    <a:lnTo>
                      <a:pt x="20" y="222"/>
                    </a:lnTo>
                    <a:lnTo>
                      <a:pt x="13" y="209"/>
                    </a:lnTo>
                    <a:lnTo>
                      <a:pt x="7" y="198"/>
                    </a:lnTo>
                    <a:lnTo>
                      <a:pt x="3" y="188"/>
                    </a:lnTo>
                    <a:lnTo>
                      <a:pt x="0" y="178"/>
                    </a:lnTo>
                    <a:lnTo>
                      <a:pt x="0" y="170"/>
                    </a:lnTo>
                    <a:lnTo>
                      <a:pt x="0" y="161"/>
                    </a:lnTo>
                    <a:lnTo>
                      <a:pt x="1" y="149"/>
                    </a:lnTo>
                    <a:lnTo>
                      <a:pt x="3" y="139"/>
                    </a:lnTo>
                    <a:lnTo>
                      <a:pt x="4" y="132"/>
                    </a:lnTo>
                    <a:lnTo>
                      <a:pt x="6" y="125"/>
                    </a:lnTo>
                    <a:lnTo>
                      <a:pt x="7" y="119"/>
                    </a:lnTo>
                    <a:lnTo>
                      <a:pt x="11" y="111"/>
                    </a:lnTo>
                    <a:lnTo>
                      <a:pt x="19" y="104"/>
                    </a:lnTo>
                    <a:lnTo>
                      <a:pt x="26" y="94"/>
                    </a:lnTo>
                    <a:lnTo>
                      <a:pt x="35" y="82"/>
                    </a:lnTo>
                    <a:lnTo>
                      <a:pt x="43" y="66"/>
                    </a:lnTo>
                    <a:lnTo>
                      <a:pt x="52" y="49"/>
                    </a:lnTo>
                    <a:lnTo>
                      <a:pt x="56" y="38"/>
                    </a:lnTo>
                    <a:lnTo>
                      <a:pt x="58" y="30"/>
                    </a:lnTo>
                    <a:lnTo>
                      <a:pt x="59" y="23"/>
                    </a:lnTo>
                    <a:lnTo>
                      <a:pt x="65" y="17"/>
                    </a:lnTo>
                    <a:lnTo>
                      <a:pt x="74" y="16"/>
                    </a:lnTo>
                    <a:lnTo>
                      <a:pt x="77" y="13"/>
                    </a:lnTo>
                    <a:lnTo>
                      <a:pt x="80" y="9"/>
                    </a:lnTo>
                    <a:lnTo>
                      <a:pt x="83" y="4"/>
                    </a:lnTo>
                    <a:lnTo>
                      <a:pt x="84" y="0"/>
                    </a:lnTo>
                    <a:lnTo>
                      <a:pt x="91" y="0"/>
                    </a:lnTo>
                    <a:lnTo>
                      <a:pt x="99" y="2"/>
                    </a:lnTo>
                    <a:lnTo>
                      <a:pt x="105" y="3"/>
                    </a:lnTo>
                    <a:lnTo>
                      <a:pt x="112" y="4"/>
                    </a:lnTo>
                    <a:lnTo>
                      <a:pt x="118" y="6"/>
                    </a:lnTo>
                    <a:lnTo>
                      <a:pt x="123" y="9"/>
                    </a:lnTo>
                    <a:lnTo>
                      <a:pt x="128" y="11"/>
                    </a:lnTo>
                    <a:lnTo>
                      <a:pt x="134" y="14"/>
                    </a:lnTo>
                    <a:lnTo>
                      <a:pt x="139" y="18"/>
                    </a:lnTo>
                    <a:lnTo>
                      <a:pt x="147" y="21"/>
                    </a:lnTo>
                    <a:lnTo>
                      <a:pt x="154" y="25"/>
                    </a:lnTo>
                    <a:lnTo>
                      <a:pt x="163" y="30"/>
                    </a:lnTo>
                    <a:lnTo>
                      <a:pt x="172" y="34"/>
                    </a:lnTo>
                    <a:lnTo>
                      <a:pt x="180" y="37"/>
                    </a:lnTo>
                    <a:lnTo>
                      <a:pt x="188" y="39"/>
                    </a:lnTo>
                    <a:lnTo>
                      <a:pt x="193" y="41"/>
                    </a:lnTo>
                    <a:lnTo>
                      <a:pt x="199" y="42"/>
                    </a:lnTo>
                    <a:lnTo>
                      <a:pt x="205" y="44"/>
                    </a:lnTo>
                    <a:lnTo>
                      <a:pt x="212" y="45"/>
                    </a:lnTo>
                    <a:lnTo>
                      <a:pt x="220" y="45"/>
                    </a:lnTo>
                    <a:lnTo>
                      <a:pt x="227" y="46"/>
                    </a:lnTo>
                    <a:lnTo>
                      <a:pt x="234" y="48"/>
                    </a:lnTo>
                    <a:lnTo>
                      <a:pt x="240" y="49"/>
                    </a:lnTo>
                    <a:lnTo>
                      <a:pt x="246" y="51"/>
                    </a:lnTo>
                    <a:lnTo>
                      <a:pt x="249" y="52"/>
                    </a:lnTo>
                    <a:lnTo>
                      <a:pt x="253" y="55"/>
                    </a:lnTo>
                    <a:lnTo>
                      <a:pt x="255" y="56"/>
                    </a:lnTo>
                    <a:lnTo>
                      <a:pt x="255" y="59"/>
                    </a:lnTo>
                    <a:lnTo>
                      <a:pt x="253" y="62"/>
                    </a:lnTo>
                    <a:lnTo>
                      <a:pt x="252" y="66"/>
                    </a:lnTo>
                    <a:lnTo>
                      <a:pt x="250" y="70"/>
                    </a:lnTo>
                    <a:lnTo>
                      <a:pt x="250" y="72"/>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2" name="Google Shape;622;p18"/>
              <p:cNvSpPr/>
              <p:nvPr/>
            </p:nvSpPr>
            <p:spPr>
              <a:xfrm>
                <a:off x="272" y="5130"/>
                <a:ext cx="15" cy="8"/>
              </a:xfrm>
              <a:custGeom>
                <a:rect b="b" l="l" r="r" t="t"/>
                <a:pathLst>
                  <a:path extrusionOk="0" h="25" w="45">
                    <a:moveTo>
                      <a:pt x="0" y="16"/>
                    </a:moveTo>
                    <a:lnTo>
                      <a:pt x="3" y="13"/>
                    </a:lnTo>
                    <a:lnTo>
                      <a:pt x="6" y="9"/>
                    </a:lnTo>
                    <a:lnTo>
                      <a:pt x="9" y="4"/>
                    </a:lnTo>
                    <a:lnTo>
                      <a:pt x="10" y="0"/>
                    </a:lnTo>
                    <a:lnTo>
                      <a:pt x="19" y="0"/>
                    </a:lnTo>
                    <a:lnTo>
                      <a:pt x="28" y="2"/>
                    </a:lnTo>
                    <a:lnTo>
                      <a:pt x="36" y="4"/>
                    </a:lnTo>
                    <a:lnTo>
                      <a:pt x="45" y="7"/>
                    </a:lnTo>
                    <a:lnTo>
                      <a:pt x="42" y="13"/>
                    </a:lnTo>
                    <a:lnTo>
                      <a:pt x="39" y="18"/>
                    </a:lnTo>
                    <a:lnTo>
                      <a:pt x="38" y="24"/>
                    </a:lnTo>
                    <a:lnTo>
                      <a:pt x="36" y="25"/>
                    </a:lnTo>
                    <a:lnTo>
                      <a:pt x="26" y="21"/>
                    </a:lnTo>
                    <a:lnTo>
                      <a:pt x="16" y="18"/>
                    </a:lnTo>
                    <a:lnTo>
                      <a:pt x="7" y="17"/>
                    </a:lnTo>
                    <a:lnTo>
                      <a:pt x="0" y="1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3" name="Google Shape;623;p18"/>
              <p:cNvSpPr/>
              <p:nvPr/>
            </p:nvSpPr>
            <p:spPr>
              <a:xfrm>
                <a:off x="289" y="5135"/>
                <a:ext cx="29" cy="14"/>
              </a:xfrm>
              <a:custGeom>
                <a:rect b="b" l="l" r="r" t="t"/>
                <a:pathLst>
                  <a:path extrusionOk="0" h="44" w="87">
                    <a:moveTo>
                      <a:pt x="9" y="0"/>
                    </a:moveTo>
                    <a:lnTo>
                      <a:pt x="14" y="4"/>
                    </a:lnTo>
                    <a:lnTo>
                      <a:pt x="22" y="7"/>
                    </a:lnTo>
                    <a:lnTo>
                      <a:pt x="29" y="11"/>
                    </a:lnTo>
                    <a:lnTo>
                      <a:pt x="38" y="16"/>
                    </a:lnTo>
                    <a:lnTo>
                      <a:pt x="47" y="20"/>
                    </a:lnTo>
                    <a:lnTo>
                      <a:pt x="55" y="23"/>
                    </a:lnTo>
                    <a:lnTo>
                      <a:pt x="63" y="25"/>
                    </a:lnTo>
                    <a:lnTo>
                      <a:pt x="68" y="27"/>
                    </a:lnTo>
                    <a:lnTo>
                      <a:pt x="73" y="28"/>
                    </a:lnTo>
                    <a:lnTo>
                      <a:pt x="77" y="28"/>
                    </a:lnTo>
                    <a:lnTo>
                      <a:pt x="81" y="30"/>
                    </a:lnTo>
                    <a:lnTo>
                      <a:pt x="87" y="31"/>
                    </a:lnTo>
                    <a:lnTo>
                      <a:pt x="84" y="44"/>
                    </a:lnTo>
                    <a:lnTo>
                      <a:pt x="73" y="42"/>
                    </a:lnTo>
                    <a:lnTo>
                      <a:pt x="61" y="39"/>
                    </a:lnTo>
                    <a:lnTo>
                      <a:pt x="49" y="37"/>
                    </a:lnTo>
                    <a:lnTo>
                      <a:pt x="38" y="32"/>
                    </a:lnTo>
                    <a:lnTo>
                      <a:pt x="26" y="28"/>
                    </a:lnTo>
                    <a:lnTo>
                      <a:pt x="16" y="24"/>
                    </a:lnTo>
                    <a:lnTo>
                      <a:pt x="7" y="20"/>
                    </a:lnTo>
                    <a:lnTo>
                      <a:pt x="0" y="17"/>
                    </a:lnTo>
                    <a:lnTo>
                      <a:pt x="1" y="14"/>
                    </a:lnTo>
                    <a:lnTo>
                      <a:pt x="3" y="10"/>
                    </a:lnTo>
                    <a:lnTo>
                      <a:pt x="6" y="4"/>
                    </a:lnTo>
                    <a:lnTo>
                      <a:pt x="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4" name="Google Shape;624;p18"/>
              <p:cNvSpPr/>
              <p:nvPr/>
            </p:nvSpPr>
            <p:spPr>
              <a:xfrm>
                <a:off x="321" y="5145"/>
                <a:ext cx="11" cy="9"/>
              </a:xfrm>
              <a:custGeom>
                <a:rect b="b" l="l" r="r" t="t"/>
                <a:pathLst>
                  <a:path extrusionOk="0" h="26" w="33">
                    <a:moveTo>
                      <a:pt x="28" y="26"/>
                    </a:moveTo>
                    <a:lnTo>
                      <a:pt x="28" y="24"/>
                    </a:lnTo>
                    <a:lnTo>
                      <a:pt x="30" y="20"/>
                    </a:lnTo>
                    <a:lnTo>
                      <a:pt x="31" y="16"/>
                    </a:lnTo>
                    <a:lnTo>
                      <a:pt x="33" y="13"/>
                    </a:lnTo>
                    <a:lnTo>
                      <a:pt x="33" y="10"/>
                    </a:lnTo>
                    <a:lnTo>
                      <a:pt x="31" y="9"/>
                    </a:lnTo>
                    <a:lnTo>
                      <a:pt x="27" y="6"/>
                    </a:lnTo>
                    <a:lnTo>
                      <a:pt x="24" y="5"/>
                    </a:lnTo>
                    <a:lnTo>
                      <a:pt x="19" y="3"/>
                    </a:lnTo>
                    <a:lnTo>
                      <a:pt x="14" y="2"/>
                    </a:lnTo>
                    <a:lnTo>
                      <a:pt x="9" y="2"/>
                    </a:lnTo>
                    <a:lnTo>
                      <a:pt x="3" y="0"/>
                    </a:lnTo>
                    <a:lnTo>
                      <a:pt x="2" y="5"/>
                    </a:lnTo>
                    <a:lnTo>
                      <a:pt x="2" y="7"/>
                    </a:lnTo>
                    <a:lnTo>
                      <a:pt x="2" y="12"/>
                    </a:lnTo>
                    <a:lnTo>
                      <a:pt x="0" y="16"/>
                    </a:lnTo>
                    <a:lnTo>
                      <a:pt x="9" y="17"/>
                    </a:lnTo>
                    <a:lnTo>
                      <a:pt x="16" y="20"/>
                    </a:lnTo>
                    <a:lnTo>
                      <a:pt x="24" y="23"/>
                    </a:lnTo>
                    <a:lnTo>
                      <a:pt x="28" y="2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5" name="Google Shape;625;p18"/>
              <p:cNvSpPr/>
              <p:nvPr/>
            </p:nvSpPr>
            <p:spPr>
              <a:xfrm>
                <a:off x="266" y="4997"/>
                <a:ext cx="89" cy="153"/>
              </a:xfrm>
              <a:custGeom>
                <a:rect b="b" l="l" r="r" t="t"/>
                <a:pathLst>
                  <a:path extrusionOk="0" h="457" w="265">
                    <a:moveTo>
                      <a:pt x="197" y="457"/>
                    </a:moveTo>
                    <a:lnTo>
                      <a:pt x="197" y="454"/>
                    </a:lnTo>
                    <a:lnTo>
                      <a:pt x="195" y="453"/>
                    </a:lnTo>
                    <a:lnTo>
                      <a:pt x="191" y="450"/>
                    </a:lnTo>
                    <a:lnTo>
                      <a:pt x="188" y="449"/>
                    </a:lnTo>
                    <a:lnTo>
                      <a:pt x="182" y="447"/>
                    </a:lnTo>
                    <a:lnTo>
                      <a:pt x="176" y="446"/>
                    </a:lnTo>
                    <a:lnTo>
                      <a:pt x="169" y="444"/>
                    </a:lnTo>
                    <a:lnTo>
                      <a:pt x="162" y="443"/>
                    </a:lnTo>
                    <a:lnTo>
                      <a:pt x="154" y="443"/>
                    </a:lnTo>
                    <a:lnTo>
                      <a:pt x="147" y="442"/>
                    </a:lnTo>
                    <a:lnTo>
                      <a:pt x="141" y="440"/>
                    </a:lnTo>
                    <a:lnTo>
                      <a:pt x="135" y="439"/>
                    </a:lnTo>
                    <a:lnTo>
                      <a:pt x="130" y="437"/>
                    </a:lnTo>
                    <a:lnTo>
                      <a:pt x="122" y="435"/>
                    </a:lnTo>
                    <a:lnTo>
                      <a:pt x="114" y="432"/>
                    </a:lnTo>
                    <a:lnTo>
                      <a:pt x="105" y="428"/>
                    </a:lnTo>
                    <a:lnTo>
                      <a:pt x="96" y="423"/>
                    </a:lnTo>
                    <a:lnTo>
                      <a:pt x="89" y="419"/>
                    </a:lnTo>
                    <a:lnTo>
                      <a:pt x="81" y="416"/>
                    </a:lnTo>
                    <a:lnTo>
                      <a:pt x="76" y="412"/>
                    </a:lnTo>
                    <a:lnTo>
                      <a:pt x="70" y="409"/>
                    </a:lnTo>
                    <a:lnTo>
                      <a:pt x="65" y="407"/>
                    </a:lnTo>
                    <a:lnTo>
                      <a:pt x="60" y="404"/>
                    </a:lnTo>
                    <a:lnTo>
                      <a:pt x="54" y="402"/>
                    </a:lnTo>
                    <a:lnTo>
                      <a:pt x="47" y="401"/>
                    </a:lnTo>
                    <a:lnTo>
                      <a:pt x="41" y="400"/>
                    </a:lnTo>
                    <a:lnTo>
                      <a:pt x="33" y="398"/>
                    </a:lnTo>
                    <a:lnTo>
                      <a:pt x="26" y="398"/>
                    </a:lnTo>
                    <a:lnTo>
                      <a:pt x="22" y="397"/>
                    </a:lnTo>
                    <a:lnTo>
                      <a:pt x="17" y="393"/>
                    </a:lnTo>
                    <a:lnTo>
                      <a:pt x="13" y="387"/>
                    </a:lnTo>
                    <a:lnTo>
                      <a:pt x="10" y="383"/>
                    </a:lnTo>
                    <a:lnTo>
                      <a:pt x="7" y="379"/>
                    </a:lnTo>
                    <a:lnTo>
                      <a:pt x="3" y="373"/>
                    </a:lnTo>
                    <a:lnTo>
                      <a:pt x="0" y="369"/>
                    </a:lnTo>
                    <a:lnTo>
                      <a:pt x="0" y="365"/>
                    </a:lnTo>
                    <a:lnTo>
                      <a:pt x="3" y="355"/>
                    </a:lnTo>
                    <a:lnTo>
                      <a:pt x="7" y="342"/>
                    </a:lnTo>
                    <a:lnTo>
                      <a:pt x="12" y="328"/>
                    </a:lnTo>
                    <a:lnTo>
                      <a:pt x="14" y="316"/>
                    </a:lnTo>
                    <a:lnTo>
                      <a:pt x="14" y="289"/>
                    </a:lnTo>
                    <a:lnTo>
                      <a:pt x="14" y="243"/>
                    </a:lnTo>
                    <a:lnTo>
                      <a:pt x="14" y="199"/>
                    </a:lnTo>
                    <a:lnTo>
                      <a:pt x="16" y="177"/>
                    </a:lnTo>
                    <a:lnTo>
                      <a:pt x="23" y="163"/>
                    </a:lnTo>
                    <a:lnTo>
                      <a:pt x="35" y="139"/>
                    </a:lnTo>
                    <a:lnTo>
                      <a:pt x="45" y="115"/>
                    </a:lnTo>
                    <a:lnTo>
                      <a:pt x="51" y="100"/>
                    </a:lnTo>
                    <a:lnTo>
                      <a:pt x="54" y="90"/>
                    </a:lnTo>
                    <a:lnTo>
                      <a:pt x="58" y="79"/>
                    </a:lnTo>
                    <a:lnTo>
                      <a:pt x="65" y="67"/>
                    </a:lnTo>
                    <a:lnTo>
                      <a:pt x="76" y="59"/>
                    </a:lnTo>
                    <a:lnTo>
                      <a:pt x="86" y="53"/>
                    </a:lnTo>
                    <a:lnTo>
                      <a:pt x="93" y="46"/>
                    </a:lnTo>
                    <a:lnTo>
                      <a:pt x="97" y="41"/>
                    </a:lnTo>
                    <a:lnTo>
                      <a:pt x="100" y="35"/>
                    </a:lnTo>
                    <a:lnTo>
                      <a:pt x="102" y="31"/>
                    </a:lnTo>
                    <a:lnTo>
                      <a:pt x="105" y="28"/>
                    </a:lnTo>
                    <a:lnTo>
                      <a:pt x="108" y="27"/>
                    </a:lnTo>
                    <a:lnTo>
                      <a:pt x="109" y="27"/>
                    </a:lnTo>
                    <a:lnTo>
                      <a:pt x="111" y="18"/>
                    </a:lnTo>
                    <a:lnTo>
                      <a:pt x="111" y="10"/>
                    </a:lnTo>
                    <a:lnTo>
                      <a:pt x="112" y="3"/>
                    </a:lnTo>
                    <a:lnTo>
                      <a:pt x="116" y="0"/>
                    </a:lnTo>
                    <a:lnTo>
                      <a:pt x="121" y="0"/>
                    </a:lnTo>
                    <a:lnTo>
                      <a:pt x="127" y="2"/>
                    </a:lnTo>
                    <a:lnTo>
                      <a:pt x="134" y="3"/>
                    </a:lnTo>
                    <a:lnTo>
                      <a:pt x="144" y="6"/>
                    </a:lnTo>
                    <a:lnTo>
                      <a:pt x="153" y="9"/>
                    </a:lnTo>
                    <a:lnTo>
                      <a:pt x="163" y="11"/>
                    </a:lnTo>
                    <a:lnTo>
                      <a:pt x="172" y="16"/>
                    </a:lnTo>
                    <a:lnTo>
                      <a:pt x="179" y="21"/>
                    </a:lnTo>
                    <a:lnTo>
                      <a:pt x="186" y="27"/>
                    </a:lnTo>
                    <a:lnTo>
                      <a:pt x="195" y="34"/>
                    </a:lnTo>
                    <a:lnTo>
                      <a:pt x="202" y="41"/>
                    </a:lnTo>
                    <a:lnTo>
                      <a:pt x="211" y="48"/>
                    </a:lnTo>
                    <a:lnTo>
                      <a:pt x="218" y="53"/>
                    </a:lnTo>
                    <a:lnTo>
                      <a:pt x="224" y="59"/>
                    </a:lnTo>
                    <a:lnTo>
                      <a:pt x="227" y="62"/>
                    </a:lnTo>
                    <a:lnTo>
                      <a:pt x="229" y="63"/>
                    </a:lnTo>
                    <a:lnTo>
                      <a:pt x="224" y="70"/>
                    </a:lnTo>
                    <a:lnTo>
                      <a:pt x="221" y="76"/>
                    </a:lnTo>
                    <a:lnTo>
                      <a:pt x="218" y="80"/>
                    </a:lnTo>
                    <a:lnTo>
                      <a:pt x="218" y="81"/>
                    </a:lnTo>
                    <a:lnTo>
                      <a:pt x="224" y="86"/>
                    </a:lnTo>
                    <a:lnTo>
                      <a:pt x="229" y="91"/>
                    </a:lnTo>
                    <a:lnTo>
                      <a:pt x="230" y="97"/>
                    </a:lnTo>
                    <a:lnTo>
                      <a:pt x="229" y="101"/>
                    </a:lnTo>
                    <a:lnTo>
                      <a:pt x="226" y="122"/>
                    </a:lnTo>
                    <a:lnTo>
                      <a:pt x="229" y="154"/>
                    </a:lnTo>
                    <a:lnTo>
                      <a:pt x="239" y="194"/>
                    </a:lnTo>
                    <a:lnTo>
                      <a:pt x="258" y="233"/>
                    </a:lnTo>
                    <a:lnTo>
                      <a:pt x="262" y="243"/>
                    </a:lnTo>
                    <a:lnTo>
                      <a:pt x="265" y="255"/>
                    </a:lnTo>
                    <a:lnTo>
                      <a:pt x="263" y="271"/>
                    </a:lnTo>
                    <a:lnTo>
                      <a:pt x="256" y="286"/>
                    </a:lnTo>
                    <a:lnTo>
                      <a:pt x="249" y="300"/>
                    </a:lnTo>
                    <a:lnTo>
                      <a:pt x="240" y="323"/>
                    </a:lnTo>
                    <a:lnTo>
                      <a:pt x="230" y="344"/>
                    </a:lnTo>
                    <a:lnTo>
                      <a:pt x="223" y="356"/>
                    </a:lnTo>
                    <a:lnTo>
                      <a:pt x="218" y="360"/>
                    </a:lnTo>
                    <a:lnTo>
                      <a:pt x="215" y="369"/>
                    </a:lnTo>
                    <a:lnTo>
                      <a:pt x="215" y="377"/>
                    </a:lnTo>
                    <a:lnTo>
                      <a:pt x="215" y="386"/>
                    </a:lnTo>
                    <a:lnTo>
                      <a:pt x="215" y="402"/>
                    </a:lnTo>
                    <a:lnTo>
                      <a:pt x="213" y="428"/>
                    </a:lnTo>
                    <a:lnTo>
                      <a:pt x="207" y="449"/>
                    </a:lnTo>
                    <a:lnTo>
                      <a:pt x="197" y="457"/>
                    </a:lnTo>
                    <a:close/>
                  </a:path>
                </a:pathLst>
              </a:custGeom>
              <a:solidFill>
                <a:srgbClr val="3893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6" name="Google Shape;626;p18"/>
              <p:cNvSpPr/>
              <p:nvPr/>
            </p:nvSpPr>
            <p:spPr>
              <a:xfrm>
                <a:off x="357" y="5171"/>
                <a:ext cx="34" cy="29"/>
              </a:xfrm>
              <a:custGeom>
                <a:rect b="b" l="l" r="r" t="t"/>
                <a:pathLst>
                  <a:path extrusionOk="0" h="87" w="103">
                    <a:moveTo>
                      <a:pt x="6" y="24"/>
                    </a:moveTo>
                    <a:lnTo>
                      <a:pt x="4" y="23"/>
                    </a:lnTo>
                    <a:lnTo>
                      <a:pt x="3" y="20"/>
                    </a:lnTo>
                    <a:lnTo>
                      <a:pt x="1" y="18"/>
                    </a:lnTo>
                    <a:lnTo>
                      <a:pt x="0" y="16"/>
                    </a:lnTo>
                    <a:lnTo>
                      <a:pt x="0" y="11"/>
                    </a:lnTo>
                    <a:lnTo>
                      <a:pt x="1" y="7"/>
                    </a:lnTo>
                    <a:lnTo>
                      <a:pt x="3" y="3"/>
                    </a:lnTo>
                    <a:lnTo>
                      <a:pt x="7" y="0"/>
                    </a:lnTo>
                    <a:lnTo>
                      <a:pt x="10" y="0"/>
                    </a:lnTo>
                    <a:lnTo>
                      <a:pt x="13" y="0"/>
                    </a:lnTo>
                    <a:lnTo>
                      <a:pt x="16" y="2"/>
                    </a:lnTo>
                    <a:lnTo>
                      <a:pt x="19" y="2"/>
                    </a:lnTo>
                    <a:lnTo>
                      <a:pt x="25" y="3"/>
                    </a:lnTo>
                    <a:lnTo>
                      <a:pt x="35" y="6"/>
                    </a:lnTo>
                    <a:lnTo>
                      <a:pt x="45" y="10"/>
                    </a:lnTo>
                    <a:lnTo>
                      <a:pt x="55" y="14"/>
                    </a:lnTo>
                    <a:lnTo>
                      <a:pt x="61" y="17"/>
                    </a:lnTo>
                    <a:lnTo>
                      <a:pt x="68" y="20"/>
                    </a:lnTo>
                    <a:lnTo>
                      <a:pt x="75" y="23"/>
                    </a:lnTo>
                    <a:lnTo>
                      <a:pt x="83" y="25"/>
                    </a:lnTo>
                    <a:lnTo>
                      <a:pt x="90" y="28"/>
                    </a:lnTo>
                    <a:lnTo>
                      <a:pt x="96" y="30"/>
                    </a:lnTo>
                    <a:lnTo>
                      <a:pt x="100" y="32"/>
                    </a:lnTo>
                    <a:lnTo>
                      <a:pt x="102" y="34"/>
                    </a:lnTo>
                    <a:lnTo>
                      <a:pt x="103" y="38"/>
                    </a:lnTo>
                    <a:lnTo>
                      <a:pt x="103" y="41"/>
                    </a:lnTo>
                    <a:lnTo>
                      <a:pt x="103" y="44"/>
                    </a:lnTo>
                    <a:lnTo>
                      <a:pt x="100" y="48"/>
                    </a:lnTo>
                    <a:lnTo>
                      <a:pt x="96" y="53"/>
                    </a:lnTo>
                    <a:lnTo>
                      <a:pt x="90" y="62"/>
                    </a:lnTo>
                    <a:lnTo>
                      <a:pt x="83" y="70"/>
                    </a:lnTo>
                    <a:lnTo>
                      <a:pt x="78" y="77"/>
                    </a:lnTo>
                    <a:lnTo>
                      <a:pt x="74" y="83"/>
                    </a:lnTo>
                    <a:lnTo>
                      <a:pt x="70" y="86"/>
                    </a:lnTo>
                    <a:lnTo>
                      <a:pt x="64" y="87"/>
                    </a:lnTo>
                    <a:lnTo>
                      <a:pt x="58" y="86"/>
                    </a:lnTo>
                    <a:lnTo>
                      <a:pt x="49" y="80"/>
                    </a:lnTo>
                    <a:lnTo>
                      <a:pt x="38" y="74"/>
                    </a:lnTo>
                    <a:lnTo>
                      <a:pt x="27" y="69"/>
                    </a:lnTo>
                    <a:lnTo>
                      <a:pt x="20" y="66"/>
                    </a:lnTo>
                    <a:lnTo>
                      <a:pt x="19" y="63"/>
                    </a:lnTo>
                    <a:lnTo>
                      <a:pt x="22" y="59"/>
                    </a:lnTo>
                    <a:lnTo>
                      <a:pt x="29" y="56"/>
                    </a:lnTo>
                    <a:lnTo>
                      <a:pt x="38" y="58"/>
                    </a:lnTo>
                    <a:lnTo>
                      <a:pt x="25" y="46"/>
                    </a:lnTo>
                    <a:lnTo>
                      <a:pt x="16" y="38"/>
                    </a:lnTo>
                    <a:lnTo>
                      <a:pt x="10" y="30"/>
                    </a:lnTo>
                    <a:lnTo>
                      <a:pt x="6"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7" name="Google Shape;627;p18"/>
              <p:cNvSpPr/>
              <p:nvPr/>
            </p:nvSpPr>
            <p:spPr>
              <a:xfrm>
                <a:off x="357" y="5170"/>
                <a:ext cx="8" cy="8"/>
              </a:xfrm>
              <a:custGeom>
                <a:rect b="b" l="l" r="r" t="t"/>
                <a:pathLst>
                  <a:path extrusionOk="0" h="24" w="25">
                    <a:moveTo>
                      <a:pt x="17" y="22"/>
                    </a:moveTo>
                    <a:lnTo>
                      <a:pt x="22" y="21"/>
                    </a:lnTo>
                    <a:lnTo>
                      <a:pt x="23" y="17"/>
                    </a:lnTo>
                    <a:lnTo>
                      <a:pt x="25" y="12"/>
                    </a:lnTo>
                    <a:lnTo>
                      <a:pt x="23" y="7"/>
                    </a:lnTo>
                    <a:lnTo>
                      <a:pt x="20" y="3"/>
                    </a:lnTo>
                    <a:lnTo>
                      <a:pt x="16" y="1"/>
                    </a:lnTo>
                    <a:lnTo>
                      <a:pt x="11" y="0"/>
                    </a:lnTo>
                    <a:lnTo>
                      <a:pt x="7" y="1"/>
                    </a:lnTo>
                    <a:lnTo>
                      <a:pt x="3" y="4"/>
                    </a:lnTo>
                    <a:lnTo>
                      <a:pt x="1" y="8"/>
                    </a:lnTo>
                    <a:lnTo>
                      <a:pt x="0" y="12"/>
                    </a:lnTo>
                    <a:lnTo>
                      <a:pt x="0" y="17"/>
                    </a:lnTo>
                    <a:lnTo>
                      <a:pt x="3" y="21"/>
                    </a:lnTo>
                    <a:lnTo>
                      <a:pt x="7" y="22"/>
                    </a:lnTo>
                    <a:lnTo>
                      <a:pt x="11" y="24"/>
                    </a:lnTo>
                    <a:lnTo>
                      <a:pt x="17"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8" name="Google Shape;628;p18"/>
              <p:cNvSpPr/>
              <p:nvPr/>
            </p:nvSpPr>
            <p:spPr>
              <a:xfrm>
                <a:off x="295" y="5021"/>
                <a:ext cx="70" cy="158"/>
              </a:xfrm>
              <a:custGeom>
                <a:rect b="b" l="l" r="r" t="t"/>
                <a:pathLst>
                  <a:path extrusionOk="0" h="472" w="209">
                    <a:moveTo>
                      <a:pt x="64" y="368"/>
                    </a:moveTo>
                    <a:lnTo>
                      <a:pt x="59" y="361"/>
                    </a:lnTo>
                    <a:lnTo>
                      <a:pt x="51" y="351"/>
                    </a:lnTo>
                    <a:lnTo>
                      <a:pt x="44" y="342"/>
                    </a:lnTo>
                    <a:lnTo>
                      <a:pt x="37" y="330"/>
                    </a:lnTo>
                    <a:lnTo>
                      <a:pt x="28" y="319"/>
                    </a:lnTo>
                    <a:lnTo>
                      <a:pt x="21" y="309"/>
                    </a:lnTo>
                    <a:lnTo>
                      <a:pt x="16" y="302"/>
                    </a:lnTo>
                    <a:lnTo>
                      <a:pt x="12" y="298"/>
                    </a:lnTo>
                    <a:lnTo>
                      <a:pt x="6" y="293"/>
                    </a:lnTo>
                    <a:lnTo>
                      <a:pt x="2" y="287"/>
                    </a:lnTo>
                    <a:lnTo>
                      <a:pt x="0" y="281"/>
                    </a:lnTo>
                    <a:lnTo>
                      <a:pt x="0" y="274"/>
                    </a:lnTo>
                    <a:lnTo>
                      <a:pt x="0" y="259"/>
                    </a:lnTo>
                    <a:lnTo>
                      <a:pt x="0" y="234"/>
                    </a:lnTo>
                    <a:lnTo>
                      <a:pt x="0" y="207"/>
                    </a:lnTo>
                    <a:lnTo>
                      <a:pt x="0" y="187"/>
                    </a:lnTo>
                    <a:lnTo>
                      <a:pt x="2" y="159"/>
                    </a:lnTo>
                    <a:lnTo>
                      <a:pt x="8" y="115"/>
                    </a:lnTo>
                    <a:lnTo>
                      <a:pt x="12" y="70"/>
                    </a:lnTo>
                    <a:lnTo>
                      <a:pt x="13" y="46"/>
                    </a:lnTo>
                    <a:lnTo>
                      <a:pt x="18" y="25"/>
                    </a:lnTo>
                    <a:lnTo>
                      <a:pt x="29" y="9"/>
                    </a:lnTo>
                    <a:lnTo>
                      <a:pt x="44" y="1"/>
                    </a:lnTo>
                    <a:lnTo>
                      <a:pt x="61" y="0"/>
                    </a:lnTo>
                    <a:lnTo>
                      <a:pt x="77" y="4"/>
                    </a:lnTo>
                    <a:lnTo>
                      <a:pt x="92" y="14"/>
                    </a:lnTo>
                    <a:lnTo>
                      <a:pt x="102" y="29"/>
                    </a:lnTo>
                    <a:lnTo>
                      <a:pt x="105" y="50"/>
                    </a:lnTo>
                    <a:lnTo>
                      <a:pt x="104" y="71"/>
                    </a:lnTo>
                    <a:lnTo>
                      <a:pt x="98" y="92"/>
                    </a:lnTo>
                    <a:lnTo>
                      <a:pt x="93" y="116"/>
                    </a:lnTo>
                    <a:lnTo>
                      <a:pt x="89" y="143"/>
                    </a:lnTo>
                    <a:lnTo>
                      <a:pt x="85" y="176"/>
                    </a:lnTo>
                    <a:lnTo>
                      <a:pt x="79" y="211"/>
                    </a:lnTo>
                    <a:lnTo>
                      <a:pt x="73" y="239"/>
                    </a:lnTo>
                    <a:lnTo>
                      <a:pt x="70" y="255"/>
                    </a:lnTo>
                    <a:lnTo>
                      <a:pt x="69" y="260"/>
                    </a:lnTo>
                    <a:lnTo>
                      <a:pt x="70" y="266"/>
                    </a:lnTo>
                    <a:lnTo>
                      <a:pt x="72" y="270"/>
                    </a:lnTo>
                    <a:lnTo>
                      <a:pt x="75" y="273"/>
                    </a:lnTo>
                    <a:lnTo>
                      <a:pt x="80" y="279"/>
                    </a:lnTo>
                    <a:lnTo>
                      <a:pt x="91" y="290"/>
                    </a:lnTo>
                    <a:lnTo>
                      <a:pt x="102" y="305"/>
                    </a:lnTo>
                    <a:lnTo>
                      <a:pt x="115" y="326"/>
                    </a:lnTo>
                    <a:lnTo>
                      <a:pt x="123" y="337"/>
                    </a:lnTo>
                    <a:lnTo>
                      <a:pt x="130" y="350"/>
                    </a:lnTo>
                    <a:lnTo>
                      <a:pt x="139" y="364"/>
                    </a:lnTo>
                    <a:lnTo>
                      <a:pt x="149" y="377"/>
                    </a:lnTo>
                    <a:lnTo>
                      <a:pt x="159" y="389"/>
                    </a:lnTo>
                    <a:lnTo>
                      <a:pt x="168" y="402"/>
                    </a:lnTo>
                    <a:lnTo>
                      <a:pt x="176" y="415"/>
                    </a:lnTo>
                    <a:lnTo>
                      <a:pt x="185" y="424"/>
                    </a:lnTo>
                    <a:lnTo>
                      <a:pt x="191" y="431"/>
                    </a:lnTo>
                    <a:lnTo>
                      <a:pt x="197" y="438"/>
                    </a:lnTo>
                    <a:lnTo>
                      <a:pt x="203" y="445"/>
                    </a:lnTo>
                    <a:lnTo>
                      <a:pt x="207" y="450"/>
                    </a:lnTo>
                    <a:lnTo>
                      <a:pt x="209" y="452"/>
                    </a:lnTo>
                    <a:lnTo>
                      <a:pt x="209" y="454"/>
                    </a:lnTo>
                    <a:lnTo>
                      <a:pt x="209" y="457"/>
                    </a:lnTo>
                    <a:lnTo>
                      <a:pt x="209" y="459"/>
                    </a:lnTo>
                    <a:lnTo>
                      <a:pt x="207" y="465"/>
                    </a:lnTo>
                    <a:lnTo>
                      <a:pt x="206" y="468"/>
                    </a:lnTo>
                    <a:lnTo>
                      <a:pt x="201" y="471"/>
                    </a:lnTo>
                    <a:lnTo>
                      <a:pt x="197" y="472"/>
                    </a:lnTo>
                    <a:lnTo>
                      <a:pt x="195" y="472"/>
                    </a:lnTo>
                    <a:lnTo>
                      <a:pt x="192" y="471"/>
                    </a:lnTo>
                    <a:lnTo>
                      <a:pt x="191" y="469"/>
                    </a:lnTo>
                    <a:lnTo>
                      <a:pt x="188" y="468"/>
                    </a:lnTo>
                    <a:lnTo>
                      <a:pt x="184" y="465"/>
                    </a:lnTo>
                    <a:lnTo>
                      <a:pt x="175" y="459"/>
                    </a:lnTo>
                    <a:lnTo>
                      <a:pt x="160" y="450"/>
                    </a:lnTo>
                    <a:lnTo>
                      <a:pt x="144" y="438"/>
                    </a:lnTo>
                    <a:lnTo>
                      <a:pt x="126" y="424"/>
                    </a:lnTo>
                    <a:lnTo>
                      <a:pt x="105" y="408"/>
                    </a:lnTo>
                    <a:lnTo>
                      <a:pt x="85" y="389"/>
                    </a:lnTo>
                    <a:lnTo>
                      <a:pt x="64" y="368"/>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29" name="Google Shape;629;p18"/>
              <p:cNvSpPr/>
              <p:nvPr/>
            </p:nvSpPr>
            <p:spPr>
              <a:xfrm>
                <a:off x="357" y="5170"/>
                <a:ext cx="8" cy="8"/>
              </a:xfrm>
              <a:custGeom>
                <a:rect b="b" l="l" r="r" t="t"/>
                <a:pathLst>
                  <a:path extrusionOk="0" h="24" w="25">
                    <a:moveTo>
                      <a:pt x="11" y="24"/>
                    </a:moveTo>
                    <a:lnTo>
                      <a:pt x="17" y="22"/>
                    </a:lnTo>
                    <a:lnTo>
                      <a:pt x="20" y="19"/>
                    </a:lnTo>
                    <a:lnTo>
                      <a:pt x="23" y="17"/>
                    </a:lnTo>
                    <a:lnTo>
                      <a:pt x="25" y="12"/>
                    </a:lnTo>
                    <a:lnTo>
                      <a:pt x="23" y="7"/>
                    </a:lnTo>
                    <a:lnTo>
                      <a:pt x="22" y="4"/>
                    </a:lnTo>
                    <a:lnTo>
                      <a:pt x="17" y="1"/>
                    </a:lnTo>
                    <a:lnTo>
                      <a:pt x="13" y="0"/>
                    </a:lnTo>
                    <a:lnTo>
                      <a:pt x="7" y="1"/>
                    </a:lnTo>
                    <a:lnTo>
                      <a:pt x="4" y="3"/>
                    </a:lnTo>
                    <a:lnTo>
                      <a:pt x="1" y="7"/>
                    </a:lnTo>
                    <a:lnTo>
                      <a:pt x="0" y="11"/>
                    </a:lnTo>
                    <a:lnTo>
                      <a:pt x="1" y="17"/>
                    </a:lnTo>
                    <a:lnTo>
                      <a:pt x="4" y="19"/>
                    </a:lnTo>
                    <a:lnTo>
                      <a:pt x="7" y="22"/>
                    </a:lnTo>
                    <a:lnTo>
                      <a:pt x="11"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0" name="Google Shape;630;p18"/>
              <p:cNvSpPr/>
              <p:nvPr/>
            </p:nvSpPr>
            <p:spPr>
              <a:xfrm>
                <a:off x="309" y="5035"/>
                <a:ext cx="8" cy="8"/>
              </a:xfrm>
              <a:custGeom>
                <a:rect b="b" l="l" r="r" t="t"/>
                <a:pathLst>
                  <a:path extrusionOk="0" h="24" w="23">
                    <a:moveTo>
                      <a:pt x="12" y="24"/>
                    </a:moveTo>
                    <a:lnTo>
                      <a:pt x="16" y="23"/>
                    </a:lnTo>
                    <a:lnTo>
                      <a:pt x="20" y="20"/>
                    </a:lnTo>
                    <a:lnTo>
                      <a:pt x="22" y="17"/>
                    </a:lnTo>
                    <a:lnTo>
                      <a:pt x="23" y="13"/>
                    </a:lnTo>
                    <a:lnTo>
                      <a:pt x="23" y="7"/>
                    </a:lnTo>
                    <a:lnTo>
                      <a:pt x="20" y="4"/>
                    </a:lnTo>
                    <a:lnTo>
                      <a:pt x="18" y="2"/>
                    </a:lnTo>
                    <a:lnTo>
                      <a:pt x="12" y="0"/>
                    </a:lnTo>
                    <a:lnTo>
                      <a:pt x="7" y="2"/>
                    </a:lnTo>
                    <a:lnTo>
                      <a:pt x="4" y="3"/>
                    </a:lnTo>
                    <a:lnTo>
                      <a:pt x="2" y="7"/>
                    </a:lnTo>
                    <a:lnTo>
                      <a:pt x="0" y="11"/>
                    </a:lnTo>
                    <a:lnTo>
                      <a:pt x="2" y="17"/>
                    </a:lnTo>
                    <a:lnTo>
                      <a:pt x="3" y="20"/>
                    </a:lnTo>
                    <a:lnTo>
                      <a:pt x="7" y="23"/>
                    </a:lnTo>
                    <a:lnTo>
                      <a:pt x="12"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1" name="Google Shape;631;p18"/>
              <p:cNvSpPr/>
              <p:nvPr/>
            </p:nvSpPr>
            <p:spPr>
              <a:xfrm>
                <a:off x="293" y="5020"/>
                <a:ext cx="39" cy="75"/>
              </a:xfrm>
              <a:custGeom>
                <a:rect b="b" l="l" r="r" t="t"/>
                <a:pathLst>
                  <a:path extrusionOk="0" h="225" w="117">
                    <a:moveTo>
                      <a:pt x="66" y="0"/>
                    </a:moveTo>
                    <a:lnTo>
                      <a:pt x="75" y="1"/>
                    </a:lnTo>
                    <a:lnTo>
                      <a:pt x="83" y="4"/>
                    </a:lnTo>
                    <a:lnTo>
                      <a:pt x="94" y="7"/>
                    </a:lnTo>
                    <a:lnTo>
                      <a:pt x="102" y="14"/>
                    </a:lnTo>
                    <a:lnTo>
                      <a:pt x="110" y="22"/>
                    </a:lnTo>
                    <a:lnTo>
                      <a:pt x="116" y="33"/>
                    </a:lnTo>
                    <a:lnTo>
                      <a:pt x="117" y="50"/>
                    </a:lnTo>
                    <a:lnTo>
                      <a:pt x="116" y="70"/>
                    </a:lnTo>
                    <a:lnTo>
                      <a:pt x="107" y="116"/>
                    </a:lnTo>
                    <a:lnTo>
                      <a:pt x="101" y="158"/>
                    </a:lnTo>
                    <a:lnTo>
                      <a:pt x="97" y="195"/>
                    </a:lnTo>
                    <a:lnTo>
                      <a:pt x="95" y="218"/>
                    </a:lnTo>
                    <a:lnTo>
                      <a:pt x="85" y="221"/>
                    </a:lnTo>
                    <a:lnTo>
                      <a:pt x="72" y="223"/>
                    </a:lnTo>
                    <a:lnTo>
                      <a:pt x="59" y="224"/>
                    </a:lnTo>
                    <a:lnTo>
                      <a:pt x="46" y="225"/>
                    </a:lnTo>
                    <a:lnTo>
                      <a:pt x="31" y="224"/>
                    </a:lnTo>
                    <a:lnTo>
                      <a:pt x="19" y="224"/>
                    </a:lnTo>
                    <a:lnTo>
                      <a:pt x="9" y="223"/>
                    </a:lnTo>
                    <a:lnTo>
                      <a:pt x="0" y="220"/>
                    </a:lnTo>
                    <a:lnTo>
                      <a:pt x="3" y="167"/>
                    </a:lnTo>
                    <a:lnTo>
                      <a:pt x="6" y="112"/>
                    </a:lnTo>
                    <a:lnTo>
                      <a:pt x="9" y="67"/>
                    </a:lnTo>
                    <a:lnTo>
                      <a:pt x="14" y="40"/>
                    </a:lnTo>
                    <a:lnTo>
                      <a:pt x="15" y="33"/>
                    </a:lnTo>
                    <a:lnTo>
                      <a:pt x="18" y="25"/>
                    </a:lnTo>
                    <a:lnTo>
                      <a:pt x="21" y="18"/>
                    </a:lnTo>
                    <a:lnTo>
                      <a:pt x="25" y="11"/>
                    </a:lnTo>
                    <a:lnTo>
                      <a:pt x="31" y="5"/>
                    </a:lnTo>
                    <a:lnTo>
                      <a:pt x="40" y="1"/>
                    </a:lnTo>
                    <a:lnTo>
                      <a:pt x="51" y="0"/>
                    </a:lnTo>
                    <a:lnTo>
                      <a:pt x="66" y="0"/>
                    </a:lnTo>
                    <a:close/>
                  </a:path>
                </a:pathLst>
              </a:custGeom>
              <a:solidFill>
                <a:srgbClr val="3893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2" name="Google Shape;632;p18"/>
              <p:cNvSpPr/>
              <p:nvPr/>
            </p:nvSpPr>
            <p:spPr>
              <a:xfrm>
                <a:off x="303" y="5046"/>
                <a:ext cx="21" cy="20"/>
              </a:xfrm>
              <a:custGeom>
                <a:rect b="b" l="l" r="r" t="t"/>
                <a:pathLst>
                  <a:path extrusionOk="0" h="60" w="63">
                    <a:moveTo>
                      <a:pt x="28" y="52"/>
                    </a:moveTo>
                    <a:lnTo>
                      <a:pt x="22" y="50"/>
                    </a:lnTo>
                    <a:lnTo>
                      <a:pt x="18" y="48"/>
                    </a:lnTo>
                    <a:lnTo>
                      <a:pt x="15" y="45"/>
                    </a:lnTo>
                    <a:lnTo>
                      <a:pt x="12" y="41"/>
                    </a:lnTo>
                    <a:lnTo>
                      <a:pt x="16" y="32"/>
                    </a:lnTo>
                    <a:lnTo>
                      <a:pt x="35" y="34"/>
                    </a:lnTo>
                    <a:lnTo>
                      <a:pt x="45" y="22"/>
                    </a:lnTo>
                    <a:lnTo>
                      <a:pt x="53" y="21"/>
                    </a:lnTo>
                    <a:lnTo>
                      <a:pt x="54" y="24"/>
                    </a:lnTo>
                    <a:lnTo>
                      <a:pt x="54" y="27"/>
                    </a:lnTo>
                    <a:lnTo>
                      <a:pt x="54" y="29"/>
                    </a:lnTo>
                    <a:lnTo>
                      <a:pt x="54" y="32"/>
                    </a:lnTo>
                    <a:lnTo>
                      <a:pt x="51" y="41"/>
                    </a:lnTo>
                    <a:lnTo>
                      <a:pt x="45" y="48"/>
                    </a:lnTo>
                    <a:lnTo>
                      <a:pt x="37" y="50"/>
                    </a:lnTo>
                    <a:lnTo>
                      <a:pt x="28" y="52"/>
                    </a:lnTo>
                    <a:lnTo>
                      <a:pt x="28" y="60"/>
                    </a:lnTo>
                    <a:lnTo>
                      <a:pt x="39" y="59"/>
                    </a:lnTo>
                    <a:lnTo>
                      <a:pt x="50" y="53"/>
                    </a:lnTo>
                    <a:lnTo>
                      <a:pt x="58" y="45"/>
                    </a:lnTo>
                    <a:lnTo>
                      <a:pt x="63" y="34"/>
                    </a:lnTo>
                    <a:lnTo>
                      <a:pt x="61" y="21"/>
                    </a:lnTo>
                    <a:lnTo>
                      <a:pt x="55" y="11"/>
                    </a:lnTo>
                    <a:lnTo>
                      <a:pt x="47" y="4"/>
                    </a:lnTo>
                    <a:lnTo>
                      <a:pt x="35" y="0"/>
                    </a:lnTo>
                    <a:lnTo>
                      <a:pt x="22" y="0"/>
                    </a:lnTo>
                    <a:lnTo>
                      <a:pt x="12" y="6"/>
                    </a:lnTo>
                    <a:lnTo>
                      <a:pt x="5" y="14"/>
                    </a:lnTo>
                    <a:lnTo>
                      <a:pt x="0" y="25"/>
                    </a:lnTo>
                    <a:lnTo>
                      <a:pt x="9" y="27"/>
                    </a:lnTo>
                    <a:lnTo>
                      <a:pt x="12" y="18"/>
                    </a:lnTo>
                    <a:lnTo>
                      <a:pt x="18" y="13"/>
                    </a:lnTo>
                    <a:lnTo>
                      <a:pt x="25" y="8"/>
                    </a:lnTo>
                    <a:lnTo>
                      <a:pt x="34" y="8"/>
                    </a:lnTo>
                    <a:lnTo>
                      <a:pt x="38" y="8"/>
                    </a:lnTo>
                    <a:lnTo>
                      <a:pt x="41" y="10"/>
                    </a:lnTo>
                    <a:lnTo>
                      <a:pt x="44" y="11"/>
                    </a:lnTo>
                    <a:lnTo>
                      <a:pt x="47" y="13"/>
                    </a:lnTo>
                    <a:lnTo>
                      <a:pt x="35" y="14"/>
                    </a:lnTo>
                    <a:lnTo>
                      <a:pt x="32" y="27"/>
                    </a:lnTo>
                    <a:lnTo>
                      <a:pt x="13" y="28"/>
                    </a:lnTo>
                    <a:lnTo>
                      <a:pt x="9" y="36"/>
                    </a:lnTo>
                    <a:lnTo>
                      <a:pt x="9" y="34"/>
                    </a:lnTo>
                    <a:lnTo>
                      <a:pt x="9" y="32"/>
                    </a:lnTo>
                    <a:lnTo>
                      <a:pt x="9" y="29"/>
                    </a:lnTo>
                    <a:lnTo>
                      <a:pt x="9" y="27"/>
                    </a:lnTo>
                    <a:lnTo>
                      <a:pt x="0" y="25"/>
                    </a:lnTo>
                    <a:lnTo>
                      <a:pt x="2" y="38"/>
                    </a:lnTo>
                    <a:lnTo>
                      <a:pt x="7" y="48"/>
                    </a:lnTo>
                    <a:lnTo>
                      <a:pt x="16" y="56"/>
                    </a:lnTo>
                    <a:lnTo>
                      <a:pt x="28" y="60"/>
                    </a:lnTo>
                    <a:lnTo>
                      <a:pt x="28" y="5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633" name="Google Shape;633;p18"/>
            <p:cNvGrpSpPr/>
            <p:nvPr/>
          </p:nvGrpSpPr>
          <p:grpSpPr>
            <a:xfrm>
              <a:off x="4488" y="2904"/>
              <a:ext cx="666" cy="620"/>
              <a:chOff x="2684" y="4218"/>
              <a:chExt cx="666" cy="621"/>
            </a:xfrm>
          </p:grpSpPr>
          <p:sp>
            <p:nvSpPr>
              <p:cNvPr id="634" name="Google Shape;634;p18"/>
              <p:cNvSpPr/>
              <p:nvPr/>
            </p:nvSpPr>
            <p:spPr>
              <a:xfrm>
                <a:off x="3020" y="4533"/>
                <a:ext cx="254" cy="302"/>
              </a:xfrm>
              <a:custGeom>
                <a:rect b="b" l="l" r="r" t="t"/>
                <a:pathLst>
                  <a:path extrusionOk="0" h="905" w="761">
                    <a:moveTo>
                      <a:pt x="612" y="65"/>
                    </a:moveTo>
                    <a:lnTo>
                      <a:pt x="584" y="52"/>
                    </a:lnTo>
                    <a:lnTo>
                      <a:pt x="555" y="44"/>
                    </a:lnTo>
                    <a:lnTo>
                      <a:pt x="526" y="41"/>
                    </a:lnTo>
                    <a:lnTo>
                      <a:pt x="494" y="41"/>
                    </a:lnTo>
                    <a:lnTo>
                      <a:pt x="462" y="46"/>
                    </a:lnTo>
                    <a:lnTo>
                      <a:pt x="430" y="55"/>
                    </a:lnTo>
                    <a:lnTo>
                      <a:pt x="397" y="67"/>
                    </a:lnTo>
                    <a:lnTo>
                      <a:pt x="365" y="83"/>
                    </a:lnTo>
                    <a:lnTo>
                      <a:pt x="331" y="103"/>
                    </a:lnTo>
                    <a:lnTo>
                      <a:pt x="299" y="125"/>
                    </a:lnTo>
                    <a:lnTo>
                      <a:pt x="269" y="150"/>
                    </a:lnTo>
                    <a:lnTo>
                      <a:pt x="238" y="178"/>
                    </a:lnTo>
                    <a:lnTo>
                      <a:pt x="208" y="209"/>
                    </a:lnTo>
                    <a:lnTo>
                      <a:pt x="180" y="243"/>
                    </a:lnTo>
                    <a:lnTo>
                      <a:pt x="154" y="278"/>
                    </a:lnTo>
                    <a:lnTo>
                      <a:pt x="129" y="316"/>
                    </a:lnTo>
                    <a:lnTo>
                      <a:pt x="122" y="328"/>
                    </a:lnTo>
                    <a:lnTo>
                      <a:pt x="114" y="341"/>
                    </a:lnTo>
                    <a:lnTo>
                      <a:pt x="107" y="354"/>
                    </a:lnTo>
                    <a:lnTo>
                      <a:pt x="101" y="368"/>
                    </a:lnTo>
                    <a:lnTo>
                      <a:pt x="94" y="380"/>
                    </a:lnTo>
                    <a:lnTo>
                      <a:pt x="88" y="393"/>
                    </a:lnTo>
                    <a:lnTo>
                      <a:pt x="84" y="407"/>
                    </a:lnTo>
                    <a:lnTo>
                      <a:pt x="78" y="420"/>
                    </a:lnTo>
                    <a:lnTo>
                      <a:pt x="74" y="432"/>
                    </a:lnTo>
                    <a:lnTo>
                      <a:pt x="69" y="443"/>
                    </a:lnTo>
                    <a:lnTo>
                      <a:pt x="65" y="456"/>
                    </a:lnTo>
                    <a:lnTo>
                      <a:pt x="62" y="469"/>
                    </a:lnTo>
                    <a:lnTo>
                      <a:pt x="61" y="476"/>
                    </a:lnTo>
                    <a:lnTo>
                      <a:pt x="58" y="483"/>
                    </a:lnTo>
                    <a:lnTo>
                      <a:pt x="56" y="491"/>
                    </a:lnTo>
                    <a:lnTo>
                      <a:pt x="55" y="498"/>
                    </a:lnTo>
                    <a:lnTo>
                      <a:pt x="53" y="501"/>
                    </a:lnTo>
                    <a:lnTo>
                      <a:pt x="53" y="502"/>
                    </a:lnTo>
                    <a:lnTo>
                      <a:pt x="52" y="505"/>
                    </a:lnTo>
                    <a:lnTo>
                      <a:pt x="52" y="508"/>
                    </a:lnTo>
                    <a:lnTo>
                      <a:pt x="50" y="515"/>
                    </a:lnTo>
                    <a:lnTo>
                      <a:pt x="49" y="522"/>
                    </a:lnTo>
                    <a:lnTo>
                      <a:pt x="48" y="529"/>
                    </a:lnTo>
                    <a:lnTo>
                      <a:pt x="46" y="536"/>
                    </a:lnTo>
                    <a:lnTo>
                      <a:pt x="43" y="563"/>
                    </a:lnTo>
                    <a:lnTo>
                      <a:pt x="40" y="591"/>
                    </a:lnTo>
                    <a:lnTo>
                      <a:pt x="40" y="617"/>
                    </a:lnTo>
                    <a:lnTo>
                      <a:pt x="42" y="643"/>
                    </a:lnTo>
                    <a:lnTo>
                      <a:pt x="45" y="675"/>
                    </a:lnTo>
                    <a:lnTo>
                      <a:pt x="52" y="704"/>
                    </a:lnTo>
                    <a:lnTo>
                      <a:pt x="61" y="734"/>
                    </a:lnTo>
                    <a:lnTo>
                      <a:pt x="74" y="761"/>
                    </a:lnTo>
                    <a:lnTo>
                      <a:pt x="88" y="784"/>
                    </a:lnTo>
                    <a:lnTo>
                      <a:pt x="106" y="805"/>
                    </a:lnTo>
                    <a:lnTo>
                      <a:pt x="128" y="825"/>
                    </a:lnTo>
                    <a:lnTo>
                      <a:pt x="151" y="841"/>
                    </a:lnTo>
                    <a:lnTo>
                      <a:pt x="179" y="853"/>
                    </a:lnTo>
                    <a:lnTo>
                      <a:pt x="206" y="862"/>
                    </a:lnTo>
                    <a:lnTo>
                      <a:pt x="237" y="864"/>
                    </a:lnTo>
                    <a:lnTo>
                      <a:pt x="267" y="864"/>
                    </a:lnTo>
                    <a:lnTo>
                      <a:pt x="299" y="860"/>
                    </a:lnTo>
                    <a:lnTo>
                      <a:pt x="331" y="853"/>
                    </a:lnTo>
                    <a:lnTo>
                      <a:pt x="363" y="841"/>
                    </a:lnTo>
                    <a:lnTo>
                      <a:pt x="395" y="825"/>
                    </a:lnTo>
                    <a:lnTo>
                      <a:pt x="427" y="807"/>
                    </a:lnTo>
                    <a:lnTo>
                      <a:pt x="459" y="786"/>
                    </a:lnTo>
                    <a:lnTo>
                      <a:pt x="490" y="761"/>
                    </a:lnTo>
                    <a:lnTo>
                      <a:pt x="520" y="733"/>
                    </a:lnTo>
                    <a:lnTo>
                      <a:pt x="550" y="703"/>
                    </a:lnTo>
                    <a:lnTo>
                      <a:pt x="577" y="669"/>
                    </a:lnTo>
                    <a:lnTo>
                      <a:pt x="603" y="634"/>
                    </a:lnTo>
                    <a:lnTo>
                      <a:pt x="628" y="596"/>
                    </a:lnTo>
                    <a:lnTo>
                      <a:pt x="669" y="516"/>
                    </a:lnTo>
                    <a:lnTo>
                      <a:pt x="698" y="436"/>
                    </a:lnTo>
                    <a:lnTo>
                      <a:pt x="715" y="358"/>
                    </a:lnTo>
                    <a:lnTo>
                      <a:pt x="721" y="282"/>
                    </a:lnTo>
                    <a:lnTo>
                      <a:pt x="713" y="212"/>
                    </a:lnTo>
                    <a:lnTo>
                      <a:pt x="692" y="152"/>
                    </a:lnTo>
                    <a:lnTo>
                      <a:pt x="659" y="101"/>
                    </a:lnTo>
                    <a:lnTo>
                      <a:pt x="612" y="65"/>
                    </a:lnTo>
                    <a:lnTo>
                      <a:pt x="637" y="27"/>
                    </a:lnTo>
                    <a:lnTo>
                      <a:pt x="689" y="67"/>
                    </a:lnTo>
                    <a:lnTo>
                      <a:pt x="727" y="124"/>
                    </a:lnTo>
                    <a:lnTo>
                      <a:pt x="750" y="192"/>
                    </a:lnTo>
                    <a:lnTo>
                      <a:pt x="761" y="269"/>
                    </a:lnTo>
                    <a:lnTo>
                      <a:pt x="756" y="354"/>
                    </a:lnTo>
                    <a:lnTo>
                      <a:pt x="739" y="442"/>
                    </a:lnTo>
                    <a:lnTo>
                      <a:pt x="707" y="530"/>
                    </a:lnTo>
                    <a:lnTo>
                      <a:pt x="662" y="619"/>
                    </a:lnTo>
                    <a:lnTo>
                      <a:pt x="634" y="661"/>
                    </a:lnTo>
                    <a:lnTo>
                      <a:pt x="605" y="700"/>
                    </a:lnTo>
                    <a:lnTo>
                      <a:pt x="574" y="735"/>
                    </a:lnTo>
                    <a:lnTo>
                      <a:pt x="541" y="769"/>
                    </a:lnTo>
                    <a:lnTo>
                      <a:pt x="507" y="798"/>
                    </a:lnTo>
                    <a:lnTo>
                      <a:pt x="472" y="825"/>
                    </a:lnTo>
                    <a:lnTo>
                      <a:pt x="436" y="848"/>
                    </a:lnTo>
                    <a:lnTo>
                      <a:pt x="401" y="867"/>
                    </a:lnTo>
                    <a:lnTo>
                      <a:pt x="365" y="883"/>
                    </a:lnTo>
                    <a:lnTo>
                      <a:pt x="328" y="894"/>
                    </a:lnTo>
                    <a:lnTo>
                      <a:pt x="292" y="902"/>
                    </a:lnTo>
                    <a:lnTo>
                      <a:pt x="257" y="905"/>
                    </a:lnTo>
                    <a:lnTo>
                      <a:pt x="222" y="905"/>
                    </a:lnTo>
                    <a:lnTo>
                      <a:pt x="189" y="899"/>
                    </a:lnTo>
                    <a:lnTo>
                      <a:pt x="157" y="890"/>
                    </a:lnTo>
                    <a:lnTo>
                      <a:pt x="126" y="876"/>
                    </a:lnTo>
                    <a:lnTo>
                      <a:pt x="74" y="835"/>
                    </a:lnTo>
                    <a:lnTo>
                      <a:pt x="36" y="782"/>
                    </a:lnTo>
                    <a:lnTo>
                      <a:pt x="11" y="716"/>
                    </a:lnTo>
                    <a:lnTo>
                      <a:pt x="0" y="641"/>
                    </a:lnTo>
                    <a:lnTo>
                      <a:pt x="1" y="560"/>
                    </a:lnTo>
                    <a:lnTo>
                      <a:pt x="17" y="476"/>
                    </a:lnTo>
                    <a:lnTo>
                      <a:pt x="48" y="387"/>
                    </a:lnTo>
                    <a:lnTo>
                      <a:pt x="93" y="300"/>
                    </a:lnTo>
                    <a:lnTo>
                      <a:pt x="120" y="258"/>
                    </a:lnTo>
                    <a:lnTo>
                      <a:pt x="149" y="219"/>
                    </a:lnTo>
                    <a:lnTo>
                      <a:pt x="181" y="183"/>
                    </a:lnTo>
                    <a:lnTo>
                      <a:pt x="213" y="149"/>
                    </a:lnTo>
                    <a:lnTo>
                      <a:pt x="248" y="118"/>
                    </a:lnTo>
                    <a:lnTo>
                      <a:pt x="285" y="90"/>
                    </a:lnTo>
                    <a:lnTo>
                      <a:pt x="321" y="66"/>
                    </a:lnTo>
                    <a:lnTo>
                      <a:pt x="357" y="45"/>
                    </a:lnTo>
                    <a:lnTo>
                      <a:pt x="395" y="28"/>
                    </a:lnTo>
                    <a:lnTo>
                      <a:pt x="432" y="14"/>
                    </a:lnTo>
                    <a:lnTo>
                      <a:pt x="470" y="6"/>
                    </a:lnTo>
                    <a:lnTo>
                      <a:pt x="504" y="0"/>
                    </a:lnTo>
                    <a:lnTo>
                      <a:pt x="541" y="0"/>
                    </a:lnTo>
                    <a:lnTo>
                      <a:pt x="574" y="4"/>
                    </a:lnTo>
                    <a:lnTo>
                      <a:pt x="606" y="13"/>
                    </a:lnTo>
                    <a:lnTo>
                      <a:pt x="637" y="27"/>
                    </a:lnTo>
                    <a:lnTo>
                      <a:pt x="612" y="6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5" name="Google Shape;635;p18"/>
              <p:cNvSpPr/>
              <p:nvPr/>
            </p:nvSpPr>
            <p:spPr>
              <a:xfrm>
                <a:off x="2684" y="4538"/>
                <a:ext cx="254" cy="301"/>
              </a:xfrm>
              <a:custGeom>
                <a:rect b="b" l="l" r="r" t="t"/>
                <a:pathLst>
                  <a:path extrusionOk="0" h="903" w="763">
                    <a:moveTo>
                      <a:pt x="616" y="63"/>
                    </a:moveTo>
                    <a:lnTo>
                      <a:pt x="588" y="50"/>
                    </a:lnTo>
                    <a:lnTo>
                      <a:pt x="559" y="43"/>
                    </a:lnTo>
                    <a:lnTo>
                      <a:pt x="530" y="39"/>
                    </a:lnTo>
                    <a:lnTo>
                      <a:pt x="498" y="40"/>
                    </a:lnTo>
                    <a:lnTo>
                      <a:pt x="466" y="44"/>
                    </a:lnTo>
                    <a:lnTo>
                      <a:pt x="434" y="53"/>
                    </a:lnTo>
                    <a:lnTo>
                      <a:pt x="400" y="65"/>
                    </a:lnTo>
                    <a:lnTo>
                      <a:pt x="368" y="81"/>
                    </a:lnTo>
                    <a:lnTo>
                      <a:pt x="335" y="101"/>
                    </a:lnTo>
                    <a:lnTo>
                      <a:pt x="303" y="123"/>
                    </a:lnTo>
                    <a:lnTo>
                      <a:pt x="272" y="148"/>
                    </a:lnTo>
                    <a:lnTo>
                      <a:pt x="242" y="176"/>
                    </a:lnTo>
                    <a:lnTo>
                      <a:pt x="211" y="207"/>
                    </a:lnTo>
                    <a:lnTo>
                      <a:pt x="184" y="241"/>
                    </a:lnTo>
                    <a:lnTo>
                      <a:pt x="157" y="276"/>
                    </a:lnTo>
                    <a:lnTo>
                      <a:pt x="133" y="314"/>
                    </a:lnTo>
                    <a:lnTo>
                      <a:pt x="92" y="392"/>
                    </a:lnTo>
                    <a:lnTo>
                      <a:pt x="63" y="472"/>
                    </a:lnTo>
                    <a:lnTo>
                      <a:pt x="47" y="551"/>
                    </a:lnTo>
                    <a:lnTo>
                      <a:pt x="44" y="624"/>
                    </a:lnTo>
                    <a:lnTo>
                      <a:pt x="53" y="693"/>
                    </a:lnTo>
                    <a:lnTo>
                      <a:pt x="74" y="753"/>
                    </a:lnTo>
                    <a:lnTo>
                      <a:pt x="108" y="802"/>
                    </a:lnTo>
                    <a:lnTo>
                      <a:pt x="154" y="839"/>
                    </a:lnTo>
                    <a:lnTo>
                      <a:pt x="182" y="851"/>
                    </a:lnTo>
                    <a:lnTo>
                      <a:pt x="210" y="860"/>
                    </a:lnTo>
                    <a:lnTo>
                      <a:pt x="240" y="864"/>
                    </a:lnTo>
                    <a:lnTo>
                      <a:pt x="271" y="864"/>
                    </a:lnTo>
                    <a:lnTo>
                      <a:pt x="303" y="860"/>
                    </a:lnTo>
                    <a:lnTo>
                      <a:pt x="335" y="851"/>
                    </a:lnTo>
                    <a:lnTo>
                      <a:pt x="367" y="840"/>
                    </a:lnTo>
                    <a:lnTo>
                      <a:pt x="399" y="825"/>
                    </a:lnTo>
                    <a:lnTo>
                      <a:pt x="431" y="806"/>
                    </a:lnTo>
                    <a:lnTo>
                      <a:pt x="463" y="784"/>
                    </a:lnTo>
                    <a:lnTo>
                      <a:pt x="493" y="759"/>
                    </a:lnTo>
                    <a:lnTo>
                      <a:pt x="524" y="732"/>
                    </a:lnTo>
                    <a:lnTo>
                      <a:pt x="553" y="701"/>
                    </a:lnTo>
                    <a:lnTo>
                      <a:pt x="581" y="667"/>
                    </a:lnTo>
                    <a:lnTo>
                      <a:pt x="607" y="632"/>
                    </a:lnTo>
                    <a:lnTo>
                      <a:pt x="632" y="594"/>
                    </a:lnTo>
                    <a:lnTo>
                      <a:pt x="672" y="516"/>
                    </a:lnTo>
                    <a:lnTo>
                      <a:pt x="702" y="436"/>
                    </a:lnTo>
                    <a:lnTo>
                      <a:pt x="719" y="356"/>
                    </a:lnTo>
                    <a:lnTo>
                      <a:pt x="723" y="280"/>
                    </a:lnTo>
                    <a:lnTo>
                      <a:pt x="716" y="211"/>
                    </a:lnTo>
                    <a:lnTo>
                      <a:pt x="696" y="150"/>
                    </a:lnTo>
                    <a:lnTo>
                      <a:pt x="662" y="99"/>
                    </a:lnTo>
                    <a:lnTo>
                      <a:pt x="616" y="63"/>
                    </a:lnTo>
                    <a:lnTo>
                      <a:pt x="639" y="26"/>
                    </a:lnTo>
                    <a:lnTo>
                      <a:pt x="691" y="67"/>
                    </a:lnTo>
                    <a:lnTo>
                      <a:pt x="729" y="122"/>
                    </a:lnTo>
                    <a:lnTo>
                      <a:pt x="752" y="190"/>
                    </a:lnTo>
                    <a:lnTo>
                      <a:pt x="763" y="268"/>
                    </a:lnTo>
                    <a:lnTo>
                      <a:pt x="758" y="352"/>
                    </a:lnTo>
                    <a:lnTo>
                      <a:pt x="741" y="440"/>
                    </a:lnTo>
                    <a:lnTo>
                      <a:pt x="709" y="528"/>
                    </a:lnTo>
                    <a:lnTo>
                      <a:pt x="664" y="617"/>
                    </a:lnTo>
                    <a:lnTo>
                      <a:pt x="636" y="659"/>
                    </a:lnTo>
                    <a:lnTo>
                      <a:pt x="607" y="698"/>
                    </a:lnTo>
                    <a:lnTo>
                      <a:pt x="576" y="733"/>
                    </a:lnTo>
                    <a:lnTo>
                      <a:pt x="544" y="767"/>
                    </a:lnTo>
                    <a:lnTo>
                      <a:pt x="509" y="796"/>
                    </a:lnTo>
                    <a:lnTo>
                      <a:pt x="475" y="823"/>
                    </a:lnTo>
                    <a:lnTo>
                      <a:pt x="440" y="846"/>
                    </a:lnTo>
                    <a:lnTo>
                      <a:pt x="403" y="865"/>
                    </a:lnTo>
                    <a:lnTo>
                      <a:pt x="367" y="881"/>
                    </a:lnTo>
                    <a:lnTo>
                      <a:pt x="330" y="892"/>
                    </a:lnTo>
                    <a:lnTo>
                      <a:pt x="294" y="900"/>
                    </a:lnTo>
                    <a:lnTo>
                      <a:pt x="259" y="903"/>
                    </a:lnTo>
                    <a:lnTo>
                      <a:pt x="224" y="903"/>
                    </a:lnTo>
                    <a:lnTo>
                      <a:pt x="191" y="899"/>
                    </a:lnTo>
                    <a:lnTo>
                      <a:pt x="159" y="889"/>
                    </a:lnTo>
                    <a:lnTo>
                      <a:pt x="128" y="875"/>
                    </a:lnTo>
                    <a:lnTo>
                      <a:pt x="76" y="834"/>
                    </a:lnTo>
                    <a:lnTo>
                      <a:pt x="37" y="780"/>
                    </a:lnTo>
                    <a:lnTo>
                      <a:pt x="12" y="715"/>
                    </a:lnTo>
                    <a:lnTo>
                      <a:pt x="0" y="639"/>
                    </a:lnTo>
                    <a:lnTo>
                      <a:pt x="3" y="559"/>
                    </a:lnTo>
                    <a:lnTo>
                      <a:pt x="19" y="474"/>
                    </a:lnTo>
                    <a:lnTo>
                      <a:pt x="50" y="385"/>
                    </a:lnTo>
                    <a:lnTo>
                      <a:pt x="95" y="298"/>
                    </a:lnTo>
                    <a:lnTo>
                      <a:pt x="122" y="256"/>
                    </a:lnTo>
                    <a:lnTo>
                      <a:pt x="151" y="217"/>
                    </a:lnTo>
                    <a:lnTo>
                      <a:pt x="184" y="181"/>
                    </a:lnTo>
                    <a:lnTo>
                      <a:pt x="217" y="147"/>
                    </a:lnTo>
                    <a:lnTo>
                      <a:pt x="252" y="116"/>
                    </a:lnTo>
                    <a:lnTo>
                      <a:pt x="287" y="88"/>
                    </a:lnTo>
                    <a:lnTo>
                      <a:pt x="323" y="64"/>
                    </a:lnTo>
                    <a:lnTo>
                      <a:pt x="361" y="43"/>
                    </a:lnTo>
                    <a:lnTo>
                      <a:pt x="397" y="26"/>
                    </a:lnTo>
                    <a:lnTo>
                      <a:pt x="435" y="14"/>
                    </a:lnTo>
                    <a:lnTo>
                      <a:pt x="472" y="4"/>
                    </a:lnTo>
                    <a:lnTo>
                      <a:pt x="508" y="0"/>
                    </a:lnTo>
                    <a:lnTo>
                      <a:pt x="543" y="0"/>
                    </a:lnTo>
                    <a:lnTo>
                      <a:pt x="576" y="4"/>
                    </a:lnTo>
                    <a:lnTo>
                      <a:pt x="608" y="12"/>
                    </a:lnTo>
                    <a:lnTo>
                      <a:pt x="639" y="26"/>
                    </a:lnTo>
                    <a:lnTo>
                      <a:pt x="616" y="6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6" name="Google Shape;636;p18"/>
              <p:cNvSpPr/>
              <p:nvPr/>
            </p:nvSpPr>
            <p:spPr>
              <a:xfrm>
                <a:off x="2961" y="4477"/>
                <a:ext cx="173" cy="61"/>
              </a:xfrm>
              <a:custGeom>
                <a:rect b="b" l="l" r="r" t="t"/>
                <a:pathLst>
                  <a:path extrusionOk="0" h="182" w="519">
                    <a:moveTo>
                      <a:pt x="439" y="45"/>
                    </a:moveTo>
                    <a:lnTo>
                      <a:pt x="418" y="88"/>
                    </a:lnTo>
                    <a:lnTo>
                      <a:pt x="418" y="102"/>
                    </a:lnTo>
                    <a:lnTo>
                      <a:pt x="416" y="126"/>
                    </a:lnTo>
                    <a:lnTo>
                      <a:pt x="413" y="155"/>
                    </a:lnTo>
                    <a:lnTo>
                      <a:pt x="413" y="182"/>
                    </a:lnTo>
                    <a:lnTo>
                      <a:pt x="418" y="165"/>
                    </a:lnTo>
                    <a:lnTo>
                      <a:pt x="426" y="144"/>
                    </a:lnTo>
                    <a:lnTo>
                      <a:pt x="437" y="122"/>
                    </a:lnTo>
                    <a:lnTo>
                      <a:pt x="447" y="106"/>
                    </a:lnTo>
                    <a:lnTo>
                      <a:pt x="466" y="76"/>
                    </a:lnTo>
                    <a:lnTo>
                      <a:pt x="483" y="46"/>
                    </a:lnTo>
                    <a:lnTo>
                      <a:pt x="512" y="33"/>
                    </a:lnTo>
                    <a:lnTo>
                      <a:pt x="517" y="29"/>
                    </a:lnTo>
                    <a:lnTo>
                      <a:pt x="519" y="19"/>
                    </a:lnTo>
                    <a:lnTo>
                      <a:pt x="518" y="8"/>
                    </a:lnTo>
                    <a:lnTo>
                      <a:pt x="517" y="0"/>
                    </a:lnTo>
                    <a:lnTo>
                      <a:pt x="409" y="1"/>
                    </a:lnTo>
                    <a:lnTo>
                      <a:pt x="185" y="5"/>
                    </a:lnTo>
                    <a:lnTo>
                      <a:pt x="160" y="5"/>
                    </a:lnTo>
                    <a:lnTo>
                      <a:pt x="9" y="8"/>
                    </a:lnTo>
                    <a:lnTo>
                      <a:pt x="0" y="50"/>
                    </a:lnTo>
                    <a:lnTo>
                      <a:pt x="114" y="50"/>
                    </a:lnTo>
                    <a:lnTo>
                      <a:pt x="132" y="50"/>
                    </a:lnTo>
                    <a:lnTo>
                      <a:pt x="409" y="45"/>
                    </a:lnTo>
                    <a:lnTo>
                      <a:pt x="439" y="4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7" name="Google Shape;637;p18"/>
              <p:cNvSpPr/>
              <p:nvPr/>
            </p:nvSpPr>
            <p:spPr>
              <a:xfrm>
                <a:off x="2792" y="4428"/>
                <a:ext cx="383" cy="337"/>
              </a:xfrm>
              <a:custGeom>
                <a:rect b="b" l="l" r="r" t="t"/>
                <a:pathLst>
                  <a:path extrusionOk="0" h="1011" w="1150">
                    <a:moveTo>
                      <a:pt x="559" y="735"/>
                    </a:moveTo>
                    <a:lnTo>
                      <a:pt x="588" y="797"/>
                    </a:lnTo>
                    <a:lnTo>
                      <a:pt x="584" y="801"/>
                    </a:lnTo>
                    <a:lnTo>
                      <a:pt x="572" y="812"/>
                    </a:lnTo>
                    <a:lnTo>
                      <a:pt x="559" y="828"/>
                    </a:lnTo>
                    <a:lnTo>
                      <a:pt x="549" y="840"/>
                    </a:lnTo>
                    <a:lnTo>
                      <a:pt x="544" y="847"/>
                    </a:lnTo>
                    <a:lnTo>
                      <a:pt x="537" y="854"/>
                    </a:lnTo>
                    <a:lnTo>
                      <a:pt x="528" y="864"/>
                    </a:lnTo>
                    <a:lnTo>
                      <a:pt x="520" y="874"/>
                    </a:lnTo>
                    <a:lnTo>
                      <a:pt x="509" y="884"/>
                    </a:lnTo>
                    <a:lnTo>
                      <a:pt x="499" y="894"/>
                    </a:lnTo>
                    <a:lnTo>
                      <a:pt x="491" y="902"/>
                    </a:lnTo>
                    <a:lnTo>
                      <a:pt x="482" y="908"/>
                    </a:lnTo>
                    <a:lnTo>
                      <a:pt x="461" y="926"/>
                    </a:lnTo>
                    <a:lnTo>
                      <a:pt x="448" y="941"/>
                    </a:lnTo>
                    <a:lnTo>
                      <a:pt x="438" y="957"/>
                    </a:lnTo>
                    <a:lnTo>
                      <a:pt x="432" y="969"/>
                    </a:lnTo>
                    <a:lnTo>
                      <a:pt x="432" y="978"/>
                    </a:lnTo>
                    <a:lnTo>
                      <a:pt x="437" y="982"/>
                    </a:lnTo>
                    <a:lnTo>
                      <a:pt x="447" y="988"/>
                    </a:lnTo>
                    <a:lnTo>
                      <a:pt x="459" y="995"/>
                    </a:lnTo>
                    <a:lnTo>
                      <a:pt x="473" y="1002"/>
                    </a:lnTo>
                    <a:lnTo>
                      <a:pt x="488" y="1007"/>
                    </a:lnTo>
                    <a:lnTo>
                      <a:pt x="502" y="1011"/>
                    </a:lnTo>
                    <a:lnTo>
                      <a:pt x="517" y="1011"/>
                    </a:lnTo>
                    <a:lnTo>
                      <a:pt x="530" y="1007"/>
                    </a:lnTo>
                    <a:lnTo>
                      <a:pt x="539" y="1003"/>
                    </a:lnTo>
                    <a:lnTo>
                      <a:pt x="547" y="997"/>
                    </a:lnTo>
                    <a:lnTo>
                      <a:pt x="556" y="993"/>
                    </a:lnTo>
                    <a:lnTo>
                      <a:pt x="566" y="988"/>
                    </a:lnTo>
                    <a:lnTo>
                      <a:pt x="601" y="965"/>
                    </a:lnTo>
                    <a:lnTo>
                      <a:pt x="610" y="960"/>
                    </a:lnTo>
                    <a:lnTo>
                      <a:pt x="619" y="955"/>
                    </a:lnTo>
                    <a:lnTo>
                      <a:pt x="624" y="952"/>
                    </a:lnTo>
                    <a:lnTo>
                      <a:pt x="627" y="951"/>
                    </a:lnTo>
                    <a:lnTo>
                      <a:pt x="629" y="940"/>
                    </a:lnTo>
                    <a:lnTo>
                      <a:pt x="636" y="934"/>
                    </a:lnTo>
                    <a:lnTo>
                      <a:pt x="642" y="930"/>
                    </a:lnTo>
                    <a:lnTo>
                      <a:pt x="648" y="927"/>
                    </a:lnTo>
                    <a:lnTo>
                      <a:pt x="654" y="923"/>
                    </a:lnTo>
                    <a:lnTo>
                      <a:pt x="658" y="920"/>
                    </a:lnTo>
                    <a:lnTo>
                      <a:pt x="664" y="919"/>
                    </a:lnTo>
                    <a:lnTo>
                      <a:pt x="668" y="916"/>
                    </a:lnTo>
                    <a:lnTo>
                      <a:pt x="674" y="915"/>
                    </a:lnTo>
                    <a:lnTo>
                      <a:pt x="690" y="917"/>
                    </a:lnTo>
                    <a:lnTo>
                      <a:pt x="700" y="916"/>
                    </a:lnTo>
                    <a:lnTo>
                      <a:pt x="707" y="909"/>
                    </a:lnTo>
                    <a:lnTo>
                      <a:pt x="713" y="899"/>
                    </a:lnTo>
                    <a:lnTo>
                      <a:pt x="715" y="889"/>
                    </a:lnTo>
                    <a:lnTo>
                      <a:pt x="713" y="878"/>
                    </a:lnTo>
                    <a:lnTo>
                      <a:pt x="712" y="868"/>
                    </a:lnTo>
                    <a:lnTo>
                      <a:pt x="707" y="861"/>
                    </a:lnTo>
                    <a:lnTo>
                      <a:pt x="729" y="850"/>
                    </a:lnTo>
                    <a:lnTo>
                      <a:pt x="984" y="816"/>
                    </a:lnTo>
                    <a:lnTo>
                      <a:pt x="1016" y="902"/>
                    </a:lnTo>
                    <a:lnTo>
                      <a:pt x="1004" y="905"/>
                    </a:lnTo>
                    <a:lnTo>
                      <a:pt x="995" y="912"/>
                    </a:lnTo>
                    <a:lnTo>
                      <a:pt x="991" y="922"/>
                    </a:lnTo>
                    <a:lnTo>
                      <a:pt x="990" y="931"/>
                    </a:lnTo>
                    <a:lnTo>
                      <a:pt x="601" y="965"/>
                    </a:lnTo>
                    <a:lnTo>
                      <a:pt x="566" y="988"/>
                    </a:lnTo>
                    <a:lnTo>
                      <a:pt x="579" y="986"/>
                    </a:lnTo>
                    <a:lnTo>
                      <a:pt x="598" y="985"/>
                    </a:lnTo>
                    <a:lnTo>
                      <a:pt x="623" y="982"/>
                    </a:lnTo>
                    <a:lnTo>
                      <a:pt x="652" y="979"/>
                    </a:lnTo>
                    <a:lnTo>
                      <a:pt x="683" y="978"/>
                    </a:lnTo>
                    <a:lnTo>
                      <a:pt x="718" y="975"/>
                    </a:lnTo>
                    <a:lnTo>
                      <a:pt x="754" y="972"/>
                    </a:lnTo>
                    <a:lnTo>
                      <a:pt x="790" y="969"/>
                    </a:lnTo>
                    <a:lnTo>
                      <a:pt x="827" y="967"/>
                    </a:lnTo>
                    <a:lnTo>
                      <a:pt x="863" y="964"/>
                    </a:lnTo>
                    <a:lnTo>
                      <a:pt x="898" y="961"/>
                    </a:lnTo>
                    <a:lnTo>
                      <a:pt x="930" y="958"/>
                    </a:lnTo>
                    <a:lnTo>
                      <a:pt x="959" y="955"/>
                    </a:lnTo>
                    <a:lnTo>
                      <a:pt x="982" y="954"/>
                    </a:lnTo>
                    <a:lnTo>
                      <a:pt x="1003" y="952"/>
                    </a:lnTo>
                    <a:lnTo>
                      <a:pt x="1016" y="951"/>
                    </a:lnTo>
                    <a:lnTo>
                      <a:pt x="1025" y="950"/>
                    </a:lnTo>
                    <a:lnTo>
                      <a:pt x="1033" y="944"/>
                    </a:lnTo>
                    <a:lnTo>
                      <a:pt x="1039" y="936"/>
                    </a:lnTo>
                    <a:lnTo>
                      <a:pt x="1041" y="927"/>
                    </a:lnTo>
                    <a:lnTo>
                      <a:pt x="1016" y="867"/>
                    </a:lnTo>
                    <a:lnTo>
                      <a:pt x="1036" y="833"/>
                    </a:lnTo>
                    <a:lnTo>
                      <a:pt x="1033" y="808"/>
                    </a:lnTo>
                    <a:lnTo>
                      <a:pt x="1097" y="798"/>
                    </a:lnTo>
                    <a:lnTo>
                      <a:pt x="1102" y="802"/>
                    </a:lnTo>
                    <a:lnTo>
                      <a:pt x="1107" y="807"/>
                    </a:lnTo>
                    <a:lnTo>
                      <a:pt x="1113" y="808"/>
                    </a:lnTo>
                    <a:lnTo>
                      <a:pt x="1121" y="809"/>
                    </a:lnTo>
                    <a:lnTo>
                      <a:pt x="1132" y="807"/>
                    </a:lnTo>
                    <a:lnTo>
                      <a:pt x="1141" y="801"/>
                    </a:lnTo>
                    <a:lnTo>
                      <a:pt x="1147" y="791"/>
                    </a:lnTo>
                    <a:lnTo>
                      <a:pt x="1150" y="780"/>
                    </a:lnTo>
                    <a:lnTo>
                      <a:pt x="1150" y="774"/>
                    </a:lnTo>
                    <a:lnTo>
                      <a:pt x="1148" y="769"/>
                    </a:lnTo>
                    <a:lnTo>
                      <a:pt x="1145" y="763"/>
                    </a:lnTo>
                    <a:lnTo>
                      <a:pt x="1141" y="759"/>
                    </a:lnTo>
                    <a:lnTo>
                      <a:pt x="1020" y="179"/>
                    </a:lnTo>
                    <a:lnTo>
                      <a:pt x="991" y="192"/>
                    </a:lnTo>
                    <a:lnTo>
                      <a:pt x="1110" y="753"/>
                    </a:lnTo>
                    <a:lnTo>
                      <a:pt x="1102" y="757"/>
                    </a:lnTo>
                    <a:lnTo>
                      <a:pt x="1096" y="763"/>
                    </a:lnTo>
                    <a:lnTo>
                      <a:pt x="1091" y="772"/>
                    </a:lnTo>
                    <a:lnTo>
                      <a:pt x="1090" y="780"/>
                    </a:lnTo>
                    <a:lnTo>
                      <a:pt x="1049" y="783"/>
                    </a:lnTo>
                    <a:lnTo>
                      <a:pt x="1049" y="772"/>
                    </a:lnTo>
                    <a:lnTo>
                      <a:pt x="1061" y="760"/>
                    </a:lnTo>
                    <a:lnTo>
                      <a:pt x="1067" y="749"/>
                    </a:lnTo>
                    <a:lnTo>
                      <a:pt x="1068" y="735"/>
                    </a:lnTo>
                    <a:lnTo>
                      <a:pt x="1065" y="722"/>
                    </a:lnTo>
                    <a:lnTo>
                      <a:pt x="1059" y="711"/>
                    </a:lnTo>
                    <a:lnTo>
                      <a:pt x="1052" y="701"/>
                    </a:lnTo>
                    <a:lnTo>
                      <a:pt x="1042" y="696"/>
                    </a:lnTo>
                    <a:lnTo>
                      <a:pt x="1030" y="693"/>
                    </a:lnTo>
                    <a:lnTo>
                      <a:pt x="974" y="222"/>
                    </a:lnTo>
                    <a:lnTo>
                      <a:pt x="955" y="252"/>
                    </a:lnTo>
                    <a:lnTo>
                      <a:pt x="1009" y="693"/>
                    </a:lnTo>
                    <a:lnTo>
                      <a:pt x="985" y="708"/>
                    </a:lnTo>
                    <a:lnTo>
                      <a:pt x="982" y="711"/>
                    </a:lnTo>
                    <a:lnTo>
                      <a:pt x="977" y="718"/>
                    </a:lnTo>
                    <a:lnTo>
                      <a:pt x="971" y="727"/>
                    </a:lnTo>
                    <a:lnTo>
                      <a:pt x="969" y="734"/>
                    </a:lnTo>
                    <a:lnTo>
                      <a:pt x="972" y="759"/>
                    </a:lnTo>
                    <a:lnTo>
                      <a:pt x="974" y="769"/>
                    </a:lnTo>
                    <a:lnTo>
                      <a:pt x="979" y="779"/>
                    </a:lnTo>
                    <a:lnTo>
                      <a:pt x="988" y="787"/>
                    </a:lnTo>
                    <a:lnTo>
                      <a:pt x="991" y="790"/>
                    </a:lnTo>
                    <a:lnTo>
                      <a:pt x="738" y="822"/>
                    </a:lnTo>
                    <a:lnTo>
                      <a:pt x="738" y="819"/>
                    </a:lnTo>
                    <a:lnTo>
                      <a:pt x="739" y="816"/>
                    </a:lnTo>
                    <a:lnTo>
                      <a:pt x="739" y="815"/>
                    </a:lnTo>
                    <a:lnTo>
                      <a:pt x="741" y="812"/>
                    </a:lnTo>
                    <a:lnTo>
                      <a:pt x="972" y="759"/>
                    </a:lnTo>
                    <a:lnTo>
                      <a:pt x="969" y="734"/>
                    </a:lnTo>
                    <a:lnTo>
                      <a:pt x="748" y="783"/>
                    </a:lnTo>
                    <a:lnTo>
                      <a:pt x="751" y="770"/>
                    </a:lnTo>
                    <a:lnTo>
                      <a:pt x="755" y="757"/>
                    </a:lnTo>
                    <a:lnTo>
                      <a:pt x="760" y="746"/>
                    </a:lnTo>
                    <a:lnTo>
                      <a:pt x="764" y="734"/>
                    </a:lnTo>
                    <a:lnTo>
                      <a:pt x="786" y="724"/>
                    </a:lnTo>
                    <a:lnTo>
                      <a:pt x="825" y="722"/>
                    </a:lnTo>
                    <a:lnTo>
                      <a:pt x="837" y="708"/>
                    </a:lnTo>
                    <a:lnTo>
                      <a:pt x="985" y="708"/>
                    </a:lnTo>
                    <a:lnTo>
                      <a:pt x="1009" y="693"/>
                    </a:lnTo>
                    <a:lnTo>
                      <a:pt x="832" y="693"/>
                    </a:lnTo>
                    <a:lnTo>
                      <a:pt x="827" y="693"/>
                    </a:lnTo>
                    <a:lnTo>
                      <a:pt x="809" y="693"/>
                    </a:lnTo>
                    <a:lnTo>
                      <a:pt x="786" y="693"/>
                    </a:lnTo>
                    <a:lnTo>
                      <a:pt x="758" y="692"/>
                    </a:lnTo>
                    <a:lnTo>
                      <a:pt x="729" y="692"/>
                    </a:lnTo>
                    <a:lnTo>
                      <a:pt x="703" y="692"/>
                    </a:lnTo>
                    <a:lnTo>
                      <a:pt x="683" y="692"/>
                    </a:lnTo>
                    <a:lnTo>
                      <a:pt x="670" y="692"/>
                    </a:lnTo>
                    <a:lnTo>
                      <a:pt x="665" y="692"/>
                    </a:lnTo>
                    <a:lnTo>
                      <a:pt x="658" y="692"/>
                    </a:lnTo>
                    <a:lnTo>
                      <a:pt x="651" y="693"/>
                    </a:lnTo>
                    <a:lnTo>
                      <a:pt x="643" y="693"/>
                    </a:lnTo>
                    <a:lnTo>
                      <a:pt x="633" y="694"/>
                    </a:lnTo>
                    <a:lnTo>
                      <a:pt x="624" y="696"/>
                    </a:lnTo>
                    <a:lnTo>
                      <a:pt x="613" y="697"/>
                    </a:lnTo>
                    <a:lnTo>
                      <a:pt x="603" y="699"/>
                    </a:lnTo>
                    <a:lnTo>
                      <a:pt x="600" y="699"/>
                    </a:lnTo>
                    <a:lnTo>
                      <a:pt x="598" y="699"/>
                    </a:lnTo>
                    <a:lnTo>
                      <a:pt x="595" y="700"/>
                    </a:lnTo>
                    <a:lnTo>
                      <a:pt x="592" y="700"/>
                    </a:lnTo>
                    <a:lnTo>
                      <a:pt x="461" y="425"/>
                    </a:lnTo>
                    <a:lnTo>
                      <a:pt x="412" y="323"/>
                    </a:lnTo>
                    <a:lnTo>
                      <a:pt x="435" y="296"/>
                    </a:lnTo>
                    <a:lnTo>
                      <a:pt x="435" y="289"/>
                    </a:lnTo>
                    <a:lnTo>
                      <a:pt x="438" y="278"/>
                    </a:lnTo>
                    <a:lnTo>
                      <a:pt x="440" y="268"/>
                    </a:lnTo>
                    <a:lnTo>
                      <a:pt x="440" y="262"/>
                    </a:lnTo>
                    <a:lnTo>
                      <a:pt x="448" y="257"/>
                    </a:lnTo>
                    <a:lnTo>
                      <a:pt x="457" y="250"/>
                    </a:lnTo>
                    <a:lnTo>
                      <a:pt x="467" y="240"/>
                    </a:lnTo>
                    <a:lnTo>
                      <a:pt x="479" y="231"/>
                    </a:lnTo>
                    <a:lnTo>
                      <a:pt x="488" y="222"/>
                    </a:lnTo>
                    <a:lnTo>
                      <a:pt x="496" y="212"/>
                    </a:lnTo>
                    <a:lnTo>
                      <a:pt x="504" y="203"/>
                    </a:lnTo>
                    <a:lnTo>
                      <a:pt x="508" y="196"/>
                    </a:lnTo>
                    <a:lnTo>
                      <a:pt x="517" y="154"/>
                    </a:lnTo>
                    <a:lnTo>
                      <a:pt x="518" y="136"/>
                    </a:lnTo>
                    <a:lnTo>
                      <a:pt x="485" y="99"/>
                    </a:lnTo>
                    <a:lnTo>
                      <a:pt x="508" y="53"/>
                    </a:lnTo>
                    <a:lnTo>
                      <a:pt x="483" y="48"/>
                    </a:lnTo>
                    <a:lnTo>
                      <a:pt x="470" y="57"/>
                    </a:lnTo>
                    <a:lnTo>
                      <a:pt x="408" y="56"/>
                    </a:lnTo>
                    <a:lnTo>
                      <a:pt x="405" y="55"/>
                    </a:lnTo>
                    <a:lnTo>
                      <a:pt x="396" y="49"/>
                    </a:lnTo>
                    <a:lnTo>
                      <a:pt x="383" y="41"/>
                    </a:lnTo>
                    <a:lnTo>
                      <a:pt x="365" y="31"/>
                    </a:lnTo>
                    <a:lnTo>
                      <a:pt x="347" y="22"/>
                    </a:lnTo>
                    <a:lnTo>
                      <a:pt x="328" y="14"/>
                    </a:lnTo>
                    <a:lnTo>
                      <a:pt x="307" y="7"/>
                    </a:lnTo>
                    <a:lnTo>
                      <a:pt x="290" y="3"/>
                    </a:lnTo>
                    <a:lnTo>
                      <a:pt x="271" y="1"/>
                    </a:lnTo>
                    <a:lnTo>
                      <a:pt x="249" y="0"/>
                    </a:lnTo>
                    <a:lnTo>
                      <a:pt x="226" y="1"/>
                    </a:lnTo>
                    <a:lnTo>
                      <a:pt x="201" y="3"/>
                    </a:lnTo>
                    <a:lnTo>
                      <a:pt x="176" y="5"/>
                    </a:lnTo>
                    <a:lnTo>
                      <a:pt x="152" y="11"/>
                    </a:lnTo>
                    <a:lnTo>
                      <a:pt x="128" y="18"/>
                    </a:lnTo>
                    <a:lnTo>
                      <a:pt x="106" y="26"/>
                    </a:lnTo>
                    <a:lnTo>
                      <a:pt x="92" y="35"/>
                    </a:lnTo>
                    <a:lnTo>
                      <a:pt x="77" y="45"/>
                    </a:lnTo>
                    <a:lnTo>
                      <a:pt x="63" y="57"/>
                    </a:lnTo>
                    <a:lnTo>
                      <a:pt x="51" y="71"/>
                    </a:lnTo>
                    <a:lnTo>
                      <a:pt x="39" y="88"/>
                    </a:lnTo>
                    <a:lnTo>
                      <a:pt x="31" y="105"/>
                    </a:lnTo>
                    <a:lnTo>
                      <a:pt x="22" y="123"/>
                    </a:lnTo>
                    <a:lnTo>
                      <a:pt x="18" y="144"/>
                    </a:lnTo>
                    <a:lnTo>
                      <a:pt x="18" y="158"/>
                    </a:lnTo>
                    <a:lnTo>
                      <a:pt x="26" y="171"/>
                    </a:lnTo>
                    <a:lnTo>
                      <a:pt x="39" y="182"/>
                    </a:lnTo>
                    <a:lnTo>
                      <a:pt x="55" y="192"/>
                    </a:lnTo>
                    <a:lnTo>
                      <a:pt x="74" y="200"/>
                    </a:lnTo>
                    <a:lnTo>
                      <a:pt x="93" y="207"/>
                    </a:lnTo>
                    <a:lnTo>
                      <a:pt x="111" y="213"/>
                    </a:lnTo>
                    <a:lnTo>
                      <a:pt x="125" y="216"/>
                    </a:lnTo>
                    <a:lnTo>
                      <a:pt x="127" y="216"/>
                    </a:lnTo>
                    <a:lnTo>
                      <a:pt x="133" y="217"/>
                    </a:lnTo>
                    <a:lnTo>
                      <a:pt x="138" y="219"/>
                    </a:lnTo>
                    <a:lnTo>
                      <a:pt x="147" y="220"/>
                    </a:lnTo>
                    <a:lnTo>
                      <a:pt x="154" y="222"/>
                    </a:lnTo>
                    <a:lnTo>
                      <a:pt x="162" y="222"/>
                    </a:lnTo>
                    <a:lnTo>
                      <a:pt x="168" y="222"/>
                    </a:lnTo>
                    <a:lnTo>
                      <a:pt x="170" y="222"/>
                    </a:lnTo>
                    <a:lnTo>
                      <a:pt x="176" y="216"/>
                    </a:lnTo>
                    <a:lnTo>
                      <a:pt x="184" y="207"/>
                    </a:lnTo>
                    <a:lnTo>
                      <a:pt x="188" y="198"/>
                    </a:lnTo>
                    <a:lnTo>
                      <a:pt x="186" y="193"/>
                    </a:lnTo>
                    <a:lnTo>
                      <a:pt x="178" y="192"/>
                    </a:lnTo>
                    <a:lnTo>
                      <a:pt x="166" y="189"/>
                    </a:lnTo>
                    <a:lnTo>
                      <a:pt x="154" y="188"/>
                    </a:lnTo>
                    <a:lnTo>
                      <a:pt x="150" y="188"/>
                    </a:lnTo>
                    <a:lnTo>
                      <a:pt x="127" y="182"/>
                    </a:lnTo>
                    <a:lnTo>
                      <a:pt x="105" y="177"/>
                    </a:lnTo>
                    <a:lnTo>
                      <a:pt x="87" y="170"/>
                    </a:lnTo>
                    <a:lnTo>
                      <a:pt x="73" y="163"/>
                    </a:lnTo>
                    <a:lnTo>
                      <a:pt x="63" y="154"/>
                    </a:lnTo>
                    <a:lnTo>
                      <a:pt x="57" y="144"/>
                    </a:lnTo>
                    <a:lnTo>
                      <a:pt x="55" y="133"/>
                    </a:lnTo>
                    <a:lnTo>
                      <a:pt x="60" y="120"/>
                    </a:lnTo>
                    <a:lnTo>
                      <a:pt x="66" y="108"/>
                    </a:lnTo>
                    <a:lnTo>
                      <a:pt x="74" y="95"/>
                    </a:lnTo>
                    <a:lnTo>
                      <a:pt x="86" y="83"/>
                    </a:lnTo>
                    <a:lnTo>
                      <a:pt x="99" y="70"/>
                    </a:lnTo>
                    <a:lnTo>
                      <a:pt x="114" y="60"/>
                    </a:lnTo>
                    <a:lnTo>
                      <a:pt x="131" y="52"/>
                    </a:lnTo>
                    <a:lnTo>
                      <a:pt x="150" y="45"/>
                    </a:lnTo>
                    <a:lnTo>
                      <a:pt x="170" y="41"/>
                    </a:lnTo>
                    <a:lnTo>
                      <a:pt x="182" y="39"/>
                    </a:lnTo>
                    <a:lnTo>
                      <a:pt x="195" y="38"/>
                    </a:lnTo>
                    <a:lnTo>
                      <a:pt x="210" y="36"/>
                    </a:lnTo>
                    <a:lnTo>
                      <a:pt x="224" y="35"/>
                    </a:lnTo>
                    <a:lnTo>
                      <a:pt x="240" y="34"/>
                    </a:lnTo>
                    <a:lnTo>
                      <a:pt x="258" y="35"/>
                    </a:lnTo>
                    <a:lnTo>
                      <a:pt x="278" y="38"/>
                    </a:lnTo>
                    <a:lnTo>
                      <a:pt x="298" y="42"/>
                    </a:lnTo>
                    <a:lnTo>
                      <a:pt x="309" y="46"/>
                    </a:lnTo>
                    <a:lnTo>
                      <a:pt x="319" y="50"/>
                    </a:lnTo>
                    <a:lnTo>
                      <a:pt x="330" y="56"/>
                    </a:lnTo>
                    <a:lnTo>
                      <a:pt x="341" y="60"/>
                    </a:lnTo>
                    <a:lnTo>
                      <a:pt x="351" y="66"/>
                    </a:lnTo>
                    <a:lnTo>
                      <a:pt x="360" y="70"/>
                    </a:lnTo>
                    <a:lnTo>
                      <a:pt x="367" y="73"/>
                    </a:lnTo>
                    <a:lnTo>
                      <a:pt x="370" y="74"/>
                    </a:lnTo>
                    <a:lnTo>
                      <a:pt x="355" y="85"/>
                    </a:lnTo>
                    <a:lnTo>
                      <a:pt x="377" y="109"/>
                    </a:lnTo>
                    <a:lnTo>
                      <a:pt x="427" y="105"/>
                    </a:lnTo>
                    <a:lnTo>
                      <a:pt x="438" y="122"/>
                    </a:lnTo>
                    <a:lnTo>
                      <a:pt x="347" y="290"/>
                    </a:lnTo>
                    <a:lnTo>
                      <a:pt x="316" y="292"/>
                    </a:lnTo>
                    <a:lnTo>
                      <a:pt x="307" y="307"/>
                    </a:lnTo>
                    <a:lnTo>
                      <a:pt x="281" y="346"/>
                    </a:lnTo>
                    <a:lnTo>
                      <a:pt x="246" y="403"/>
                    </a:lnTo>
                    <a:lnTo>
                      <a:pt x="205" y="467"/>
                    </a:lnTo>
                    <a:lnTo>
                      <a:pt x="165" y="533"/>
                    </a:lnTo>
                    <a:lnTo>
                      <a:pt x="128" y="592"/>
                    </a:lnTo>
                    <a:lnTo>
                      <a:pt x="101" y="635"/>
                    </a:lnTo>
                    <a:lnTo>
                      <a:pt x="89" y="655"/>
                    </a:lnTo>
                    <a:lnTo>
                      <a:pt x="85" y="662"/>
                    </a:lnTo>
                    <a:lnTo>
                      <a:pt x="77" y="669"/>
                    </a:lnTo>
                    <a:lnTo>
                      <a:pt x="70" y="678"/>
                    </a:lnTo>
                    <a:lnTo>
                      <a:pt x="61" y="687"/>
                    </a:lnTo>
                    <a:lnTo>
                      <a:pt x="53" y="697"/>
                    </a:lnTo>
                    <a:lnTo>
                      <a:pt x="42" y="707"/>
                    </a:lnTo>
                    <a:lnTo>
                      <a:pt x="34" y="718"/>
                    </a:lnTo>
                    <a:lnTo>
                      <a:pt x="23" y="728"/>
                    </a:lnTo>
                    <a:lnTo>
                      <a:pt x="18" y="729"/>
                    </a:lnTo>
                    <a:lnTo>
                      <a:pt x="13" y="734"/>
                    </a:lnTo>
                    <a:lnTo>
                      <a:pt x="9" y="738"/>
                    </a:lnTo>
                    <a:lnTo>
                      <a:pt x="5" y="743"/>
                    </a:lnTo>
                    <a:lnTo>
                      <a:pt x="2" y="752"/>
                    </a:lnTo>
                    <a:lnTo>
                      <a:pt x="0" y="760"/>
                    </a:lnTo>
                    <a:lnTo>
                      <a:pt x="3" y="767"/>
                    </a:lnTo>
                    <a:lnTo>
                      <a:pt x="7" y="772"/>
                    </a:lnTo>
                    <a:lnTo>
                      <a:pt x="13" y="773"/>
                    </a:lnTo>
                    <a:lnTo>
                      <a:pt x="21" y="772"/>
                    </a:lnTo>
                    <a:lnTo>
                      <a:pt x="28" y="766"/>
                    </a:lnTo>
                    <a:lnTo>
                      <a:pt x="34" y="759"/>
                    </a:lnTo>
                    <a:lnTo>
                      <a:pt x="37" y="752"/>
                    </a:lnTo>
                    <a:lnTo>
                      <a:pt x="38" y="746"/>
                    </a:lnTo>
                    <a:lnTo>
                      <a:pt x="38" y="739"/>
                    </a:lnTo>
                    <a:lnTo>
                      <a:pt x="37" y="735"/>
                    </a:lnTo>
                    <a:lnTo>
                      <a:pt x="39" y="732"/>
                    </a:lnTo>
                    <a:lnTo>
                      <a:pt x="45" y="727"/>
                    </a:lnTo>
                    <a:lnTo>
                      <a:pt x="54" y="718"/>
                    </a:lnTo>
                    <a:lnTo>
                      <a:pt x="64" y="707"/>
                    </a:lnTo>
                    <a:lnTo>
                      <a:pt x="76" y="696"/>
                    </a:lnTo>
                    <a:lnTo>
                      <a:pt x="87" y="685"/>
                    </a:lnTo>
                    <a:lnTo>
                      <a:pt x="96" y="673"/>
                    </a:lnTo>
                    <a:lnTo>
                      <a:pt x="104" y="665"/>
                    </a:lnTo>
                    <a:lnTo>
                      <a:pt x="118" y="645"/>
                    </a:lnTo>
                    <a:lnTo>
                      <a:pt x="144" y="606"/>
                    </a:lnTo>
                    <a:lnTo>
                      <a:pt x="179" y="553"/>
                    </a:lnTo>
                    <a:lnTo>
                      <a:pt x="218" y="494"/>
                    </a:lnTo>
                    <a:lnTo>
                      <a:pt x="256" y="436"/>
                    </a:lnTo>
                    <a:lnTo>
                      <a:pt x="290" y="386"/>
                    </a:lnTo>
                    <a:lnTo>
                      <a:pt x="313" y="351"/>
                    </a:lnTo>
                    <a:lnTo>
                      <a:pt x="322" y="338"/>
                    </a:lnTo>
                    <a:lnTo>
                      <a:pt x="354" y="356"/>
                    </a:lnTo>
                    <a:lnTo>
                      <a:pt x="347" y="372"/>
                    </a:lnTo>
                    <a:lnTo>
                      <a:pt x="329" y="411"/>
                    </a:lnTo>
                    <a:lnTo>
                      <a:pt x="301" y="467"/>
                    </a:lnTo>
                    <a:lnTo>
                      <a:pt x="271" y="533"/>
                    </a:lnTo>
                    <a:lnTo>
                      <a:pt x="240" y="599"/>
                    </a:lnTo>
                    <a:lnTo>
                      <a:pt x="213" y="658"/>
                    </a:lnTo>
                    <a:lnTo>
                      <a:pt x="191" y="701"/>
                    </a:lnTo>
                    <a:lnTo>
                      <a:pt x="179" y="722"/>
                    </a:lnTo>
                    <a:lnTo>
                      <a:pt x="172" y="729"/>
                    </a:lnTo>
                    <a:lnTo>
                      <a:pt x="163" y="739"/>
                    </a:lnTo>
                    <a:lnTo>
                      <a:pt x="153" y="749"/>
                    </a:lnTo>
                    <a:lnTo>
                      <a:pt x="143" y="759"/>
                    </a:lnTo>
                    <a:lnTo>
                      <a:pt x="133" y="769"/>
                    </a:lnTo>
                    <a:lnTo>
                      <a:pt x="124" y="776"/>
                    </a:lnTo>
                    <a:lnTo>
                      <a:pt x="118" y="781"/>
                    </a:lnTo>
                    <a:lnTo>
                      <a:pt x="117" y="783"/>
                    </a:lnTo>
                    <a:lnTo>
                      <a:pt x="112" y="784"/>
                    </a:lnTo>
                    <a:lnTo>
                      <a:pt x="108" y="787"/>
                    </a:lnTo>
                    <a:lnTo>
                      <a:pt x="104" y="791"/>
                    </a:lnTo>
                    <a:lnTo>
                      <a:pt x="99" y="797"/>
                    </a:lnTo>
                    <a:lnTo>
                      <a:pt x="95" y="807"/>
                    </a:lnTo>
                    <a:lnTo>
                      <a:pt x="93" y="815"/>
                    </a:lnTo>
                    <a:lnTo>
                      <a:pt x="96" y="822"/>
                    </a:lnTo>
                    <a:lnTo>
                      <a:pt x="101" y="826"/>
                    </a:lnTo>
                    <a:lnTo>
                      <a:pt x="106" y="828"/>
                    </a:lnTo>
                    <a:lnTo>
                      <a:pt x="114" y="826"/>
                    </a:lnTo>
                    <a:lnTo>
                      <a:pt x="121" y="821"/>
                    </a:lnTo>
                    <a:lnTo>
                      <a:pt x="127" y="814"/>
                    </a:lnTo>
                    <a:lnTo>
                      <a:pt x="130" y="807"/>
                    </a:lnTo>
                    <a:lnTo>
                      <a:pt x="131" y="801"/>
                    </a:lnTo>
                    <a:lnTo>
                      <a:pt x="131" y="794"/>
                    </a:lnTo>
                    <a:lnTo>
                      <a:pt x="131" y="790"/>
                    </a:lnTo>
                    <a:lnTo>
                      <a:pt x="134" y="788"/>
                    </a:lnTo>
                    <a:lnTo>
                      <a:pt x="140" y="784"/>
                    </a:lnTo>
                    <a:lnTo>
                      <a:pt x="147" y="779"/>
                    </a:lnTo>
                    <a:lnTo>
                      <a:pt x="159" y="772"/>
                    </a:lnTo>
                    <a:lnTo>
                      <a:pt x="169" y="763"/>
                    </a:lnTo>
                    <a:lnTo>
                      <a:pt x="179" y="755"/>
                    </a:lnTo>
                    <a:lnTo>
                      <a:pt x="188" y="746"/>
                    </a:lnTo>
                    <a:lnTo>
                      <a:pt x="194" y="738"/>
                    </a:lnTo>
                    <a:lnTo>
                      <a:pt x="205" y="717"/>
                    </a:lnTo>
                    <a:lnTo>
                      <a:pt x="227" y="673"/>
                    </a:lnTo>
                    <a:lnTo>
                      <a:pt x="258" y="614"/>
                    </a:lnTo>
                    <a:lnTo>
                      <a:pt x="291" y="550"/>
                    </a:lnTo>
                    <a:lnTo>
                      <a:pt x="325" y="485"/>
                    </a:lnTo>
                    <a:lnTo>
                      <a:pt x="352" y="429"/>
                    </a:lnTo>
                    <a:lnTo>
                      <a:pt x="373" y="391"/>
                    </a:lnTo>
                    <a:lnTo>
                      <a:pt x="380" y="376"/>
                    </a:lnTo>
                    <a:lnTo>
                      <a:pt x="381" y="379"/>
                    </a:lnTo>
                    <a:lnTo>
                      <a:pt x="387" y="387"/>
                    </a:lnTo>
                    <a:lnTo>
                      <a:pt x="393" y="394"/>
                    </a:lnTo>
                    <a:lnTo>
                      <a:pt x="397" y="398"/>
                    </a:lnTo>
                    <a:lnTo>
                      <a:pt x="402" y="398"/>
                    </a:lnTo>
                    <a:lnTo>
                      <a:pt x="406" y="398"/>
                    </a:lnTo>
                    <a:lnTo>
                      <a:pt x="409" y="400"/>
                    </a:lnTo>
                    <a:lnTo>
                      <a:pt x="411" y="400"/>
                    </a:lnTo>
                    <a:lnTo>
                      <a:pt x="419" y="419"/>
                    </a:lnTo>
                    <a:lnTo>
                      <a:pt x="437" y="459"/>
                    </a:lnTo>
                    <a:lnTo>
                      <a:pt x="460" y="509"/>
                    </a:lnTo>
                    <a:lnTo>
                      <a:pt x="485" y="565"/>
                    </a:lnTo>
                    <a:lnTo>
                      <a:pt x="509" y="620"/>
                    </a:lnTo>
                    <a:lnTo>
                      <a:pt x="531" y="668"/>
                    </a:lnTo>
                    <a:lnTo>
                      <a:pt x="546" y="701"/>
                    </a:lnTo>
                    <a:lnTo>
                      <a:pt x="552" y="714"/>
                    </a:lnTo>
                    <a:lnTo>
                      <a:pt x="550" y="715"/>
                    </a:lnTo>
                    <a:lnTo>
                      <a:pt x="547" y="717"/>
                    </a:lnTo>
                    <a:lnTo>
                      <a:pt x="546" y="718"/>
                    </a:lnTo>
                    <a:lnTo>
                      <a:pt x="543" y="720"/>
                    </a:lnTo>
                    <a:lnTo>
                      <a:pt x="527" y="729"/>
                    </a:lnTo>
                    <a:lnTo>
                      <a:pt x="509" y="745"/>
                    </a:lnTo>
                    <a:lnTo>
                      <a:pt x="491" y="766"/>
                    </a:lnTo>
                    <a:lnTo>
                      <a:pt x="475" y="790"/>
                    </a:lnTo>
                    <a:lnTo>
                      <a:pt x="460" y="819"/>
                    </a:lnTo>
                    <a:lnTo>
                      <a:pt x="453" y="851"/>
                    </a:lnTo>
                    <a:lnTo>
                      <a:pt x="453" y="887"/>
                    </a:lnTo>
                    <a:lnTo>
                      <a:pt x="461" y="926"/>
                    </a:lnTo>
                    <a:lnTo>
                      <a:pt x="482" y="908"/>
                    </a:lnTo>
                    <a:lnTo>
                      <a:pt x="477" y="892"/>
                    </a:lnTo>
                    <a:lnTo>
                      <a:pt x="475" y="870"/>
                    </a:lnTo>
                    <a:lnTo>
                      <a:pt x="476" y="846"/>
                    </a:lnTo>
                    <a:lnTo>
                      <a:pt x="483" y="821"/>
                    </a:lnTo>
                    <a:lnTo>
                      <a:pt x="549" y="840"/>
                    </a:lnTo>
                    <a:lnTo>
                      <a:pt x="563" y="821"/>
                    </a:lnTo>
                    <a:lnTo>
                      <a:pt x="491" y="802"/>
                    </a:lnTo>
                    <a:lnTo>
                      <a:pt x="495" y="794"/>
                    </a:lnTo>
                    <a:lnTo>
                      <a:pt x="501" y="786"/>
                    </a:lnTo>
                    <a:lnTo>
                      <a:pt x="509" y="776"/>
                    </a:lnTo>
                    <a:lnTo>
                      <a:pt x="518" y="764"/>
                    </a:lnTo>
                    <a:lnTo>
                      <a:pt x="528" y="756"/>
                    </a:lnTo>
                    <a:lnTo>
                      <a:pt x="539" y="746"/>
                    </a:lnTo>
                    <a:lnTo>
                      <a:pt x="549" y="739"/>
                    </a:lnTo>
                    <a:lnTo>
                      <a:pt x="559" y="73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8" name="Google Shape;638;p18"/>
              <p:cNvSpPr/>
              <p:nvPr/>
            </p:nvSpPr>
            <p:spPr>
              <a:xfrm>
                <a:off x="2815" y="4823"/>
                <a:ext cx="100" cy="14"/>
              </a:xfrm>
              <a:custGeom>
                <a:rect b="b" l="l" r="r" t="t"/>
                <a:pathLst>
                  <a:path extrusionOk="0" h="40" w="300">
                    <a:moveTo>
                      <a:pt x="0" y="31"/>
                    </a:moveTo>
                    <a:lnTo>
                      <a:pt x="262" y="0"/>
                    </a:lnTo>
                    <a:lnTo>
                      <a:pt x="300" y="26"/>
                    </a:lnTo>
                    <a:lnTo>
                      <a:pt x="5" y="40"/>
                    </a:lnTo>
                    <a:lnTo>
                      <a:pt x="0" y="3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39" name="Google Shape;639;p18"/>
              <p:cNvSpPr/>
              <p:nvPr/>
            </p:nvSpPr>
            <p:spPr>
              <a:xfrm>
                <a:off x="3154" y="4812"/>
                <a:ext cx="128" cy="16"/>
              </a:xfrm>
              <a:custGeom>
                <a:rect b="b" l="l" r="r" t="t"/>
                <a:pathLst>
                  <a:path extrusionOk="0" h="47" w="384">
                    <a:moveTo>
                      <a:pt x="0" y="42"/>
                    </a:moveTo>
                    <a:lnTo>
                      <a:pt x="5" y="42"/>
                    </a:lnTo>
                    <a:lnTo>
                      <a:pt x="17" y="40"/>
                    </a:lnTo>
                    <a:lnTo>
                      <a:pt x="36" y="38"/>
                    </a:lnTo>
                    <a:lnTo>
                      <a:pt x="59" y="35"/>
                    </a:lnTo>
                    <a:lnTo>
                      <a:pt x="86" y="32"/>
                    </a:lnTo>
                    <a:lnTo>
                      <a:pt x="116" y="29"/>
                    </a:lnTo>
                    <a:lnTo>
                      <a:pt x="148" y="25"/>
                    </a:lnTo>
                    <a:lnTo>
                      <a:pt x="182" y="21"/>
                    </a:lnTo>
                    <a:lnTo>
                      <a:pt x="215" y="17"/>
                    </a:lnTo>
                    <a:lnTo>
                      <a:pt x="246" y="12"/>
                    </a:lnTo>
                    <a:lnTo>
                      <a:pt x="276" y="10"/>
                    </a:lnTo>
                    <a:lnTo>
                      <a:pt x="302" y="7"/>
                    </a:lnTo>
                    <a:lnTo>
                      <a:pt x="326" y="4"/>
                    </a:lnTo>
                    <a:lnTo>
                      <a:pt x="343" y="1"/>
                    </a:lnTo>
                    <a:lnTo>
                      <a:pt x="353" y="0"/>
                    </a:lnTo>
                    <a:lnTo>
                      <a:pt x="358" y="0"/>
                    </a:lnTo>
                    <a:lnTo>
                      <a:pt x="384" y="26"/>
                    </a:lnTo>
                    <a:lnTo>
                      <a:pt x="21" y="47"/>
                    </a:lnTo>
                    <a:lnTo>
                      <a:pt x="0" y="4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0" name="Google Shape;640;p18"/>
              <p:cNvSpPr/>
              <p:nvPr/>
            </p:nvSpPr>
            <p:spPr>
              <a:xfrm>
                <a:off x="3231" y="4825"/>
                <a:ext cx="119" cy="10"/>
              </a:xfrm>
              <a:custGeom>
                <a:rect b="b" l="l" r="r" t="t"/>
                <a:pathLst>
                  <a:path extrusionOk="0" h="29" w="356">
                    <a:moveTo>
                      <a:pt x="0" y="14"/>
                    </a:moveTo>
                    <a:lnTo>
                      <a:pt x="324" y="0"/>
                    </a:lnTo>
                    <a:lnTo>
                      <a:pt x="356" y="21"/>
                    </a:lnTo>
                    <a:lnTo>
                      <a:pt x="5" y="29"/>
                    </a:lnTo>
                    <a:lnTo>
                      <a:pt x="0"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1" name="Google Shape;641;p18"/>
              <p:cNvSpPr/>
              <p:nvPr/>
            </p:nvSpPr>
            <p:spPr>
              <a:xfrm>
                <a:off x="2790" y="4218"/>
                <a:ext cx="434" cy="443"/>
              </a:xfrm>
              <a:custGeom>
                <a:rect b="b" l="l" r="r" t="t"/>
                <a:pathLst>
                  <a:path extrusionOk="0" h="1329" w="1303">
                    <a:moveTo>
                      <a:pt x="932" y="864"/>
                    </a:moveTo>
                    <a:lnTo>
                      <a:pt x="932" y="878"/>
                    </a:lnTo>
                    <a:lnTo>
                      <a:pt x="930" y="902"/>
                    </a:lnTo>
                    <a:lnTo>
                      <a:pt x="927" y="931"/>
                    </a:lnTo>
                    <a:lnTo>
                      <a:pt x="927" y="958"/>
                    </a:lnTo>
                    <a:lnTo>
                      <a:pt x="924" y="978"/>
                    </a:lnTo>
                    <a:lnTo>
                      <a:pt x="923" y="1007"/>
                    </a:lnTo>
                    <a:lnTo>
                      <a:pt x="921" y="1038"/>
                    </a:lnTo>
                    <a:lnTo>
                      <a:pt x="921" y="1063"/>
                    </a:lnTo>
                    <a:lnTo>
                      <a:pt x="916" y="1065"/>
                    </a:lnTo>
                    <a:lnTo>
                      <a:pt x="910" y="1065"/>
                    </a:lnTo>
                    <a:lnTo>
                      <a:pt x="903" y="1065"/>
                    </a:lnTo>
                    <a:lnTo>
                      <a:pt x="897" y="1063"/>
                    </a:lnTo>
                    <a:lnTo>
                      <a:pt x="887" y="1063"/>
                    </a:lnTo>
                    <a:lnTo>
                      <a:pt x="875" y="1062"/>
                    </a:lnTo>
                    <a:lnTo>
                      <a:pt x="865" y="1062"/>
                    </a:lnTo>
                    <a:lnTo>
                      <a:pt x="853" y="1061"/>
                    </a:lnTo>
                    <a:lnTo>
                      <a:pt x="843" y="1059"/>
                    </a:lnTo>
                    <a:lnTo>
                      <a:pt x="833" y="1058"/>
                    </a:lnTo>
                    <a:lnTo>
                      <a:pt x="824" y="1056"/>
                    </a:lnTo>
                    <a:lnTo>
                      <a:pt x="817" y="1055"/>
                    </a:lnTo>
                    <a:lnTo>
                      <a:pt x="814" y="1034"/>
                    </a:lnTo>
                    <a:lnTo>
                      <a:pt x="808" y="1003"/>
                    </a:lnTo>
                    <a:lnTo>
                      <a:pt x="796" y="971"/>
                    </a:lnTo>
                    <a:lnTo>
                      <a:pt x="782" y="940"/>
                    </a:lnTo>
                    <a:lnTo>
                      <a:pt x="774" y="947"/>
                    </a:lnTo>
                    <a:lnTo>
                      <a:pt x="766" y="953"/>
                    </a:lnTo>
                    <a:lnTo>
                      <a:pt x="758" y="957"/>
                    </a:lnTo>
                    <a:lnTo>
                      <a:pt x="751" y="962"/>
                    </a:lnTo>
                    <a:lnTo>
                      <a:pt x="744" y="967"/>
                    </a:lnTo>
                    <a:lnTo>
                      <a:pt x="737" y="972"/>
                    </a:lnTo>
                    <a:lnTo>
                      <a:pt x="729" y="978"/>
                    </a:lnTo>
                    <a:lnTo>
                      <a:pt x="722" y="983"/>
                    </a:lnTo>
                    <a:lnTo>
                      <a:pt x="734" y="1041"/>
                    </a:lnTo>
                    <a:lnTo>
                      <a:pt x="740" y="1100"/>
                    </a:lnTo>
                    <a:lnTo>
                      <a:pt x="741" y="1157"/>
                    </a:lnTo>
                    <a:lnTo>
                      <a:pt x="738" y="1208"/>
                    </a:lnTo>
                    <a:lnTo>
                      <a:pt x="745" y="1201"/>
                    </a:lnTo>
                    <a:lnTo>
                      <a:pt x="751" y="1194"/>
                    </a:lnTo>
                    <a:lnTo>
                      <a:pt x="758" y="1187"/>
                    </a:lnTo>
                    <a:lnTo>
                      <a:pt x="764" y="1180"/>
                    </a:lnTo>
                    <a:lnTo>
                      <a:pt x="772" y="1171"/>
                    </a:lnTo>
                    <a:lnTo>
                      <a:pt x="777" y="1164"/>
                    </a:lnTo>
                    <a:lnTo>
                      <a:pt x="785" y="1157"/>
                    </a:lnTo>
                    <a:lnTo>
                      <a:pt x="790" y="1149"/>
                    </a:lnTo>
                    <a:lnTo>
                      <a:pt x="804" y="1149"/>
                    </a:lnTo>
                    <a:lnTo>
                      <a:pt x="805" y="1146"/>
                    </a:lnTo>
                    <a:lnTo>
                      <a:pt x="806" y="1138"/>
                    </a:lnTo>
                    <a:lnTo>
                      <a:pt x="809" y="1128"/>
                    </a:lnTo>
                    <a:lnTo>
                      <a:pt x="812" y="1118"/>
                    </a:lnTo>
                    <a:lnTo>
                      <a:pt x="815" y="1107"/>
                    </a:lnTo>
                    <a:lnTo>
                      <a:pt x="817" y="1090"/>
                    </a:lnTo>
                    <a:lnTo>
                      <a:pt x="817" y="1073"/>
                    </a:lnTo>
                    <a:lnTo>
                      <a:pt x="817" y="1055"/>
                    </a:lnTo>
                    <a:lnTo>
                      <a:pt x="827" y="1056"/>
                    </a:lnTo>
                    <a:lnTo>
                      <a:pt x="840" y="1058"/>
                    </a:lnTo>
                    <a:lnTo>
                      <a:pt x="853" y="1061"/>
                    </a:lnTo>
                    <a:lnTo>
                      <a:pt x="868" y="1062"/>
                    </a:lnTo>
                    <a:lnTo>
                      <a:pt x="882" y="1063"/>
                    </a:lnTo>
                    <a:lnTo>
                      <a:pt x="897" y="1063"/>
                    </a:lnTo>
                    <a:lnTo>
                      <a:pt x="910" y="1063"/>
                    </a:lnTo>
                    <a:lnTo>
                      <a:pt x="921" y="1063"/>
                    </a:lnTo>
                    <a:lnTo>
                      <a:pt x="924" y="1086"/>
                    </a:lnTo>
                    <a:lnTo>
                      <a:pt x="930" y="1105"/>
                    </a:lnTo>
                    <a:lnTo>
                      <a:pt x="935" y="1124"/>
                    </a:lnTo>
                    <a:lnTo>
                      <a:pt x="939" y="1138"/>
                    </a:lnTo>
                    <a:lnTo>
                      <a:pt x="943" y="1156"/>
                    </a:lnTo>
                    <a:lnTo>
                      <a:pt x="949" y="1180"/>
                    </a:lnTo>
                    <a:lnTo>
                      <a:pt x="952" y="1204"/>
                    </a:lnTo>
                    <a:lnTo>
                      <a:pt x="949" y="1218"/>
                    </a:lnTo>
                    <a:lnTo>
                      <a:pt x="943" y="1223"/>
                    </a:lnTo>
                    <a:lnTo>
                      <a:pt x="932" y="1232"/>
                    </a:lnTo>
                    <a:lnTo>
                      <a:pt x="916" y="1243"/>
                    </a:lnTo>
                    <a:lnTo>
                      <a:pt x="898" y="1254"/>
                    </a:lnTo>
                    <a:lnTo>
                      <a:pt x="881" y="1265"/>
                    </a:lnTo>
                    <a:lnTo>
                      <a:pt x="863" y="1277"/>
                    </a:lnTo>
                    <a:lnTo>
                      <a:pt x="849" y="1285"/>
                    </a:lnTo>
                    <a:lnTo>
                      <a:pt x="837" y="1291"/>
                    </a:lnTo>
                    <a:lnTo>
                      <a:pt x="838" y="1323"/>
                    </a:lnTo>
                    <a:lnTo>
                      <a:pt x="833" y="1323"/>
                    </a:lnTo>
                    <a:lnTo>
                      <a:pt x="815" y="1323"/>
                    </a:lnTo>
                    <a:lnTo>
                      <a:pt x="792" y="1323"/>
                    </a:lnTo>
                    <a:lnTo>
                      <a:pt x="764" y="1322"/>
                    </a:lnTo>
                    <a:lnTo>
                      <a:pt x="735" y="1322"/>
                    </a:lnTo>
                    <a:lnTo>
                      <a:pt x="709" y="1322"/>
                    </a:lnTo>
                    <a:lnTo>
                      <a:pt x="689" y="1322"/>
                    </a:lnTo>
                    <a:lnTo>
                      <a:pt x="676" y="1322"/>
                    </a:lnTo>
                    <a:lnTo>
                      <a:pt x="668" y="1322"/>
                    </a:lnTo>
                    <a:lnTo>
                      <a:pt x="660" y="1322"/>
                    </a:lnTo>
                    <a:lnTo>
                      <a:pt x="648" y="1323"/>
                    </a:lnTo>
                    <a:lnTo>
                      <a:pt x="635" y="1324"/>
                    </a:lnTo>
                    <a:lnTo>
                      <a:pt x="629" y="1326"/>
                    </a:lnTo>
                    <a:lnTo>
                      <a:pt x="622" y="1326"/>
                    </a:lnTo>
                    <a:lnTo>
                      <a:pt x="616" y="1327"/>
                    </a:lnTo>
                    <a:lnTo>
                      <a:pt x="609" y="1329"/>
                    </a:lnTo>
                    <a:lnTo>
                      <a:pt x="607" y="1302"/>
                    </a:lnTo>
                    <a:lnTo>
                      <a:pt x="595" y="1296"/>
                    </a:lnTo>
                    <a:lnTo>
                      <a:pt x="597" y="1261"/>
                    </a:lnTo>
                    <a:lnTo>
                      <a:pt x="595" y="1219"/>
                    </a:lnTo>
                    <a:lnTo>
                      <a:pt x="593" y="1178"/>
                    </a:lnTo>
                    <a:lnTo>
                      <a:pt x="591" y="1146"/>
                    </a:lnTo>
                    <a:lnTo>
                      <a:pt x="591" y="1115"/>
                    </a:lnTo>
                    <a:lnTo>
                      <a:pt x="590" y="1073"/>
                    </a:lnTo>
                    <a:lnTo>
                      <a:pt x="588" y="1030"/>
                    </a:lnTo>
                    <a:lnTo>
                      <a:pt x="585" y="993"/>
                    </a:lnTo>
                    <a:lnTo>
                      <a:pt x="584" y="988"/>
                    </a:lnTo>
                    <a:lnTo>
                      <a:pt x="582" y="982"/>
                    </a:lnTo>
                    <a:lnTo>
                      <a:pt x="579" y="976"/>
                    </a:lnTo>
                    <a:lnTo>
                      <a:pt x="578" y="974"/>
                    </a:lnTo>
                    <a:lnTo>
                      <a:pt x="531" y="1003"/>
                    </a:lnTo>
                    <a:lnTo>
                      <a:pt x="533" y="1004"/>
                    </a:lnTo>
                    <a:lnTo>
                      <a:pt x="539" y="1006"/>
                    </a:lnTo>
                    <a:lnTo>
                      <a:pt x="545" y="1009"/>
                    </a:lnTo>
                    <a:lnTo>
                      <a:pt x="553" y="1011"/>
                    </a:lnTo>
                    <a:lnTo>
                      <a:pt x="558" y="1018"/>
                    </a:lnTo>
                    <a:lnTo>
                      <a:pt x="555" y="1028"/>
                    </a:lnTo>
                    <a:lnTo>
                      <a:pt x="549" y="1038"/>
                    </a:lnTo>
                    <a:lnTo>
                      <a:pt x="545" y="1044"/>
                    </a:lnTo>
                    <a:lnTo>
                      <a:pt x="537" y="1044"/>
                    </a:lnTo>
                    <a:lnTo>
                      <a:pt x="526" y="1042"/>
                    </a:lnTo>
                    <a:lnTo>
                      <a:pt x="515" y="1041"/>
                    </a:lnTo>
                    <a:lnTo>
                      <a:pt x="511" y="1040"/>
                    </a:lnTo>
                    <a:lnTo>
                      <a:pt x="489" y="1056"/>
                    </a:lnTo>
                    <a:lnTo>
                      <a:pt x="467" y="1055"/>
                    </a:lnTo>
                    <a:lnTo>
                      <a:pt x="418" y="953"/>
                    </a:lnTo>
                    <a:lnTo>
                      <a:pt x="441" y="926"/>
                    </a:lnTo>
                    <a:lnTo>
                      <a:pt x="450" y="926"/>
                    </a:lnTo>
                    <a:lnTo>
                      <a:pt x="460" y="926"/>
                    </a:lnTo>
                    <a:lnTo>
                      <a:pt x="469" y="926"/>
                    </a:lnTo>
                    <a:lnTo>
                      <a:pt x="478" y="926"/>
                    </a:lnTo>
                    <a:lnTo>
                      <a:pt x="486" y="922"/>
                    </a:lnTo>
                    <a:lnTo>
                      <a:pt x="499" y="915"/>
                    </a:lnTo>
                    <a:lnTo>
                      <a:pt x="515" y="906"/>
                    </a:lnTo>
                    <a:lnTo>
                      <a:pt x="533" y="896"/>
                    </a:lnTo>
                    <a:lnTo>
                      <a:pt x="550" y="888"/>
                    </a:lnTo>
                    <a:lnTo>
                      <a:pt x="566" y="880"/>
                    </a:lnTo>
                    <a:lnTo>
                      <a:pt x="579" y="874"/>
                    </a:lnTo>
                    <a:lnTo>
                      <a:pt x="588" y="870"/>
                    </a:lnTo>
                    <a:lnTo>
                      <a:pt x="594" y="867"/>
                    </a:lnTo>
                    <a:lnTo>
                      <a:pt x="601" y="861"/>
                    </a:lnTo>
                    <a:lnTo>
                      <a:pt x="612" y="854"/>
                    </a:lnTo>
                    <a:lnTo>
                      <a:pt x="622" y="846"/>
                    </a:lnTo>
                    <a:lnTo>
                      <a:pt x="630" y="839"/>
                    </a:lnTo>
                    <a:lnTo>
                      <a:pt x="639" y="832"/>
                    </a:lnTo>
                    <a:lnTo>
                      <a:pt x="645" y="828"/>
                    </a:lnTo>
                    <a:lnTo>
                      <a:pt x="646" y="826"/>
                    </a:lnTo>
                    <a:lnTo>
                      <a:pt x="655" y="819"/>
                    </a:lnTo>
                    <a:lnTo>
                      <a:pt x="664" y="812"/>
                    </a:lnTo>
                    <a:lnTo>
                      <a:pt x="674" y="805"/>
                    </a:lnTo>
                    <a:lnTo>
                      <a:pt x="683" y="798"/>
                    </a:lnTo>
                    <a:lnTo>
                      <a:pt x="692" y="791"/>
                    </a:lnTo>
                    <a:lnTo>
                      <a:pt x="697" y="784"/>
                    </a:lnTo>
                    <a:lnTo>
                      <a:pt x="703" y="780"/>
                    </a:lnTo>
                    <a:lnTo>
                      <a:pt x="706" y="776"/>
                    </a:lnTo>
                    <a:lnTo>
                      <a:pt x="700" y="736"/>
                    </a:lnTo>
                    <a:lnTo>
                      <a:pt x="694" y="696"/>
                    </a:lnTo>
                    <a:lnTo>
                      <a:pt x="690" y="659"/>
                    </a:lnTo>
                    <a:lnTo>
                      <a:pt x="690" y="638"/>
                    </a:lnTo>
                    <a:lnTo>
                      <a:pt x="692" y="635"/>
                    </a:lnTo>
                    <a:lnTo>
                      <a:pt x="693" y="630"/>
                    </a:lnTo>
                    <a:lnTo>
                      <a:pt x="694" y="623"/>
                    </a:lnTo>
                    <a:lnTo>
                      <a:pt x="699" y="614"/>
                    </a:lnTo>
                    <a:lnTo>
                      <a:pt x="705" y="607"/>
                    </a:lnTo>
                    <a:lnTo>
                      <a:pt x="712" y="599"/>
                    </a:lnTo>
                    <a:lnTo>
                      <a:pt x="722" y="593"/>
                    </a:lnTo>
                    <a:lnTo>
                      <a:pt x="735" y="591"/>
                    </a:lnTo>
                    <a:lnTo>
                      <a:pt x="738" y="591"/>
                    </a:lnTo>
                    <a:lnTo>
                      <a:pt x="744" y="591"/>
                    </a:lnTo>
                    <a:lnTo>
                      <a:pt x="750" y="591"/>
                    </a:lnTo>
                    <a:lnTo>
                      <a:pt x="754" y="591"/>
                    </a:lnTo>
                    <a:lnTo>
                      <a:pt x="757" y="578"/>
                    </a:lnTo>
                    <a:lnTo>
                      <a:pt x="760" y="567"/>
                    </a:lnTo>
                    <a:lnTo>
                      <a:pt x="761" y="558"/>
                    </a:lnTo>
                    <a:lnTo>
                      <a:pt x="761" y="554"/>
                    </a:lnTo>
                    <a:lnTo>
                      <a:pt x="742" y="547"/>
                    </a:lnTo>
                    <a:lnTo>
                      <a:pt x="745" y="529"/>
                    </a:lnTo>
                    <a:lnTo>
                      <a:pt x="747" y="505"/>
                    </a:lnTo>
                    <a:lnTo>
                      <a:pt x="747" y="484"/>
                    </a:lnTo>
                    <a:lnTo>
                      <a:pt x="747" y="468"/>
                    </a:lnTo>
                    <a:lnTo>
                      <a:pt x="734" y="457"/>
                    </a:lnTo>
                    <a:lnTo>
                      <a:pt x="719" y="445"/>
                    </a:lnTo>
                    <a:lnTo>
                      <a:pt x="702" y="431"/>
                    </a:lnTo>
                    <a:lnTo>
                      <a:pt x="683" y="418"/>
                    </a:lnTo>
                    <a:lnTo>
                      <a:pt x="661" y="407"/>
                    </a:lnTo>
                    <a:lnTo>
                      <a:pt x="639" y="398"/>
                    </a:lnTo>
                    <a:lnTo>
                      <a:pt x="617" y="391"/>
                    </a:lnTo>
                    <a:lnTo>
                      <a:pt x="595" y="389"/>
                    </a:lnTo>
                    <a:lnTo>
                      <a:pt x="582" y="390"/>
                    </a:lnTo>
                    <a:lnTo>
                      <a:pt x="568" y="393"/>
                    </a:lnTo>
                    <a:lnTo>
                      <a:pt x="553" y="398"/>
                    </a:lnTo>
                    <a:lnTo>
                      <a:pt x="539" y="405"/>
                    </a:lnTo>
                    <a:lnTo>
                      <a:pt x="526" y="414"/>
                    </a:lnTo>
                    <a:lnTo>
                      <a:pt x="514" y="421"/>
                    </a:lnTo>
                    <a:lnTo>
                      <a:pt x="504" y="429"/>
                    </a:lnTo>
                    <a:lnTo>
                      <a:pt x="497" y="438"/>
                    </a:lnTo>
                    <a:lnTo>
                      <a:pt x="485" y="438"/>
                    </a:lnTo>
                    <a:lnTo>
                      <a:pt x="481" y="447"/>
                    </a:lnTo>
                    <a:lnTo>
                      <a:pt x="472" y="459"/>
                    </a:lnTo>
                    <a:lnTo>
                      <a:pt x="463" y="470"/>
                    </a:lnTo>
                    <a:lnTo>
                      <a:pt x="453" y="483"/>
                    </a:lnTo>
                    <a:lnTo>
                      <a:pt x="443" y="494"/>
                    </a:lnTo>
                    <a:lnTo>
                      <a:pt x="433" y="505"/>
                    </a:lnTo>
                    <a:lnTo>
                      <a:pt x="425" y="512"/>
                    </a:lnTo>
                    <a:lnTo>
                      <a:pt x="421" y="516"/>
                    </a:lnTo>
                    <a:lnTo>
                      <a:pt x="415" y="530"/>
                    </a:lnTo>
                    <a:lnTo>
                      <a:pt x="406" y="547"/>
                    </a:lnTo>
                    <a:lnTo>
                      <a:pt x="396" y="565"/>
                    </a:lnTo>
                    <a:lnTo>
                      <a:pt x="385" y="584"/>
                    </a:lnTo>
                    <a:lnTo>
                      <a:pt x="371" y="602"/>
                    </a:lnTo>
                    <a:lnTo>
                      <a:pt x="358" y="619"/>
                    </a:lnTo>
                    <a:lnTo>
                      <a:pt x="345" y="633"/>
                    </a:lnTo>
                    <a:lnTo>
                      <a:pt x="331" y="642"/>
                    </a:lnTo>
                    <a:lnTo>
                      <a:pt x="320" y="652"/>
                    </a:lnTo>
                    <a:lnTo>
                      <a:pt x="307" y="668"/>
                    </a:lnTo>
                    <a:lnTo>
                      <a:pt x="290" y="686"/>
                    </a:lnTo>
                    <a:lnTo>
                      <a:pt x="271" y="706"/>
                    </a:lnTo>
                    <a:lnTo>
                      <a:pt x="251" y="727"/>
                    </a:lnTo>
                    <a:lnTo>
                      <a:pt x="229" y="748"/>
                    </a:lnTo>
                    <a:lnTo>
                      <a:pt x="207" y="767"/>
                    </a:lnTo>
                    <a:lnTo>
                      <a:pt x="185" y="786"/>
                    </a:lnTo>
                    <a:lnTo>
                      <a:pt x="178" y="791"/>
                    </a:lnTo>
                    <a:lnTo>
                      <a:pt x="172" y="798"/>
                    </a:lnTo>
                    <a:lnTo>
                      <a:pt x="165" y="807"/>
                    </a:lnTo>
                    <a:lnTo>
                      <a:pt x="158" y="815"/>
                    </a:lnTo>
                    <a:lnTo>
                      <a:pt x="150" y="823"/>
                    </a:lnTo>
                    <a:lnTo>
                      <a:pt x="144" y="832"/>
                    </a:lnTo>
                    <a:lnTo>
                      <a:pt x="137" y="839"/>
                    </a:lnTo>
                    <a:lnTo>
                      <a:pt x="131" y="846"/>
                    </a:lnTo>
                    <a:lnTo>
                      <a:pt x="127" y="850"/>
                    </a:lnTo>
                    <a:lnTo>
                      <a:pt x="121" y="856"/>
                    </a:lnTo>
                    <a:lnTo>
                      <a:pt x="117" y="860"/>
                    </a:lnTo>
                    <a:lnTo>
                      <a:pt x="112" y="861"/>
                    </a:lnTo>
                    <a:lnTo>
                      <a:pt x="110" y="861"/>
                    </a:lnTo>
                    <a:lnTo>
                      <a:pt x="104" y="861"/>
                    </a:lnTo>
                    <a:lnTo>
                      <a:pt x="98" y="861"/>
                    </a:lnTo>
                    <a:lnTo>
                      <a:pt x="91" y="861"/>
                    </a:lnTo>
                    <a:lnTo>
                      <a:pt x="85" y="861"/>
                    </a:lnTo>
                    <a:lnTo>
                      <a:pt x="77" y="860"/>
                    </a:lnTo>
                    <a:lnTo>
                      <a:pt x="73" y="859"/>
                    </a:lnTo>
                    <a:lnTo>
                      <a:pt x="69" y="857"/>
                    </a:lnTo>
                    <a:lnTo>
                      <a:pt x="63" y="853"/>
                    </a:lnTo>
                    <a:lnTo>
                      <a:pt x="54" y="849"/>
                    </a:lnTo>
                    <a:lnTo>
                      <a:pt x="47" y="844"/>
                    </a:lnTo>
                    <a:lnTo>
                      <a:pt x="38" y="842"/>
                    </a:lnTo>
                    <a:lnTo>
                      <a:pt x="31" y="837"/>
                    </a:lnTo>
                    <a:lnTo>
                      <a:pt x="27" y="830"/>
                    </a:lnTo>
                    <a:lnTo>
                      <a:pt x="22" y="823"/>
                    </a:lnTo>
                    <a:lnTo>
                      <a:pt x="15" y="815"/>
                    </a:lnTo>
                    <a:lnTo>
                      <a:pt x="0" y="802"/>
                    </a:lnTo>
                    <a:lnTo>
                      <a:pt x="2" y="790"/>
                    </a:lnTo>
                    <a:lnTo>
                      <a:pt x="12" y="781"/>
                    </a:lnTo>
                    <a:lnTo>
                      <a:pt x="24" y="774"/>
                    </a:lnTo>
                    <a:lnTo>
                      <a:pt x="31" y="770"/>
                    </a:lnTo>
                    <a:lnTo>
                      <a:pt x="38" y="766"/>
                    </a:lnTo>
                    <a:lnTo>
                      <a:pt x="44" y="762"/>
                    </a:lnTo>
                    <a:lnTo>
                      <a:pt x="51" y="758"/>
                    </a:lnTo>
                    <a:lnTo>
                      <a:pt x="57" y="753"/>
                    </a:lnTo>
                    <a:lnTo>
                      <a:pt x="64" y="750"/>
                    </a:lnTo>
                    <a:lnTo>
                      <a:pt x="70" y="749"/>
                    </a:lnTo>
                    <a:lnTo>
                      <a:pt x="76" y="748"/>
                    </a:lnTo>
                    <a:lnTo>
                      <a:pt x="83" y="746"/>
                    </a:lnTo>
                    <a:lnTo>
                      <a:pt x="91" y="745"/>
                    </a:lnTo>
                    <a:lnTo>
                      <a:pt x="99" y="742"/>
                    </a:lnTo>
                    <a:lnTo>
                      <a:pt x="110" y="739"/>
                    </a:lnTo>
                    <a:lnTo>
                      <a:pt x="120" y="738"/>
                    </a:lnTo>
                    <a:lnTo>
                      <a:pt x="128" y="736"/>
                    </a:lnTo>
                    <a:lnTo>
                      <a:pt x="136" y="735"/>
                    </a:lnTo>
                    <a:lnTo>
                      <a:pt x="143" y="735"/>
                    </a:lnTo>
                    <a:lnTo>
                      <a:pt x="150" y="721"/>
                    </a:lnTo>
                    <a:lnTo>
                      <a:pt x="160" y="703"/>
                    </a:lnTo>
                    <a:lnTo>
                      <a:pt x="171" y="680"/>
                    </a:lnTo>
                    <a:lnTo>
                      <a:pt x="184" y="656"/>
                    </a:lnTo>
                    <a:lnTo>
                      <a:pt x="197" y="634"/>
                    </a:lnTo>
                    <a:lnTo>
                      <a:pt x="207" y="612"/>
                    </a:lnTo>
                    <a:lnTo>
                      <a:pt x="217" y="595"/>
                    </a:lnTo>
                    <a:lnTo>
                      <a:pt x="224" y="582"/>
                    </a:lnTo>
                    <a:lnTo>
                      <a:pt x="230" y="572"/>
                    </a:lnTo>
                    <a:lnTo>
                      <a:pt x="238" y="562"/>
                    </a:lnTo>
                    <a:lnTo>
                      <a:pt x="246" y="551"/>
                    </a:lnTo>
                    <a:lnTo>
                      <a:pt x="256" y="537"/>
                    </a:lnTo>
                    <a:lnTo>
                      <a:pt x="268" y="525"/>
                    </a:lnTo>
                    <a:lnTo>
                      <a:pt x="284" y="509"/>
                    </a:lnTo>
                    <a:lnTo>
                      <a:pt x="302" y="495"/>
                    </a:lnTo>
                    <a:lnTo>
                      <a:pt x="323" y="480"/>
                    </a:lnTo>
                    <a:lnTo>
                      <a:pt x="332" y="464"/>
                    </a:lnTo>
                    <a:lnTo>
                      <a:pt x="341" y="447"/>
                    </a:lnTo>
                    <a:lnTo>
                      <a:pt x="351" y="431"/>
                    </a:lnTo>
                    <a:lnTo>
                      <a:pt x="363" y="412"/>
                    </a:lnTo>
                    <a:lnTo>
                      <a:pt x="373" y="397"/>
                    </a:lnTo>
                    <a:lnTo>
                      <a:pt x="382" y="381"/>
                    </a:lnTo>
                    <a:lnTo>
                      <a:pt x="390" y="370"/>
                    </a:lnTo>
                    <a:lnTo>
                      <a:pt x="398" y="362"/>
                    </a:lnTo>
                    <a:lnTo>
                      <a:pt x="383" y="348"/>
                    </a:lnTo>
                    <a:lnTo>
                      <a:pt x="389" y="338"/>
                    </a:lnTo>
                    <a:lnTo>
                      <a:pt x="396" y="327"/>
                    </a:lnTo>
                    <a:lnTo>
                      <a:pt x="403" y="313"/>
                    </a:lnTo>
                    <a:lnTo>
                      <a:pt x="411" y="299"/>
                    </a:lnTo>
                    <a:lnTo>
                      <a:pt x="419" y="285"/>
                    </a:lnTo>
                    <a:lnTo>
                      <a:pt x="427" y="272"/>
                    </a:lnTo>
                    <a:lnTo>
                      <a:pt x="434" y="261"/>
                    </a:lnTo>
                    <a:lnTo>
                      <a:pt x="441" y="252"/>
                    </a:lnTo>
                    <a:lnTo>
                      <a:pt x="441" y="245"/>
                    </a:lnTo>
                    <a:lnTo>
                      <a:pt x="441" y="238"/>
                    </a:lnTo>
                    <a:lnTo>
                      <a:pt x="441" y="230"/>
                    </a:lnTo>
                    <a:lnTo>
                      <a:pt x="441" y="222"/>
                    </a:lnTo>
                    <a:lnTo>
                      <a:pt x="431" y="220"/>
                    </a:lnTo>
                    <a:lnTo>
                      <a:pt x="419" y="219"/>
                    </a:lnTo>
                    <a:lnTo>
                      <a:pt x="411" y="215"/>
                    </a:lnTo>
                    <a:lnTo>
                      <a:pt x="401" y="210"/>
                    </a:lnTo>
                    <a:lnTo>
                      <a:pt x="393" y="206"/>
                    </a:lnTo>
                    <a:lnTo>
                      <a:pt x="387" y="199"/>
                    </a:lnTo>
                    <a:lnTo>
                      <a:pt x="383" y="192"/>
                    </a:lnTo>
                    <a:lnTo>
                      <a:pt x="382" y="185"/>
                    </a:lnTo>
                    <a:lnTo>
                      <a:pt x="382" y="172"/>
                    </a:lnTo>
                    <a:lnTo>
                      <a:pt x="385" y="157"/>
                    </a:lnTo>
                    <a:lnTo>
                      <a:pt x="389" y="140"/>
                    </a:lnTo>
                    <a:lnTo>
                      <a:pt x="398" y="123"/>
                    </a:lnTo>
                    <a:lnTo>
                      <a:pt x="408" y="105"/>
                    </a:lnTo>
                    <a:lnTo>
                      <a:pt x="421" y="85"/>
                    </a:lnTo>
                    <a:lnTo>
                      <a:pt x="437" y="67"/>
                    </a:lnTo>
                    <a:lnTo>
                      <a:pt x="456" y="50"/>
                    </a:lnTo>
                    <a:lnTo>
                      <a:pt x="476" y="36"/>
                    </a:lnTo>
                    <a:lnTo>
                      <a:pt x="497" y="24"/>
                    </a:lnTo>
                    <a:lnTo>
                      <a:pt x="518" y="14"/>
                    </a:lnTo>
                    <a:lnTo>
                      <a:pt x="542" y="7"/>
                    </a:lnTo>
                    <a:lnTo>
                      <a:pt x="566" y="1"/>
                    </a:lnTo>
                    <a:lnTo>
                      <a:pt x="593" y="0"/>
                    </a:lnTo>
                    <a:lnTo>
                      <a:pt x="619" y="1"/>
                    </a:lnTo>
                    <a:lnTo>
                      <a:pt x="646" y="5"/>
                    </a:lnTo>
                    <a:lnTo>
                      <a:pt x="668" y="14"/>
                    </a:lnTo>
                    <a:lnTo>
                      <a:pt x="687" y="27"/>
                    </a:lnTo>
                    <a:lnTo>
                      <a:pt x="702" y="43"/>
                    </a:lnTo>
                    <a:lnTo>
                      <a:pt x="713" y="63"/>
                    </a:lnTo>
                    <a:lnTo>
                      <a:pt x="721" y="84"/>
                    </a:lnTo>
                    <a:lnTo>
                      <a:pt x="722" y="105"/>
                    </a:lnTo>
                    <a:lnTo>
                      <a:pt x="716" y="123"/>
                    </a:lnTo>
                    <a:lnTo>
                      <a:pt x="705" y="139"/>
                    </a:lnTo>
                    <a:lnTo>
                      <a:pt x="716" y="139"/>
                    </a:lnTo>
                    <a:lnTo>
                      <a:pt x="729" y="139"/>
                    </a:lnTo>
                    <a:lnTo>
                      <a:pt x="742" y="139"/>
                    </a:lnTo>
                    <a:lnTo>
                      <a:pt x="758" y="140"/>
                    </a:lnTo>
                    <a:lnTo>
                      <a:pt x="774" y="140"/>
                    </a:lnTo>
                    <a:lnTo>
                      <a:pt x="792" y="142"/>
                    </a:lnTo>
                    <a:lnTo>
                      <a:pt x="809" y="144"/>
                    </a:lnTo>
                    <a:lnTo>
                      <a:pt x="828" y="147"/>
                    </a:lnTo>
                    <a:lnTo>
                      <a:pt x="844" y="150"/>
                    </a:lnTo>
                    <a:lnTo>
                      <a:pt x="860" y="154"/>
                    </a:lnTo>
                    <a:lnTo>
                      <a:pt x="875" y="157"/>
                    </a:lnTo>
                    <a:lnTo>
                      <a:pt x="889" y="161"/>
                    </a:lnTo>
                    <a:lnTo>
                      <a:pt x="904" y="164"/>
                    </a:lnTo>
                    <a:lnTo>
                      <a:pt x="916" y="168"/>
                    </a:lnTo>
                    <a:lnTo>
                      <a:pt x="927" y="171"/>
                    </a:lnTo>
                    <a:lnTo>
                      <a:pt x="937" y="174"/>
                    </a:lnTo>
                    <a:lnTo>
                      <a:pt x="956" y="179"/>
                    </a:lnTo>
                    <a:lnTo>
                      <a:pt x="975" y="184"/>
                    </a:lnTo>
                    <a:lnTo>
                      <a:pt x="991" y="188"/>
                    </a:lnTo>
                    <a:lnTo>
                      <a:pt x="1006" y="191"/>
                    </a:lnTo>
                    <a:lnTo>
                      <a:pt x="1019" y="193"/>
                    </a:lnTo>
                    <a:lnTo>
                      <a:pt x="1029" y="195"/>
                    </a:lnTo>
                    <a:lnTo>
                      <a:pt x="1039" y="198"/>
                    </a:lnTo>
                    <a:lnTo>
                      <a:pt x="1048" y="199"/>
                    </a:lnTo>
                    <a:lnTo>
                      <a:pt x="1058" y="203"/>
                    </a:lnTo>
                    <a:lnTo>
                      <a:pt x="1073" y="210"/>
                    </a:lnTo>
                    <a:lnTo>
                      <a:pt x="1090" y="219"/>
                    </a:lnTo>
                    <a:lnTo>
                      <a:pt x="1109" y="229"/>
                    </a:lnTo>
                    <a:lnTo>
                      <a:pt x="1128" y="238"/>
                    </a:lnTo>
                    <a:lnTo>
                      <a:pt x="1146" y="248"/>
                    </a:lnTo>
                    <a:lnTo>
                      <a:pt x="1159" y="257"/>
                    </a:lnTo>
                    <a:lnTo>
                      <a:pt x="1166" y="262"/>
                    </a:lnTo>
                    <a:lnTo>
                      <a:pt x="1172" y="268"/>
                    </a:lnTo>
                    <a:lnTo>
                      <a:pt x="1178" y="275"/>
                    </a:lnTo>
                    <a:lnTo>
                      <a:pt x="1185" y="283"/>
                    </a:lnTo>
                    <a:lnTo>
                      <a:pt x="1192" y="293"/>
                    </a:lnTo>
                    <a:lnTo>
                      <a:pt x="1199" y="306"/>
                    </a:lnTo>
                    <a:lnTo>
                      <a:pt x="1205" y="318"/>
                    </a:lnTo>
                    <a:lnTo>
                      <a:pt x="1208" y="332"/>
                    </a:lnTo>
                    <a:lnTo>
                      <a:pt x="1210" y="348"/>
                    </a:lnTo>
                    <a:lnTo>
                      <a:pt x="1214" y="352"/>
                    </a:lnTo>
                    <a:lnTo>
                      <a:pt x="1220" y="355"/>
                    </a:lnTo>
                    <a:lnTo>
                      <a:pt x="1224" y="356"/>
                    </a:lnTo>
                    <a:lnTo>
                      <a:pt x="1227" y="360"/>
                    </a:lnTo>
                    <a:lnTo>
                      <a:pt x="1230" y="366"/>
                    </a:lnTo>
                    <a:lnTo>
                      <a:pt x="1233" y="373"/>
                    </a:lnTo>
                    <a:lnTo>
                      <a:pt x="1237" y="380"/>
                    </a:lnTo>
                    <a:lnTo>
                      <a:pt x="1243" y="386"/>
                    </a:lnTo>
                    <a:lnTo>
                      <a:pt x="1247" y="389"/>
                    </a:lnTo>
                    <a:lnTo>
                      <a:pt x="1253" y="393"/>
                    </a:lnTo>
                    <a:lnTo>
                      <a:pt x="1260" y="397"/>
                    </a:lnTo>
                    <a:lnTo>
                      <a:pt x="1269" y="403"/>
                    </a:lnTo>
                    <a:lnTo>
                      <a:pt x="1276" y="408"/>
                    </a:lnTo>
                    <a:lnTo>
                      <a:pt x="1282" y="415"/>
                    </a:lnTo>
                    <a:lnTo>
                      <a:pt x="1287" y="422"/>
                    </a:lnTo>
                    <a:lnTo>
                      <a:pt x="1290" y="429"/>
                    </a:lnTo>
                    <a:lnTo>
                      <a:pt x="1294" y="453"/>
                    </a:lnTo>
                    <a:lnTo>
                      <a:pt x="1300" y="487"/>
                    </a:lnTo>
                    <a:lnTo>
                      <a:pt x="1303" y="523"/>
                    </a:lnTo>
                    <a:lnTo>
                      <a:pt x="1300" y="557"/>
                    </a:lnTo>
                    <a:lnTo>
                      <a:pt x="1295" y="572"/>
                    </a:lnTo>
                    <a:lnTo>
                      <a:pt x="1292" y="591"/>
                    </a:lnTo>
                    <a:lnTo>
                      <a:pt x="1288" y="609"/>
                    </a:lnTo>
                    <a:lnTo>
                      <a:pt x="1282" y="627"/>
                    </a:lnTo>
                    <a:lnTo>
                      <a:pt x="1275" y="644"/>
                    </a:lnTo>
                    <a:lnTo>
                      <a:pt x="1266" y="661"/>
                    </a:lnTo>
                    <a:lnTo>
                      <a:pt x="1255" y="676"/>
                    </a:lnTo>
                    <a:lnTo>
                      <a:pt x="1240" y="689"/>
                    </a:lnTo>
                    <a:lnTo>
                      <a:pt x="1227" y="699"/>
                    </a:lnTo>
                    <a:lnTo>
                      <a:pt x="1211" y="708"/>
                    </a:lnTo>
                    <a:lnTo>
                      <a:pt x="1192" y="720"/>
                    </a:lnTo>
                    <a:lnTo>
                      <a:pt x="1173" y="729"/>
                    </a:lnTo>
                    <a:lnTo>
                      <a:pt x="1153" y="741"/>
                    </a:lnTo>
                    <a:lnTo>
                      <a:pt x="1131" y="750"/>
                    </a:lnTo>
                    <a:lnTo>
                      <a:pt x="1109" y="760"/>
                    </a:lnTo>
                    <a:lnTo>
                      <a:pt x="1086" y="767"/>
                    </a:lnTo>
                    <a:lnTo>
                      <a:pt x="1080" y="769"/>
                    </a:lnTo>
                    <a:lnTo>
                      <a:pt x="1073" y="770"/>
                    </a:lnTo>
                    <a:lnTo>
                      <a:pt x="1067" y="772"/>
                    </a:lnTo>
                    <a:lnTo>
                      <a:pt x="1060" y="773"/>
                    </a:lnTo>
                    <a:lnTo>
                      <a:pt x="1052" y="774"/>
                    </a:lnTo>
                    <a:lnTo>
                      <a:pt x="1045" y="774"/>
                    </a:lnTo>
                    <a:lnTo>
                      <a:pt x="1038" y="776"/>
                    </a:lnTo>
                    <a:lnTo>
                      <a:pt x="1031" y="776"/>
                    </a:lnTo>
                    <a:lnTo>
                      <a:pt x="923" y="777"/>
                    </a:lnTo>
                    <a:lnTo>
                      <a:pt x="924" y="798"/>
                    </a:lnTo>
                    <a:lnTo>
                      <a:pt x="927" y="821"/>
                    </a:lnTo>
                    <a:lnTo>
                      <a:pt x="930" y="843"/>
                    </a:lnTo>
                    <a:lnTo>
                      <a:pt x="932" y="86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2" name="Google Shape;642;p18"/>
              <p:cNvSpPr/>
              <p:nvPr/>
            </p:nvSpPr>
            <p:spPr>
              <a:xfrm>
                <a:off x="3012" y="4666"/>
                <a:ext cx="18" cy="68"/>
              </a:xfrm>
              <a:custGeom>
                <a:rect b="b" l="l" r="r" t="t"/>
                <a:pathLst>
                  <a:path extrusionOk="0" h="204" w="54">
                    <a:moveTo>
                      <a:pt x="29" y="0"/>
                    </a:moveTo>
                    <a:lnTo>
                      <a:pt x="22" y="140"/>
                    </a:lnTo>
                    <a:lnTo>
                      <a:pt x="6" y="151"/>
                    </a:lnTo>
                    <a:lnTo>
                      <a:pt x="0" y="167"/>
                    </a:lnTo>
                    <a:lnTo>
                      <a:pt x="2" y="185"/>
                    </a:lnTo>
                    <a:lnTo>
                      <a:pt x="12" y="202"/>
                    </a:lnTo>
                    <a:lnTo>
                      <a:pt x="28" y="204"/>
                    </a:lnTo>
                    <a:lnTo>
                      <a:pt x="38" y="203"/>
                    </a:lnTo>
                    <a:lnTo>
                      <a:pt x="45" y="196"/>
                    </a:lnTo>
                    <a:lnTo>
                      <a:pt x="51" y="186"/>
                    </a:lnTo>
                    <a:lnTo>
                      <a:pt x="53" y="176"/>
                    </a:lnTo>
                    <a:lnTo>
                      <a:pt x="51" y="165"/>
                    </a:lnTo>
                    <a:lnTo>
                      <a:pt x="50" y="155"/>
                    </a:lnTo>
                    <a:lnTo>
                      <a:pt x="45" y="148"/>
                    </a:lnTo>
                    <a:lnTo>
                      <a:pt x="54" y="0"/>
                    </a:lnTo>
                    <a:lnTo>
                      <a:pt x="29"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3" name="Google Shape;643;p18"/>
              <p:cNvSpPr/>
              <p:nvPr/>
            </p:nvSpPr>
            <p:spPr>
              <a:xfrm>
                <a:off x="3029" y="4415"/>
                <a:ext cx="13" cy="61"/>
              </a:xfrm>
              <a:custGeom>
                <a:rect b="b" l="l" r="r" t="t"/>
                <a:pathLst>
                  <a:path extrusionOk="0" h="181" w="38">
                    <a:moveTo>
                      <a:pt x="17" y="0"/>
                    </a:moveTo>
                    <a:lnTo>
                      <a:pt x="20" y="0"/>
                    </a:lnTo>
                    <a:lnTo>
                      <a:pt x="26" y="0"/>
                    </a:lnTo>
                    <a:lnTo>
                      <a:pt x="32" y="0"/>
                    </a:lnTo>
                    <a:lnTo>
                      <a:pt x="36" y="0"/>
                    </a:lnTo>
                    <a:lnTo>
                      <a:pt x="35" y="29"/>
                    </a:lnTo>
                    <a:lnTo>
                      <a:pt x="35" y="67"/>
                    </a:lnTo>
                    <a:lnTo>
                      <a:pt x="35" y="103"/>
                    </a:lnTo>
                    <a:lnTo>
                      <a:pt x="38" y="131"/>
                    </a:lnTo>
                    <a:lnTo>
                      <a:pt x="33" y="144"/>
                    </a:lnTo>
                    <a:lnTo>
                      <a:pt x="23" y="159"/>
                    </a:lnTo>
                    <a:lnTo>
                      <a:pt x="11" y="172"/>
                    </a:lnTo>
                    <a:lnTo>
                      <a:pt x="0" y="181"/>
                    </a:lnTo>
                    <a:lnTo>
                      <a:pt x="7" y="171"/>
                    </a:lnTo>
                    <a:lnTo>
                      <a:pt x="11" y="159"/>
                    </a:lnTo>
                    <a:lnTo>
                      <a:pt x="14" y="145"/>
                    </a:lnTo>
                    <a:lnTo>
                      <a:pt x="17" y="129"/>
                    </a:lnTo>
                    <a:lnTo>
                      <a:pt x="19" y="101"/>
                    </a:lnTo>
                    <a:lnTo>
                      <a:pt x="19" y="63"/>
                    </a:lnTo>
                    <a:lnTo>
                      <a:pt x="17" y="25"/>
                    </a:lnTo>
                    <a:lnTo>
                      <a:pt x="17"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4" name="Google Shape;644;p18"/>
              <p:cNvSpPr/>
              <p:nvPr/>
            </p:nvSpPr>
            <p:spPr>
              <a:xfrm>
                <a:off x="2926" y="4302"/>
                <a:ext cx="53" cy="53"/>
              </a:xfrm>
              <a:custGeom>
                <a:rect b="b" l="l" r="r" t="t"/>
                <a:pathLst>
                  <a:path extrusionOk="0" h="158" w="160">
                    <a:moveTo>
                      <a:pt x="32" y="0"/>
                    </a:moveTo>
                    <a:lnTo>
                      <a:pt x="25" y="9"/>
                    </a:lnTo>
                    <a:lnTo>
                      <a:pt x="18" y="20"/>
                    </a:lnTo>
                    <a:lnTo>
                      <a:pt x="10" y="33"/>
                    </a:lnTo>
                    <a:lnTo>
                      <a:pt x="2" y="47"/>
                    </a:lnTo>
                    <a:lnTo>
                      <a:pt x="15" y="50"/>
                    </a:lnTo>
                    <a:lnTo>
                      <a:pt x="9" y="62"/>
                    </a:lnTo>
                    <a:lnTo>
                      <a:pt x="3" y="75"/>
                    </a:lnTo>
                    <a:lnTo>
                      <a:pt x="0" y="87"/>
                    </a:lnTo>
                    <a:lnTo>
                      <a:pt x="0" y="100"/>
                    </a:lnTo>
                    <a:lnTo>
                      <a:pt x="8" y="107"/>
                    </a:lnTo>
                    <a:lnTo>
                      <a:pt x="16" y="115"/>
                    </a:lnTo>
                    <a:lnTo>
                      <a:pt x="25" y="124"/>
                    </a:lnTo>
                    <a:lnTo>
                      <a:pt x="34" y="132"/>
                    </a:lnTo>
                    <a:lnTo>
                      <a:pt x="44" y="141"/>
                    </a:lnTo>
                    <a:lnTo>
                      <a:pt x="54" y="148"/>
                    </a:lnTo>
                    <a:lnTo>
                      <a:pt x="63" y="153"/>
                    </a:lnTo>
                    <a:lnTo>
                      <a:pt x="72" y="158"/>
                    </a:lnTo>
                    <a:lnTo>
                      <a:pt x="79" y="153"/>
                    </a:lnTo>
                    <a:lnTo>
                      <a:pt x="89" y="148"/>
                    </a:lnTo>
                    <a:lnTo>
                      <a:pt x="101" y="142"/>
                    </a:lnTo>
                    <a:lnTo>
                      <a:pt x="114" y="135"/>
                    </a:lnTo>
                    <a:lnTo>
                      <a:pt x="127" y="129"/>
                    </a:lnTo>
                    <a:lnTo>
                      <a:pt x="140" y="124"/>
                    </a:lnTo>
                    <a:lnTo>
                      <a:pt x="152" y="120"/>
                    </a:lnTo>
                    <a:lnTo>
                      <a:pt x="160" y="118"/>
                    </a:lnTo>
                    <a:lnTo>
                      <a:pt x="149" y="120"/>
                    </a:lnTo>
                    <a:lnTo>
                      <a:pt x="138" y="120"/>
                    </a:lnTo>
                    <a:lnTo>
                      <a:pt x="130" y="120"/>
                    </a:lnTo>
                    <a:lnTo>
                      <a:pt x="124" y="118"/>
                    </a:lnTo>
                    <a:lnTo>
                      <a:pt x="118" y="117"/>
                    </a:lnTo>
                    <a:lnTo>
                      <a:pt x="114" y="115"/>
                    </a:lnTo>
                    <a:lnTo>
                      <a:pt x="109" y="113"/>
                    </a:lnTo>
                    <a:lnTo>
                      <a:pt x="105" y="110"/>
                    </a:lnTo>
                    <a:lnTo>
                      <a:pt x="104" y="108"/>
                    </a:lnTo>
                    <a:lnTo>
                      <a:pt x="102" y="106"/>
                    </a:lnTo>
                    <a:lnTo>
                      <a:pt x="102" y="103"/>
                    </a:lnTo>
                    <a:lnTo>
                      <a:pt x="102" y="97"/>
                    </a:lnTo>
                    <a:lnTo>
                      <a:pt x="98" y="96"/>
                    </a:lnTo>
                    <a:lnTo>
                      <a:pt x="93" y="93"/>
                    </a:lnTo>
                    <a:lnTo>
                      <a:pt x="89" y="92"/>
                    </a:lnTo>
                    <a:lnTo>
                      <a:pt x="88" y="89"/>
                    </a:lnTo>
                    <a:lnTo>
                      <a:pt x="88" y="83"/>
                    </a:lnTo>
                    <a:lnTo>
                      <a:pt x="88" y="79"/>
                    </a:lnTo>
                    <a:lnTo>
                      <a:pt x="86" y="73"/>
                    </a:lnTo>
                    <a:lnTo>
                      <a:pt x="85" y="69"/>
                    </a:lnTo>
                    <a:lnTo>
                      <a:pt x="73" y="68"/>
                    </a:lnTo>
                    <a:lnTo>
                      <a:pt x="63" y="66"/>
                    </a:lnTo>
                    <a:lnTo>
                      <a:pt x="54" y="65"/>
                    </a:lnTo>
                    <a:lnTo>
                      <a:pt x="50" y="62"/>
                    </a:lnTo>
                    <a:lnTo>
                      <a:pt x="50" y="57"/>
                    </a:lnTo>
                    <a:lnTo>
                      <a:pt x="51" y="50"/>
                    </a:lnTo>
                    <a:lnTo>
                      <a:pt x="54" y="41"/>
                    </a:lnTo>
                    <a:lnTo>
                      <a:pt x="57" y="34"/>
                    </a:lnTo>
                    <a:lnTo>
                      <a:pt x="58" y="28"/>
                    </a:lnTo>
                    <a:lnTo>
                      <a:pt x="60" y="21"/>
                    </a:lnTo>
                    <a:lnTo>
                      <a:pt x="60" y="17"/>
                    </a:lnTo>
                    <a:lnTo>
                      <a:pt x="57" y="13"/>
                    </a:lnTo>
                    <a:lnTo>
                      <a:pt x="51" y="10"/>
                    </a:lnTo>
                    <a:lnTo>
                      <a:pt x="44" y="7"/>
                    </a:lnTo>
                    <a:lnTo>
                      <a:pt x="37" y="5"/>
                    </a:lnTo>
                    <a:lnTo>
                      <a:pt x="32" y="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5" name="Google Shape;645;p18"/>
              <p:cNvSpPr/>
              <p:nvPr/>
            </p:nvSpPr>
            <p:spPr>
              <a:xfrm>
                <a:off x="2986" y="4267"/>
                <a:ext cx="218" cy="209"/>
              </a:xfrm>
              <a:custGeom>
                <a:rect b="b" l="l" r="r" t="t"/>
                <a:pathLst>
                  <a:path extrusionOk="0" h="626" w="655">
                    <a:moveTo>
                      <a:pt x="498" y="620"/>
                    </a:moveTo>
                    <a:lnTo>
                      <a:pt x="492" y="622"/>
                    </a:lnTo>
                    <a:lnTo>
                      <a:pt x="485" y="623"/>
                    </a:lnTo>
                    <a:lnTo>
                      <a:pt x="479" y="625"/>
                    </a:lnTo>
                    <a:lnTo>
                      <a:pt x="472" y="626"/>
                    </a:lnTo>
                    <a:lnTo>
                      <a:pt x="486" y="596"/>
                    </a:lnTo>
                    <a:lnTo>
                      <a:pt x="496" y="564"/>
                    </a:lnTo>
                    <a:lnTo>
                      <a:pt x="501" y="529"/>
                    </a:lnTo>
                    <a:lnTo>
                      <a:pt x="498" y="493"/>
                    </a:lnTo>
                    <a:lnTo>
                      <a:pt x="488" y="458"/>
                    </a:lnTo>
                    <a:lnTo>
                      <a:pt x="469" y="425"/>
                    </a:lnTo>
                    <a:lnTo>
                      <a:pt x="440" y="397"/>
                    </a:lnTo>
                    <a:lnTo>
                      <a:pt x="402" y="375"/>
                    </a:lnTo>
                    <a:lnTo>
                      <a:pt x="348" y="393"/>
                    </a:lnTo>
                    <a:lnTo>
                      <a:pt x="348" y="390"/>
                    </a:lnTo>
                    <a:lnTo>
                      <a:pt x="351" y="383"/>
                    </a:lnTo>
                    <a:lnTo>
                      <a:pt x="358" y="376"/>
                    </a:lnTo>
                    <a:lnTo>
                      <a:pt x="373" y="369"/>
                    </a:lnTo>
                    <a:lnTo>
                      <a:pt x="386" y="366"/>
                    </a:lnTo>
                    <a:lnTo>
                      <a:pt x="406" y="359"/>
                    </a:lnTo>
                    <a:lnTo>
                      <a:pt x="431" y="351"/>
                    </a:lnTo>
                    <a:lnTo>
                      <a:pt x="459" y="340"/>
                    </a:lnTo>
                    <a:lnTo>
                      <a:pt x="486" y="327"/>
                    </a:lnTo>
                    <a:lnTo>
                      <a:pt x="512" y="310"/>
                    </a:lnTo>
                    <a:lnTo>
                      <a:pt x="534" y="291"/>
                    </a:lnTo>
                    <a:lnTo>
                      <a:pt x="549" y="268"/>
                    </a:lnTo>
                    <a:lnTo>
                      <a:pt x="543" y="264"/>
                    </a:lnTo>
                    <a:lnTo>
                      <a:pt x="531" y="258"/>
                    </a:lnTo>
                    <a:lnTo>
                      <a:pt x="520" y="256"/>
                    </a:lnTo>
                    <a:lnTo>
                      <a:pt x="515" y="254"/>
                    </a:lnTo>
                    <a:lnTo>
                      <a:pt x="504" y="270"/>
                    </a:lnTo>
                    <a:lnTo>
                      <a:pt x="492" y="285"/>
                    </a:lnTo>
                    <a:lnTo>
                      <a:pt x="479" y="298"/>
                    </a:lnTo>
                    <a:lnTo>
                      <a:pt x="463" y="310"/>
                    </a:lnTo>
                    <a:lnTo>
                      <a:pt x="444" y="321"/>
                    </a:lnTo>
                    <a:lnTo>
                      <a:pt x="421" y="333"/>
                    </a:lnTo>
                    <a:lnTo>
                      <a:pt x="390" y="345"/>
                    </a:lnTo>
                    <a:lnTo>
                      <a:pt x="354" y="358"/>
                    </a:lnTo>
                    <a:lnTo>
                      <a:pt x="354" y="341"/>
                    </a:lnTo>
                    <a:lnTo>
                      <a:pt x="365" y="337"/>
                    </a:lnTo>
                    <a:lnTo>
                      <a:pt x="377" y="330"/>
                    </a:lnTo>
                    <a:lnTo>
                      <a:pt x="390" y="323"/>
                    </a:lnTo>
                    <a:lnTo>
                      <a:pt x="402" y="314"/>
                    </a:lnTo>
                    <a:lnTo>
                      <a:pt x="415" y="306"/>
                    </a:lnTo>
                    <a:lnTo>
                      <a:pt x="427" y="295"/>
                    </a:lnTo>
                    <a:lnTo>
                      <a:pt x="437" y="284"/>
                    </a:lnTo>
                    <a:lnTo>
                      <a:pt x="445" y="271"/>
                    </a:lnTo>
                    <a:lnTo>
                      <a:pt x="429" y="254"/>
                    </a:lnTo>
                    <a:lnTo>
                      <a:pt x="421" y="261"/>
                    </a:lnTo>
                    <a:lnTo>
                      <a:pt x="413" y="271"/>
                    </a:lnTo>
                    <a:lnTo>
                      <a:pt x="405" y="279"/>
                    </a:lnTo>
                    <a:lnTo>
                      <a:pt x="396" y="289"/>
                    </a:lnTo>
                    <a:lnTo>
                      <a:pt x="387" y="299"/>
                    </a:lnTo>
                    <a:lnTo>
                      <a:pt x="379" y="309"/>
                    </a:lnTo>
                    <a:lnTo>
                      <a:pt x="368" y="317"/>
                    </a:lnTo>
                    <a:lnTo>
                      <a:pt x="358" y="324"/>
                    </a:lnTo>
                    <a:lnTo>
                      <a:pt x="360" y="312"/>
                    </a:lnTo>
                    <a:lnTo>
                      <a:pt x="363" y="296"/>
                    </a:lnTo>
                    <a:lnTo>
                      <a:pt x="367" y="277"/>
                    </a:lnTo>
                    <a:lnTo>
                      <a:pt x="376" y="256"/>
                    </a:lnTo>
                    <a:lnTo>
                      <a:pt x="380" y="243"/>
                    </a:lnTo>
                    <a:lnTo>
                      <a:pt x="383" y="230"/>
                    </a:lnTo>
                    <a:lnTo>
                      <a:pt x="384" y="218"/>
                    </a:lnTo>
                    <a:lnTo>
                      <a:pt x="384" y="204"/>
                    </a:lnTo>
                    <a:lnTo>
                      <a:pt x="380" y="190"/>
                    </a:lnTo>
                    <a:lnTo>
                      <a:pt x="371" y="174"/>
                    </a:lnTo>
                    <a:lnTo>
                      <a:pt x="360" y="159"/>
                    </a:lnTo>
                    <a:lnTo>
                      <a:pt x="344" y="142"/>
                    </a:lnTo>
                    <a:lnTo>
                      <a:pt x="341" y="150"/>
                    </a:lnTo>
                    <a:lnTo>
                      <a:pt x="341" y="160"/>
                    </a:lnTo>
                    <a:lnTo>
                      <a:pt x="344" y="169"/>
                    </a:lnTo>
                    <a:lnTo>
                      <a:pt x="348" y="178"/>
                    </a:lnTo>
                    <a:lnTo>
                      <a:pt x="352" y="188"/>
                    </a:lnTo>
                    <a:lnTo>
                      <a:pt x="358" y="202"/>
                    </a:lnTo>
                    <a:lnTo>
                      <a:pt x="360" y="220"/>
                    </a:lnTo>
                    <a:lnTo>
                      <a:pt x="352" y="249"/>
                    </a:lnTo>
                    <a:lnTo>
                      <a:pt x="344" y="277"/>
                    </a:lnTo>
                    <a:lnTo>
                      <a:pt x="335" y="313"/>
                    </a:lnTo>
                    <a:lnTo>
                      <a:pt x="328" y="354"/>
                    </a:lnTo>
                    <a:lnTo>
                      <a:pt x="323" y="396"/>
                    </a:lnTo>
                    <a:lnTo>
                      <a:pt x="309" y="400"/>
                    </a:lnTo>
                    <a:lnTo>
                      <a:pt x="290" y="403"/>
                    </a:lnTo>
                    <a:lnTo>
                      <a:pt x="269" y="406"/>
                    </a:lnTo>
                    <a:lnTo>
                      <a:pt x="249" y="408"/>
                    </a:lnTo>
                    <a:lnTo>
                      <a:pt x="229" y="410"/>
                    </a:lnTo>
                    <a:lnTo>
                      <a:pt x="210" y="410"/>
                    </a:lnTo>
                    <a:lnTo>
                      <a:pt x="195" y="408"/>
                    </a:lnTo>
                    <a:lnTo>
                      <a:pt x="185" y="407"/>
                    </a:lnTo>
                    <a:lnTo>
                      <a:pt x="186" y="369"/>
                    </a:lnTo>
                    <a:lnTo>
                      <a:pt x="186" y="324"/>
                    </a:lnTo>
                    <a:lnTo>
                      <a:pt x="185" y="277"/>
                    </a:lnTo>
                    <a:lnTo>
                      <a:pt x="179" y="233"/>
                    </a:lnTo>
                    <a:lnTo>
                      <a:pt x="160" y="225"/>
                    </a:lnTo>
                    <a:lnTo>
                      <a:pt x="159" y="240"/>
                    </a:lnTo>
                    <a:lnTo>
                      <a:pt x="157" y="258"/>
                    </a:lnTo>
                    <a:lnTo>
                      <a:pt x="154" y="275"/>
                    </a:lnTo>
                    <a:lnTo>
                      <a:pt x="152" y="285"/>
                    </a:lnTo>
                    <a:lnTo>
                      <a:pt x="141" y="275"/>
                    </a:lnTo>
                    <a:lnTo>
                      <a:pt x="128" y="265"/>
                    </a:lnTo>
                    <a:lnTo>
                      <a:pt x="112" y="254"/>
                    </a:lnTo>
                    <a:lnTo>
                      <a:pt x="96" y="243"/>
                    </a:lnTo>
                    <a:lnTo>
                      <a:pt x="76" y="233"/>
                    </a:lnTo>
                    <a:lnTo>
                      <a:pt x="54" y="226"/>
                    </a:lnTo>
                    <a:lnTo>
                      <a:pt x="28" y="222"/>
                    </a:lnTo>
                    <a:lnTo>
                      <a:pt x="0" y="220"/>
                    </a:lnTo>
                    <a:lnTo>
                      <a:pt x="13" y="213"/>
                    </a:lnTo>
                    <a:lnTo>
                      <a:pt x="24" y="205"/>
                    </a:lnTo>
                    <a:lnTo>
                      <a:pt x="34" y="195"/>
                    </a:lnTo>
                    <a:lnTo>
                      <a:pt x="44" y="185"/>
                    </a:lnTo>
                    <a:lnTo>
                      <a:pt x="51" y="176"/>
                    </a:lnTo>
                    <a:lnTo>
                      <a:pt x="57" y="166"/>
                    </a:lnTo>
                    <a:lnTo>
                      <a:pt x="61" y="156"/>
                    </a:lnTo>
                    <a:lnTo>
                      <a:pt x="64" y="146"/>
                    </a:lnTo>
                    <a:lnTo>
                      <a:pt x="72" y="128"/>
                    </a:lnTo>
                    <a:lnTo>
                      <a:pt x="79" y="105"/>
                    </a:lnTo>
                    <a:lnTo>
                      <a:pt x="82" y="80"/>
                    </a:lnTo>
                    <a:lnTo>
                      <a:pt x="76" y="52"/>
                    </a:lnTo>
                    <a:lnTo>
                      <a:pt x="83" y="48"/>
                    </a:lnTo>
                    <a:lnTo>
                      <a:pt x="95" y="72"/>
                    </a:lnTo>
                    <a:lnTo>
                      <a:pt x="99" y="96"/>
                    </a:lnTo>
                    <a:lnTo>
                      <a:pt x="95" y="125"/>
                    </a:lnTo>
                    <a:lnTo>
                      <a:pt x="77" y="167"/>
                    </a:lnTo>
                    <a:lnTo>
                      <a:pt x="92" y="173"/>
                    </a:lnTo>
                    <a:lnTo>
                      <a:pt x="98" y="166"/>
                    </a:lnTo>
                    <a:lnTo>
                      <a:pt x="109" y="149"/>
                    </a:lnTo>
                    <a:lnTo>
                      <a:pt x="124" y="129"/>
                    </a:lnTo>
                    <a:lnTo>
                      <a:pt x="131" y="111"/>
                    </a:lnTo>
                    <a:lnTo>
                      <a:pt x="140" y="118"/>
                    </a:lnTo>
                    <a:lnTo>
                      <a:pt x="152" y="125"/>
                    </a:lnTo>
                    <a:lnTo>
                      <a:pt x="163" y="133"/>
                    </a:lnTo>
                    <a:lnTo>
                      <a:pt x="176" y="140"/>
                    </a:lnTo>
                    <a:lnTo>
                      <a:pt x="188" y="149"/>
                    </a:lnTo>
                    <a:lnTo>
                      <a:pt x="198" y="155"/>
                    </a:lnTo>
                    <a:lnTo>
                      <a:pt x="207" y="160"/>
                    </a:lnTo>
                    <a:lnTo>
                      <a:pt x="211" y="164"/>
                    </a:lnTo>
                    <a:lnTo>
                      <a:pt x="220" y="159"/>
                    </a:lnTo>
                    <a:lnTo>
                      <a:pt x="232" y="153"/>
                    </a:lnTo>
                    <a:lnTo>
                      <a:pt x="245" y="147"/>
                    </a:lnTo>
                    <a:lnTo>
                      <a:pt x="259" y="142"/>
                    </a:lnTo>
                    <a:lnTo>
                      <a:pt x="272" y="138"/>
                    </a:lnTo>
                    <a:lnTo>
                      <a:pt x="285" y="133"/>
                    </a:lnTo>
                    <a:lnTo>
                      <a:pt x="297" y="131"/>
                    </a:lnTo>
                    <a:lnTo>
                      <a:pt x="306" y="129"/>
                    </a:lnTo>
                    <a:lnTo>
                      <a:pt x="288" y="121"/>
                    </a:lnTo>
                    <a:lnTo>
                      <a:pt x="287" y="121"/>
                    </a:lnTo>
                    <a:lnTo>
                      <a:pt x="283" y="121"/>
                    </a:lnTo>
                    <a:lnTo>
                      <a:pt x="277" y="122"/>
                    </a:lnTo>
                    <a:lnTo>
                      <a:pt x="269" y="124"/>
                    </a:lnTo>
                    <a:lnTo>
                      <a:pt x="259" y="125"/>
                    </a:lnTo>
                    <a:lnTo>
                      <a:pt x="249" y="128"/>
                    </a:lnTo>
                    <a:lnTo>
                      <a:pt x="239" y="131"/>
                    </a:lnTo>
                    <a:lnTo>
                      <a:pt x="229" y="135"/>
                    </a:lnTo>
                    <a:lnTo>
                      <a:pt x="220" y="128"/>
                    </a:lnTo>
                    <a:lnTo>
                      <a:pt x="208" y="122"/>
                    </a:lnTo>
                    <a:lnTo>
                      <a:pt x="195" y="115"/>
                    </a:lnTo>
                    <a:lnTo>
                      <a:pt x="182" y="108"/>
                    </a:lnTo>
                    <a:lnTo>
                      <a:pt x="169" y="103"/>
                    </a:lnTo>
                    <a:lnTo>
                      <a:pt x="156" y="97"/>
                    </a:lnTo>
                    <a:lnTo>
                      <a:pt x="144" y="93"/>
                    </a:lnTo>
                    <a:lnTo>
                      <a:pt x="136" y="89"/>
                    </a:lnTo>
                    <a:lnTo>
                      <a:pt x="137" y="70"/>
                    </a:lnTo>
                    <a:lnTo>
                      <a:pt x="136" y="51"/>
                    </a:lnTo>
                    <a:lnTo>
                      <a:pt x="128" y="31"/>
                    </a:lnTo>
                    <a:lnTo>
                      <a:pt x="117" y="16"/>
                    </a:lnTo>
                    <a:lnTo>
                      <a:pt x="128" y="16"/>
                    </a:lnTo>
                    <a:lnTo>
                      <a:pt x="143" y="14"/>
                    </a:lnTo>
                    <a:lnTo>
                      <a:pt x="159" y="13"/>
                    </a:lnTo>
                    <a:lnTo>
                      <a:pt x="176" y="13"/>
                    </a:lnTo>
                    <a:lnTo>
                      <a:pt x="194" y="11"/>
                    </a:lnTo>
                    <a:lnTo>
                      <a:pt x="211" y="11"/>
                    </a:lnTo>
                    <a:lnTo>
                      <a:pt x="227" y="13"/>
                    </a:lnTo>
                    <a:lnTo>
                      <a:pt x="242" y="14"/>
                    </a:lnTo>
                    <a:lnTo>
                      <a:pt x="240" y="0"/>
                    </a:lnTo>
                    <a:lnTo>
                      <a:pt x="256" y="3"/>
                    </a:lnTo>
                    <a:lnTo>
                      <a:pt x="272" y="7"/>
                    </a:lnTo>
                    <a:lnTo>
                      <a:pt x="287" y="10"/>
                    </a:lnTo>
                    <a:lnTo>
                      <a:pt x="301" y="14"/>
                    </a:lnTo>
                    <a:lnTo>
                      <a:pt x="316" y="17"/>
                    </a:lnTo>
                    <a:lnTo>
                      <a:pt x="328" y="21"/>
                    </a:lnTo>
                    <a:lnTo>
                      <a:pt x="339" y="24"/>
                    </a:lnTo>
                    <a:lnTo>
                      <a:pt x="349" y="27"/>
                    </a:lnTo>
                    <a:lnTo>
                      <a:pt x="360" y="44"/>
                    </a:lnTo>
                    <a:lnTo>
                      <a:pt x="386" y="52"/>
                    </a:lnTo>
                    <a:lnTo>
                      <a:pt x="411" y="62"/>
                    </a:lnTo>
                    <a:lnTo>
                      <a:pt x="434" y="70"/>
                    </a:lnTo>
                    <a:lnTo>
                      <a:pt x="454" y="77"/>
                    </a:lnTo>
                    <a:lnTo>
                      <a:pt x="472" y="84"/>
                    </a:lnTo>
                    <a:lnTo>
                      <a:pt x="486" y="91"/>
                    </a:lnTo>
                    <a:lnTo>
                      <a:pt x="498" y="97"/>
                    </a:lnTo>
                    <a:lnTo>
                      <a:pt x="504" y="101"/>
                    </a:lnTo>
                    <a:lnTo>
                      <a:pt x="512" y="110"/>
                    </a:lnTo>
                    <a:lnTo>
                      <a:pt x="521" y="117"/>
                    </a:lnTo>
                    <a:lnTo>
                      <a:pt x="530" y="122"/>
                    </a:lnTo>
                    <a:lnTo>
                      <a:pt x="537" y="128"/>
                    </a:lnTo>
                    <a:lnTo>
                      <a:pt x="547" y="133"/>
                    </a:lnTo>
                    <a:lnTo>
                      <a:pt x="558" y="139"/>
                    </a:lnTo>
                    <a:lnTo>
                      <a:pt x="568" y="147"/>
                    </a:lnTo>
                    <a:lnTo>
                      <a:pt x="575" y="157"/>
                    </a:lnTo>
                    <a:lnTo>
                      <a:pt x="584" y="173"/>
                    </a:lnTo>
                    <a:lnTo>
                      <a:pt x="592" y="195"/>
                    </a:lnTo>
                    <a:lnTo>
                      <a:pt x="601" y="216"/>
                    </a:lnTo>
                    <a:lnTo>
                      <a:pt x="604" y="230"/>
                    </a:lnTo>
                    <a:lnTo>
                      <a:pt x="613" y="230"/>
                    </a:lnTo>
                    <a:lnTo>
                      <a:pt x="622" y="230"/>
                    </a:lnTo>
                    <a:lnTo>
                      <a:pt x="627" y="229"/>
                    </a:lnTo>
                    <a:lnTo>
                      <a:pt x="630" y="229"/>
                    </a:lnTo>
                    <a:lnTo>
                      <a:pt x="632" y="226"/>
                    </a:lnTo>
                    <a:lnTo>
                      <a:pt x="633" y="220"/>
                    </a:lnTo>
                    <a:lnTo>
                      <a:pt x="636" y="216"/>
                    </a:lnTo>
                    <a:lnTo>
                      <a:pt x="639" y="213"/>
                    </a:lnTo>
                    <a:lnTo>
                      <a:pt x="642" y="219"/>
                    </a:lnTo>
                    <a:lnTo>
                      <a:pt x="645" y="226"/>
                    </a:lnTo>
                    <a:lnTo>
                      <a:pt x="649" y="233"/>
                    </a:lnTo>
                    <a:lnTo>
                      <a:pt x="655" y="239"/>
                    </a:lnTo>
                    <a:lnTo>
                      <a:pt x="642" y="237"/>
                    </a:lnTo>
                    <a:lnTo>
                      <a:pt x="638" y="247"/>
                    </a:lnTo>
                    <a:lnTo>
                      <a:pt x="635" y="257"/>
                    </a:lnTo>
                    <a:lnTo>
                      <a:pt x="630" y="267"/>
                    </a:lnTo>
                    <a:lnTo>
                      <a:pt x="626" y="275"/>
                    </a:lnTo>
                    <a:lnTo>
                      <a:pt x="620" y="282"/>
                    </a:lnTo>
                    <a:lnTo>
                      <a:pt x="614" y="291"/>
                    </a:lnTo>
                    <a:lnTo>
                      <a:pt x="606" y="296"/>
                    </a:lnTo>
                    <a:lnTo>
                      <a:pt x="595" y="302"/>
                    </a:lnTo>
                    <a:lnTo>
                      <a:pt x="585" y="306"/>
                    </a:lnTo>
                    <a:lnTo>
                      <a:pt x="575" y="312"/>
                    </a:lnTo>
                    <a:lnTo>
                      <a:pt x="568" y="316"/>
                    </a:lnTo>
                    <a:lnTo>
                      <a:pt x="559" y="321"/>
                    </a:lnTo>
                    <a:lnTo>
                      <a:pt x="552" y="326"/>
                    </a:lnTo>
                    <a:lnTo>
                      <a:pt x="546" y="331"/>
                    </a:lnTo>
                    <a:lnTo>
                      <a:pt x="539" y="336"/>
                    </a:lnTo>
                    <a:lnTo>
                      <a:pt x="533" y="340"/>
                    </a:lnTo>
                    <a:lnTo>
                      <a:pt x="525" y="344"/>
                    </a:lnTo>
                    <a:lnTo>
                      <a:pt x="515" y="350"/>
                    </a:lnTo>
                    <a:lnTo>
                      <a:pt x="502" y="354"/>
                    </a:lnTo>
                    <a:lnTo>
                      <a:pt x="489" y="358"/>
                    </a:lnTo>
                    <a:lnTo>
                      <a:pt x="475" y="362"/>
                    </a:lnTo>
                    <a:lnTo>
                      <a:pt x="460" y="366"/>
                    </a:lnTo>
                    <a:lnTo>
                      <a:pt x="447" y="368"/>
                    </a:lnTo>
                    <a:lnTo>
                      <a:pt x="435" y="369"/>
                    </a:lnTo>
                    <a:lnTo>
                      <a:pt x="456" y="383"/>
                    </a:lnTo>
                    <a:lnTo>
                      <a:pt x="476" y="401"/>
                    </a:lnTo>
                    <a:lnTo>
                      <a:pt x="495" y="424"/>
                    </a:lnTo>
                    <a:lnTo>
                      <a:pt x="511" y="452"/>
                    </a:lnTo>
                    <a:lnTo>
                      <a:pt x="521" y="484"/>
                    </a:lnTo>
                    <a:lnTo>
                      <a:pt x="524" y="524"/>
                    </a:lnTo>
                    <a:lnTo>
                      <a:pt x="517" y="568"/>
                    </a:lnTo>
                    <a:lnTo>
                      <a:pt x="498" y="62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6" name="Google Shape;646;p18"/>
              <p:cNvSpPr/>
              <p:nvPr/>
            </p:nvSpPr>
            <p:spPr>
              <a:xfrm>
                <a:off x="2992" y="4666"/>
                <a:ext cx="21" cy="25"/>
              </a:xfrm>
              <a:custGeom>
                <a:rect b="b" l="l" r="r" t="t"/>
                <a:pathLst>
                  <a:path extrusionOk="0" h="74" w="64">
                    <a:moveTo>
                      <a:pt x="0" y="7"/>
                    </a:moveTo>
                    <a:lnTo>
                      <a:pt x="2" y="7"/>
                    </a:lnTo>
                    <a:lnTo>
                      <a:pt x="6" y="5"/>
                    </a:lnTo>
                    <a:lnTo>
                      <a:pt x="13" y="4"/>
                    </a:lnTo>
                    <a:lnTo>
                      <a:pt x="22" y="2"/>
                    </a:lnTo>
                    <a:lnTo>
                      <a:pt x="32" y="1"/>
                    </a:lnTo>
                    <a:lnTo>
                      <a:pt x="42" y="0"/>
                    </a:lnTo>
                    <a:lnTo>
                      <a:pt x="54" y="0"/>
                    </a:lnTo>
                    <a:lnTo>
                      <a:pt x="64" y="0"/>
                    </a:lnTo>
                    <a:lnTo>
                      <a:pt x="64" y="74"/>
                    </a:lnTo>
                    <a:lnTo>
                      <a:pt x="60" y="74"/>
                    </a:lnTo>
                    <a:lnTo>
                      <a:pt x="48" y="74"/>
                    </a:lnTo>
                    <a:lnTo>
                      <a:pt x="35" y="73"/>
                    </a:lnTo>
                    <a:lnTo>
                      <a:pt x="26" y="67"/>
                    </a:lnTo>
                    <a:lnTo>
                      <a:pt x="21" y="53"/>
                    </a:lnTo>
                    <a:lnTo>
                      <a:pt x="12" y="32"/>
                    </a:lnTo>
                    <a:lnTo>
                      <a:pt x="3" y="15"/>
                    </a:lnTo>
                    <a:lnTo>
                      <a:pt x="0" y="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7" name="Google Shape;647;p18"/>
              <p:cNvSpPr/>
              <p:nvPr/>
            </p:nvSpPr>
            <p:spPr>
              <a:xfrm>
                <a:off x="3060" y="4570"/>
                <a:ext cx="36" cy="43"/>
              </a:xfrm>
              <a:custGeom>
                <a:rect b="b" l="l" r="r" t="t"/>
                <a:pathLst>
                  <a:path extrusionOk="0" h="130" w="107">
                    <a:moveTo>
                      <a:pt x="85" y="8"/>
                    </a:moveTo>
                    <a:lnTo>
                      <a:pt x="75" y="8"/>
                    </a:lnTo>
                    <a:lnTo>
                      <a:pt x="63" y="7"/>
                    </a:lnTo>
                    <a:lnTo>
                      <a:pt x="53" y="7"/>
                    </a:lnTo>
                    <a:lnTo>
                      <a:pt x="41" y="6"/>
                    </a:lnTo>
                    <a:lnTo>
                      <a:pt x="31" y="4"/>
                    </a:lnTo>
                    <a:lnTo>
                      <a:pt x="21" y="3"/>
                    </a:lnTo>
                    <a:lnTo>
                      <a:pt x="12" y="1"/>
                    </a:lnTo>
                    <a:lnTo>
                      <a:pt x="5" y="0"/>
                    </a:lnTo>
                    <a:lnTo>
                      <a:pt x="5" y="18"/>
                    </a:lnTo>
                    <a:lnTo>
                      <a:pt x="5" y="35"/>
                    </a:lnTo>
                    <a:lnTo>
                      <a:pt x="3" y="52"/>
                    </a:lnTo>
                    <a:lnTo>
                      <a:pt x="0" y="63"/>
                    </a:lnTo>
                    <a:lnTo>
                      <a:pt x="13" y="72"/>
                    </a:lnTo>
                    <a:lnTo>
                      <a:pt x="6" y="102"/>
                    </a:lnTo>
                    <a:lnTo>
                      <a:pt x="16" y="107"/>
                    </a:lnTo>
                    <a:lnTo>
                      <a:pt x="26" y="114"/>
                    </a:lnTo>
                    <a:lnTo>
                      <a:pt x="37" y="123"/>
                    </a:lnTo>
                    <a:lnTo>
                      <a:pt x="42" y="130"/>
                    </a:lnTo>
                    <a:lnTo>
                      <a:pt x="51" y="128"/>
                    </a:lnTo>
                    <a:lnTo>
                      <a:pt x="61" y="125"/>
                    </a:lnTo>
                    <a:lnTo>
                      <a:pt x="70" y="121"/>
                    </a:lnTo>
                    <a:lnTo>
                      <a:pt x="80" y="115"/>
                    </a:lnTo>
                    <a:lnTo>
                      <a:pt x="89" y="109"/>
                    </a:lnTo>
                    <a:lnTo>
                      <a:pt x="96" y="105"/>
                    </a:lnTo>
                    <a:lnTo>
                      <a:pt x="102" y="101"/>
                    </a:lnTo>
                    <a:lnTo>
                      <a:pt x="107" y="97"/>
                    </a:lnTo>
                    <a:lnTo>
                      <a:pt x="105" y="86"/>
                    </a:lnTo>
                    <a:lnTo>
                      <a:pt x="101" y="60"/>
                    </a:lnTo>
                    <a:lnTo>
                      <a:pt x="93" y="31"/>
                    </a:lnTo>
                    <a:lnTo>
                      <a:pt x="85" y="8"/>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8" name="Google Shape;648;p18"/>
              <p:cNvSpPr/>
              <p:nvPr/>
            </p:nvSpPr>
            <p:spPr>
              <a:xfrm>
                <a:off x="2992" y="4652"/>
                <a:ext cx="9" cy="9"/>
              </a:xfrm>
              <a:custGeom>
                <a:rect b="b" l="l" r="r" t="t"/>
                <a:pathLst>
                  <a:path extrusionOk="0" h="27" w="28">
                    <a:moveTo>
                      <a:pt x="2" y="27"/>
                    </a:moveTo>
                    <a:lnTo>
                      <a:pt x="9" y="25"/>
                    </a:lnTo>
                    <a:lnTo>
                      <a:pt x="15" y="24"/>
                    </a:lnTo>
                    <a:lnTo>
                      <a:pt x="22" y="24"/>
                    </a:lnTo>
                    <a:lnTo>
                      <a:pt x="28" y="22"/>
                    </a:lnTo>
                    <a:lnTo>
                      <a:pt x="0" y="0"/>
                    </a:lnTo>
                    <a:lnTo>
                      <a:pt x="2" y="2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49" name="Google Shape;649;p18"/>
              <p:cNvSpPr/>
              <p:nvPr/>
            </p:nvSpPr>
            <p:spPr>
              <a:xfrm>
                <a:off x="2999" y="4479"/>
                <a:ext cx="24" cy="15"/>
              </a:xfrm>
              <a:custGeom>
                <a:rect b="b" l="l" r="r" t="t"/>
                <a:pathLst>
                  <a:path extrusionOk="0" h="45" w="71">
                    <a:moveTo>
                      <a:pt x="0" y="45"/>
                    </a:moveTo>
                    <a:lnTo>
                      <a:pt x="18" y="45"/>
                    </a:lnTo>
                    <a:lnTo>
                      <a:pt x="24" y="41"/>
                    </a:lnTo>
                    <a:lnTo>
                      <a:pt x="32" y="35"/>
                    </a:lnTo>
                    <a:lnTo>
                      <a:pt x="40" y="30"/>
                    </a:lnTo>
                    <a:lnTo>
                      <a:pt x="48" y="23"/>
                    </a:lnTo>
                    <a:lnTo>
                      <a:pt x="55" y="16"/>
                    </a:lnTo>
                    <a:lnTo>
                      <a:pt x="61" y="10"/>
                    </a:lnTo>
                    <a:lnTo>
                      <a:pt x="66" y="5"/>
                    </a:lnTo>
                    <a:lnTo>
                      <a:pt x="71" y="0"/>
                    </a:lnTo>
                    <a:lnTo>
                      <a:pt x="46" y="0"/>
                    </a:lnTo>
                    <a:lnTo>
                      <a:pt x="0" y="45"/>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0" name="Google Shape;650;p18"/>
              <p:cNvSpPr/>
              <p:nvPr/>
            </p:nvSpPr>
            <p:spPr>
              <a:xfrm>
                <a:off x="2982" y="4398"/>
                <a:ext cx="120" cy="151"/>
              </a:xfrm>
              <a:custGeom>
                <a:rect b="b" l="l" r="r" t="t"/>
                <a:pathLst>
                  <a:path extrusionOk="0" h="453" w="358">
                    <a:moveTo>
                      <a:pt x="7" y="453"/>
                    </a:moveTo>
                    <a:lnTo>
                      <a:pt x="6" y="448"/>
                    </a:lnTo>
                    <a:lnTo>
                      <a:pt x="4" y="442"/>
                    </a:lnTo>
                    <a:lnTo>
                      <a:pt x="1" y="436"/>
                    </a:lnTo>
                    <a:lnTo>
                      <a:pt x="0" y="434"/>
                    </a:lnTo>
                    <a:lnTo>
                      <a:pt x="13" y="425"/>
                    </a:lnTo>
                    <a:lnTo>
                      <a:pt x="28" y="415"/>
                    </a:lnTo>
                    <a:lnTo>
                      <a:pt x="45" y="407"/>
                    </a:lnTo>
                    <a:lnTo>
                      <a:pt x="64" y="396"/>
                    </a:lnTo>
                    <a:lnTo>
                      <a:pt x="83" y="386"/>
                    </a:lnTo>
                    <a:lnTo>
                      <a:pt x="102" y="376"/>
                    </a:lnTo>
                    <a:lnTo>
                      <a:pt x="121" y="366"/>
                    </a:lnTo>
                    <a:lnTo>
                      <a:pt x="140" y="358"/>
                    </a:lnTo>
                    <a:lnTo>
                      <a:pt x="160" y="348"/>
                    </a:lnTo>
                    <a:lnTo>
                      <a:pt x="183" y="338"/>
                    </a:lnTo>
                    <a:lnTo>
                      <a:pt x="207" y="326"/>
                    </a:lnTo>
                    <a:lnTo>
                      <a:pt x="228" y="313"/>
                    </a:lnTo>
                    <a:lnTo>
                      <a:pt x="249" y="299"/>
                    </a:lnTo>
                    <a:lnTo>
                      <a:pt x="268" y="285"/>
                    </a:lnTo>
                    <a:lnTo>
                      <a:pt x="281" y="271"/>
                    </a:lnTo>
                    <a:lnTo>
                      <a:pt x="288" y="257"/>
                    </a:lnTo>
                    <a:lnTo>
                      <a:pt x="294" y="237"/>
                    </a:lnTo>
                    <a:lnTo>
                      <a:pt x="301" y="208"/>
                    </a:lnTo>
                    <a:lnTo>
                      <a:pt x="309" y="171"/>
                    </a:lnTo>
                    <a:lnTo>
                      <a:pt x="316" y="131"/>
                    </a:lnTo>
                    <a:lnTo>
                      <a:pt x="323" y="91"/>
                    </a:lnTo>
                    <a:lnTo>
                      <a:pt x="329" y="53"/>
                    </a:lnTo>
                    <a:lnTo>
                      <a:pt x="333" y="24"/>
                    </a:lnTo>
                    <a:lnTo>
                      <a:pt x="333" y="3"/>
                    </a:lnTo>
                    <a:lnTo>
                      <a:pt x="358" y="0"/>
                    </a:lnTo>
                    <a:lnTo>
                      <a:pt x="354" y="34"/>
                    </a:lnTo>
                    <a:lnTo>
                      <a:pt x="349" y="72"/>
                    </a:lnTo>
                    <a:lnTo>
                      <a:pt x="342" y="114"/>
                    </a:lnTo>
                    <a:lnTo>
                      <a:pt x="335" y="156"/>
                    </a:lnTo>
                    <a:lnTo>
                      <a:pt x="326" y="196"/>
                    </a:lnTo>
                    <a:lnTo>
                      <a:pt x="317" y="232"/>
                    </a:lnTo>
                    <a:lnTo>
                      <a:pt x="309" y="260"/>
                    </a:lnTo>
                    <a:lnTo>
                      <a:pt x="301" y="278"/>
                    </a:lnTo>
                    <a:lnTo>
                      <a:pt x="294" y="286"/>
                    </a:lnTo>
                    <a:lnTo>
                      <a:pt x="284" y="296"/>
                    </a:lnTo>
                    <a:lnTo>
                      <a:pt x="271" y="306"/>
                    </a:lnTo>
                    <a:lnTo>
                      <a:pt x="253" y="319"/>
                    </a:lnTo>
                    <a:lnTo>
                      <a:pt x="234" y="331"/>
                    </a:lnTo>
                    <a:lnTo>
                      <a:pt x="212" y="344"/>
                    </a:lnTo>
                    <a:lnTo>
                      <a:pt x="191" y="358"/>
                    </a:lnTo>
                    <a:lnTo>
                      <a:pt x="167" y="370"/>
                    </a:lnTo>
                    <a:lnTo>
                      <a:pt x="144" y="384"/>
                    </a:lnTo>
                    <a:lnTo>
                      <a:pt x="119" y="397"/>
                    </a:lnTo>
                    <a:lnTo>
                      <a:pt x="98" y="410"/>
                    </a:lnTo>
                    <a:lnTo>
                      <a:pt x="74" y="421"/>
                    </a:lnTo>
                    <a:lnTo>
                      <a:pt x="54" y="431"/>
                    </a:lnTo>
                    <a:lnTo>
                      <a:pt x="36" y="441"/>
                    </a:lnTo>
                    <a:lnTo>
                      <a:pt x="20" y="448"/>
                    </a:lnTo>
                    <a:lnTo>
                      <a:pt x="7" y="45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1" name="Google Shape;651;p18"/>
              <p:cNvSpPr/>
              <p:nvPr/>
            </p:nvSpPr>
            <p:spPr>
              <a:xfrm>
                <a:off x="2950" y="4227"/>
                <a:ext cx="58" cy="46"/>
              </a:xfrm>
              <a:custGeom>
                <a:rect b="b" l="l" r="r" t="t"/>
                <a:pathLst>
                  <a:path extrusionOk="0" h="139" w="173">
                    <a:moveTo>
                      <a:pt x="5" y="139"/>
                    </a:moveTo>
                    <a:lnTo>
                      <a:pt x="0" y="122"/>
                    </a:lnTo>
                    <a:lnTo>
                      <a:pt x="5" y="98"/>
                    </a:lnTo>
                    <a:lnTo>
                      <a:pt x="24" y="73"/>
                    </a:lnTo>
                    <a:lnTo>
                      <a:pt x="49" y="46"/>
                    </a:lnTo>
                    <a:lnTo>
                      <a:pt x="80" y="24"/>
                    </a:lnTo>
                    <a:lnTo>
                      <a:pt x="112" y="7"/>
                    </a:lnTo>
                    <a:lnTo>
                      <a:pt x="144" y="0"/>
                    </a:lnTo>
                    <a:lnTo>
                      <a:pt x="171" y="6"/>
                    </a:lnTo>
                    <a:lnTo>
                      <a:pt x="173" y="10"/>
                    </a:lnTo>
                    <a:lnTo>
                      <a:pt x="168" y="14"/>
                    </a:lnTo>
                    <a:lnTo>
                      <a:pt x="160" y="20"/>
                    </a:lnTo>
                    <a:lnTo>
                      <a:pt x="144" y="25"/>
                    </a:lnTo>
                    <a:lnTo>
                      <a:pt x="132" y="30"/>
                    </a:lnTo>
                    <a:lnTo>
                      <a:pt x="117" y="37"/>
                    </a:lnTo>
                    <a:lnTo>
                      <a:pt x="101" y="45"/>
                    </a:lnTo>
                    <a:lnTo>
                      <a:pt x="82" y="58"/>
                    </a:lnTo>
                    <a:lnTo>
                      <a:pt x="64" y="73"/>
                    </a:lnTo>
                    <a:lnTo>
                      <a:pt x="43" y="91"/>
                    </a:lnTo>
                    <a:lnTo>
                      <a:pt x="24" y="114"/>
                    </a:lnTo>
                    <a:lnTo>
                      <a:pt x="5" y="13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2" name="Google Shape;652;p18"/>
              <p:cNvSpPr/>
              <p:nvPr/>
            </p:nvSpPr>
            <p:spPr>
              <a:xfrm>
                <a:off x="2976" y="4241"/>
                <a:ext cx="37" cy="30"/>
              </a:xfrm>
              <a:custGeom>
                <a:rect b="b" l="l" r="r" t="t"/>
                <a:pathLst>
                  <a:path extrusionOk="0" h="89" w="112">
                    <a:moveTo>
                      <a:pt x="0" y="89"/>
                    </a:moveTo>
                    <a:lnTo>
                      <a:pt x="4" y="81"/>
                    </a:lnTo>
                    <a:lnTo>
                      <a:pt x="14" y="68"/>
                    </a:lnTo>
                    <a:lnTo>
                      <a:pt x="29" y="54"/>
                    </a:lnTo>
                    <a:lnTo>
                      <a:pt x="45" y="40"/>
                    </a:lnTo>
                    <a:lnTo>
                      <a:pt x="62" y="25"/>
                    </a:lnTo>
                    <a:lnTo>
                      <a:pt x="80" y="14"/>
                    </a:lnTo>
                    <a:lnTo>
                      <a:pt x="97" y="4"/>
                    </a:lnTo>
                    <a:lnTo>
                      <a:pt x="112" y="0"/>
                    </a:lnTo>
                    <a:lnTo>
                      <a:pt x="110" y="11"/>
                    </a:lnTo>
                    <a:lnTo>
                      <a:pt x="103" y="25"/>
                    </a:lnTo>
                    <a:lnTo>
                      <a:pt x="93" y="39"/>
                    </a:lnTo>
                    <a:lnTo>
                      <a:pt x="78" y="53"/>
                    </a:lnTo>
                    <a:lnTo>
                      <a:pt x="61" y="67"/>
                    </a:lnTo>
                    <a:lnTo>
                      <a:pt x="40" y="78"/>
                    </a:lnTo>
                    <a:lnTo>
                      <a:pt x="20" y="85"/>
                    </a:lnTo>
                    <a:lnTo>
                      <a:pt x="0" y="89"/>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653" name="Google Shape;653;p18"/>
            <p:cNvGrpSpPr/>
            <p:nvPr/>
          </p:nvGrpSpPr>
          <p:grpSpPr>
            <a:xfrm>
              <a:off x="3442" y="2996"/>
              <a:ext cx="610" cy="840"/>
              <a:chOff x="1638" y="4310"/>
              <a:chExt cx="610" cy="840"/>
            </a:xfrm>
          </p:grpSpPr>
          <p:sp>
            <p:nvSpPr>
              <p:cNvPr id="654" name="Google Shape;654;p18"/>
              <p:cNvSpPr/>
              <p:nvPr/>
            </p:nvSpPr>
            <p:spPr>
              <a:xfrm>
                <a:off x="2006" y="4645"/>
                <a:ext cx="61" cy="43"/>
              </a:xfrm>
              <a:custGeom>
                <a:rect b="b" l="l" r="r" t="t"/>
                <a:pathLst>
                  <a:path extrusionOk="0" h="129" w="183">
                    <a:moveTo>
                      <a:pt x="2" y="49"/>
                    </a:moveTo>
                    <a:lnTo>
                      <a:pt x="0" y="59"/>
                    </a:lnTo>
                    <a:lnTo>
                      <a:pt x="3" y="68"/>
                    </a:lnTo>
                    <a:lnTo>
                      <a:pt x="8" y="76"/>
                    </a:lnTo>
                    <a:lnTo>
                      <a:pt x="17" y="81"/>
                    </a:lnTo>
                    <a:lnTo>
                      <a:pt x="22" y="83"/>
                    </a:lnTo>
                    <a:lnTo>
                      <a:pt x="30" y="85"/>
                    </a:lnTo>
                    <a:lnTo>
                      <a:pt x="39" y="86"/>
                    </a:lnTo>
                    <a:lnTo>
                      <a:pt x="47" y="89"/>
                    </a:lnTo>
                    <a:lnTo>
                      <a:pt x="57" y="92"/>
                    </a:lnTo>
                    <a:lnTo>
                      <a:pt x="65" y="94"/>
                    </a:lnTo>
                    <a:lnTo>
                      <a:pt x="73" y="97"/>
                    </a:lnTo>
                    <a:lnTo>
                      <a:pt x="80" y="100"/>
                    </a:lnTo>
                    <a:lnTo>
                      <a:pt x="88" y="102"/>
                    </a:lnTo>
                    <a:lnTo>
                      <a:pt x="97" y="105"/>
                    </a:lnTo>
                    <a:lnTo>
                      <a:pt x="108" y="108"/>
                    </a:lnTo>
                    <a:lnTo>
                      <a:pt x="117" y="110"/>
                    </a:lnTo>
                    <a:lnTo>
                      <a:pt x="127" y="113"/>
                    </a:lnTo>
                    <a:lnTo>
                      <a:pt x="136" y="116"/>
                    </a:lnTo>
                    <a:lnTo>
                      <a:pt x="143" y="118"/>
                    </a:lnTo>
                    <a:lnTo>
                      <a:pt x="148" y="121"/>
                    </a:lnTo>
                    <a:lnTo>
                      <a:pt x="156" y="125"/>
                    </a:lnTo>
                    <a:lnTo>
                      <a:pt x="165" y="129"/>
                    </a:lnTo>
                    <a:lnTo>
                      <a:pt x="175" y="128"/>
                    </a:lnTo>
                    <a:lnTo>
                      <a:pt x="181" y="121"/>
                    </a:lnTo>
                    <a:lnTo>
                      <a:pt x="183" y="98"/>
                    </a:lnTo>
                    <a:lnTo>
                      <a:pt x="183" y="64"/>
                    </a:lnTo>
                    <a:lnTo>
                      <a:pt x="179" y="31"/>
                    </a:lnTo>
                    <a:lnTo>
                      <a:pt x="175" y="12"/>
                    </a:lnTo>
                    <a:lnTo>
                      <a:pt x="168" y="7"/>
                    </a:lnTo>
                    <a:lnTo>
                      <a:pt x="160" y="3"/>
                    </a:lnTo>
                    <a:lnTo>
                      <a:pt x="152" y="0"/>
                    </a:lnTo>
                    <a:lnTo>
                      <a:pt x="142" y="2"/>
                    </a:lnTo>
                    <a:lnTo>
                      <a:pt x="134" y="3"/>
                    </a:lnTo>
                    <a:lnTo>
                      <a:pt x="120" y="7"/>
                    </a:lnTo>
                    <a:lnTo>
                      <a:pt x="103" y="11"/>
                    </a:lnTo>
                    <a:lnTo>
                      <a:pt x="86" y="15"/>
                    </a:lnTo>
                    <a:lnTo>
                      <a:pt x="68" y="20"/>
                    </a:lnTo>
                    <a:lnTo>
                      <a:pt x="51" y="24"/>
                    </a:lnTo>
                    <a:lnTo>
                      <a:pt x="37" y="27"/>
                    </a:lnTo>
                    <a:lnTo>
                      <a:pt x="30" y="29"/>
                    </a:lnTo>
                    <a:lnTo>
                      <a:pt x="22" y="32"/>
                    </a:lnTo>
                    <a:lnTo>
                      <a:pt x="14" y="37"/>
                    </a:lnTo>
                    <a:lnTo>
                      <a:pt x="6" y="43"/>
                    </a:lnTo>
                    <a:lnTo>
                      <a:pt x="2" y="49"/>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5" name="Google Shape;655;p18"/>
              <p:cNvSpPr/>
              <p:nvPr/>
            </p:nvSpPr>
            <p:spPr>
              <a:xfrm>
                <a:off x="2008" y="4659"/>
                <a:ext cx="11" cy="11"/>
              </a:xfrm>
              <a:custGeom>
                <a:rect b="b" l="l" r="r" t="t"/>
                <a:pathLst>
                  <a:path extrusionOk="0" h="35" w="35">
                    <a:moveTo>
                      <a:pt x="34" y="23"/>
                    </a:moveTo>
                    <a:lnTo>
                      <a:pt x="35" y="16"/>
                    </a:lnTo>
                    <a:lnTo>
                      <a:pt x="34" y="10"/>
                    </a:lnTo>
                    <a:lnTo>
                      <a:pt x="30" y="4"/>
                    </a:lnTo>
                    <a:lnTo>
                      <a:pt x="24" y="2"/>
                    </a:lnTo>
                    <a:lnTo>
                      <a:pt x="18" y="0"/>
                    </a:lnTo>
                    <a:lnTo>
                      <a:pt x="11" y="3"/>
                    </a:lnTo>
                    <a:lnTo>
                      <a:pt x="5" y="7"/>
                    </a:lnTo>
                    <a:lnTo>
                      <a:pt x="1" y="12"/>
                    </a:lnTo>
                    <a:lnTo>
                      <a:pt x="0" y="19"/>
                    </a:lnTo>
                    <a:lnTo>
                      <a:pt x="2" y="24"/>
                    </a:lnTo>
                    <a:lnTo>
                      <a:pt x="7" y="30"/>
                    </a:lnTo>
                    <a:lnTo>
                      <a:pt x="12" y="34"/>
                    </a:lnTo>
                    <a:lnTo>
                      <a:pt x="19" y="35"/>
                    </a:lnTo>
                    <a:lnTo>
                      <a:pt x="26" y="32"/>
                    </a:lnTo>
                    <a:lnTo>
                      <a:pt x="31" y="28"/>
                    </a:lnTo>
                    <a:lnTo>
                      <a:pt x="34" y="2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6" name="Google Shape;656;p18"/>
              <p:cNvSpPr/>
              <p:nvPr/>
            </p:nvSpPr>
            <p:spPr>
              <a:xfrm>
                <a:off x="1804" y="4457"/>
                <a:ext cx="217" cy="214"/>
              </a:xfrm>
              <a:custGeom>
                <a:rect b="b" l="l" r="r" t="t"/>
                <a:pathLst>
                  <a:path extrusionOk="0" h="644" w="652">
                    <a:moveTo>
                      <a:pt x="36" y="15"/>
                    </a:moveTo>
                    <a:lnTo>
                      <a:pt x="23" y="26"/>
                    </a:lnTo>
                    <a:lnTo>
                      <a:pt x="11" y="39"/>
                    </a:lnTo>
                    <a:lnTo>
                      <a:pt x="5" y="55"/>
                    </a:lnTo>
                    <a:lnTo>
                      <a:pt x="0" y="72"/>
                    </a:lnTo>
                    <a:lnTo>
                      <a:pt x="2" y="91"/>
                    </a:lnTo>
                    <a:lnTo>
                      <a:pt x="9" y="113"/>
                    </a:lnTo>
                    <a:lnTo>
                      <a:pt x="23" y="138"/>
                    </a:lnTo>
                    <a:lnTo>
                      <a:pt x="43" y="165"/>
                    </a:lnTo>
                    <a:lnTo>
                      <a:pt x="53" y="177"/>
                    </a:lnTo>
                    <a:lnTo>
                      <a:pt x="61" y="187"/>
                    </a:lnTo>
                    <a:lnTo>
                      <a:pt x="71" y="198"/>
                    </a:lnTo>
                    <a:lnTo>
                      <a:pt x="78" y="209"/>
                    </a:lnTo>
                    <a:lnTo>
                      <a:pt x="84" y="218"/>
                    </a:lnTo>
                    <a:lnTo>
                      <a:pt x="91" y="227"/>
                    </a:lnTo>
                    <a:lnTo>
                      <a:pt x="97" y="235"/>
                    </a:lnTo>
                    <a:lnTo>
                      <a:pt x="102" y="243"/>
                    </a:lnTo>
                    <a:lnTo>
                      <a:pt x="109" y="255"/>
                    </a:lnTo>
                    <a:lnTo>
                      <a:pt x="123" y="272"/>
                    </a:lnTo>
                    <a:lnTo>
                      <a:pt x="140" y="295"/>
                    </a:lnTo>
                    <a:lnTo>
                      <a:pt x="157" y="320"/>
                    </a:lnTo>
                    <a:lnTo>
                      <a:pt x="175" y="344"/>
                    </a:lnTo>
                    <a:lnTo>
                      <a:pt x="192" y="366"/>
                    </a:lnTo>
                    <a:lnTo>
                      <a:pt x="206" y="382"/>
                    </a:lnTo>
                    <a:lnTo>
                      <a:pt x="213" y="390"/>
                    </a:lnTo>
                    <a:lnTo>
                      <a:pt x="221" y="398"/>
                    </a:lnTo>
                    <a:lnTo>
                      <a:pt x="229" y="410"/>
                    </a:lnTo>
                    <a:lnTo>
                      <a:pt x="240" y="422"/>
                    </a:lnTo>
                    <a:lnTo>
                      <a:pt x="253" y="431"/>
                    </a:lnTo>
                    <a:lnTo>
                      <a:pt x="261" y="437"/>
                    </a:lnTo>
                    <a:lnTo>
                      <a:pt x="269" y="443"/>
                    </a:lnTo>
                    <a:lnTo>
                      <a:pt x="279" y="451"/>
                    </a:lnTo>
                    <a:lnTo>
                      <a:pt x="288" y="459"/>
                    </a:lnTo>
                    <a:lnTo>
                      <a:pt x="298" y="468"/>
                    </a:lnTo>
                    <a:lnTo>
                      <a:pt x="309" y="478"/>
                    </a:lnTo>
                    <a:lnTo>
                      <a:pt x="319" y="487"/>
                    </a:lnTo>
                    <a:lnTo>
                      <a:pt x="328" y="496"/>
                    </a:lnTo>
                    <a:lnTo>
                      <a:pt x="338" y="506"/>
                    </a:lnTo>
                    <a:lnTo>
                      <a:pt x="349" y="515"/>
                    </a:lnTo>
                    <a:lnTo>
                      <a:pt x="360" y="526"/>
                    </a:lnTo>
                    <a:lnTo>
                      <a:pt x="374" y="537"/>
                    </a:lnTo>
                    <a:lnTo>
                      <a:pt x="388" y="549"/>
                    </a:lnTo>
                    <a:lnTo>
                      <a:pt x="404" y="560"/>
                    </a:lnTo>
                    <a:lnTo>
                      <a:pt x="422" y="571"/>
                    </a:lnTo>
                    <a:lnTo>
                      <a:pt x="443" y="580"/>
                    </a:lnTo>
                    <a:lnTo>
                      <a:pt x="466" y="588"/>
                    </a:lnTo>
                    <a:lnTo>
                      <a:pt x="492" y="597"/>
                    </a:lnTo>
                    <a:lnTo>
                      <a:pt x="520" y="608"/>
                    </a:lnTo>
                    <a:lnTo>
                      <a:pt x="546" y="616"/>
                    </a:lnTo>
                    <a:lnTo>
                      <a:pt x="569" y="625"/>
                    </a:lnTo>
                    <a:lnTo>
                      <a:pt x="590" y="632"/>
                    </a:lnTo>
                    <a:lnTo>
                      <a:pt x="607" y="638"/>
                    </a:lnTo>
                    <a:lnTo>
                      <a:pt x="616" y="641"/>
                    </a:lnTo>
                    <a:lnTo>
                      <a:pt x="627" y="644"/>
                    </a:lnTo>
                    <a:lnTo>
                      <a:pt x="635" y="642"/>
                    </a:lnTo>
                    <a:lnTo>
                      <a:pt x="644" y="638"/>
                    </a:lnTo>
                    <a:lnTo>
                      <a:pt x="649" y="632"/>
                    </a:lnTo>
                    <a:lnTo>
                      <a:pt x="652" y="625"/>
                    </a:lnTo>
                    <a:lnTo>
                      <a:pt x="652" y="617"/>
                    </a:lnTo>
                    <a:lnTo>
                      <a:pt x="648" y="609"/>
                    </a:lnTo>
                    <a:lnTo>
                      <a:pt x="641" y="602"/>
                    </a:lnTo>
                    <a:lnTo>
                      <a:pt x="616" y="583"/>
                    </a:lnTo>
                    <a:lnTo>
                      <a:pt x="590" y="561"/>
                    </a:lnTo>
                    <a:lnTo>
                      <a:pt x="564" y="539"/>
                    </a:lnTo>
                    <a:lnTo>
                      <a:pt x="538" y="516"/>
                    </a:lnTo>
                    <a:lnTo>
                      <a:pt x="514" y="494"/>
                    </a:lnTo>
                    <a:lnTo>
                      <a:pt x="492" y="472"/>
                    </a:lnTo>
                    <a:lnTo>
                      <a:pt x="474" y="454"/>
                    </a:lnTo>
                    <a:lnTo>
                      <a:pt x="461" y="439"/>
                    </a:lnTo>
                    <a:lnTo>
                      <a:pt x="444" y="425"/>
                    </a:lnTo>
                    <a:lnTo>
                      <a:pt x="430" y="414"/>
                    </a:lnTo>
                    <a:lnTo>
                      <a:pt x="418" y="406"/>
                    </a:lnTo>
                    <a:lnTo>
                      <a:pt x="407" y="401"/>
                    </a:lnTo>
                    <a:lnTo>
                      <a:pt x="397" y="398"/>
                    </a:lnTo>
                    <a:lnTo>
                      <a:pt x="386" y="394"/>
                    </a:lnTo>
                    <a:lnTo>
                      <a:pt x="376" y="392"/>
                    </a:lnTo>
                    <a:lnTo>
                      <a:pt x="365" y="386"/>
                    </a:lnTo>
                    <a:lnTo>
                      <a:pt x="356" y="380"/>
                    </a:lnTo>
                    <a:lnTo>
                      <a:pt x="348" y="374"/>
                    </a:lnTo>
                    <a:lnTo>
                      <a:pt x="341" y="369"/>
                    </a:lnTo>
                    <a:lnTo>
                      <a:pt x="337" y="364"/>
                    </a:lnTo>
                    <a:lnTo>
                      <a:pt x="331" y="358"/>
                    </a:lnTo>
                    <a:lnTo>
                      <a:pt x="328" y="352"/>
                    </a:lnTo>
                    <a:lnTo>
                      <a:pt x="324" y="345"/>
                    </a:lnTo>
                    <a:lnTo>
                      <a:pt x="320" y="339"/>
                    </a:lnTo>
                    <a:lnTo>
                      <a:pt x="312" y="323"/>
                    </a:lnTo>
                    <a:lnTo>
                      <a:pt x="303" y="303"/>
                    </a:lnTo>
                    <a:lnTo>
                      <a:pt x="294" y="282"/>
                    </a:lnTo>
                    <a:lnTo>
                      <a:pt x="284" y="258"/>
                    </a:lnTo>
                    <a:lnTo>
                      <a:pt x="276" y="240"/>
                    </a:lnTo>
                    <a:lnTo>
                      <a:pt x="264" y="222"/>
                    </a:lnTo>
                    <a:lnTo>
                      <a:pt x="251" y="203"/>
                    </a:lnTo>
                    <a:lnTo>
                      <a:pt x="237" y="185"/>
                    </a:lnTo>
                    <a:lnTo>
                      <a:pt x="225" y="169"/>
                    </a:lnTo>
                    <a:lnTo>
                      <a:pt x="214" y="156"/>
                    </a:lnTo>
                    <a:lnTo>
                      <a:pt x="206" y="144"/>
                    </a:lnTo>
                    <a:lnTo>
                      <a:pt x="202" y="137"/>
                    </a:lnTo>
                    <a:lnTo>
                      <a:pt x="199" y="124"/>
                    </a:lnTo>
                    <a:lnTo>
                      <a:pt x="196" y="105"/>
                    </a:lnTo>
                    <a:lnTo>
                      <a:pt x="189" y="85"/>
                    </a:lnTo>
                    <a:lnTo>
                      <a:pt x="177" y="64"/>
                    </a:lnTo>
                    <a:lnTo>
                      <a:pt x="160" y="44"/>
                    </a:lnTo>
                    <a:lnTo>
                      <a:pt x="142" y="27"/>
                    </a:lnTo>
                    <a:lnTo>
                      <a:pt x="124" y="14"/>
                    </a:lnTo>
                    <a:lnTo>
                      <a:pt x="108" y="6"/>
                    </a:lnTo>
                    <a:lnTo>
                      <a:pt x="90" y="0"/>
                    </a:lnTo>
                    <a:lnTo>
                      <a:pt x="72" y="0"/>
                    </a:lnTo>
                    <a:lnTo>
                      <a:pt x="54" y="6"/>
                    </a:lnTo>
                    <a:lnTo>
                      <a:pt x="36" y="15"/>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7" name="Google Shape;657;p18"/>
              <p:cNvSpPr/>
              <p:nvPr/>
            </p:nvSpPr>
            <p:spPr>
              <a:xfrm>
                <a:off x="2008" y="4659"/>
                <a:ext cx="11" cy="10"/>
              </a:xfrm>
              <a:custGeom>
                <a:rect b="b" l="l" r="r" t="t"/>
                <a:pathLst>
                  <a:path extrusionOk="0" h="32" w="33">
                    <a:moveTo>
                      <a:pt x="27" y="30"/>
                    </a:moveTo>
                    <a:lnTo>
                      <a:pt x="32" y="24"/>
                    </a:lnTo>
                    <a:lnTo>
                      <a:pt x="33" y="19"/>
                    </a:lnTo>
                    <a:lnTo>
                      <a:pt x="33" y="12"/>
                    </a:lnTo>
                    <a:lnTo>
                      <a:pt x="31" y="7"/>
                    </a:lnTo>
                    <a:lnTo>
                      <a:pt x="25" y="2"/>
                    </a:lnTo>
                    <a:lnTo>
                      <a:pt x="20" y="0"/>
                    </a:lnTo>
                    <a:lnTo>
                      <a:pt x="13" y="0"/>
                    </a:lnTo>
                    <a:lnTo>
                      <a:pt x="7" y="3"/>
                    </a:lnTo>
                    <a:lnTo>
                      <a:pt x="2" y="8"/>
                    </a:lnTo>
                    <a:lnTo>
                      <a:pt x="0" y="14"/>
                    </a:lnTo>
                    <a:lnTo>
                      <a:pt x="0" y="20"/>
                    </a:lnTo>
                    <a:lnTo>
                      <a:pt x="3" y="26"/>
                    </a:lnTo>
                    <a:lnTo>
                      <a:pt x="9" y="31"/>
                    </a:lnTo>
                    <a:lnTo>
                      <a:pt x="14" y="32"/>
                    </a:lnTo>
                    <a:lnTo>
                      <a:pt x="21" y="32"/>
                    </a:lnTo>
                    <a:lnTo>
                      <a:pt x="27" y="30"/>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8" name="Google Shape;658;p18"/>
              <p:cNvSpPr/>
              <p:nvPr/>
            </p:nvSpPr>
            <p:spPr>
              <a:xfrm>
                <a:off x="1825" y="4482"/>
                <a:ext cx="12" cy="11"/>
              </a:xfrm>
              <a:custGeom>
                <a:rect b="b" l="l" r="r" t="t"/>
                <a:pathLst>
                  <a:path extrusionOk="0" h="32" w="34">
                    <a:moveTo>
                      <a:pt x="27" y="30"/>
                    </a:moveTo>
                    <a:lnTo>
                      <a:pt x="32" y="24"/>
                    </a:lnTo>
                    <a:lnTo>
                      <a:pt x="34" y="19"/>
                    </a:lnTo>
                    <a:lnTo>
                      <a:pt x="34" y="12"/>
                    </a:lnTo>
                    <a:lnTo>
                      <a:pt x="30" y="7"/>
                    </a:lnTo>
                    <a:lnTo>
                      <a:pt x="26" y="2"/>
                    </a:lnTo>
                    <a:lnTo>
                      <a:pt x="19" y="0"/>
                    </a:lnTo>
                    <a:lnTo>
                      <a:pt x="14" y="0"/>
                    </a:lnTo>
                    <a:lnTo>
                      <a:pt x="7" y="3"/>
                    </a:lnTo>
                    <a:lnTo>
                      <a:pt x="1" y="8"/>
                    </a:lnTo>
                    <a:lnTo>
                      <a:pt x="0" y="14"/>
                    </a:lnTo>
                    <a:lnTo>
                      <a:pt x="0" y="20"/>
                    </a:lnTo>
                    <a:lnTo>
                      <a:pt x="3" y="27"/>
                    </a:lnTo>
                    <a:lnTo>
                      <a:pt x="8" y="31"/>
                    </a:lnTo>
                    <a:lnTo>
                      <a:pt x="14" y="32"/>
                    </a:lnTo>
                    <a:lnTo>
                      <a:pt x="20" y="32"/>
                    </a:lnTo>
                    <a:lnTo>
                      <a:pt x="27" y="30"/>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59" name="Google Shape;659;p18"/>
              <p:cNvSpPr/>
              <p:nvPr/>
            </p:nvSpPr>
            <p:spPr>
              <a:xfrm>
                <a:off x="1800" y="4454"/>
                <a:ext cx="218" cy="218"/>
              </a:xfrm>
              <a:custGeom>
                <a:rect b="b" l="l" r="r" t="t"/>
                <a:pathLst>
                  <a:path extrusionOk="0" h="654" w="652">
                    <a:moveTo>
                      <a:pt x="550" y="630"/>
                    </a:moveTo>
                    <a:lnTo>
                      <a:pt x="557" y="633"/>
                    </a:lnTo>
                    <a:lnTo>
                      <a:pt x="564" y="637"/>
                    </a:lnTo>
                    <a:lnTo>
                      <a:pt x="571" y="640"/>
                    </a:lnTo>
                    <a:lnTo>
                      <a:pt x="579" y="644"/>
                    </a:lnTo>
                    <a:lnTo>
                      <a:pt x="586" y="646"/>
                    </a:lnTo>
                    <a:lnTo>
                      <a:pt x="593" y="649"/>
                    </a:lnTo>
                    <a:lnTo>
                      <a:pt x="598" y="652"/>
                    </a:lnTo>
                    <a:lnTo>
                      <a:pt x="602" y="654"/>
                    </a:lnTo>
                    <a:lnTo>
                      <a:pt x="606" y="649"/>
                    </a:lnTo>
                    <a:lnTo>
                      <a:pt x="613" y="641"/>
                    </a:lnTo>
                    <a:lnTo>
                      <a:pt x="620" y="632"/>
                    </a:lnTo>
                    <a:lnTo>
                      <a:pt x="629" y="622"/>
                    </a:lnTo>
                    <a:lnTo>
                      <a:pt x="637" y="613"/>
                    </a:lnTo>
                    <a:lnTo>
                      <a:pt x="644" y="604"/>
                    </a:lnTo>
                    <a:lnTo>
                      <a:pt x="649" y="596"/>
                    </a:lnTo>
                    <a:lnTo>
                      <a:pt x="652" y="588"/>
                    </a:lnTo>
                    <a:lnTo>
                      <a:pt x="644" y="584"/>
                    </a:lnTo>
                    <a:lnTo>
                      <a:pt x="637" y="579"/>
                    </a:lnTo>
                    <a:lnTo>
                      <a:pt x="630" y="575"/>
                    </a:lnTo>
                    <a:lnTo>
                      <a:pt x="623" y="571"/>
                    </a:lnTo>
                    <a:lnTo>
                      <a:pt x="618" y="568"/>
                    </a:lnTo>
                    <a:lnTo>
                      <a:pt x="612" y="564"/>
                    </a:lnTo>
                    <a:lnTo>
                      <a:pt x="608" y="560"/>
                    </a:lnTo>
                    <a:lnTo>
                      <a:pt x="604" y="557"/>
                    </a:lnTo>
                    <a:lnTo>
                      <a:pt x="600" y="552"/>
                    </a:lnTo>
                    <a:lnTo>
                      <a:pt x="593" y="544"/>
                    </a:lnTo>
                    <a:lnTo>
                      <a:pt x="584" y="534"/>
                    </a:lnTo>
                    <a:lnTo>
                      <a:pt x="575" y="522"/>
                    </a:lnTo>
                    <a:lnTo>
                      <a:pt x="565" y="508"/>
                    </a:lnTo>
                    <a:lnTo>
                      <a:pt x="556" y="496"/>
                    </a:lnTo>
                    <a:lnTo>
                      <a:pt x="546" y="486"/>
                    </a:lnTo>
                    <a:lnTo>
                      <a:pt x="538" y="478"/>
                    </a:lnTo>
                    <a:lnTo>
                      <a:pt x="527" y="469"/>
                    </a:lnTo>
                    <a:lnTo>
                      <a:pt x="511" y="458"/>
                    </a:lnTo>
                    <a:lnTo>
                      <a:pt x="494" y="445"/>
                    </a:lnTo>
                    <a:lnTo>
                      <a:pt x="473" y="430"/>
                    </a:lnTo>
                    <a:lnTo>
                      <a:pt x="454" y="418"/>
                    </a:lnTo>
                    <a:lnTo>
                      <a:pt x="437" y="408"/>
                    </a:lnTo>
                    <a:lnTo>
                      <a:pt x="423" y="400"/>
                    </a:lnTo>
                    <a:lnTo>
                      <a:pt x="416" y="396"/>
                    </a:lnTo>
                    <a:lnTo>
                      <a:pt x="410" y="393"/>
                    </a:lnTo>
                    <a:lnTo>
                      <a:pt x="405" y="388"/>
                    </a:lnTo>
                    <a:lnTo>
                      <a:pt x="400" y="384"/>
                    </a:lnTo>
                    <a:lnTo>
                      <a:pt x="390" y="381"/>
                    </a:lnTo>
                    <a:lnTo>
                      <a:pt x="379" y="378"/>
                    </a:lnTo>
                    <a:lnTo>
                      <a:pt x="372" y="376"/>
                    </a:lnTo>
                    <a:lnTo>
                      <a:pt x="368" y="372"/>
                    </a:lnTo>
                    <a:lnTo>
                      <a:pt x="365" y="368"/>
                    </a:lnTo>
                    <a:lnTo>
                      <a:pt x="363" y="364"/>
                    </a:lnTo>
                    <a:lnTo>
                      <a:pt x="357" y="360"/>
                    </a:lnTo>
                    <a:lnTo>
                      <a:pt x="350" y="356"/>
                    </a:lnTo>
                    <a:lnTo>
                      <a:pt x="345" y="355"/>
                    </a:lnTo>
                    <a:lnTo>
                      <a:pt x="341" y="349"/>
                    </a:lnTo>
                    <a:lnTo>
                      <a:pt x="339" y="339"/>
                    </a:lnTo>
                    <a:lnTo>
                      <a:pt x="338" y="327"/>
                    </a:lnTo>
                    <a:lnTo>
                      <a:pt x="332" y="313"/>
                    </a:lnTo>
                    <a:lnTo>
                      <a:pt x="327" y="303"/>
                    </a:lnTo>
                    <a:lnTo>
                      <a:pt x="317" y="286"/>
                    </a:lnTo>
                    <a:lnTo>
                      <a:pt x="306" y="263"/>
                    </a:lnTo>
                    <a:lnTo>
                      <a:pt x="294" y="238"/>
                    </a:lnTo>
                    <a:lnTo>
                      <a:pt x="280" y="213"/>
                    </a:lnTo>
                    <a:lnTo>
                      <a:pt x="266" y="187"/>
                    </a:lnTo>
                    <a:lnTo>
                      <a:pt x="254" y="166"/>
                    </a:lnTo>
                    <a:lnTo>
                      <a:pt x="243" y="150"/>
                    </a:lnTo>
                    <a:lnTo>
                      <a:pt x="232" y="134"/>
                    </a:lnTo>
                    <a:lnTo>
                      <a:pt x="221" y="115"/>
                    </a:lnTo>
                    <a:lnTo>
                      <a:pt x="208" y="91"/>
                    </a:lnTo>
                    <a:lnTo>
                      <a:pt x="195" y="67"/>
                    </a:lnTo>
                    <a:lnTo>
                      <a:pt x="180" y="44"/>
                    </a:lnTo>
                    <a:lnTo>
                      <a:pt x="163" y="24"/>
                    </a:lnTo>
                    <a:lnTo>
                      <a:pt x="144" y="10"/>
                    </a:lnTo>
                    <a:lnTo>
                      <a:pt x="124" y="3"/>
                    </a:lnTo>
                    <a:lnTo>
                      <a:pt x="95" y="0"/>
                    </a:lnTo>
                    <a:lnTo>
                      <a:pt x="72" y="2"/>
                    </a:lnTo>
                    <a:lnTo>
                      <a:pt x="53" y="7"/>
                    </a:lnTo>
                    <a:lnTo>
                      <a:pt x="38" y="15"/>
                    </a:lnTo>
                    <a:lnTo>
                      <a:pt x="25" y="26"/>
                    </a:lnTo>
                    <a:lnTo>
                      <a:pt x="17" y="38"/>
                    </a:lnTo>
                    <a:lnTo>
                      <a:pt x="10" y="51"/>
                    </a:lnTo>
                    <a:lnTo>
                      <a:pt x="6" y="65"/>
                    </a:lnTo>
                    <a:lnTo>
                      <a:pt x="0" y="91"/>
                    </a:lnTo>
                    <a:lnTo>
                      <a:pt x="0" y="112"/>
                    </a:lnTo>
                    <a:lnTo>
                      <a:pt x="6" y="132"/>
                    </a:lnTo>
                    <a:lnTo>
                      <a:pt x="16" y="152"/>
                    </a:lnTo>
                    <a:lnTo>
                      <a:pt x="29" y="173"/>
                    </a:lnTo>
                    <a:lnTo>
                      <a:pt x="47" y="195"/>
                    </a:lnTo>
                    <a:lnTo>
                      <a:pt x="71" y="222"/>
                    </a:lnTo>
                    <a:lnTo>
                      <a:pt x="98" y="254"/>
                    </a:lnTo>
                    <a:lnTo>
                      <a:pt x="113" y="272"/>
                    </a:lnTo>
                    <a:lnTo>
                      <a:pt x="133" y="296"/>
                    </a:lnTo>
                    <a:lnTo>
                      <a:pt x="153" y="323"/>
                    </a:lnTo>
                    <a:lnTo>
                      <a:pt x="175" y="351"/>
                    </a:lnTo>
                    <a:lnTo>
                      <a:pt x="195" y="378"/>
                    </a:lnTo>
                    <a:lnTo>
                      <a:pt x="211" y="401"/>
                    </a:lnTo>
                    <a:lnTo>
                      <a:pt x="222" y="419"/>
                    </a:lnTo>
                    <a:lnTo>
                      <a:pt x="228" y="429"/>
                    </a:lnTo>
                    <a:lnTo>
                      <a:pt x="232" y="435"/>
                    </a:lnTo>
                    <a:lnTo>
                      <a:pt x="243" y="446"/>
                    </a:lnTo>
                    <a:lnTo>
                      <a:pt x="257" y="458"/>
                    </a:lnTo>
                    <a:lnTo>
                      <a:pt x="273" y="473"/>
                    </a:lnTo>
                    <a:lnTo>
                      <a:pt x="291" y="487"/>
                    </a:lnTo>
                    <a:lnTo>
                      <a:pt x="309" y="502"/>
                    </a:lnTo>
                    <a:lnTo>
                      <a:pt x="324" y="514"/>
                    </a:lnTo>
                    <a:lnTo>
                      <a:pt x="335" y="523"/>
                    </a:lnTo>
                    <a:lnTo>
                      <a:pt x="345" y="531"/>
                    </a:lnTo>
                    <a:lnTo>
                      <a:pt x="356" y="540"/>
                    </a:lnTo>
                    <a:lnTo>
                      <a:pt x="367" y="549"/>
                    </a:lnTo>
                    <a:lnTo>
                      <a:pt x="378" y="559"/>
                    </a:lnTo>
                    <a:lnTo>
                      <a:pt x="389" y="568"/>
                    </a:lnTo>
                    <a:lnTo>
                      <a:pt x="399" y="576"/>
                    </a:lnTo>
                    <a:lnTo>
                      <a:pt x="407" y="583"/>
                    </a:lnTo>
                    <a:lnTo>
                      <a:pt x="412" y="588"/>
                    </a:lnTo>
                    <a:lnTo>
                      <a:pt x="421" y="593"/>
                    </a:lnTo>
                    <a:lnTo>
                      <a:pt x="433" y="598"/>
                    </a:lnTo>
                    <a:lnTo>
                      <a:pt x="451" y="605"/>
                    </a:lnTo>
                    <a:lnTo>
                      <a:pt x="470" y="612"/>
                    </a:lnTo>
                    <a:lnTo>
                      <a:pt x="492" y="618"/>
                    </a:lnTo>
                    <a:lnTo>
                      <a:pt x="513" y="624"/>
                    </a:lnTo>
                    <a:lnTo>
                      <a:pt x="532" y="628"/>
                    </a:lnTo>
                    <a:lnTo>
                      <a:pt x="550" y="630"/>
                    </a:lnTo>
                    <a:close/>
                  </a:path>
                </a:pathLst>
              </a:custGeom>
              <a:solidFill>
                <a:srgbClr val="BCDB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0" name="Google Shape;660;p18"/>
              <p:cNvSpPr/>
              <p:nvPr/>
            </p:nvSpPr>
            <p:spPr>
              <a:xfrm>
                <a:off x="1817" y="4442"/>
                <a:ext cx="245" cy="108"/>
              </a:xfrm>
              <a:custGeom>
                <a:rect b="b" l="l" r="r" t="t"/>
                <a:pathLst>
                  <a:path extrusionOk="0" h="323" w="733">
                    <a:moveTo>
                      <a:pt x="16" y="6"/>
                    </a:moveTo>
                    <a:lnTo>
                      <a:pt x="11" y="8"/>
                    </a:lnTo>
                    <a:lnTo>
                      <a:pt x="7" y="9"/>
                    </a:lnTo>
                    <a:lnTo>
                      <a:pt x="5" y="13"/>
                    </a:lnTo>
                    <a:lnTo>
                      <a:pt x="2" y="17"/>
                    </a:lnTo>
                    <a:lnTo>
                      <a:pt x="0" y="24"/>
                    </a:lnTo>
                    <a:lnTo>
                      <a:pt x="2" y="29"/>
                    </a:lnTo>
                    <a:lnTo>
                      <a:pt x="5" y="34"/>
                    </a:lnTo>
                    <a:lnTo>
                      <a:pt x="10" y="38"/>
                    </a:lnTo>
                    <a:lnTo>
                      <a:pt x="20" y="42"/>
                    </a:lnTo>
                    <a:lnTo>
                      <a:pt x="29" y="46"/>
                    </a:lnTo>
                    <a:lnTo>
                      <a:pt x="40" y="49"/>
                    </a:lnTo>
                    <a:lnTo>
                      <a:pt x="51" y="51"/>
                    </a:lnTo>
                    <a:lnTo>
                      <a:pt x="62" y="55"/>
                    </a:lnTo>
                    <a:lnTo>
                      <a:pt x="75" y="58"/>
                    </a:lnTo>
                    <a:lnTo>
                      <a:pt x="87" y="61"/>
                    </a:lnTo>
                    <a:lnTo>
                      <a:pt x="101" y="65"/>
                    </a:lnTo>
                    <a:lnTo>
                      <a:pt x="116" y="69"/>
                    </a:lnTo>
                    <a:lnTo>
                      <a:pt x="131" y="74"/>
                    </a:lnTo>
                    <a:lnTo>
                      <a:pt x="149" y="79"/>
                    </a:lnTo>
                    <a:lnTo>
                      <a:pt x="166" y="86"/>
                    </a:lnTo>
                    <a:lnTo>
                      <a:pt x="182" y="92"/>
                    </a:lnTo>
                    <a:lnTo>
                      <a:pt x="197" y="99"/>
                    </a:lnTo>
                    <a:lnTo>
                      <a:pt x="213" y="104"/>
                    </a:lnTo>
                    <a:lnTo>
                      <a:pt x="224" y="110"/>
                    </a:lnTo>
                    <a:lnTo>
                      <a:pt x="246" y="118"/>
                    </a:lnTo>
                    <a:lnTo>
                      <a:pt x="266" y="124"/>
                    </a:lnTo>
                    <a:lnTo>
                      <a:pt x="287" y="128"/>
                    </a:lnTo>
                    <a:lnTo>
                      <a:pt x="306" y="130"/>
                    </a:lnTo>
                    <a:lnTo>
                      <a:pt x="323" y="132"/>
                    </a:lnTo>
                    <a:lnTo>
                      <a:pt x="336" y="134"/>
                    </a:lnTo>
                    <a:lnTo>
                      <a:pt x="348" y="136"/>
                    </a:lnTo>
                    <a:lnTo>
                      <a:pt x="354" y="139"/>
                    </a:lnTo>
                    <a:lnTo>
                      <a:pt x="370" y="151"/>
                    </a:lnTo>
                    <a:lnTo>
                      <a:pt x="389" y="165"/>
                    </a:lnTo>
                    <a:lnTo>
                      <a:pt x="409" y="181"/>
                    </a:lnTo>
                    <a:lnTo>
                      <a:pt x="433" y="199"/>
                    </a:lnTo>
                    <a:lnTo>
                      <a:pt x="459" y="216"/>
                    </a:lnTo>
                    <a:lnTo>
                      <a:pt x="489" y="233"/>
                    </a:lnTo>
                    <a:lnTo>
                      <a:pt x="522" y="250"/>
                    </a:lnTo>
                    <a:lnTo>
                      <a:pt x="558" y="268"/>
                    </a:lnTo>
                    <a:lnTo>
                      <a:pt x="564" y="270"/>
                    </a:lnTo>
                    <a:lnTo>
                      <a:pt x="572" y="275"/>
                    </a:lnTo>
                    <a:lnTo>
                      <a:pt x="582" y="283"/>
                    </a:lnTo>
                    <a:lnTo>
                      <a:pt x="591" y="290"/>
                    </a:lnTo>
                    <a:lnTo>
                      <a:pt x="602" y="298"/>
                    </a:lnTo>
                    <a:lnTo>
                      <a:pt x="613" y="305"/>
                    </a:lnTo>
                    <a:lnTo>
                      <a:pt x="622" y="310"/>
                    </a:lnTo>
                    <a:lnTo>
                      <a:pt x="628" y="314"/>
                    </a:lnTo>
                    <a:lnTo>
                      <a:pt x="662" y="323"/>
                    </a:lnTo>
                    <a:lnTo>
                      <a:pt x="690" y="319"/>
                    </a:lnTo>
                    <a:lnTo>
                      <a:pt x="713" y="306"/>
                    </a:lnTo>
                    <a:lnTo>
                      <a:pt x="728" y="287"/>
                    </a:lnTo>
                    <a:lnTo>
                      <a:pt x="733" y="264"/>
                    </a:lnTo>
                    <a:lnTo>
                      <a:pt x="730" y="240"/>
                    </a:lnTo>
                    <a:lnTo>
                      <a:pt x="715" y="217"/>
                    </a:lnTo>
                    <a:lnTo>
                      <a:pt x="688" y="200"/>
                    </a:lnTo>
                    <a:lnTo>
                      <a:pt x="668" y="191"/>
                    </a:lnTo>
                    <a:lnTo>
                      <a:pt x="645" y="179"/>
                    </a:lnTo>
                    <a:lnTo>
                      <a:pt x="620" y="167"/>
                    </a:lnTo>
                    <a:lnTo>
                      <a:pt x="595" y="152"/>
                    </a:lnTo>
                    <a:lnTo>
                      <a:pt x="572" y="139"/>
                    </a:lnTo>
                    <a:lnTo>
                      <a:pt x="550" y="127"/>
                    </a:lnTo>
                    <a:lnTo>
                      <a:pt x="532" y="116"/>
                    </a:lnTo>
                    <a:lnTo>
                      <a:pt x="518" y="110"/>
                    </a:lnTo>
                    <a:lnTo>
                      <a:pt x="505" y="104"/>
                    </a:lnTo>
                    <a:lnTo>
                      <a:pt x="488" y="96"/>
                    </a:lnTo>
                    <a:lnTo>
                      <a:pt x="469" y="89"/>
                    </a:lnTo>
                    <a:lnTo>
                      <a:pt x="448" y="81"/>
                    </a:lnTo>
                    <a:lnTo>
                      <a:pt x="429" y="73"/>
                    </a:lnTo>
                    <a:lnTo>
                      <a:pt x="411" y="65"/>
                    </a:lnTo>
                    <a:lnTo>
                      <a:pt x="397" y="59"/>
                    </a:lnTo>
                    <a:lnTo>
                      <a:pt x="389" y="55"/>
                    </a:lnTo>
                    <a:lnTo>
                      <a:pt x="382" y="53"/>
                    </a:lnTo>
                    <a:lnTo>
                      <a:pt x="376" y="50"/>
                    </a:lnTo>
                    <a:lnTo>
                      <a:pt x="370" y="49"/>
                    </a:lnTo>
                    <a:lnTo>
                      <a:pt x="363" y="46"/>
                    </a:lnTo>
                    <a:lnTo>
                      <a:pt x="354" y="45"/>
                    </a:lnTo>
                    <a:lnTo>
                      <a:pt x="346" y="42"/>
                    </a:lnTo>
                    <a:lnTo>
                      <a:pt x="338" y="41"/>
                    </a:lnTo>
                    <a:lnTo>
                      <a:pt x="328" y="38"/>
                    </a:lnTo>
                    <a:lnTo>
                      <a:pt x="317" y="35"/>
                    </a:lnTo>
                    <a:lnTo>
                      <a:pt x="302" y="33"/>
                    </a:lnTo>
                    <a:lnTo>
                      <a:pt x="286" y="29"/>
                    </a:lnTo>
                    <a:lnTo>
                      <a:pt x="268" y="25"/>
                    </a:lnTo>
                    <a:lnTo>
                      <a:pt x="248" y="21"/>
                    </a:lnTo>
                    <a:lnTo>
                      <a:pt x="229" y="18"/>
                    </a:lnTo>
                    <a:lnTo>
                      <a:pt x="210" y="14"/>
                    </a:lnTo>
                    <a:lnTo>
                      <a:pt x="190" y="10"/>
                    </a:lnTo>
                    <a:lnTo>
                      <a:pt x="170" y="6"/>
                    </a:lnTo>
                    <a:lnTo>
                      <a:pt x="146" y="4"/>
                    </a:lnTo>
                    <a:lnTo>
                      <a:pt x="123" y="2"/>
                    </a:lnTo>
                    <a:lnTo>
                      <a:pt x="100" y="0"/>
                    </a:lnTo>
                    <a:lnTo>
                      <a:pt x="76" y="0"/>
                    </a:lnTo>
                    <a:lnTo>
                      <a:pt x="54" y="1"/>
                    </a:lnTo>
                    <a:lnTo>
                      <a:pt x="33" y="2"/>
                    </a:lnTo>
                    <a:lnTo>
                      <a:pt x="16" y="6"/>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1" name="Google Shape;661;p18"/>
              <p:cNvSpPr/>
              <p:nvPr/>
            </p:nvSpPr>
            <p:spPr>
              <a:xfrm>
                <a:off x="1817" y="4445"/>
                <a:ext cx="12" cy="10"/>
              </a:xfrm>
              <a:custGeom>
                <a:rect b="b" l="l" r="r" t="t"/>
                <a:pathLst>
                  <a:path extrusionOk="0" h="31" w="35">
                    <a:moveTo>
                      <a:pt x="2" y="9"/>
                    </a:moveTo>
                    <a:lnTo>
                      <a:pt x="0" y="16"/>
                    </a:lnTo>
                    <a:lnTo>
                      <a:pt x="2" y="21"/>
                    </a:lnTo>
                    <a:lnTo>
                      <a:pt x="5" y="26"/>
                    </a:lnTo>
                    <a:lnTo>
                      <a:pt x="10" y="30"/>
                    </a:lnTo>
                    <a:lnTo>
                      <a:pt x="17" y="31"/>
                    </a:lnTo>
                    <a:lnTo>
                      <a:pt x="24" y="31"/>
                    </a:lnTo>
                    <a:lnTo>
                      <a:pt x="29" y="27"/>
                    </a:lnTo>
                    <a:lnTo>
                      <a:pt x="33" y="22"/>
                    </a:lnTo>
                    <a:lnTo>
                      <a:pt x="35" y="16"/>
                    </a:lnTo>
                    <a:lnTo>
                      <a:pt x="33" y="9"/>
                    </a:lnTo>
                    <a:lnTo>
                      <a:pt x="31" y="4"/>
                    </a:lnTo>
                    <a:lnTo>
                      <a:pt x="25" y="1"/>
                    </a:lnTo>
                    <a:lnTo>
                      <a:pt x="18" y="0"/>
                    </a:lnTo>
                    <a:lnTo>
                      <a:pt x="11" y="0"/>
                    </a:lnTo>
                    <a:lnTo>
                      <a:pt x="6" y="4"/>
                    </a:lnTo>
                    <a:lnTo>
                      <a:pt x="2" y="9"/>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2" name="Google Shape;662;p18"/>
              <p:cNvSpPr/>
              <p:nvPr/>
            </p:nvSpPr>
            <p:spPr>
              <a:xfrm>
                <a:off x="2031" y="4520"/>
                <a:ext cx="11" cy="11"/>
              </a:xfrm>
              <a:custGeom>
                <a:rect b="b" l="l" r="r" t="t"/>
                <a:pathLst>
                  <a:path extrusionOk="0" h="32" w="34">
                    <a:moveTo>
                      <a:pt x="1" y="10"/>
                    </a:moveTo>
                    <a:lnTo>
                      <a:pt x="0" y="16"/>
                    </a:lnTo>
                    <a:lnTo>
                      <a:pt x="1" y="22"/>
                    </a:lnTo>
                    <a:lnTo>
                      <a:pt x="4" y="27"/>
                    </a:lnTo>
                    <a:lnTo>
                      <a:pt x="10" y="31"/>
                    </a:lnTo>
                    <a:lnTo>
                      <a:pt x="16" y="32"/>
                    </a:lnTo>
                    <a:lnTo>
                      <a:pt x="23" y="32"/>
                    </a:lnTo>
                    <a:lnTo>
                      <a:pt x="29" y="28"/>
                    </a:lnTo>
                    <a:lnTo>
                      <a:pt x="33" y="23"/>
                    </a:lnTo>
                    <a:lnTo>
                      <a:pt x="34" y="16"/>
                    </a:lnTo>
                    <a:lnTo>
                      <a:pt x="33" y="11"/>
                    </a:lnTo>
                    <a:lnTo>
                      <a:pt x="30" y="6"/>
                    </a:lnTo>
                    <a:lnTo>
                      <a:pt x="25" y="2"/>
                    </a:lnTo>
                    <a:lnTo>
                      <a:pt x="18" y="0"/>
                    </a:lnTo>
                    <a:lnTo>
                      <a:pt x="11" y="0"/>
                    </a:lnTo>
                    <a:lnTo>
                      <a:pt x="5" y="4"/>
                    </a:lnTo>
                    <a:lnTo>
                      <a:pt x="1" y="10"/>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3" name="Google Shape;663;p18"/>
              <p:cNvSpPr/>
              <p:nvPr/>
            </p:nvSpPr>
            <p:spPr>
              <a:xfrm>
                <a:off x="1780" y="4445"/>
                <a:ext cx="49" cy="45"/>
              </a:xfrm>
              <a:custGeom>
                <a:rect b="b" l="l" r="r" t="t"/>
                <a:pathLst>
                  <a:path extrusionOk="0" h="136" w="146">
                    <a:moveTo>
                      <a:pt x="138" y="30"/>
                    </a:moveTo>
                    <a:lnTo>
                      <a:pt x="143" y="25"/>
                    </a:lnTo>
                    <a:lnTo>
                      <a:pt x="146" y="20"/>
                    </a:lnTo>
                    <a:lnTo>
                      <a:pt x="146" y="14"/>
                    </a:lnTo>
                    <a:lnTo>
                      <a:pt x="143" y="8"/>
                    </a:lnTo>
                    <a:lnTo>
                      <a:pt x="139" y="2"/>
                    </a:lnTo>
                    <a:lnTo>
                      <a:pt x="133" y="0"/>
                    </a:lnTo>
                    <a:lnTo>
                      <a:pt x="127" y="0"/>
                    </a:lnTo>
                    <a:lnTo>
                      <a:pt x="120" y="1"/>
                    </a:lnTo>
                    <a:lnTo>
                      <a:pt x="113" y="4"/>
                    </a:lnTo>
                    <a:lnTo>
                      <a:pt x="100" y="6"/>
                    </a:lnTo>
                    <a:lnTo>
                      <a:pt x="82" y="10"/>
                    </a:lnTo>
                    <a:lnTo>
                      <a:pt x="63" y="16"/>
                    </a:lnTo>
                    <a:lnTo>
                      <a:pt x="44" y="20"/>
                    </a:lnTo>
                    <a:lnTo>
                      <a:pt x="26" y="23"/>
                    </a:lnTo>
                    <a:lnTo>
                      <a:pt x="14" y="27"/>
                    </a:lnTo>
                    <a:lnTo>
                      <a:pt x="8" y="29"/>
                    </a:lnTo>
                    <a:lnTo>
                      <a:pt x="4" y="30"/>
                    </a:lnTo>
                    <a:lnTo>
                      <a:pt x="1" y="34"/>
                    </a:lnTo>
                    <a:lnTo>
                      <a:pt x="0" y="38"/>
                    </a:lnTo>
                    <a:lnTo>
                      <a:pt x="1" y="45"/>
                    </a:lnTo>
                    <a:lnTo>
                      <a:pt x="4" y="61"/>
                    </a:lnTo>
                    <a:lnTo>
                      <a:pt x="7" y="78"/>
                    </a:lnTo>
                    <a:lnTo>
                      <a:pt x="8" y="95"/>
                    </a:lnTo>
                    <a:lnTo>
                      <a:pt x="11" y="104"/>
                    </a:lnTo>
                    <a:lnTo>
                      <a:pt x="14" y="108"/>
                    </a:lnTo>
                    <a:lnTo>
                      <a:pt x="19" y="112"/>
                    </a:lnTo>
                    <a:lnTo>
                      <a:pt x="27" y="119"/>
                    </a:lnTo>
                    <a:lnTo>
                      <a:pt x="36" y="124"/>
                    </a:lnTo>
                    <a:lnTo>
                      <a:pt x="44" y="130"/>
                    </a:lnTo>
                    <a:lnTo>
                      <a:pt x="51" y="135"/>
                    </a:lnTo>
                    <a:lnTo>
                      <a:pt x="56" y="136"/>
                    </a:lnTo>
                    <a:lnTo>
                      <a:pt x="59" y="136"/>
                    </a:lnTo>
                    <a:lnTo>
                      <a:pt x="60" y="132"/>
                    </a:lnTo>
                    <a:lnTo>
                      <a:pt x="60" y="127"/>
                    </a:lnTo>
                    <a:lnTo>
                      <a:pt x="58" y="122"/>
                    </a:lnTo>
                    <a:lnTo>
                      <a:pt x="56" y="118"/>
                    </a:lnTo>
                    <a:lnTo>
                      <a:pt x="52" y="112"/>
                    </a:lnTo>
                    <a:lnTo>
                      <a:pt x="47" y="104"/>
                    </a:lnTo>
                    <a:lnTo>
                      <a:pt x="41" y="96"/>
                    </a:lnTo>
                    <a:lnTo>
                      <a:pt x="41" y="91"/>
                    </a:lnTo>
                    <a:lnTo>
                      <a:pt x="43" y="87"/>
                    </a:lnTo>
                    <a:lnTo>
                      <a:pt x="45" y="82"/>
                    </a:lnTo>
                    <a:lnTo>
                      <a:pt x="48" y="77"/>
                    </a:lnTo>
                    <a:lnTo>
                      <a:pt x="54" y="74"/>
                    </a:lnTo>
                    <a:lnTo>
                      <a:pt x="59" y="71"/>
                    </a:lnTo>
                    <a:lnTo>
                      <a:pt x="69" y="67"/>
                    </a:lnTo>
                    <a:lnTo>
                      <a:pt x="81" y="61"/>
                    </a:lnTo>
                    <a:lnTo>
                      <a:pt x="94" y="54"/>
                    </a:lnTo>
                    <a:lnTo>
                      <a:pt x="107" y="47"/>
                    </a:lnTo>
                    <a:lnTo>
                      <a:pt x="120" y="39"/>
                    </a:lnTo>
                    <a:lnTo>
                      <a:pt x="131" y="34"/>
                    </a:lnTo>
                    <a:lnTo>
                      <a:pt x="138" y="30"/>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4" name="Google Shape;664;p18"/>
              <p:cNvSpPr/>
              <p:nvPr/>
            </p:nvSpPr>
            <p:spPr>
              <a:xfrm>
                <a:off x="1817" y="4445"/>
                <a:ext cx="12" cy="10"/>
              </a:xfrm>
              <a:custGeom>
                <a:rect b="b" l="l" r="r" t="t"/>
                <a:pathLst>
                  <a:path extrusionOk="0" h="31" w="35">
                    <a:moveTo>
                      <a:pt x="3" y="23"/>
                    </a:moveTo>
                    <a:lnTo>
                      <a:pt x="0" y="17"/>
                    </a:lnTo>
                    <a:lnTo>
                      <a:pt x="0" y="12"/>
                    </a:lnTo>
                    <a:lnTo>
                      <a:pt x="3" y="5"/>
                    </a:lnTo>
                    <a:lnTo>
                      <a:pt x="9" y="1"/>
                    </a:lnTo>
                    <a:lnTo>
                      <a:pt x="16" y="0"/>
                    </a:lnTo>
                    <a:lnTo>
                      <a:pt x="22" y="0"/>
                    </a:lnTo>
                    <a:lnTo>
                      <a:pt x="28" y="2"/>
                    </a:lnTo>
                    <a:lnTo>
                      <a:pt x="32" y="8"/>
                    </a:lnTo>
                    <a:lnTo>
                      <a:pt x="35" y="14"/>
                    </a:lnTo>
                    <a:lnTo>
                      <a:pt x="35" y="20"/>
                    </a:lnTo>
                    <a:lnTo>
                      <a:pt x="32" y="25"/>
                    </a:lnTo>
                    <a:lnTo>
                      <a:pt x="27" y="30"/>
                    </a:lnTo>
                    <a:lnTo>
                      <a:pt x="20" y="31"/>
                    </a:lnTo>
                    <a:lnTo>
                      <a:pt x="13" y="31"/>
                    </a:lnTo>
                    <a:lnTo>
                      <a:pt x="7" y="29"/>
                    </a:lnTo>
                    <a:lnTo>
                      <a:pt x="3" y="23"/>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5" name="Google Shape;665;p18"/>
              <p:cNvSpPr/>
              <p:nvPr/>
            </p:nvSpPr>
            <p:spPr>
              <a:xfrm>
                <a:off x="1831" y="4708"/>
                <a:ext cx="140" cy="415"/>
              </a:xfrm>
              <a:custGeom>
                <a:rect b="b" l="l" r="r" t="t"/>
                <a:pathLst>
                  <a:path extrusionOk="0" h="1245" w="418">
                    <a:moveTo>
                      <a:pt x="73" y="6"/>
                    </a:moveTo>
                    <a:lnTo>
                      <a:pt x="51" y="15"/>
                    </a:lnTo>
                    <a:lnTo>
                      <a:pt x="33" y="29"/>
                    </a:lnTo>
                    <a:lnTo>
                      <a:pt x="19" y="47"/>
                    </a:lnTo>
                    <a:lnTo>
                      <a:pt x="9" y="67"/>
                    </a:lnTo>
                    <a:lnTo>
                      <a:pt x="2" y="88"/>
                    </a:lnTo>
                    <a:lnTo>
                      <a:pt x="0" y="111"/>
                    </a:lnTo>
                    <a:lnTo>
                      <a:pt x="0" y="134"/>
                    </a:lnTo>
                    <a:lnTo>
                      <a:pt x="4" y="153"/>
                    </a:lnTo>
                    <a:lnTo>
                      <a:pt x="9" y="167"/>
                    </a:lnTo>
                    <a:lnTo>
                      <a:pt x="18" y="185"/>
                    </a:lnTo>
                    <a:lnTo>
                      <a:pt x="27" y="209"/>
                    </a:lnTo>
                    <a:lnTo>
                      <a:pt x="38" y="234"/>
                    </a:lnTo>
                    <a:lnTo>
                      <a:pt x="49" y="261"/>
                    </a:lnTo>
                    <a:lnTo>
                      <a:pt x="60" y="285"/>
                    </a:lnTo>
                    <a:lnTo>
                      <a:pt x="69" y="306"/>
                    </a:lnTo>
                    <a:lnTo>
                      <a:pt x="74" y="322"/>
                    </a:lnTo>
                    <a:lnTo>
                      <a:pt x="78" y="335"/>
                    </a:lnTo>
                    <a:lnTo>
                      <a:pt x="84" y="350"/>
                    </a:lnTo>
                    <a:lnTo>
                      <a:pt x="89" y="363"/>
                    </a:lnTo>
                    <a:lnTo>
                      <a:pt x="95" y="377"/>
                    </a:lnTo>
                    <a:lnTo>
                      <a:pt x="102" y="392"/>
                    </a:lnTo>
                    <a:lnTo>
                      <a:pt x="107" y="404"/>
                    </a:lnTo>
                    <a:lnTo>
                      <a:pt x="113" y="416"/>
                    </a:lnTo>
                    <a:lnTo>
                      <a:pt x="117" y="427"/>
                    </a:lnTo>
                    <a:lnTo>
                      <a:pt x="122" y="437"/>
                    </a:lnTo>
                    <a:lnTo>
                      <a:pt x="128" y="452"/>
                    </a:lnTo>
                    <a:lnTo>
                      <a:pt x="135" y="468"/>
                    </a:lnTo>
                    <a:lnTo>
                      <a:pt x="143" y="486"/>
                    </a:lnTo>
                    <a:lnTo>
                      <a:pt x="151" y="506"/>
                    </a:lnTo>
                    <a:lnTo>
                      <a:pt x="160" y="527"/>
                    </a:lnTo>
                    <a:lnTo>
                      <a:pt x="166" y="549"/>
                    </a:lnTo>
                    <a:lnTo>
                      <a:pt x="173" y="570"/>
                    </a:lnTo>
                    <a:lnTo>
                      <a:pt x="183" y="604"/>
                    </a:lnTo>
                    <a:lnTo>
                      <a:pt x="188" y="631"/>
                    </a:lnTo>
                    <a:lnTo>
                      <a:pt x="190" y="653"/>
                    </a:lnTo>
                    <a:lnTo>
                      <a:pt x="190" y="675"/>
                    </a:lnTo>
                    <a:lnTo>
                      <a:pt x="188" y="709"/>
                    </a:lnTo>
                    <a:lnTo>
                      <a:pt x="187" y="758"/>
                    </a:lnTo>
                    <a:lnTo>
                      <a:pt x="188" y="814"/>
                    </a:lnTo>
                    <a:lnTo>
                      <a:pt x="195" y="861"/>
                    </a:lnTo>
                    <a:lnTo>
                      <a:pt x="204" y="884"/>
                    </a:lnTo>
                    <a:lnTo>
                      <a:pt x="215" y="909"/>
                    </a:lnTo>
                    <a:lnTo>
                      <a:pt x="228" y="936"/>
                    </a:lnTo>
                    <a:lnTo>
                      <a:pt x="244" y="964"/>
                    </a:lnTo>
                    <a:lnTo>
                      <a:pt x="257" y="991"/>
                    </a:lnTo>
                    <a:lnTo>
                      <a:pt x="271" y="1018"/>
                    </a:lnTo>
                    <a:lnTo>
                      <a:pt x="283" y="1042"/>
                    </a:lnTo>
                    <a:lnTo>
                      <a:pt x="292" y="1062"/>
                    </a:lnTo>
                    <a:lnTo>
                      <a:pt x="299" y="1082"/>
                    </a:lnTo>
                    <a:lnTo>
                      <a:pt x="306" y="1101"/>
                    </a:lnTo>
                    <a:lnTo>
                      <a:pt x="314" y="1121"/>
                    </a:lnTo>
                    <a:lnTo>
                      <a:pt x="321" y="1141"/>
                    </a:lnTo>
                    <a:lnTo>
                      <a:pt x="328" y="1158"/>
                    </a:lnTo>
                    <a:lnTo>
                      <a:pt x="333" y="1174"/>
                    </a:lnTo>
                    <a:lnTo>
                      <a:pt x="339" y="1185"/>
                    </a:lnTo>
                    <a:lnTo>
                      <a:pt x="341" y="1192"/>
                    </a:lnTo>
                    <a:lnTo>
                      <a:pt x="350" y="1204"/>
                    </a:lnTo>
                    <a:lnTo>
                      <a:pt x="358" y="1214"/>
                    </a:lnTo>
                    <a:lnTo>
                      <a:pt x="367" y="1225"/>
                    </a:lnTo>
                    <a:lnTo>
                      <a:pt x="379" y="1231"/>
                    </a:lnTo>
                    <a:lnTo>
                      <a:pt x="387" y="1238"/>
                    </a:lnTo>
                    <a:lnTo>
                      <a:pt x="395" y="1242"/>
                    </a:lnTo>
                    <a:lnTo>
                      <a:pt x="402" y="1245"/>
                    </a:lnTo>
                    <a:lnTo>
                      <a:pt x="406" y="1245"/>
                    </a:lnTo>
                    <a:lnTo>
                      <a:pt x="412" y="1237"/>
                    </a:lnTo>
                    <a:lnTo>
                      <a:pt x="416" y="1221"/>
                    </a:lnTo>
                    <a:lnTo>
                      <a:pt x="418" y="1202"/>
                    </a:lnTo>
                    <a:lnTo>
                      <a:pt x="417" y="1186"/>
                    </a:lnTo>
                    <a:lnTo>
                      <a:pt x="414" y="1174"/>
                    </a:lnTo>
                    <a:lnTo>
                      <a:pt x="409" y="1152"/>
                    </a:lnTo>
                    <a:lnTo>
                      <a:pt x="402" y="1124"/>
                    </a:lnTo>
                    <a:lnTo>
                      <a:pt x="395" y="1092"/>
                    </a:lnTo>
                    <a:lnTo>
                      <a:pt x="387" y="1060"/>
                    </a:lnTo>
                    <a:lnTo>
                      <a:pt x="380" y="1030"/>
                    </a:lnTo>
                    <a:lnTo>
                      <a:pt x="374" y="1003"/>
                    </a:lnTo>
                    <a:lnTo>
                      <a:pt x="372" y="983"/>
                    </a:lnTo>
                    <a:lnTo>
                      <a:pt x="365" y="915"/>
                    </a:lnTo>
                    <a:lnTo>
                      <a:pt x="352" y="831"/>
                    </a:lnTo>
                    <a:lnTo>
                      <a:pt x="340" y="755"/>
                    </a:lnTo>
                    <a:lnTo>
                      <a:pt x="334" y="712"/>
                    </a:lnTo>
                    <a:lnTo>
                      <a:pt x="336" y="688"/>
                    </a:lnTo>
                    <a:lnTo>
                      <a:pt x="339" y="659"/>
                    </a:lnTo>
                    <a:lnTo>
                      <a:pt x="341" y="631"/>
                    </a:lnTo>
                    <a:lnTo>
                      <a:pt x="341" y="606"/>
                    </a:lnTo>
                    <a:lnTo>
                      <a:pt x="337" y="576"/>
                    </a:lnTo>
                    <a:lnTo>
                      <a:pt x="332" y="537"/>
                    </a:lnTo>
                    <a:lnTo>
                      <a:pt x="328" y="497"/>
                    </a:lnTo>
                    <a:lnTo>
                      <a:pt x="325" y="464"/>
                    </a:lnTo>
                    <a:lnTo>
                      <a:pt x="322" y="417"/>
                    </a:lnTo>
                    <a:lnTo>
                      <a:pt x="317" y="346"/>
                    </a:lnTo>
                    <a:lnTo>
                      <a:pt x="310" y="271"/>
                    </a:lnTo>
                    <a:lnTo>
                      <a:pt x="300" y="218"/>
                    </a:lnTo>
                    <a:lnTo>
                      <a:pt x="289" y="183"/>
                    </a:lnTo>
                    <a:lnTo>
                      <a:pt x="277" y="149"/>
                    </a:lnTo>
                    <a:lnTo>
                      <a:pt x="264" y="122"/>
                    </a:lnTo>
                    <a:lnTo>
                      <a:pt x="252" y="96"/>
                    </a:lnTo>
                    <a:lnTo>
                      <a:pt x="238" y="74"/>
                    </a:lnTo>
                    <a:lnTo>
                      <a:pt x="224" y="55"/>
                    </a:lnTo>
                    <a:lnTo>
                      <a:pt x="210" y="41"/>
                    </a:lnTo>
                    <a:lnTo>
                      <a:pt x="197" y="27"/>
                    </a:lnTo>
                    <a:lnTo>
                      <a:pt x="182" y="17"/>
                    </a:lnTo>
                    <a:lnTo>
                      <a:pt x="168" y="9"/>
                    </a:lnTo>
                    <a:lnTo>
                      <a:pt x="153" y="4"/>
                    </a:lnTo>
                    <a:lnTo>
                      <a:pt x="137" y="1"/>
                    </a:lnTo>
                    <a:lnTo>
                      <a:pt x="121" y="0"/>
                    </a:lnTo>
                    <a:lnTo>
                      <a:pt x="106" y="0"/>
                    </a:lnTo>
                    <a:lnTo>
                      <a:pt x="89" y="2"/>
                    </a:lnTo>
                    <a:lnTo>
                      <a:pt x="73" y="6"/>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6" name="Google Shape;666;p18"/>
              <p:cNvSpPr/>
              <p:nvPr/>
            </p:nvSpPr>
            <p:spPr>
              <a:xfrm>
                <a:off x="1860" y="4730"/>
                <a:ext cx="11" cy="10"/>
              </a:xfrm>
              <a:custGeom>
                <a:rect b="b" l="l" r="r" t="t"/>
                <a:pathLst>
                  <a:path extrusionOk="0" h="31" w="33">
                    <a:moveTo>
                      <a:pt x="22" y="31"/>
                    </a:moveTo>
                    <a:lnTo>
                      <a:pt x="28" y="29"/>
                    </a:lnTo>
                    <a:lnTo>
                      <a:pt x="32" y="23"/>
                    </a:lnTo>
                    <a:lnTo>
                      <a:pt x="33" y="18"/>
                    </a:lnTo>
                    <a:lnTo>
                      <a:pt x="33" y="11"/>
                    </a:lnTo>
                    <a:lnTo>
                      <a:pt x="30" y="5"/>
                    </a:lnTo>
                    <a:lnTo>
                      <a:pt x="25" y="1"/>
                    </a:lnTo>
                    <a:lnTo>
                      <a:pt x="19" y="0"/>
                    </a:lnTo>
                    <a:lnTo>
                      <a:pt x="13" y="0"/>
                    </a:lnTo>
                    <a:lnTo>
                      <a:pt x="6" y="2"/>
                    </a:lnTo>
                    <a:lnTo>
                      <a:pt x="2" y="8"/>
                    </a:lnTo>
                    <a:lnTo>
                      <a:pt x="0" y="14"/>
                    </a:lnTo>
                    <a:lnTo>
                      <a:pt x="0" y="21"/>
                    </a:lnTo>
                    <a:lnTo>
                      <a:pt x="3" y="26"/>
                    </a:lnTo>
                    <a:lnTo>
                      <a:pt x="8" y="30"/>
                    </a:lnTo>
                    <a:lnTo>
                      <a:pt x="15" y="31"/>
                    </a:lnTo>
                    <a:lnTo>
                      <a:pt x="22" y="31"/>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7" name="Google Shape;667;p18"/>
              <p:cNvSpPr/>
              <p:nvPr/>
            </p:nvSpPr>
            <p:spPr>
              <a:xfrm>
                <a:off x="1955" y="5100"/>
                <a:ext cx="11" cy="11"/>
              </a:xfrm>
              <a:custGeom>
                <a:rect b="b" l="l" r="r" t="t"/>
                <a:pathLst>
                  <a:path extrusionOk="0" h="32" w="31">
                    <a:moveTo>
                      <a:pt x="19" y="32"/>
                    </a:moveTo>
                    <a:lnTo>
                      <a:pt x="26" y="29"/>
                    </a:lnTo>
                    <a:lnTo>
                      <a:pt x="30" y="24"/>
                    </a:lnTo>
                    <a:lnTo>
                      <a:pt x="31" y="17"/>
                    </a:lnTo>
                    <a:lnTo>
                      <a:pt x="31" y="10"/>
                    </a:lnTo>
                    <a:lnTo>
                      <a:pt x="29" y="5"/>
                    </a:lnTo>
                    <a:lnTo>
                      <a:pt x="23" y="1"/>
                    </a:lnTo>
                    <a:lnTo>
                      <a:pt x="16" y="0"/>
                    </a:lnTo>
                    <a:lnTo>
                      <a:pt x="9" y="0"/>
                    </a:lnTo>
                    <a:lnTo>
                      <a:pt x="5" y="2"/>
                    </a:lnTo>
                    <a:lnTo>
                      <a:pt x="1" y="8"/>
                    </a:lnTo>
                    <a:lnTo>
                      <a:pt x="0" y="13"/>
                    </a:lnTo>
                    <a:lnTo>
                      <a:pt x="0" y="20"/>
                    </a:lnTo>
                    <a:lnTo>
                      <a:pt x="2" y="26"/>
                    </a:lnTo>
                    <a:lnTo>
                      <a:pt x="8" y="30"/>
                    </a:lnTo>
                    <a:lnTo>
                      <a:pt x="13" y="32"/>
                    </a:lnTo>
                    <a:lnTo>
                      <a:pt x="19" y="32"/>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8" name="Google Shape;668;p18"/>
              <p:cNvSpPr/>
              <p:nvPr/>
            </p:nvSpPr>
            <p:spPr>
              <a:xfrm>
                <a:off x="1941" y="5093"/>
                <a:ext cx="105" cy="51"/>
              </a:xfrm>
              <a:custGeom>
                <a:rect b="b" l="l" r="r" t="t"/>
                <a:pathLst>
                  <a:path extrusionOk="0" h="152" w="315">
                    <a:moveTo>
                      <a:pt x="44" y="1"/>
                    </a:moveTo>
                    <a:lnTo>
                      <a:pt x="38" y="5"/>
                    </a:lnTo>
                    <a:lnTo>
                      <a:pt x="32" y="13"/>
                    </a:lnTo>
                    <a:lnTo>
                      <a:pt x="25" y="25"/>
                    </a:lnTo>
                    <a:lnTo>
                      <a:pt x="19" y="39"/>
                    </a:lnTo>
                    <a:lnTo>
                      <a:pt x="12" y="57"/>
                    </a:lnTo>
                    <a:lnTo>
                      <a:pt x="4" y="74"/>
                    </a:lnTo>
                    <a:lnTo>
                      <a:pt x="0" y="92"/>
                    </a:lnTo>
                    <a:lnTo>
                      <a:pt x="1" y="112"/>
                    </a:lnTo>
                    <a:lnTo>
                      <a:pt x="4" y="127"/>
                    </a:lnTo>
                    <a:lnTo>
                      <a:pt x="4" y="136"/>
                    </a:lnTo>
                    <a:lnTo>
                      <a:pt x="7" y="143"/>
                    </a:lnTo>
                    <a:lnTo>
                      <a:pt x="16" y="144"/>
                    </a:lnTo>
                    <a:lnTo>
                      <a:pt x="19" y="144"/>
                    </a:lnTo>
                    <a:lnTo>
                      <a:pt x="25" y="143"/>
                    </a:lnTo>
                    <a:lnTo>
                      <a:pt x="29" y="141"/>
                    </a:lnTo>
                    <a:lnTo>
                      <a:pt x="34" y="141"/>
                    </a:lnTo>
                    <a:lnTo>
                      <a:pt x="41" y="141"/>
                    </a:lnTo>
                    <a:lnTo>
                      <a:pt x="50" y="141"/>
                    </a:lnTo>
                    <a:lnTo>
                      <a:pt x="58" y="141"/>
                    </a:lnTo>
                    <a:lnTo>
                      <a:pt x="67" y="143"/>
                    </a:lnTo>
                    <a:lnTo>
                      <a:pt x="80" y="144"/>
                    </a:lnTo>
                    <a:lnTo>
                      <a:pt x="96" y="147"/>
                    </a:lnTo>
                    <a:lnTo>
                      <a:pt x="116" y="148"/>
                    </a:lnTo>
                    <a:lnTo>
                      <a:pt x="136" y="149"/>
                    </a:lnTo>
                    <a:lnTo>
                      <a:pt x="157" y="151"/>
                    </a:lnTo>
                    <a:lnTo>
                      <a:pt x="179" y="152"/>
                    </a:lnTo>
                    <a:lnTo>
                      <a:pt x="198" y="151"/>
                    </a:lnTo>
                    <a:lnTo>
                      <a:pt x="216" y="149"/>
                    </a:lnTo>
                    <a:lnTo>
                      <a:pt x="234" y="147"/>
                    </a:lnTo>
                    <a:lnTo>
                      <a:pt x="251" y="144"/>
                    </a:lnTo>
                    <a:lnTo>
                      <a:pt x="269" y="141"/>
                    </a:lnTo>
                    <a:lnTo>
                      <a:pt x="284" y="139"/>
                    </a:lnTo>
                    <a:lnTo>
                      <a:pt x="297" y="136"/>
                    </a:lnTo>
                    <a:lnTo>
                      <a:pt x="307" y="132"/>
                    </a:lnTo>
                    <a:lnTo>
                      <a:pt x="314" y="128"/>
                    </a:lnTo>
                    <a:lnTo>
                      <a:pt x="315" y="124"/>
                    </a:lnTo>
                    <a:lnTo>
                      <a:pt x="311" y="119"/>
                    </a:lnTo>
                    <a:lnTo>
                      <a:pt x="300" y="114"/>
                    </a:lnTo>
                    <a:lnTo>
                      <a:pt x="285" y="107"/>
                    </a:lnTo>
                    <a:lnTo>
                      <a:pt x="267" y="100"/>
                    </a:lnTo>
                    <a:lnTo>
                      <a:pt x="249" y="95"/>
                    </a:lnTo>
                    <a:lnTo>
                      <a:pt x="231" y="90"/>
                    </a:lnTo>
                    <a:lnTo>
                      <a:pt x="218" y="86"/>
                    </a:lnTo>
                    <a:lnTo>
                      <a:pt x="207" y="82"/>
                    </a:lnTo>
                    <a:lnTo>
                      <a:pt x="187" y="70"/>
                    </a:lnTo>
                    <a:lnTo>
                      <a:pt x="165" y="57"/>
                    </a:lnTo>
                    <a:lnTo>
                      <a:pt x="142" y="42"/>
                    </a:lnTo>
                    <a:lnTo>
                      <a:pt x="117" y="27"/>
                    </a:lnTo>
                    <a:lnTo>
                      <a:pt x="94" y="14"/>
                    </a:lnTo>
                    <a:lnTo>
                      <a:pt x="73" y="5"/>
                    </a:lnTo>
                    <a:lnTo>
                      <a:pt x="56" y="0"/>
                    </a:lnTo>
                    <a:lnTo>
                      <a:pt x="44" y="1"/>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69" name="Google Shape;669;p18"/>
              <p:cNvSpPr/>
              <p:nvPr/>
            </p:nvSpPr>
            <p:spPr>
              <a:xfrm>
                <a:off x="1955" y="5099"/>
                <a:ext cx="11" cy="12"/>
              </a:xfrm>
              <a:custGeom>
                <a:rect b="b" l="l" r="r" t="t"/>
                <a:pathLst>
                  <a:path extrusionOk="0" h="34" w="33">
                    <a:moveTo>
                      <a:pt x="24" y="32"/>
                    </a:moveTo>
                    <a:lnTo>
                      <a:pt x="29" y="28"/>
                    </a:lnTo>
                    <a:lnTo>
                      <a:pt x="32" y="23"/>
                    </a:lnTo>
                    <a:lnTo>
                      <a:pt x="33" y="18"/>
                    </a:lnTo>
                    <a:lnTo>
                      <a:pt x="32" y="11"/>
                    </a:lnTo>
                    <a:lnTo>
                      <a:pt x="28" y="6"/>
                    </a:lnTo>
                    <a:lnTo>
                      <a:pt x="22" y="2"/>
                    </a:lnTo>
                    <a:lnTo>
                      <a:pt x="17" y="0"/>
                    </a:lnTo>
                    <a:lnTo>
                      <a:pt x="11" y="2"/>
                    </a:lnTo>
                    <a:lnTo>
                      <a:pt x="6" y="6"/>
                    </a:lnTo>
                    <a:lnTo>
                      <a:pt x="2" y="11"/>
                    </a:lnTo>
                    <a:lnTo>
                      <a:pt x="0" y="18"/>
                    </a:lnTo>
                    <a:lnTo>
                      <a:pt x="2" y="24"/>
                    </a:lnTo>
                    <a:lnTo>
                      <a:pt x="6" y="30"/>
                    </a:lnTo>
                    <a:lnTo>
                      <a:pt x="11" y="32"/>
                    </a:lnTo>
                    <a:lnTo>
                      <a:pt x="17" y="34"/>
                    </a:lnTo>
                    <a:lnTo>
                      <a:pt x="24" y="32"/>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0" name="Google Shape;670;p18"/>
              <p:cNvSpPr/>
              <p:nvPr/>
            </p:nvSpPr>
            <p:spPr>
              <a:xfrm>
                <a:off x="1938" y="5097"/>
                <a:ext cx="113" cy="48"/>
              </a:xfrm>
              <a:custGeom>
                <a:rect b="b" l="l" r="r" t="t"/>
                <a:pathLst>
                  <a:path extrusionOk="0" h="146" w="337">
                    <a:moveTo>
                      <a:pt x="4" y="46"/>
                    </a:moveTo>
                    <a:lnTo>
                      <a:pt x="0" y="79"/>
                    </a:lnTo>
                    <a:lnTo>
                      <a:pt x="0" y="107"/>
                    </a:lnTo>
                    <a:lnTo>
                      <a:pt x="2" y="129"/>
                    </a:lnTo>
                    <a:lnTo>
                      <a:pt x="7" y="146"/>
                    </a:lnTo>
                    <a:lnTo>
                      <a:pt x="85" y="145"/>
                    </a:lnTo>
                    <a:lnTo>
                      <a:pt x="85" y="142"/>
                    </a:lnTo>
                    <a:lnTo>
                      <a:pt x="85" y="141"/>
                    </a:lnTo>
                    <a:lnTo>
                      <a:pt x="86" y="137"/>
                    </a:lnTo>
                    <a:lnTo>
                      <a:pt x="102" y="141"/>
                    </a:lnTo>
                    <a:lnTo>
                      <a:pt x="121" y="144"/>
                    </a:lnTo>
                    <a:lnTo>
                      <a:pt x="144" y="145"/>
                    </a:lnTo>
                    <a:lnTo>
                      <a:pt x="170" y="146"/>
                    </a:lnTo>
                    <a:lnTo>
                      <a:pt x="195" y="145"/>
                    </a:lnTo>
                    <a:lnTo>
                      <a:pt x="220" y="145"/>
                    </a:lnTo>
                    <a:lnTo>
                      <a:pt x="241" y="144"/>
                    </a:lnTo>
                    <a:lnTo>
                      <a:pt x="256" y="144"/>
                    </a:lnTo>
                    <a:lnTo>
                      <a:pt x="270" y="142"/>
                    </a:lnTo>
                    <a:lnTo>
                      <a:pt x="283" y="140"/>
                    </a:lnTo>
                    <a:lnTo>
                      <a:pt x="297" y="137"/>
                    </a:lnTo>
                    <a:lnTo>
                      <a:pt x="311" y="133"/>
                    </a:lnTo>
                    <a:lnTo>
                      <a:pt x="322" y="128"/>
                    </a:lnTo>
                    <a:lnTo>
                      <a:pt x="330" y="124"/>
                    </a:lnTo>
                    <a:lnTo>
                      <a:pt x="336" y="117"/>
                    </a:lnTo>
                    <a:lnTo>
                      <a:pt x="337" y="112"/>
                    </a:lnTo>
                    <a:lnTo>
                      <a:pt x="332" y="105"/>
                    </a:lnTo>
                    <a:lnTo>
                      <a:pt x="321" y="97"/>
                    </a:lnTo>
                    <a:lnTo>
                      <a:pt x="304" y="89"/>
                    </a:lnTo>
                    <a:lnTo>
                      <a:pt x="286" y="81"/>
                    </a:lnTo>
                    <a:lnTo>
                      <a:pt x="267" y="75"/>
                    </a:lnTo>
                    <a:lnTo>
                      <a:pt x="249" y="68"/>
                    </a:lnTo>
                    <a:lnTo>
                      <a:pt x="234" y="63"/>
                    </a:lnTo>
                    <a:lnTo>
                      <a:pt x="224" y="60"/>
                    </a:lnTo>
                    <a:lnTo>
                      <a:pt x="216" y="56"/>
                    </a:lnTo>
                    <a:lnTo>
                      <a:pt x="206" y="51"/>
                    </a:lnTo>
                    <a:lnTo>
                      <a:pt x="194" y="43"/>
                    </a:lnTo>
                    <a:lnTo>
                      <a:pt x="180" y="34"/>
                    </a:lnTo>
                    <a:lnTo>
                      <a:pt x="166" y="24"/>
                    </a:lnTo>
                    <a:lnTo>
                      <a:pt x="154" y="15"/>
                    </a:lnTo>
                    <a:lnTo>
                      <a:pt x="142" y="7"/>
                    </a:lnTo>
                    <a:lnTo>
                      <a:pt x="133" y="0"/>
                    </a:lnTo>
                    <a:lnTo>
                      <a:pt x="121" y="14"/>
                    </a:lnTo>
                    <a:lnTo>
                      <a:pt x="103" y="24"/>
                    </a:lnTo>
                    <a:lnTo>
                      <a:pt x="84" y="32"/>
                    </a:lnTo>
                    <a:lnTo>
                      <a:pt x="64" y="39"/>
                    </a:lnTo>
                    <a:lnTo>
                      <a:pt x="44" y="43"/>
                    </a:lnTo>
                    <a:lnTo>
                      <a:pt x="27" y="44"/>
                    </a:lnTo>
                    <a:lnTo>
                      <a:pt x="12" y="46"/>
                    </a:lnTo>
                    <a:lnTo>
                      <a:pt x="4" y="4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1" name="Google Shape;671;p18"/>
              <p:cNvSpPr/>
              <p:nvPr/>
            </p:nvSpPr>
            <p:spPr>
              <a:xfrm>
                <a:off x="1825" y="4703"/>
                <a:ext cx="164" cy="414"/>
              </a:xfrm>
              <a:custGeom>
                <a:rect b="b" l="l" r="r" t="t"/>
                <a:pathLst>
                  <a:path extrusionOk="0" h="1242" w="492">
                    <a:moveTo>
                      <a:pt x="243" y="1209"/>
                    </a:moveTo>
                    <a:lnTo>
                      <a:pt x="247" y="1214"/>
                    </a:lnTo>
                    <a:lnTo>
                      <a:pt x="255" y="1221"/>
                    </a:lnTo>
                    <a:lnTo>
                      <a:pt x="269" y="1226"/>
                    </a:lnTo>
                    <a:lnTo>
                      <a:pt x="286" y="1232"/>
                    </a:lnTo>
                    <a:lnTo>
                      <a:pt x="303" y="1237"/>
                    </a:lnTo>
                    <a:lnTo>
                      <a:pt x="324" y="1239"/>
                    </a:lnTo>
                    <a:lnTo>
                      <a:pt x="346" y="1242"/>
                    </a:lnTo>
                    <a:lnTo>
                      <a:pt x="368" y="1242"/>
                    </a:lnTo>
                    <a:lnTo>
                      <a:pt x="389" y="1239"/>
                    </a:lnTo>
                    <a:lnTo>
                      <a:pt x="410" y="1235"/>
                    </a:lnTo>
                    <a:lnTo>
                      <a:pt x="429" y="1229"/>
                    </a:lnTo>
                    <a:lnTo>
                      <a:pt x="447" y="1221"/>
                    </a:lnTo>
                    <a:lnTo>
                      <a:pt x="462" y="1213"/>
                    </a:lnTo>
                    <a:lnTo>
                      <a:pt x="474" y="1205"/>
                    </a:lnTo>
                    <a:lnTo>
                      <a:pt x="485" y="1198"/>
                    </a:lnTo>
                    <a:lnTo>
                      <a:pt x="492" y="1193"/>
                    </a:lnTo>
                    <a:lnTo>
                      <a:pt x="487" y="1188"/>
                    </a:lnTo>
                    <a:lnTo>
                      <a:pt x="480" y="1180"/>
                    </a:lnTo>
                    <a:lnTo>
                      <a:pt x="472" y="1172"/>
                    </a:lnTo>
                    <a:lnTo>
                      <a:pt x="463" y="1164"/>
                    </a:lnTo>
                    <a:lnTo>
                      <a:pt x="455" y="1156"/>
                    </a:lnTo>
                    <a:lnTo>
                      <a:pt x="447" y="1148"/>
                    </a:lnTo>
                    <a:lnTo>
                      <a:pt x="441" y="1140"/>
                    </a:lnTo>
                    <a:lnTo>
                      <a:pt x="438" y="1135"/>
                    </a:lnTo>
                    <a:lnTo>
                      <a:pt x="433" y="1115"/>
                    </a:lnTo>
                    <a:lnTo>
                      <a:pt x="423" y="1083"/>
                    </a:lnTo>
                    <a:lnTo>
                      <a:pt x="415" y="1049"/>
                    </a:lnTo>
                    <a:lnTo>
                      <a:pt x="411" y="1023"/>
                    </a:lnTo>
                    <a:lnTo>
                      <a:pt x="410" y="994"/>
                    </a:lnTo>
                    <a:lnTo>
                      <a:pt x="405" y="948"/>
                    </a:lnTo>
                    <a:lnTo>
                      <a:pt x="400" y="899"/>
                    </a:lnTo>
                    <a:lnTo>
                      <a:pt x="394" y="859"/>
                    </a:lnTo>
                    <a:lnTo>
                      <a:pt x="389" y="816"/>
                    </a:lnTo>
                    <a:lnTo>
                      <a:pt x="381" y="761"/>
                    </a:lnTo>
                    <a:lnTo>
                      <a:pt x="372" y="706"/>
                    </a:lnTo>
                    <a:lnTo>
                      <a:pt x="371" y="669"/>
                    </a:lnTo>
                    <a:lnTo>
                      <a:pt x="368" y="603"/>
                    </a:lnTo>
                    <a:lnTo>
                      <a:pt x="359" y="486"/>
                    </a:lnTo>
                    <a:lnTo>
                      <a:pt x="346" y="362"/>
                    </a:lnTo>
                    <a:lnTo>
                      <a:pt x="335" y="274"/>
                    </a:lnTo>
                    <a:lnTo>
                      <a:pt x="328" y="242"/>
                    </a:lnTo>
                    <a:lnTo>
                      <a:pt x="319" y="201"/>
                    </a:lnTo>
                    <a:lnTo>
                      <a:pt x="303" y="156"/>
                    </a:lnTo>
                    <a:lnTo>
                      <a:pt x="283" y="110"/>
                    </a:lnTo>
                    <a:lnTo>
                      <a:pt x="257" y="67"/>
                    </a:lnTo>
                    <a:lnTo>
                      <a:pt x="222" y="33"/>
                    </a:lnTo>
                    <a:lnTo>
                      <a:pt x="181" y="9"/>
                    </a:lnTo>
                    <a:lnTo>
                      <a:pt x="130" y="0"/>
                    </a:lnTo>
                    <a:lnTo>
                      <a:pt x="82" y="5"/>
                    </a:lnTo>
                    <a:lnTo>
                      <a:pt x="47" y="20"/>
                    </a:lnTo>
                    <a:lnTo>
                      <a:pt x="24" y="39"/>
                    </a:lnTo>
                    <a:lnTo>
                      <a:pt x="10" y="63"/>
                    </a:lnTo>
                    <a:lnTo>
                      <a:pt x="3" y="89"/>
                    </a:lnTo>
                    <a:lnTo>
                      <a:pt x="0" y="111"/>
                    </a:lnTo>
                    <a:lnTo>
                      <a:pt x="2" y="128"/>
                    </a:lnTo>
                    <a:lnTo>
                      <a:pt x="5" y="139"/>
                    </a:lnTo>
                    <a:lnTo>
                      <a:pt x="13" y="161"/>
                    </a:lnTo>
                    <a:lnTo>
                      <a:pt x="32" y="213"/>
                    </a:lnTo>
                    <a:lnTo>
                      <a:pt x="58" y="283"/>
                    </a:lnTo>
                    <a:lnTo>
                      <a:pt x="89" y="366"/>
                    </a:lnTo>
                    <a:lnTo>
                      <a:pt x="119" y="451"/>
                    </a:lnTo>
                    <a:lnTo>
                      <a:pt x="145" y="526"/>
                    </a:lnTo>
                    <a:lnTo>
                      <a:pt x="164" y="586"/>
                    </a:lnTo>
                    <a:lnTo>
                      <a:pt x="173" y="620"/>
                    </a:lnTo>
                    <a:lnTo>
                      <a:pt x="177" y="671"/>
                    </a:lnTo>
                    <a:lnTo>
                      <a:pt x="181" y="736"/>
                    </a:lnTo>
                    <a:lnTo>
                      <a:pt x="185" y="802"/>
                    </a:lnTo>
                    <a:lnTo>
                      <a:pt x="192" y="852"/>
                    </a:lnTo>
                    <a:lnTo>
                      <a:pt x="196" y="880"/>
                    </a:lnTo>
                    <a:lnTo>
                      <a:pt x="203" y="923"/>
                    </a:lnTo>
                    <a:lnTo>
                      <a:pt x="210" y="974"/>
                    </a:lnTo>
                    <a:lnTo>
                      <a:pt x="218" y="1031"/>
                    </a:lnTo>
                    <a:lnTo>
                      <a:pt x="225" y="1088"/>
                    </a:lnTo>
                    <a:lnTo>
                      <a:pt x="232" y="1140"/>
                    </a:lnTo>
                    <a:lnTo>
                      <a:pt x="239" y="1182"/>
                    </a:lnTo>
                    <a:lnTo>
                      <a:pt x="243" y="1209"/>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2" name="Google Shape;672;p18"/>
              <p:cNvSpPr/>
              <p:nvPr/>
            </p:nvSpPr>
            <p:spPr>
              <a:xfrm>
                <a:off x="1991" y="4693"/>
                <a:ext cx="223" cy="387"/>
              </a:xfrm>
              <a:custGeom>
                <a:rect b="b" l="l" r="r" t="t"/>
                <a:pathLst>
                  <a:path extrusionOk="0" h="1161" w="669">
                    <a:moveTo>
                      <a:pt x="71" y="4"/>
                    </a:moveTo>
                    <a:lnTo>
                      <a:pt x="99" y="0"/>
                    </a:lnTo>
                    <a:lnTo>
                      <a:pt x="126" y="6"/>
                    </a:lnTo>
                    <a:lnTo>
                      <a:pt x="151" y="20"/>
                    </a:lnTo>
                    <a:lnTo>
                      <a:pt x="175" y="41"/>
                    </a:lnTo>
                    <a:lnTo>
                      <a:pt x="195" y="65"/>
                    </a:lnTo>
                    <a:lnTo>
                      <a:pt x="215" y="93"/>
                    </a:lnTo>
                    <a:lnTo>
                      <a:pt x="230" y="122"/>
                    </a:lnTo>
                    <a:lnTo>
                      <a:pt x="241" y="150"/>
                    </a:lnTo>
                    <a:lnTo>
                      <a:pt x="256" y="201"/>
                    </a:lnTo>
                    <a:lnTo>
                      <a:pt x="268" y="268"/>
                    </a:lnTo>
                    <a:lnTo>
                      <a:pt x="279" y="341"/>
                    </a:lnTo>
                    <a:lnTo>
                      <a:pt x="289" y="416"/>
                    </a:lnTo>
                    <a:lnTo>
                      <a:pt x="297" y="489"/>
                    </a:lnTo>
                    <a:lnTo>
                      <a:pt x="305" y="551"/>
                    </a:lnTo>
                    <a:lnTo>
                      <a:pt x="312" y="599"/>
                    </a:lnTo>
                    <a:lnTo>
                      <a:pt x="318" y="626"/>
                    </a:lnTo>
                    <a:lnTo>
                      <a:pt x="323" y="631"/>
                    </a:lnTo>
                    <a:lnTo>
                      <a:pt x="337" y="640"/>
                    </a:lnTo>
                    <a:lnTo>
                      <a:pt x="356" y="654"/>
                    </a:lnTo>
                    <a:lnTo>
                      <a:pt x="380" y="669"/>
                    </a:lnTo>
                    <a:lnTo>
                      <a:pt x="406" y="688"/>
                    </a:lnTo>
                    <a:lnTo>
                      <a:pt x="431" y="709"/>
                    </a:lnTo>
                    <a:lnTo>
                      <a:pt x="454" y="733"/>
                    </a:lnTo>
                    <a:lnTo>
                      <a:pt x="475" y="757"/>
                    </a:lnTo>
                    <a:lnTo>
                      <a:pt x="480" y="765"/>
                    </a:lnTo>
                    <a:lnTo>
                      <a:pt x="487" y="774"/>
                    </a:lnTo>
                    <a:lnTo>
                      <a:pt x="493" y="783"/>
                    </a:lnTo>
                    <a:lnTo>
                      <a:pt x="498" y="793"/>
                    </a:lnTo>
                    <a:lnTo>
                      <a:pt x="504" y="802"/>
                    </a:lnTo>
                    <a:lnTo>
                      <a:pt x="509" y="811"/>
                    </a:lnTo>
                    <a:lnTo>
                      <a:pt x="515" y="822"/>
                    </a:lnTo>
                    <a:lnTo>
                      <a:pt x="519" y="833"/>
                    </a:lnTo>
                    <a:lnTo>
                      <a:pt x="524" y="848"/>
                    </a:lnTo>
                    <a:lnTo>
                      <a:pt x="535" y="874"/>
                    </a:lnTo>
                    <a:lnTo>
                      <a:pt x="548" y="903"/>
                    </a:lnTo>
                    <a:lnTo>
                      <a:pt x="563" y="933"/>
                    </a:lnTo>
                    <a:lnTo>
                      <a:pt x="578" y="964"/>
                    </a:lnTo>
                    <a:lnTo>
                      <a:pt x="592" y="992"/>
                    </a:lnTo>
                    <a:lnTo>
                      <a:pt x="604" y="1013"/>
                    </a:lnTo>
                    <a:lnTo>
                      <a:pt x="613" y="1025"/>
                    </a:lnTo>
                    <a:lnTo>
                      <a:pt x="624" y="1035"/>
                    </a:lnTo>
                    <a:lnTo>
                      <a:pt x="635" y="1049"/>
                    </a:lnTo>
                    <a:lnTo>
                      <a:pt x="644" y="1062"/>
                    </a:lnTo>
                    <a:lnTo>
                      <a:pt x="653" y="1075"/>
                    </a:lnTo>
                    <a:lnTo>
                      <a:pt x="659" y="1087"/>
                    </a:lnTo>
                    <a:lnTo>
                      <a:pt x="665" y="1099"/>
                    </a:lnTo>
                    <a:lnTo>
                      <a:pt x="668" y="1108"/>
                    </a:lnTo>
                    <a:lnTo>
                      <a:pt x="669" y="1115"/>
                    </a:lnTo>
                    <a:lnTo>
                      <a:pt x="666" y="1128"/>
                    </a:lnTo>
                    <a:lnTo>
                      <a:pt x="658" y="1141"/>
                    </a:lnTo>
                    <a:lnTo>
                      <a:pt x="647" y="1155"/>
                    </a:lnTo>
                    <a:lnTo>
                      <a:pt x="639" y="1161"/>
                    </a:lnTo>
                    <a:lnTo>
                      <a:pt x="635" y="1160"/>
                    </a:lnTo>
                    <a:lnTo>
                      <a:pt x="628" y="1157"/>
                    </a:lnTo>
                    <a:lnTo>
                      <a:pt x="622" y="1151"/>
                    </a:lnTo>
                    <a:lnTo>
                      <a:pt x="615" y="1143"/>
                    </a:lnTo>
                    <a:lnTo>
                      <a:pt x="607" y="1132"/>
                    </a:lnTo>
                    <a:lnTo>
                      <a:pt x="600" y="1122"/>
                    </a:lnTo>
                    <a:lnTo>
                      <a:pt x="593" y="1111"/>
                    </a:lnTo>
                    <a:lnTo>
                      <a:pt x="586" y="1100"/>
                    </a:lnTo>
                    <a:lnTo>
                      <a:pt x="573" y="1078"/>
                    </a:lnTo>
                    <a:lnTo>
                      <a:pt x="556" y="1053"/>
                    </a:lnTo>
                    <a:lnTo>
                      <a:pt x="537" y="1026"/>
                    </a:lnTo>
                    <a:lnTo>
                      <a:pt x="516" y="1000"/>
                    </a:lnTo>
                    <a:lnTo>
                      <a:pt x="493" y="970"/>
                    </a:lnTo>
                    <a:lnTo>
                      <a:pt x="469" y="943"/>
                    </a:lnTo>
                    <a:lnTo>
                      <a:pt x="446" y="913"/>
                    </a:lnTo>
                    <a:lnTo>
                      <a:pt x="423" y="886"/>
                    </a:lnTo>
                    <a:lnTo>
                      <a:pt x="398" y="859"/>
                    </a:lnTo>
                    <a:lnTo>
                      <a:pt x="376" y="834"/>
                    </a:lnTo>
                    <a:lnTo>
                      <a:pt x="354" y="810"/>
                    </a:lnTo>
                    <a:lnTo>
                      <a:pt x="333" y="787"/>
                    </a:lnTo>
                    <a:lnTo>
                      <a:pt x="315" y="769"/>
                    </a:lnTo>
                    <a:lnTo>
                      <a:pt x="300" y="752"/>
                    </a:lnTo>
                    <a:lnTo>
                      <a:pt x="288" y="740"/>
                    </a:lnTo>
                    <a:lnTo>
                      <a:pt x="279" y="730"/>
                    </a:lnTo>
                    <a:lnTo>
                      <a:pt x="268" y="725"/>
                    </a:lnTo>
                    <a:lnTo>
                      <a:pt x="256" y="720"/>
                    </a:lnTo>
                    <a:lnTo>
                      <a:pt x="245" y="713"/>
                    </a:lnTo>
                    <a:lnTo>
                      <a:pt x="234" y="705"/>
                    </a:lnTo>
                    <a:lnTo>
                      <a:pt x="223" y="697"/>
                    </a:lnTo>
                    <a:lnTo>
                      <a:pt x="215" y="689"/>
                    </a:lnTo>
                    <a:lnTo>
                      <a:pt x="208" y="680"/>
                    </a:lnTo>
                    <a:lnTo>
                      <a:pt x="204" y="671"/>
                    </a:lnTo>
                    <a:lnTo>
                      <a:pt x="197" y="651"/>
                    </a:lnTo>
                    <a:lnTo>
                      <a:pt x="190" y="630"/>
                    </a:lnTo>
                    <a:lnTo>
                      <a:pt x="180" y="606"/>
                    </a:lnTo>
                    <a:lnTo>
                      <a:pt x="169" y="581"/>
                    </a:lnTo>
                    <a:lnTo>
                      <a:pt x="159" y="562"/>
                    </a:lnTo>
                    <a:lnTo>
                      <a:pt x="146" y="538"/>
                    </a:lnTo>
                    <a:lnTo>
                      <a:pt x="129" y="508"/>
                    </a:lnTo>
                    <a:lnTo>
                      <a:pt x="111" y="473"/>
                    </a:lnTo>
                    <a:lnTo>
                      <a:pt x="93" y="437"/>
                    </a:lnTo>
                    <a:lnTo>
                      <a:pt x="75" y="400"/>
                    </a:lnTo>
                    <a:lnTo>
                      <a:pt x="59" y="364"/>
                    </a:lnTo>
                    <a:lnTo>
                      <a:pt x="47" y="333"/>
                    </a:lnTo>
                    <a:lnTo>
                      <a:pt x="18" y="244"/>
                    </a:lnTo>
                    <a:lnTo>
                      <a:pt x="4" y="172"/>
                    </a:lnTo>
                    <a:lnTo>
                      <a:pt x="0" y="117"/>
                    </a:lnTo>
                    <a:lnTo>
                      <a:pt x="7" y="75"/>
                    </a:lnTo>
                    <a:lnTo>
                      <a:pt x="19" y="45"/>
                    </a:lnTo>
                    <a:lnTo>
                      <a:pt x="35" y="25"/>
                    </a:lnTo>
                    <a:lnTo>
                      <a:pt x="53" y="12"/>
                    </a:lnTo>
                    <a:lnTo>
                      <a:pt x="71" y="4"/>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3" name="Google Shape;673;p18"/>
              <p:cNvSpPr/>
              <p:nvPr/>
            </p:nvSpPr>
            <p:spPr>
              <a:xfrm>
                <a:off x="2024" y="4723"/>
                <a:ext cx="11" cy="11"/>
              </a:xfrm>
              <a:custGeom>
                <a:rect b="b" l="l" r="r" t="t"/>
                <a:pathLst>
                  <a:path extrusionOk="0" h="33" w="34">
                    <a:moveTo>
                      <a:pt x="23" y="33"/>
                    </a:moveTo>
                    <a:lnTo>
                      <a:pt x="16" y="33"/>
                    </a:lnTo>
                    <a:lnTo>
                      <a:pt x="9" y="32"/>
                    </a:lnTo>
                    <a:lnTo>
                      <a:pt x="4" y="28"/>
                    </a:lnTo>
                    <a:lnTo>
                      <a:pt x="1" y="23"/>
                    </a:lnTo>
                    <a:lnTo>
                      <a:pt x="0" y="16"/>
                    </a:lnTo>
                    <a:lnTo>
                      <a:pt x="1" y="9"/>
                    </a:lnTo>
                    <a:lnTo>
                      <a:pt x="5" y="4"/>
                    </a:lnTo>
                    <a:lnTo>
                      <a:pt x="11" y="1"/>
                    </a:lnTo>
                    <a:lnTo>
                      <a:pt x="18" y="0"/>
                    </a:lnTo>
                    <a:lnTo>
                      <a:pt x="25" y="1"/>
                    </a:lnTo>
                    <a:lnTo>
                      <a:pt x="30" y="5"/>
                    </a:lnTo>
                    <a:lnTo>
                      <a:pt x="33" y="11"/>
                    </a:lnTo>
                    <a:lnTo>
                      <a:pt x="34" y="17"/>
                    </a:lnTo>
                    <a:lnTo>
                      <a:pt x="33" y="24"/>
                    </a:lnTo>
                    <a:lnTo>
                      <a:pt x="29" y="29"/>
                    </a:lnTo>
                    <a:lnTo>
                      <a:pt x="23" y="33"/>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4" name="Google Shape;674;p18"/>
              <p:cNvSpPr/>
              <p:nvPr/>
            </p:nvSpPr>
            <p:spPr>
              <a:xfrm>
                <a:off x="2195" y="5057"/>
                <a:ext cx="12" cy="11"/>
              </a:xfrm>
              <a:custGeom>
                <a:rect b="b" l="l" r="r" t="t"/>
                <a:pathLst>
                  <a:path extrusionOk="0" h="33" w="36">
                    <a:moveTo>
                      <a:pt x="23" y="32"/>
                    </a:moveTo>
                    <a:lnTo>
                      <a:pt x="17" y="33"/>
                    </a:lnTo>
                    <a:lnTo>
                      <a:pt x="10" y="30"/>
                    </a:lnTo>
                    <a:lnTo>
                      <a:pt x="4" y="26"/>
                    </a:lnTo>
                    <a:lnTo>
                      <a:pt x="1" y="21"/>
                    </a:lnTo>
                    <a:lnTo>
                      <a:pt x="0" y="14"/>
                    </a:lnTo>
                    <a:lnTo>
                      <a:pt x="3" y="9"/>
                    </a:lnTo>
                    <a:lnTo>
                      <a:pt x="7" y="4"/>
                    </a:lnTo>
                    <a:lnTo>
                      <a:pt x="12" y="0"/>
                    </a:lnTo>
                    <a:lnTo>
                      <a:pt x="19" y="0"/>
                    </a:lnTo>
                    <a:lnTo>
                      <a:pt x="25" y="1"/>
                    </a:lnTo>
                    <a:lnTo>
                      <a:pt x="30" y="5"/>
                    </a:lnTo>
                    <a:lnTo>
                      <a:pt x="34" y="10"/>
                    </a:lnTo>
                    <a:lnTo>
                      <a:pt x="36" y="17"/>
                    </a:lnTo>
                    <a:lnTo>
                      <a:pt x="33" y="24"/>
                    </a:lnTo>
                    <a:lnTo>
                      <a:pt x="29" y="29"/>
                    </a:lnTo>
                    <a:lnTo>
                      <a:pt x="23" y="32"/>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5" name="Google Shape;675;p18"/>
              <p:cNvSpPr/>
              <p:nvPr/>
            </p:nvSpPr>
            <p:spPr>
              <a:xfrm>
                <a:off x="2189" y="5051"/>
                <a:ext cx="40" cy="88"/>
              </a:xfrm>
              <a:custGeom>
                <a:rect b="b" l="l" r="r" t="t"/>
                <a:pathLst>
                  <a:path extrusionOk="0" h="264" w="120">
                    <a:moveTo>
                      <a:pt x="0" y="4"/>
                    </a:moveTo>
                    <a:lnTo>
                      <a:pt x="2" y="1"/>
                    </a:lnTo>
                    <a:lnTo>
                      <a:pt x="8" y="0"/>
                    </a:lnTo>
                    <a:lnTo>
                      <a:pt x="15" y="0"/>
                    </a:lnTo>
                    <a:lnTo>
                      <a:pt x="23" y="0"/>
                    </a:lnTo>
                    <a:lnTo>
                      <a:pt x="33" y="0"/>
                    </a:lnTo>
                    <a:lnTo>
                      <a:pt x="42" y="1"/>
                    </a:lnTo>
                    <a:lnTo>
                      <a:pt x="51" y="1"/>
                    </a:lnTo>
                    <a:lnTo>
                      <a:pt x="59" y="3"/>
                    </a:lnTo>
                    <a:lnTo>
                      <a:pt x="66" y="3"/>
                    </a:lnTo>
                    <a:lnTo>
                      <a:pt x="74" y="4"/>
                    </a:lnTo>
                    <a:lnTo>
                      <a:pt x="81" y="4"/>
                    </a:lnTo>
                    <a:lnTo>
                      <a:pt x="89" y="3"/>
                    </a:lnTo>
                    <a:lnTo>
                      <a:pt x="96" y="4"/>
                    </a:lnTo>
                    <a:lnTo>
                      <a:pt x="102" y="4"/>
                    </a:lnTo>
                    <a:lnTo>
                      <a:pt x="107" y="5"/>
                    </a:lnTo>
                    <a:lnTo>
                      <a:pt x="110" y="8"/>
                    </a:lnTo>
                    <a:lnTo>
                      <a:pt x="114" y="17"/>
                    </a:lnTo>
                    <a:lnTo>
                      <a:pt x="117" y="29"/>
                    </a:lnTo>
                    <a:lnTo>
                      <a:pt x="118" y="45"/>
                    </a:lnTo>
                    <a:lnTo>
                      <a:pt x="115" y="61"/>
                    </a:lnTo>
                    <a:lnTo>
                      <a:pt x="113" y="81"/>
                    </a:lnTo>
                    <a:lnTo>
                      <a:pt x="110" y="106"/>
                    </a:lnTo>
                    <a:lnTo>
                      <a:pt x="111" y="136"/>
                    </a:lnTo>
                    <a:lnTo>
                      <a:pt x="118" y="171"/>
                    </a:lnTo>
                    <a:lnTo>
                      <a:pt x="120" y="178"/>
                    </a:lnTo>
                    <a:lnTo>
                      <a:pt x="120" y="183"/>
                    </a:lnTo>
                    <a:lnTo>
                      <a:pt x="117" y="188"/>
                    </a:lnTo>
                    <a:lnTo>
                      <a:pt x="114" y="193"/>
                    </a:lnTo>
                    <a:lnTo>
                      <a:pt x="107" y="204"/>
                    </a:lnTo>
                    <a:lnTo>
                      <a:pt x="96" y="223"/>
                    </a:lnTo>
                    <a:lnTo>
                      <a:pt x="85" y="241"/>
                    </a:lnTo>
                    <a:lnTo>
                      <a:pt x="77" y="254"/>
                    </a:lnTo>
                    <a:lnTo>
                      <a:pt x="71" y="261"/>
                    </a:lnTo>
                    <a:lnTo>
                      <a:pt x="64" y="264"/>
                    </a:lnTo>
                    <a:lnTo>
                      <a:pt x="59" y="261"/>
                    </a:lnTo>
                    <a:lnTo>
                      <a:pt x="56" y="257"/>
                    </a:lnTo>
                    <a:lnTo>
                      <a:pt x="56" y="249"/>
                    </a:lnTo>
                    <a:lnTo>
                      <a:pt x="56" y="239"/>
                    </a:lnTo>
                    <a:lnTo>
                      <a:pt x="59" y="224"/>
                    </a:lnTo>
                    <a:lnTo>
                      <a:pt x="64" y="205"/>
                    </a:lnTo>
                    <a:lnTo>
                      <a:pt x="55" y="182"/>
                    </a:lnTo>
                    <a:lnTo>
                      <a:pt x="44" y="152"/>
                    </a:lnTo>
                    <a:lnTo>
                      <a:pt x="33" y="121"/>
                    </a:lnTo>
                    <a:lnTo>
                      <a:pt x="22" y="89"/>
                    </a:lnTo>
                    <a:lnTo>
                      <a:pt x="12" y="58"/>
                    </a:lnTo>
                    <a:lnTo>
                      <a:pt x="4" y="32"/>
                    </a:lnTo>
                    <a:lnTo>
                      <a:pt x="0" y="13"/>
                    </a:lnTo>
                    <a:lnTo>
                      <a:pt x="0" y="4"/>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6" name="Google Shape;676;p18"/>
              <p:cNvSpPr/>
              <p:nvPr/>
            </p:nvSpPr>
            <p:spPr>
              <a:xfrm>
                <a:off x="2195" y="5057"/>
                <a:ext cx="12" cy="11"/>
              </a:xfrm>
              <a:custGeom>
                <a:rect b="b" l="l" r="r" t="t"/>
                <a:pathLst>
                  <a:path extrusionOk="0" h="33" w="34">
                    <a:moveTo>
                      <a:pt x="33" y="24"/>
                    </a:moveTo>
                    <a:lnTo>
                      <a:pt x="29" y="29"/>
                    </a:lnTo>
                    <a:lnTo>
                      <a:pt x="22" y="33"/>
                    </a:lnTo>
                    <a:lnTo>
                      <a:pt x="17" y="33"/>
                    </a:lnTo>
                    <a:lnTo>
                      <a:pt x="10" y="30"/>
                    </a:lnTo>
                    <a:lnTo>
                      <a:pt x="4" y="26"/>
                    </a:lnTo>
                    <a:lnTo>
                      <a:pt x="1" y="21"/>
                    </a:lnTo>
                    <a:lnTo>
                      <a:pt x="0" y="14"/>
                    </a:lnTo>
                    <a:lnTo>
                      <a:pt x="3" y="8"/>
                    </a:lnTo>
                    <a:lnTo>
                      <a:pt x="7" y="2"/>
                    </a:lnTo>
                    <a:lnTo>
                      <a:pt x="12" y="0"/>
                    </a:lnTo>
                    <a:lnTo>
                      <a:pt x="19" y="0"/>
                    </a:lnTo>
                    <a:lnTo>
                      <a:pt x="26" y="1"/>
                    </a:lnTo>
                    <a:lnTo>
                      <a:pt x="32" y="5"/>
                    </a:lnTo>
                    <a:lnTo>
                      <a:pt x="34" y="12"/>
                    </a:lnTo>
                    <a:lnTo>
                      <a:pt x="34" y="17"/>
                    </a:lnTo>
                    <a:lnTo>
                      <a:pt x="33" y="24"/>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7" name="Google Shape;677;p18"/>
              <p:cNvSpPr/>
              <p:nvPr/>
            </p:nvSpPr>
            <p:spPr>
              <a:xfrm>
                <a:off x="2206" y="5050"/>
                <a:ext cx="42" cy="92"/>
              </a:xfrm>
              <a:custGeom>
                <a:rect b="b" l="l" r="r" t="t"/>
                <a:pathLst>
                  <a:path extrusionOk="0" h="278" w="125">
                    <a:moveTo>
                      <a:pt x="4" y="192"/>
                    </a:moveTo>
                    <a:lnTo>
                      <a:pt x="7" y="201"/>
                    </a:lnTo>
                    <a:lnTo>
                      <a:pt x="8" y="208"/>
                    </a:lnTo>
                    <a:lnTo>
                      <a:pt x="10" y="214"/>
                    </a:lnTo>
                    <a:lnTo>
                      <a:pt x="8" y="218"/>
                    </a:lnTo>
                    <a:lnTo>
                      <a:pt x="6" y="228"/>
                    </a:lnTo>
                    <a:lnTo>
                      <a:pt x="1" y="244"/>
                    </a:lnTo>
                    <a:lnTo>
                      <a:pt x="0" y="261"/>
                    </a:lnTo>
                    <a:lnTo>
                      <a:pt x="6" y="273"/>
                    </a:lnTo>
                    <a:lnTo>
                      <a:pt x="14" y="278"/>
                    </a:lnTo>
                    <a:lnTo>
                      <a:pt x="19" y="278"/>
                    </a:lnTo>
                    <a:lnTo>
                      <a:pt x="23" y="275"/>
                    </a:lnTo>
                    <a:lnTo>
                      <a:pt x="28" y="271"/>
                    </a:lnTo>
                    <a:lnTo>
                      <a:pt x="32" y="266"/>
                    </a:lnTo>
                    <a:lnTo>
                      <a:pt x="39" y="257"/>
                    </a:lnTo>
                    <a:lnTo>
                      <a:pt x="48" y="245"/>
                    </a:lnTo>
                    <a:lnTo>
                      <a:pt x="58" y="230"/>
                    </a:lnTo>
                    <a:lnTo>
                      <a:pt x="66" y="216"/>
                    </a:lnTo>
                    <a:lnTo>
                      <a:pt x="74" y="202"/>
                    </a:lnTo>
                    <a:lnTo>
                      <a:pt x="80" y="192"/>
                    </a:lnTo>
                    <a:lnTo>
                      <a:pt x="81" y="185"/>
                    </a:lnTo>
                    <a:lnTo>
                      <a:pt x="77" y="168"/>
                    </a:lnTo>
                    <a:lnTo>
                      <a:pt x="68" y="135"/>
                    </a:lnTo>
                    <a:lnTo>
                      <a:pt x="63" y="98"/>
                    </a:lnTo>
                    <a:lnTo>
                      <a:pt x="70" y="67"/>
                    </a:lnTo>
                    <a:lnTo>
                      <a:pt x="77" y="70"/>
                    </a:lnTo>
                    <a:lnTo>
                      <a:pt x="84" y="74"/>
                    </a:lnTo>
                    <a:lnTo>
                      <a:pt x="91" y="76"/>
                    </a:lnTo>
                    <a:lnTo>
                      <a:pt x="98" y="80"/>
                    </a:lnTo>
                    <a:lnTo>
                      <a:pt x="105" y="84"/>
                    </a:lnTo>
                    <a:lnTo>
                      <a:pt x="110" y="88"/>
                    </a:lnTo>
                    <a:lnTo>
                      <a:pt x="116" y="92"/>
                    </a:lnTo>
                    <a:lnTo>
                      <a:pt x="121" y="96"/>
                    </a:lnTo>
                    <a:lnTo>
                      <a:pt x="124" y="92"/>
                    </a:lnTo>
                    <a:lnTo>
                      <a:pt x="125" y="88"/>
                    </a:lnTo>
                    <a:lnTo>
                      <a:pt x="125" y="86"/>
                    </a:lnTo>
                    <a:lnTo>
                      <a:pt x="125" y="84"/>
                    </a:lnTo>
                    <a:lnTo>
                      <a:pt x="124" y="83"/>
                    </a:lnTo>
                    <a:lnTo>
                      <a:pt x="118" y="79"/>
                    </a:lnTo>
                    <a:lnTo>
                      <a:pt x="112" y="74"/>
                    </a:lnTo>
                    <a:lnTo>
                      <a:pt x="105" y="67"/>
                    </a:lnTo>
                    <a:lnTo>
                      <a:pt x="95" y="59"/>
                    </a:lnTo>
                    <a:lnTo>
                      <a:pt x="88" y="51"/>
                    </a:lnTo>
                    <a:lnTo>
                      <a:pt x="81" y="43"/>
                    </a:lnTo>
                    <a:lnTo>
                      <a:pt x="76" y="35"/>
                    </a:lnTo>
                    <a:lnTo>
                      <a:pt x="70" y="23"/>
                    </a:lnTo>
                    <a:lnTo>
                      <a:pt x="66" y="17"/>
                    </a:lnTo>
                    <a:lnTo>
                      <a:pt x="61" y="12"/>
                    </a:lnTo>
                    <a:lnTo>
                      <a:pt x="52" y="5"/>
                    </a:lnTo>
                    <a:lnTo>
                      <a:pt x="47" y="2"/>
                    </a:lnTo>
                    <a:lnTo>
                      <a:pt x="40" y="0"/>
                    </a:lnTo>
                    <a:lnTo>
                      <a:pt x="32" y="0"/>
                    </a:lnTo>
                    <a:lnTo>
                      <a:pt x="25" y="0"/>
                    </a:lnTo>
                    <a:lnTo>
                      <a:pt x="17" y="0"/>
                    </a:lnTo>
                    <a:lnTo>
                      <a:pt x="10" y="1"/>
                    </a:lnTo>
                    <a:lnTo>
                      <a:pt x="4" y="1"/>
                    </a:lnTo>
                    <a:lnTo>
                      <a:pt x="0" y="2"/>
                    </a:lnTo>
                    <a:lnTo>
                      <a:pt x="4" y="18"/>
                    </a:lnTo>
                    <a:lnTo>
                      <a:pt x="11" y="39"/>
                    </a:lnTo>
                    <a:lnTo>
                      <a:pt x="19" y="59"/>
                    </a:lnTo>
                    <a:lnTo>
                      <a:pt x="26" y="74"/>
                    </a:lnTo>
                    <a:lnTo>
                      <a:pt x="33" y="92"/>
                    </a:lnTo>
                    <a:lnTo>
                      <a:pt x="41" y="123"/>
                    </a:lnTo>
                    <a:lnTo>
                      <a:pt x="47" y="155"/>
                    </a:lnTo>
                    <a:lnTo>
                      <a:pt x="48" y="175"/>
                    </a:lnTo>
                    <a:lnTo>
                      <a:pt x="44" y="183"/>
                    </a:lnTo>
                    <a:lnTo>
                      <a:pt x="37" y="187"/>
                    </a:lnTo>
                    <a:lnTo>
                      <a:pt x="29" y="188"/>
                    </a:lnTo>
                    <a:lnTo>
                      <a:pt x="22" y="189"/>
                    </a:lnTo>
                    <a:lnTo>
                      <a:pt x="15" y="189"/>
                    </a:lnTo>
                    <a:lnTo>
                      <a:pt x="10" y="191"/>
                    </a:lnTo>
                    <a:lnTo>
                      <a:pt x="6" y="192"/>
                    </a:lnTo>
                    <a:lnTo>
                      <a:pt x="4" y="192"/>
                    </a:lnTo>
                    <a:close/>
                  </a:path>
                </a:pathLst>
              </a:custGeom>
              <a:solidFill>
                <a:srgbClr val="56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8" name="Google Shape;678;p18"/>
              <p:cNvSpPr/>
              <p:nvPr/>
            </p:nvSpPr>
            <p:spPr>
              <a:xfrm>
                <a:off x="1918" y="4692"/>
                <a:ext cx="143" cy="418"/>
              </a:xfrm>
              <a:custGeom>
                <a:rect b="b" l="l" r="r" t="t"/>
                <a:pathLst>
                  <a:path extrusionOk="0" h="1254" w="430">
                    <a:moveTo>
                      <a:pt x="94" y="1144"/>
                    </a:moveTo>
                    <a:lnTo>
                      <a:pt x="105" y="1118"/>
                    </a:lnTo>
                    <a:lnTo>
                      <a:pt x="120" y="1090"/>
                    </a:lnTo>
                    <a:lnTo>
                      <a:pt x="141" y="1059"/>
                    </a:lnTo>
                    <a:lnTo>
                      <a:pt x="163" y="1027"/>
                    </a:lnTo>
                    <a:lnTo>
                      <a:pt x="186" y="992"/>
                    </a:lnTo>
                    <a:lnTo>
                      <a:pt x="208" y="953"/>
                    </a:lnTo>
                    <a:lnTo>
                      <a:pt x="229" y="911"/>
                    </a:lnTo>
                    <a:lnTo>
                      <a:pt x="247" y="864"/>
                    </a:lnTo>
                    <a:lnTo>
                      <a:pt x="255" y="823"/>
                    </a:lnTo>
                    <a:lnTo>
                      <a:pt x="260" y="774"/>
                    </a:lnTo>
                    <a:lnTo>
                      <a:pt x="263" y="732"/>
                    </a:lnTo>
                    <a:lnTo>
                      <a:pt x="263" y="705"/>
                    </a:lnTo>
                    <a:lnTo>
                      <a:pt x="265" y="689"/>
                    </a:lnTo>
                    <a:lnTo>
                      <a:pt x="269" y="673"/>
                    </a:lnTo>
                    <a:lnTo>
                      <a:pt x="273" y="655"/>
                    </a:lnTo>
                    <a:lnTo>
                      <a:pt x="277" y="634"/>
                    </a:lnTo>
                    <a:lnTo>
                      <a:pt x="287" y="595"/>
                    </a:lnTo>
                    <a:lnTo>
                      <a:pt x="303" y="542"/>
                    </a:lnTo>
                    <a:lnTo>
                      <a:pt x="325" y="483"/>
                    </a:lnTo>
                    <a:lnTo>
                      <a:pt x="349" y="419"/>
                    </a:lnTo>
                    <a:lnTo>
                      <a:pt x="372" y="359"/>
                    </a:lnTo>
                    <a:lnTo>
                      <a:pt x="393" y="309"/>
                    </a:lnTo>
                    <a:lnTo>
                      <a:pt x="408" y="272"/>
                    </a:lnTo>
                    <a:lnTo>
                      <a:pt x="415" y="254"/>
                    </a:lnTo>
                    <a:lnTo>
                      <a:pt x="423" y="221"/>
                    </a:lnTo>
                    <a:lnTo>
                      <a:pt x="428" y="184"/>
                    </a:lnTo>
                    <a:lnTo>
                      <a:pt x="430" y="146"/>
                    </a:lnTo>
                    <a:lnTo>
                      <a:pt x="427" y="107"/>
                    </a:lnTo>
                    <a:lnTo>
                      <a:pt x="420" y="71"/>
                    </a:lnTo>
                    <a:lnTo>
                      <a:pt x="406" y="41"/>
                    </a:lnTo>
                    <a:lnTo>
                      <a:pt x="386" y="17"/>
                    </a:lnTo>
                    <a:lnTo>
                      <a:pt x="360" y="2"/>
                    </a:lnTo>
                    <a:lnTo>
                      <a:pt x="328" y="0"/>
                    </a:lnTo>
                    <a:lnTo>
                      <a:pt x="298" y="10"/>
                    </a:lnTo>
                    <a:lnTo>
                      <a:pt x="270" y="30"/>
                    </a:lnTo>
                    <a:lnTo>
                      <a:pt x="247" y="58"/>
                    </a:lnTo>
                    <a:lnTo>
                      <a:pt x="225" y="90"/>
                    </a:lnTo>
                    <a:lnTo>
                      <a:pt x="207" y="123"/>
                    </a:lnTo>
                    <a:lnTo>
                      <a:pt x="193" y="155"/>
                    </a:lnTo>
                    <a:lnTo>
                      <a:pt x="183" y="183"/>
                    </a:lnTo>
                    <a:lnTo>
                      <a:pt x="175" y="215"/>
                    </a:lnTo>
                    <a:lnTo>
                      <a:pt x="167" y="256"/>
                    </a:lnTo>
                    <a:lnTo>
                      <a:pt x="160" y="301"/>
                    </a:lnTo>
                    <a:lnTo>
                      <a:pt x="153" y="345"/>
                    </a:lnTo>
                    <a:lnTo>
                      <a:pt x="150" y="399"/>
                    </a:lnTo>
                    <a:lnTo>
                      <a:pt x="153" y="467"/>
                    </a:lnTo>
                    <a:lnTo>
                      <a:pt x="157" y="533"/>
                    </a:lnTo>
                    <a:lnTo>
                      <a:pt x="161" y="581"/>
                    </a:lnTo>
                    <a:lnTo>
                      <a:pt x="158" y="601"/>
                    </a:lnTo>
                    <a:lnTo>
                      <a:pt x="152" y="623"/>
                    </a:lnTo>
                    <a:lnTo>
                      <a:pt x="143" y="647"/>
                    </a:lnTo>
                    <a:lnTo>
                      <a:pt x="139" y="665"/>
                    </a:lnTo>
                    <a:lnTo>
                      <a:pt x="139" y="683"/>
                    </a:lnTo>
                    <a:lnTo>
                      <a:pt x="141" y="704"/>
                    </a:lnTo>
                    <a:lnTo>
                      <a:pt x="143" y="723"/>
                    </a:lnTo>
                    <a:lnTo>
                      <a:pt x="146" y="738"/>
                    </a:lnTo>
                    <a:lnTo>
                      <a:pt x="143" y="754"/>
                    </a:lnTo>
                    <a:lnTo>
                      <a:pt x="136" y="786"/>
                    </a:lnTo>
                    <a:lnTo>
                      <a:pt x="125" y="834"/>
                    </a:lnTo>
                    <a:lnTo>
                      <a:pt x="109" y="891"/>
                    </a:lnTo>
                    <a:lnTo>
                      <a:pt x="88" y="959"/>
                    </a:lnTo>
                    <a:lnTo>
                      <a:pt x="65" y="1030"/>
                    </a:lnTo>
                    <a:lnTo>
                      <a:pt x="37" y="1106"/>
                    </a:lnTo>
                    <a:lnTo>
                      <a:pt x="6" y="1183"/>
                    </a:lnTo>
                    <a:lnTo>
                      <a:pt x="0" y="1208"/>
                    </a:lnTo>
                    <a:lnTo>
                      <a:pt x="1" y="1232"/>
                    </a:lnTo>
                    <a:lnTo>
                      <a:pt x="11" y="1249"/>
                    </a:lnTo>
                    <a:lnTo>
                      <a:pt x="26" y="1254"/>
                    </a:lnTo>
                    <a:lnTo>
                      <a:pt x="39" y="1249"/>
                    </a:lnTo>
                    <a:lnTo>
                      <a:pt x="50" y="1241"/>
                    </a:lnTo>
                    <a:lnTo>
                      <a:pt x="59" y="1228"/>
                    </a:lnTo>
                    <a:lnTo>
                      <a:pt x="68" y="1213"/>
                    </a:lnTo>
                    <a:lnTo>
                      <a:pt x="76" y="1196"/>
                    </a:lnTo>
                    <a:lnTo>
                      <a:pt x="83" y="1179"/>
                    </a:lnTo>
                    <a:lnTo>
                      <a:pt x="88" y="1161"/>
                    </a:lnTo>
                    <a:lnTo>
                      <a:pt x="94" y="1144"/>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79" name="Google Shape;679;p18"/>
              <p:cNvSpPr/>
              <p:nvPr/>
            </p:nvSpPr>
            <p:spPr>
              <a:xfrm>
                <a:off x="2024" y="4723"/>
                <a:ext cx="11" cy="11"/>
              </a:xfrm>
              <a:custGeom>
                <a:rect b="b" l="l" r="r" t="t"/>
                <a:pathLst>
                  <a:path extrusionOk="0" h="33" w="34">
                    <a:moveTo>
                      <a:pt x="12" y="33"/>
                    </a:moveTo>
                    <a:lnTo>
                      <a:pt x="5" y="30"/>
                    </a:lnTo>
                    <a:lnTo>
                      <a:pt x="1" y="25"/>
                    </a:lnTo>
                    <a:lnTo>
                      <a:pt x="0" y="19"/>
                    </a:lnTo>
                    <a:lnTo>
                      <a:pt x="0" y="12"/>
                    </a:lnTo>
                    <a:lnTo>
                      <a:pt x="3" y="7"/>
                    </a:lnTo>
                    <a:lnTo>
                      <a:pt x="8" y="3"/>
                    </a:lnTo>
                    <a:lnTo>
                      <a:pt x="15" y="0"/>
                    </a:lnTo>
                    <a:lnTo>
                      <a:pt x="22" y="1"/>
                    </a:lnTo>
                    <a:lnTo>
                      <a:pt x="29" y="4"/>
                    </a:lnTo>
                    <a:lnTo>
                      <a:pt x="33" y="9"/>
                    </a:lnTo>
                    <a:lnTo>
                      <a:pt x="34" y="15"/>
                    </a:lnTo>
                    <a:lnTo>
                      <a:pt x="34" y="21"/>
                    </a:lnTo>
                    <a:lnTo>
                      <a:pt x="32" y="28"/>
                    </a:lnTo>
                    <a:lnTo>
                      <a:pt x="26" y="32"/>
                    </a:lnTo>
                    <a:lnTo>
                      <a:pt x="19" y="33"/>
                    </a:lnTo>
                    <a:lnTo>
                      <a:pt x="12" y="33"/>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0" name="Google Shape;680;p18"/>
              <p:cNvSpPr/>
              <p:nvPr/>
            </p:nvSpPr>
            <p:spPr>
              <a:xfrm>
                <a:off x="1924" y="5087"/>
                <a:ext cx="11" cy="10"/>
              </a:xfrm>
              <a:custGeom>
                <a:rect b="b" l="l" r="r" t="t"/>
                <a:pathLst>
                  <a:path extrusionOk="0" h="32" w="34">
                    <a:moveTo>
                      <a:pt x="12" y="32"/>
                    </a:moveTo>
                    <a:lnTo>
                      <a:pt x="5" y="29"/>
                    </a:lnTo>
                    <a:lnTo>
                      <a:pt x="1" y="24"/>
                    </a:lnTo>
                    <a:lnTo>
                      <a:pt x="0" y="17"/>
                    </a:lnTo>
                    <a:lnTo>
                      <a:pt x="0" y="11"/>
                    </a:lnTo>
                    <a:lnTo>
                      <a:pt x="2" y="5"/>
                    </a:lnTo>
                    <a:lnTo>
                      <a:pt x="8" y="1"/>
                    </a:lnTo>
                    <a:lnTo>
                      <a:pt x="15" y="0"/>
                    </a:lnTo>
                    <a:lnTo>
                      <a:pt x="22" y="0"/>
                    </a:lnTo>
                    <a:lnTo>
                      <a:pt x="27" y="3"/>
                    </a:lnTo>
                    <a:lnTo>
                      <a:pt x="31" y="8"/>
                    </a:lnTo>
                    <a:lnTo>
                      <a:pt x="34" y="13"/>
                    </a:lnTo>
                    <a:lnTo>
                      <a:pt x="33" y="20"/>
                    </a:lnTo>
                    <a:lnTo>
                      <a:pt x="30" y="26"/>
                    </a:lnTo>
                    <a:lnTo>
                      <a:pt x="24" y="30"/>
                    </a:lnTo>
                    <a:lnTo>
                      <a:pt x="19" y="32"/>
                    </a:lnTo>
                    <a:lnTo>
                      <a:pt x="12" y="32"/>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1" name="Google Shape;681;p18"/>
              <p:cNvSpPr/>
              <p:nvPr/>
            </p:nvSpPr>
            <p:spPr>
              <a:xfrm>
                <a:off x="1856" y="5078"/>
                <a:ext cx="90" cy="55"/>
              </a:xfrm>
              <a:custGeom>
                <a:rect b="b" l="l" r="r" t="t"/>
                <a:pathLst>
                  <a:path extrusionOk="0" h="165" w="269">
                    <a:moveTo>
                      <a:pt x="236" y="0"/>
                    </a:moveTo>
                    <a:lnTo>
                      <a:pt x="241" y="7"/>
                    </a:lnTo>
                    <a:lnTo>
                      <a:pt x="248" y="20"/>
                    </a:lnTo>
                    <a:lnTo>
                      <a:pt x="252" y="38"/>
                    </a:lnTo>
                    <a:lnTo>
                      <a:pt x="256" y="53"/>
                    </a:lnTo>
                    <a:lnTo>
                      <a:pt x="260" y="67"/>
                    </a:lnTo>
                    <a:lnTo>
                      <a:pt x="265" y="81"/>
                    </a:lnTo>
                    <a:lnTo>
                      <a:pt x="269" y="93"/>
                    </a:lnTo>
                    <a:lnTo>
                      <a:pt x="267" y="101"/>
                    </a:lnTo>
                    <a:lnTo>
                      <a:pt x="265" y="105"/>
                    </a:lnTo>
                    <a:lnTo>
                      <a:pt x="260" y="108"/>
                    </a:lnTo>
                    <a:lnTo>
                      <a:pt x="255" y="112"/>
                    </a:lnTo>
                    <a:lnTo>
                      <a:pt x="248" y="114"/>
                    </a:lnTo>
                    <a:lnTo>
                      <a:pt x="241" y="118"/>
                    </a:lnTo>
                    <a:lnTo>
                      <a:pt x="233" y="120"/>
                    </a:lnTo>
                    <a:lnTo>
                      <a:pt x="225" y="122"/>
                    </a:lnTo>
                    <a:lnTo>
                      <a:pt x="216" y="124"/>
                    </a:lnTo>
                    <a:lnTo>
                      <a:pt x="207" y="125"/>
                    </a:lnTo>
                    <a:lnTo>
                      <a:pt x="197" y="126"/>
                    </a:lnTo>
                    <a:lnTo>
                      <a:pt x="185" y="129"/>
                    </a:lnTo>
                    <a:lnTo>
                      <a:pt x="171" y="133"/>
                    </a:lnTo>
                    <a:lnTo>
                      <a:pt x="157" y="137"/>
                    </a:lnTo>
                    <a:lnTo>
                      <a:pt x="141" y="144"/>
                    </a:lnTo>
                    <a:lnTo>
                      <a:pt x="125" y="152"/>
                    </a:lnTo>
                    <a:lnTo>
                      <a:pt x="109" y="161"/>
                    </a:lnTo>
                    <a:lnTo>
                      <a:pt x="102" y="165"/>
                    </a:lnTo>
                    <a:lnTo>
                      <a:pt x="97" y="165"/>
                    </a:lnTo>
                    <a:lnTo>
                      <a:pt x="91" y="165"/>
                    </a:lnTo>
                    <a:lnTo>
                      <a:pt x="86" y="164"/>
                    </a:lnTo>
                    <a:lnTo>
                      <a:pt x="80" y="162"/>
                    </a:lnTo>
                    <a:lnTo>
                      <a:pt x="72" y="161"/>
                    </a:lnTo>
                    <a:lnTo>
                      <a:pt x="62" y="158"/>
                    </a:lnTo>
                    <a:lnTo>
                      <a:pt x="51" y="156"/>
                    </a:lnTo>
                    <a:lnTo>
                      <a:pt x="40" y="154"/>
                    </a:lnTo>
                    <a:lnTo>
                      <a:pt x="29" y="152"/>
                    </a:lnTo>
                    <a:lnTo>
                      <a:pt x="19" y="150"/>
                    </a:lnTo>
                    <a:lnTo>
                      <a:pt x="13" y="149"/>
                    </a:lnTo>
                    <a:lnTo>
                      <a:pt x="4" y="145"/>
                    </a:lnTo>
                    <a:lnTo>
                      <a:pt x="0" y="140"/>
                    </a:lnTo>
                    <a:lnTo>
                      <a:pt x="0" y="136"/>
                    </a:lnTo>
                    <a:lnTo>
                      <a:pt x="4" y="132"/>
                    </a:lnTo>
                    <a:lnTo>
                      <a:pt x="7" y="130"/>
                    </a:lnTo>
                    <a:lnTo>
                      <a:pt x="13" y="128"/>
                    </a:lnTo>
                    <a:lnTo>
                      <a:pt x="17" y="126"/>
                    </a:lnTo>
                    <a:lnTo>
                      <a:pt x="22" y="125"/>
                    </a:lnTo>
                    <a:lnTo>
                      <a:pt x="29" y="124"/>
                    </a:lnTo>
                    <a:lnTo>
                      <a:pt x="37" y="122"/>
                    </a:lnTo>
                    <a:lnTo>
                      <a:pt x="47" y="122"/>
                    </a:lnTo>
                    <a:lnTo>
                      <a:pt x="57" y="122"/>
                    </a:lnTo>
                    <a:lnTo>
                      <a:pt x="77" y="107"/>
                    </a:lnTo>
                    <a:lnTo>
                      <a:pt x="103" y="88"/>
                    </a:lnTo>
                    <a:lnTo>
                      <a:pt x="131" y="67"/>
                    </a:lnTo>
                    <a:lnTo>
                      <a:pt x="160" y="47"/>
                    </a:lnTo>
                    <a:lnTo>
                      <a:pt x="186" y="28"/>
                    </a:lnTo>
                    <a:lnTo>
                      <a:pt x="209" y="14"/>
                    </a:lnTo>
                    <a:lnTo>
                      <a:pt x="227" y="3"/>
                    </a:lnTo>
                    <a:lnTo>
                      <a:pt x="236" y="0"/>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2" name="Google Shape;682;p18"/>
              <p:cNvSpPr/>
              <p:nvPr/>
            </p:nvSpPr>
            <p:spPr>
              <a:xfrm>
                <a:off x="1924" y="5086"/>
                <a:ext cx="11" cy="11"/>
              </a:xfrm>
              <a:custGeom>
                <a:rect b="b" l="l" r="r" t="t"/>
                <a:pathLst>
                  <a:path extrusionOk="0" h="33" w="34">
                    <a:moveTo>
                      <a:pt x="13" y="33"/>
                    </a:moveTo>
                    <a:lnTo>
                      <a:pt x="6" y="30"/>
                    </a:lnTo>
                    <a:lnTo>
                      <a:pt x="2" y="26"/>
                    </a:lnTo>
                    <a:lnTo>
                      <a:pt x="0" y="20"/>
                    </a:lnTo>
                    <a:lnTo>
                      <a:pt x="0" y="13"/>
                    </a:lnTo>
                    <a:lnTo>
                      <a:pt x="2" y="6"/>
                    </a:lnTo>
                    <a:lnTo>
                      <a:pt x="6" y="2"/>
                    </a:lnTo>
                    <a:lnTo>
                      <a:pt x="13" y="0"/>
                    </a:lnTo>
                    <a:lnTo>
                      <a:pt x="20" y="0"/>
                    </a:lnTo>
                    <a:lnTo>
                      <a:pt x="27" y="2"/>
                    </a:lnTo>
                    <a:lnTo>
                      <a:pt x="31" y="8"/>
                    </a:lnTo>
                    <a:lnTo>
                      <a:pt x="34" y="13"/>
                    </a:lnTo>
                    <a:lnTo>
                      <a:pt x="34" y="20"/>
                    </a:lnTo>
                    <a:lnTo>
                      <a:pt x="31" y="26"/>
                    </a:lnTo>
                    <a:lnTo>
                      <a:pt x="26" y="30"/>
                    </a:lnTo>
                    <a:lnTo>
                      <a:pt x="20" y="33"/>
                    </a:lnTo>
                    <a:lnTo>
                      <a:pt x="13" y="33"/>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3" name="Google Shape;683;p18"/>
              <p:cNvSpPr/>
              <p:nvPr/>
            </p:nvSpPr>
            <p:spPr>
              <a:xfrm>
                <a:off x="1854" y="5093"/>
                <a:ext cx="94" cy="47"/>
              </a:xfrm>
              <a:custGeom>
                <a:rect b="b" l="l" r="r" t="t"/>
                <a:pathLst>
                  <a:path extrusionOk="0" h="140" w="282">
                    <a:moveTo>
                      <a:pt x="81" y="61"/>
                    </a:moveTo>
                    <a:lnTo>
                      <a:pt x="74" y="66"/>
                    </a:lnTo>
                    <a:lnTo>
                      <a:pt x="67" y="70"/>
                    </a:lnTo>
                    <a:lnTo>
                      <a:pt x="62" y="71"/>
                    </a:lnTo>
                    <a:lnTo>
                      <a:pt x="56" y="73"/>
                    </a:lnTo>
                    <a:lnTo>
                      <a:pt x="52" y="73"/>
                    </a:lnTo>
                    <a:lnTo>
                      <a:pt x="46" y="73"/>
                    </a:lnTo>
                    <a:lnTo>
                      <a:pt x="38" y="73"/>
                    </a:lnTo>
                    <a:lnTo>
                      <a:pt x="29" y="74"/>
                    </a:lnTo>
                    <a:lnTo>
                      <a:pt x="19" y="75"/>
                    </a:lnTo>
                    <a:lnTo>
                      <a:pt x="11" y="78"/>
                    </a:lnTo>
                    <a:lnTo>
                      <a:pt x="5" y="81"/>
                    </a:lnTo>
                    <a:lnTo>
                      <a:pt x="1" y="86"/>
                    </a:lnTo>
                    <a:lnTo>
                      <a:pt x="0" y="95"/>
                    </a:lnTo>
                    <a:lnTo>
                      <a:pt x="1" y="101"/>
                    </a:lnTo>
                    <a:lnTo>
                      <a:pt x="4" y="103"/>
                    </a:lnTo>
                    <a:lnTo>
                      <a:pt x="9" y="106"/>
                    </a:lnTo>
                    <a:lnTo>
                      <a:pt x="15" y="109"/>
                    </a:lnTo>
                    <a:lnTo>
                      <a:pt x="27" y="111"/>
                    </a:lnTo>
                    <a:lnTo>
                      <a:pt x="42" y="117"/>
                    </a:lnTo>
                    <a:lnTo>
                      <a:pt x="59" y="121"/>
                    </a:lnTo>
                    <a:lnTo>
                      <a:pt x="77" y="124"/>
                    </a:lnTo>
                    <a:lnTo>
                      <a:pt x="92" y="127"/>
                    </a:lnTo>
                    <a:lnTo>
                      <a:pt x="104" y="130"/>
                    </a:lnTo>
                    <a:lnTo>
                      <a:pt x="111" y="130"/>
                    </a:lnTo>
                    <a:lnTo>
                      <a:pt x="117" y="126"/>
                    </a:lnTo>
                    <a:lnTo>
                      <a:pt x="128" y="119"/>
                    </a:lnTo>
                    <a:lnTo>
                      <a:pt x="141" y="111"/>
                    </a:lnTo>
                    <a:lnTo>
                      <a:pt x="157" y="102"/>
                    </a:lnTo>
                    <a:lnTo>
                      <a:pt x="175" y="93"/>
                    </a:lnTo>
                    <a:lnTo>
                      <a:pt x="192" y="86"/>
                    </a:lnTo>
                    <a:lnTo>
                      <a:pt x="209" y="82"/>
                    </a:lnTo>
                    <a:lnTo>
                      <a:pt x="225" y="83"/>
                    </a:lnTo>
                    <a:lnTo>
                      <a:pt x="223" y="98"/>
                    </a:lnTo>
                    <a:lnTo>
                      <a:pt x="219" y="113"/>
                    </a:lnTo>
                    <a:lnTo>
                      <a:pt x="214" y="127"/>
                    </a:lnTo>
                    <a:lnTo>
                      <a:pt x="210" y="139"/>
                    </a:lnTo>
                    <a:lnTo>
                      <a:pt x="216" y="140"/>
                    </a:lnTo>
                    <a:lnTo>
                      <a:pt x="220" y="140"/>
                    </a:lnTo>
                    <a:lnTo>
                      <a:pt x="223" y="139"/>
                    </a:lnTo>
                    <a:lnTo>
                      <a:pt x="224" y="139"/>
                    </a:lnTo>
                    <a:lnTo>
                      <a:pt x="227" y="131"/>
                    </a:lnTo>
                    <a:lnTo>
                      <a:pt x="235" y="114"/>
                    </a:lnTo>
                    <a:lnTo>
                      <a:pt x="245" y="94"/>
                    </a:lnTo>
                    <a:lnTo>
                      <a:pt x="257" y="79"/>
                    </a:lnTo>
                    <a:lnTo>
                      <a:pt x="267" y="70"/>
                    </a:lnTo>
                    <a:lnTo>
                      <a:pt x="272" y="65"/>
                    </a:lnTo>
                    <a:lnTo>
                      <a:pt x="276" y="58"/>
                    </a:lnTo>
                    <a:lnTo>
                      <a:pt x="281" y="49"/>
                    </a:lnTo>
                    <a:lnTo>
                      <a:pt x="282" y="36"/>
                    </a:lnTo>
                    <a:lnTo>
                      <a:pt x="278" y="21"/>
                    </a:lnTo>
                    <a:lnTo>
                      <a:pt x="272" y="8"/>
                    </a:lnTo>
                    <a:lnTo>
                      <a:pt x="268" y="0"/>
                    </a:lnTo>
                    <a:lnTo>
                      <a:pt x="261" y="4"/>
                    </a:lnTo>
                    <a:lnTo>
                      <a:pt x="253" y="8"/>
                    </a:lnTo>
                    <a:lnTo>
                      <a:pt x="243" y="14"/>
                    </a:lnTo>
                    <a:lnTo>
                      <a:pt x="234" y="20"/>
                    </a:lnTo>
                    <a:lnTo>
                      <a:pt x="224" y="28"/>
                    </a:lnTo>
                    <a:lnTo>
                      <a:pt x="216" y="34"/>
                    </a:lnTo>
                    <a:lnTo>
                      <a:pt x="209" y="40"/>
                    </a:lnTo>
                    <a:lnTo>
                      <a:pt x="203" y="45"/>
                    </a:lnTo>
                    <a:lnTo>
                      <a:pt x="198" y="50"/>
                    </a:lnTo>
                    <a:lnTo>
                      <a:pt x="187" y="57"/>
                    </a:lnTo>
                    <a:lnTo>
                      <a:pt x="175" y="65"/>
                    </a:lnTo>
                    <a:lnTo>
                      <a:pt x="159" y="74"/>
                    </a:lnTo>
                    <a:lnTo>
                      <a:pt x="144" y="82"/>
                    </a:lnTo>
                    <a:lnTo>
                      <a:pt x="130" y="89"/>
                    </a:lnTo>
                    <a:lnTo>
                      <a:pt x="119" y="93"/>
                    </a:lnTo>
                    <a:lnTo>
                      <a:pt x="111" y="95"/>
                    </a:lnTo>
                    <a:lnTo>
                      <a:pt x="102" y="93"/>
                    </a:lnTo>
                    <a:lnTo>
                      <a:pt x="96" y="87"/>
                    </a:lnTo>
                    <a:lnTo>
                      <a:pt x="92" y="81"/>
                    </a:lnTo>
                    <a:lnTo>
                      <a:pt x="89" y="75"/>
                    </a:lnTo>
                    <a:lnTo>
                      <a:pt x="86" y="70"/>
                    </a:lnTo>
                    <a:lnTo>
                      <a:pt x="84" y="66"/>
                    </a:lnTo>
                    <a:lnTo>
                      <a:pt x="82" y="62"/>
                    </a:lnTo>
                    <a:lnTo>
                      <a:pt x="81" y="61"/>
                    </a:lnTo>
                    <a:close/>
                  </a:path>
                </a:pathLst>
              </a:custGeom>
              <a:solidFill>
                <a:srgbClr val="56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4" name="Google Shape;684;p18"/>
              <p:cNvSpPr/>
              <p:nvPr/>
            </p:nvSpPr>
            <p:spPr>
              <a:xfrm>
                <a:off x="1803" y="4314"/>
                <a:ext cx="94" cy="149"/>
              </a:xfrm>
              <a:custGeom>
                <a:rect b="b" l="l" r="r" t="t"/>
                <a:pathLst>
                  <a:path extrusionOk="0" h="446" w="281">
                    <a:moveTo>
                      <a:pt x="49" y="25"/>
                    </a:moveTo>
                    <a:lnTo>
                      <a:pt x="62" y="16"/>
                    </a:lnTo>
                    <a:lnTo>
                      <a:pt x="77" y="8"/>
                    </a:lnTo>
                    <a:lnTo>
                      <a:pt x="93" y="3"/>
                    </a:lnTo>
                    <a:lnTo>
                      <a:pt x="111" y="0"/>
                    </a:lnTo>
                    <a:lnTo>
                      <a:pt x="131" y="0"/>
                    </a:lnTo>
                    <a:lnTo>
                      <a:pt x="151" y="4"/>
                    </a:lnTo>
                    <a:lnTo>
                      <a:pt x="175" y="12"/>
                    </a:lnTo>
                    <a:lnTo>
                      <a:pt x="201" y="24"/>
                    </a:lnTo>
                    <a:lnTo>
                      <a:pt x="213" y="31"/>
                    </a:lnTo>
                    <a:lnTo>
                      <a:pt x="226" y="39"/>
                    </a:lnTo>
                    <a:lnTo>
                      <a:pt x="237" y="48"/>
                    </a:lnTo>
                    <a:lnTo>
                      <a:pt x="246" y="58"/>
                    </a:lnTo>
                    <a:lnTo>
                      <a:pt x="255" y="69"/>
                    </a:lnTo>
                    <a:lnTo>
                      <a:pt x="261" y="84"/>
                    </a:lnTo>
                    <a:lnTo>
                      <a:pt x="266" y="98"/>
                    </a:lnTo>
                    <a:lnTo>
                      <a:pt x="267" y="117"/>
                    </a:lnTo>
                    <a:lnTo>
                      <a:pt x="267" y="127"/>
                    </a:lnTo>
                    <a:lnTo>
                      <a:pt x="268" y="142"/>
                    </a:lnTo>
                    <a:lnTo>
                      <a:pt x="267" y="154"/>
                    </a:lnTo>
                    <a:lnTo>
                      <a:pt x="266" y="163"/>
                    </a:lnTo>
                    <a:lnTo>
                      <a:pt x="263" y="170"/>
                    </a:lnTo>
                    <a:lnTo>
                      <a:pt x="261" y="176"/>
                    </a:lnTo>
                    <a:lnTo>
                      <a:pt x="261" y="183"/>
                    </a:lnTo>
                    <a:lnTo>
                      <a:pt x="263" y="190"/>
                    </a:lnTo>
                    <a:lnTo>
                      <a:pt x="268" y="199"/>
                    </a:lnTo>
                    <a:lnTo>
                      <a:pt x="274" y="211"/>
                    </a:lnTo>
                    <a:lnTo>
                      <a:pt x="279" y="223"/>
                    </a:lnTo>
                    <a:lnTo>
                      <a:pt x="281" y="228"/>
                    </a:lnTo>
                    <a:lnTo>
                      <a:pt x="281" y="232"/>
                    </a:lnTo>
                    <a:lnTo>
                      <a:pt x="281" y="236"/>
                    </a:lnTo>
                    <a:lnTo>
                      <a:pt x="278" y="240"/>
                    </a:lnTo>
                    <a:lnTo>
                      <a:pt x="277" y="243"/>
                    </a:lnTo>
                    <a:lnTo>
                      <a:pt x="272" y="244"/>
                    </a:lnTo>
                    <a:lnTo>
                      <a:pt x="270" y="244"/>
                    </a:lnTo>
                    <a:lnTo>
                      <a:pt x="266" y="244"/>
                    </a:lnTo>
                    <a:lnTo>
                      <a:pt x="261" y="244"/>
                    </a:lnTo>
                    <a:lnTo>
                      <a:pt x="260" y="245"/>
                    </a:lnTo>
                    <a:lnTo>
                      <a:pt x="257" y="248"/>
                    </a:lnTo>
                    <a:lnTo>
                      <a:pt x="257" y="251"/>
                    </a:lnTo>
                    <a:lnTo>
                      <a:pt x="257" y="255"/>
                    </a:lnTo>
                    <a:lnTo>
                      <a:pt x="259" y="257"/>
                    </a:lnTo>
                    <a:lnTo>
                      <a:pt x="260" y="260"/>
                    </a:lnTo>
                    <a:lnTo>
                      <a:pt x="260" y="261"/>
                    </a:lnTo>
                    <a:lnTo>
                      <a:pt x="259" y="264"/>
                    </a:lnTo>
                    <a:lnTo>
                      <a:pt x="256" y="267"/>
                    </a:lnTo>
                    <a:lnTo>
                      <a:pt x="253" y="267"/>
                    </a:lnTo>
                    <a:lnTo>
                      <a:pt x="249" y="267"/>
                    </a:lnTo>
                    <a:lnTo>
                      <a:pt x="246" y="265"/>
                    </a:lnTo>
                    <a:lnTo>
                      <a:pt x="237" y="264"/>
                    </a:lnTo>
                    <a:lnTo>
                      <a:pt x="228" y="263"/>
                    </a:lnTo>
                    <a:lnTo>
                      <a:pt x="220" y="261"/>
                    </a:lnTo>
                    <a:lnTo>
                      <a:pt x="216" y="261"/>
                    </a:lnTo>
                    <a:lnTo>
                      <a:pt x="213" y="263"/>
                    </a:lnTo>
                    <a:lnTo>
                      <a:pt x="212" y="264"/>
                    </a:lnTo>
                    <a:lnTo>
                      <a:pt x="210" y="267"/>
                    </a:lnTo>
                    <a:lnTo>
                      <a:pt x="212" y="268"/>
                    </a:lnTo>
                    <a:lnTo>
                      <a:pt x="217" y="271"/>
                    </a:lnTo>
                    <a:lnTo>
                      <a:pt x="226" y="275"/>
                    </a:lnTo>
                    <a:lnTo>
                      <a:pt x="234" y="279"/>
                    </a:lnTo>
                    <a:lnTo>
                      <a:pt x="239" y="281"/>
                    </a:lnTo>
                    <a:lnTo>
                      <a:pt x="242" y="284"/>
                    </a:lnTo>
                    <a:lnTo>
                      <a:pt x="245" y="289"/>
                    </a:lnTo>
                    <a:lnTo>
                      <a:pt x="245" y="294"/>
                    </a:lnTo>
                    <a:lnTo>
                      <a:pt x="242" y="297"/>
                    </a:lnTo>
                    <a:lnTo>
                      <a:pt x="237" y="300"/>
                    </a:lnTo>
                    <a:lnTo>
                      <a:pt x="234" y="302"/>
                    </a:lnTo>
                    <a:lnTo>
                      <a:pt x="232" y="308"/>
                    </a:lnTo>
                    <a:lnTo>
                      <a:pt x="234" y="313"/>
                    </a:lnTo>
                    <a:lnTo>
                      <a:pt x="234" y="324"/>
                    </a:lnTo>
                    <a:lnTo>
                      <a:pt x="230" y="336"/>
                    </a:lnTo>
                    <a:lnTo>
                      <a:pt x="217" y="344"/>
                    </a:lnTo>
                    <a:lnTo>
                      <a:pt x="199" y="345"/>
                    </a:lnTo>
                    <a:lnTo>
                      <a:pt x="193" y="344"/>
                    </a:lnTo>
                    <a:lnTo>
                      <a:pt x="186" y="342"/>
                    </a:lnTo>
                    <a:lnTo>
                      <a:pt x="182" y="341"/>
                    </a:lnTo>
                    <a:lnTo>
                      <a:pt x="177" y="340"/>
                    </a:lnTo>
                    <a:lnTo>
                      <a:pt x="175" y="341"/>
                    </a:lnTo>
                    <a:lnTo>
                      <a:pt x="172" y="342"/>
                    </a:lnTo>
                    <a:lnTo>
                      <a:pt x="171" y="345"/>
                    </a:lnTo>
                    <a:lnTo>
                      <a:pt x="169" y="348"/>
                    </a:lnTo>
                    <a:lnTo>
                      <a:pt x="162" y="365"/>
                    </a:lnTo>
                    <a:lnTo>
                      <a:pt x="154" y="383"/>
                    </a:lnTo>
                    <a:lnTo>
                      <a:pt x="143" y="402"/>
                    </a:lnTo>
                    <a:lnTo>
                      <a:pt x="131" y="418"/>
                    </a:lnTo>
                    <a:lnTo>
                      <a:pt x="115" y="432"/>
                    </a:lnTo>
                    <a:lnTo>
                      <a:pt x="99" y="442"/>
                    </a:lnTo>
                    <a:lnTo>
                      <a:pt x="78" y="446"/>
                    </a:lnTo>
                    <a:lnTo>
                      <a:pt x="56" y="443"/>
                    </a:lnTo>
                    <a:lnTo>
                      <a:pt x="44" y="439"/>
                    </a:lnTo>
                    <a:lnTo>
                      <a:pt x="34" y="432"/>
                    </a:lnTo>
                    <a:lnTo>
                      <a:pt x="27" y="424"/>
                    </a:lnTo>
                    <a:lnTo>
                      <a:pt x="23" y="415"/>
                    </a:lnTo>
                    <a:lnTo>
                      <a:pt x="20" y="405"/>
                    </a:lnTo>
                    <a:lnTo>
                      <a:pt x="19" y="393"/>
                    </a:lnTo>
                    <a:lnTo>
                      <a:pt x="19" y="381"/>
                    </a:lnTo>
                    <a:lnTo>
                      <a:pt x="20" y="367"/>
                    </a:lnTo>
                    <a:lnTo>
                      <a:pt x="26" y="336"/>
                    </a:lnTo>
                    <a:lnTo>
                      <a:pt x="33" y="300"/>
                    </a:lnTo>
                    <a:lnTo>
                      <a:pt x="37" y="268"/>
                    </a:lnTo>
                    <a:lnTo>
                      <a:pt x="33" y="244"/>
                    </a:lnTo>
                    <a:lnTo>
                      <a:pt x="20" y="220"/>
                    </a:lnTo>
                    <a:lnTo>
                      <a:pt x="9" y="194"/>
                    </a:lnTo>
                    <a:lnTo>
                      <a:pt x="2" y="166"/>
                    </a:lnTo>
                    <a:lnTo>
                      <a:pt x="0" y="137"/>
                    </a:lnTo>
                    <a:lnTo>
                      <a:pt x="1" y="106"/>
                    </a:lnTo>
                    <a:lnTo>
                      <a:pt x="9" y="78"/>
                    </a:lnTo>
                    <a:lnTo>
                      <a:pt x="25" y="51"/>
                    </a:lnTo>
                    <a:lnTo>
                      <a:pt x="49" y="25"/>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5" name="Google Shape;685;p18"/>
              <p:cNvSpPr/>
              <p:nvPr/>
            </p:nvSpPr>
            <p:spPr>
              <a:xfrm>
                <a:off x="1824" y="4440"/>
                <a:ext cx="11" cy="11"/>
              </a:xfrm>
              <a:custGeom>
                <a:rect b="b" l="l" r="r" t="t"/>
                <a:pathLst>
                  <a:path extrusionOk="0" h="33" w="34">
                    <a:moveTo>
                      <a:pt x="12" y="33"/>
                    </a:moveTo>
                    <a:lnTo>
                      <a:pt x="19" y="33"/>
                    </a:lnTo>
                    <a:lnTo>
                      <a:pt x="26" y="30"/>
                    </a:lnTo>
                    <a:lnTo>
                      <a:pt x="31" y="26"/>
                    </a:lnTo>
                    <a:lnTo>
                      <a:pt x="34" y="21"/>
                    </a:lnTo>
                    <a:lnTo>
                      <a:pt x="34" y="14"/>
                    </a:lnTo>
                    <a:lnTo>
                      <a:pt x="31" y="8"/>
                    </a:lnTo>
                    <a:lnTo>
                      <a:pt x="27" y="2"/>
                    </a:lnTo>
                    <a:lnTo>
                      <a:pt x="20" y="0"/>
                    </a:lnTo>
                    <a:lnTo>
                      <a:pt x="13" y="0"/>
                    </a:lnTo>
                    <a:lnTo>
                      <a:pt x="8" y="2"/>
                    </a:lnTo>
                    <a:lnTo>
                      <a:pt x="2" y="6"/>
                    </a:lnTo>
                    <a:lnTo>
                      <a:pt x="0" y="13"/>
                    </a:lnTo>
                    <a:lnTo>
                      <a:pt x="0" y="20"/>
                    </a:lnTo>
                    <a:lnTo>
                      <a:pt x="2" y="25"/>
                    </a:lnTo>
                    <a:lnTo>
                      <a:pt x="7" y="30"/>
                    </a:lnTo>
                    <a:lnTo>
                      <a:pt x="12" y="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6" name="Google Shape;686;p18"/>
              <p:cNvSpPr/>
              <p:nvPr/>
            </p:nvSpPr>
            <p:spPr>
              <a:xfrm>
                <a:off x="1816" y="4349"/>
                <a:ext cx="11" cy="11"/>
              </a:xfrm>
              <a:custGeom>
                <a:rect b="b" l="l" r="r" t="t"/>
                <a:pathLst>
                  <a:path extrusionOk="0" h="33" w="34">
                    <a:moveTo>
                      <a:pt x="12" y="33"/>
                    </a:moveTo>
                    <a:lnTo>
                      <a:pt x="19" y="33"/>
                    </a:lnTo>
                    <a:lnTo>
                      <a:pt x="26" y="30"/>
                    </a:lnTo>
                    <a:lnTo>
                      <a:pt x="32" y="26"/>
                    </a:lnTo>
                    <a:lnTo>
                      <a:pt x="34" y="21"/>
                    </a:lnTo>
                    <a:lnTo>
                      <a:pt x="34" y="14"/>
                    </a:lnTo>
                    <a:lnTo>
                      <a:pt x="32" y="8"/>
                    </a:lnTo>
                    <a:lnTo>
                      <a:pt x="27" y="3"/>
                    </a:lnTo>
                    <a:lnTo>
                      <a:pt x="21" y="0"/>
                    </a:lnTo>
                    <a:lnTo>
                      <a:pt x="14" y="0"/>
                    </a:lnTo>
                    <a:lnTo>
                      <a:pt x="8" y="3"/>
                    </a:lnTo>
                    <a:lnTo>
                      <a:pt x="3" y="7"/>
                    </a:lnTo>
                    <a:lnTo>
                      <a:pt x="0" y="13"/>
                    </a:lnTo>
                    <a:lnTo>
                      <a:pt x="0" y="20"/>
                    </a:lnTo>
                    <a:lnTo>
                      <a:pt x="3" y="25"/>
                    </a:lnTo>
                    <a:lnTo>
                      <a:pt x="7" y="30"/>
                    </a:lnTo>
                    <a:lnTo>
                      <a:pt x="12" y="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7" name="Google Shape;687;p18"/>
              <p:cNvSpPr/>
              <p:nvPr/>
            </p:nvSpPr>
            <p:spPr>
              <a:xfrm>
                <a:off x="1873" y="4401"/>
                <a:ext cx="12" cy="7"/>
              </a:xfrm>
              <a:custGeom>
                <a:rect b="b" l="l" r="r" t="t"/>
                <a:pathLst>
                  <a:path extrusionOk="0" h="20" w="36">
                    <a:moveTo>
                      <a:pt x="29" y="20"/>
                    </a:moveTo>
                    <a:lnTo>
                      <a:pt x="24" y="18"/>
                    </a:lnTo>
                    <a:lnTo>
                      <a:pt x="16" y="14"/>
                    </a:lnTo>
                    <a:lnTo>
                      <a:pt x="7" y="10"/>
                    </a:lnTo>
                    <a:lnTo>
                      <a:pt x="2" y="7"/>
                    </a:lnTo>
                    <a:lnTo>
                      <a:pt x="0" y="6"/>
                    </a:lnTo>
                    <a:lnTo>
                      <a:pt x="2" y="3"/>
                    </a:lnTo>
                    <a:lnTo>
                      <a:pt x="3" y="2"/>
                    </a:lnTo>
                    <a:lnTo>
                      <a:pt x="6" y="0"/>
                    </a:lnTo>
                    <a:lnTo>
                      <a:pt x="10" y="0"/>
                    </a:lnTo>
                    <a:lnTo>
                      <a:pt x="18" y="2"/>
                    </a:lnTo>
                    <a:lnTo>
                      <a:pt x="27" y="3"/>
                    </a:lnTo>
                    <a:lnTo>
                      <a:pt x="36" y="4"/>
                    </a:lnTo>
                    <a:lnTo>
                      <a:pt x="35" y="10"/>
                    </a:lnTo>
                    <a:lnTo>
                      <a:pt x="34" y="14"/>
                    </a:lnTo>
                    <a:lnTo>
                      <a:pt x="31" y="18"/>
                    </a:lnTo>
                    <a:lnTo>
                      <a:pt x="29" y="20"/>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8" name="Google Shape;688;p18"/>
              <p:cNvSpPr/>
              <p:nvPr/>
            </p:nvSpPr>
            <p:spPr>
              <a:xfrm>
                <a:off x="1871" y="4363"/>
                <a:ext cx="19" cy="5"/>
              </a:xfrm>
              <a:custGeom>
                <a:rect b="b" l="l" r="r" t="t"/>
                <a:pathLst>
                  <a:path extrusionOk="0" h="16" w="55">
                    <a:moveTo>
                      <a:pt x="5" y="15"/>
                    </a:moveTo>
                    <a:lnTo>
                      <a:pt x="1" y="16"/>
                    </a:lnTo>
                    <a:lnTo>
                      <a:pt x="0" y="15"/>
                    </a:lnTo>
                    <a:lnTo>
                      <a:pt x="0" y="14"/>
                    </a:lnTo>
                    <a:lnTo>
                      <a:pt x="2" y="12"/>
                    </a:lnTo>
                    <a:lnTo>
                      <a:pt x="6" y="11"/>
                    </a:lnTo>
                    <a:lnTo>
                      <a:pt x="11" y="8"/>
                    </a:lnTo>
                    <a:lnTo>
                      <a:pt x="17" y="4"/>
                    </a:lnTo>
                    <a:lnTo>
                      <a:pt x="27" y="2"/>
                    </a:lnTo>
                    <a:lnTo>
                      <a:pt x="37" y="0"/>
                    </a:lnTo>
                    <a:lnTo>
                      <a:pt x="45" y="0"/>
                    </a:lnTo>
                    <a:lnTo>
                      <a:pt x="52" y="4"/>
                    </a:lnTo>
                    <a:lnTo>
                      <a:pt x="55" y="8"/>
                    </a:lnTo>
                    <a:lnTo>
                      <a:pt x="55" y="10"/>
                    </a:lnTo>
                    <a:lnTo>
                      <a:pt x="53" y="12"/>
                    </a:lnTo>
                    <a:lnTo>
                      <a:pt x="52" y="15"/>
                    </a:lnTo>
                    <a:lnTo>
                      <a:pt x="49" y="16"/>
                    </a:lnTo>
                    <a:lnTo>
                      <a:pt x="48" y="16"/>
                    </a:lnTo>
                    <a:lnTo>
                      <a:pt x="46" y="14"/>
                    </a:lnTo>
                    <a:lnTo>
                      <a:pt x="44" y="12"/>
                    </a:lnTo>
                    <a:lnTo>
                      <a:pt x="42" y="11"/>
                    </a:lnTo>
                    <a:lnTo>
                      <a:pt x="35" y="10"/>
                    </a:lnTo>
                    <a:lnTo>
                      <a:pt x="27" y="8"/>
                    </a:lnTo>
                    <a:lnTo>
                      <a:pt x="16" y="11"/>
                    </a:lnTo>
                    <a:lnTo>
                      <a:pt x="5"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89" name="Google Shape;689;p18"/>
              <p:cNvSpPr/>
              <p:nvPr/>
            </p:nvSpPr>
            <p:spPr>
              <a:xfrm>
                <a:off x="1873" y="4373"/>
                <a:ext cx="13" cy="6"/>
              </a:xfrm>
              <a:custGeom>
                <a:rect b="b" l="l" r="r" t="t"/>
                <a:pathLst>
                  <a:path extrusionOk="0" h="17" w="38">
                    <a:moveTo>
                      <a:pt x="13" y="4"/>
                    </a:moveTo>
                    <a:lnTo>
                      <a:pt x="16" y="4"/>
                    </a:lnTo>
                    <a:lnTo>
                      <a:pt x="21" y="2"/>
                    </a:lnTo>
                    <a:lnTo>
                      <a:pt x="27" y="2"/>
                    </a:lnTo>
                    <a:lnTo>
                      <a:pt x="32" y="1"/>
                    </a:lnTo>
                    <a:lnTo>
                      <a:pt x="34" y="0"/>
                    </a:lnTo>
                    <a:lnTo>
                      <a:pt x="36" y="0"/>
                    </a:lnTo>
                    <a:lnTo>
                      <a:pt x="38" y="0"/>
                    </a:lnTo>
                    <a:lnTo>
                      <a:pt x="38" y="1"/>
                    </a:lnTo>
                    <a:lnTo>
                      <a:pt x="38" y="2"/>
                    </a:lnTo>
                    <a:lnTo>
                      <a:pt x="36" y="4"/>
                    </a:lnTo>
                    <a:lnTo>
                      <a:pt x="34" y="5"/>
                    </a:lnTo>
                    <a:lnTo>
                      <a:pt x="29" y="8"/>
                    </a:lnTo>
                    <a:lnTo>
                      <a:pt x="28" y="9"/>
                    </a:lnTo>
                    <a:lnTo>
                      <a:pt x="28" y="10"/>
                    </a:lnTo>
                    <a:lnTo>
                      <a:pt x="28" y="13"/>
                    </a:lnTo>
                    <a:lnTo>
                      <a:pt x="29" y="14"/>
                    </a:lnTo>
                    <a:lnTo>
                      <a:pt x="29" y="17"/>
                    </a:lnTo>
                    <a:lnTo>
                      <a:pt x="28" y="17"/>
                    </a:lnTo>
                    <a:lnTo>
                      <a:pt x="27" y="16"/>
                    </a:lnTo>
                    <a:lnTo>
                      <a:pt x="24" y="14"/>
                    </a:lnTo>
                    <a:lnTo>
                      <a:pt x="18" y="12"/>
                    </a:lnTo>
                    <a:lnTo>
                      <a:pt x="13" y="10"/>
                    </a:lnTo>
                    <a:lnTo>
                      <a:pt x="9" y="9"/>
                    </a:lnTo>
                    <a:lnTo>
                      <a:pt x="7" y="9"/>
                    </a:lnTo>
                    <a:lnTo>
                      <a:pt x="5" y="8"/>
                    </a:lnTo>
                    <a:lnTo>
                      <a:pt x="3" y="6"/>
                    </a:lnTo>
                    <a:lnTo>
                      <a:pt x="2" y="6"/>
                    </a:lnTo>
                    <a:lnTo>
                      <a:pt x="0" y="5"/>
                    </a:lnTo>
                    <a:lnTo>
                      <a:pt x="0" y="2"/>
                    </a:lnTo>
                    <a:lnTo>
                      <a:pt x="2" y="2"/>
                    </a:lnTo>
                    <a:lnTo>
                      <a:pt x="5" y="2"/>
                    </a:lnTo>
                    <a:lnTo>
                      <a:pt x="7" y="4"/>
                    </a:lnTo>
                    <a:lnTo>
                      <a:pt x="10" y="4"/>
                    </a:lnTo>
                    <a:lnTo>
                      <a:pt x="11" y="4"/>
                    </a:lnTo>
                    <a:lnTo>
                      <a:pt x="13"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0" name="Google Shape;690;p18"/>
              <p:cNvSpPr/>
              <p:nvPr/>
            </p:nvSpPr>
            <p:spPr>
              <a:xfrm>
                <a:off x="1798" y="4310"/>
                <a:ext cx="107" cy="96"/>
              </a:xfrm>
              <a:custGeom>
                <a:rect b="b" l="l" r="r" t="t"/>
                <a:pathLst>
                  <a:path extrusionOk="0" h="288" w="322">
                    <a:moveTo>
                      <a:pt x="309" y="139"/>
                    </a:moveTo>
                    <a:lnTo>
                      <a:pt x="316" y="135"/>
                    </a:lnTo>
                    <a:lnTo>
                      <a:pt x="320" y="127"/>
                    </a:lnTo>
                    <a:lnTo>
                      <a:pt x="322" y="117"/>
                    </a:lnTo>
                    <a:lnTo>
                      <a:pt x="322" y="106"/>
                    </a:lnTo>
                    <a:lnTo>
                      <a:pt x="320" y="93"/>
                    </a:lnTo>
                    <a:lnTo>
                      <a:pt x="314" y="75"/>
                    </a:lnTo>
                    <a:lnTo>
                      <a:pt x="306" y="58"/>
                    </a:lnTo>
                    <a:lnTo>
                      <a:pt x="295" y="48"/>
                    </a:lnTo>
                    <a:lnTo>
                      <a:pt x="288" y="44"/>
                    </a:lnTo>
                    <a:lnTo>
                      <a:pt x="281" y="41"/>
                    </a:lnTo>
                    <a:lnTo>
                      <a:pt x="273" y="38"/>
                    </a:lnTo>
                    <a:lnTo>
                      <a:pt x="263" y="36"/>
                    </a:lnTo>
                    <a:lnTo>
                      <a:pt x="255" y="34"/>
                    </a:lnTo>
                    <a:lnTo>
                      <a:pt x="245" y="33"/>
                    </a:lnTo>
                    <a:lnTo>
                      <a:pt x="237" y="30"/>
                    </a:lnTo>
                    <a:lnTo>
                      <a:pt x="230" y="29"/>
                    </a:lnTo>
                    <a:lnTo>
                      <a:pt x="222" y="25"/>
                    </a:lnTo>
                    <a:lnTo>
                      <a:pt x="210" y="21"/>
                    </a:lnTo>
                    <a:lnTo>
                      <a:pt x="196" y="16"/>
                    </a:lnTo>
                    <a:lnTo>
                      <a:pt x="181" y="10"/>
                    </a:lnTo>
                    <a:lnTo>
                      <a:pt x="165" y="5"/>
                    </a:lnTo>
                    <a:lnTo>
                      <a:pt x="150" y="1"/>
                    </a:lnTo>
                    <a:lnTo>
                      <a:pt x="138" y="0"/>
                    </a:lnTo>
                    <a:lnTo>
                      <a:pt x="128" y="0"/>
                    </a:lnTo>
                    <a:lnTo>
                      <a:pt x="115" y="3"/>
                    </a:lnTo>
                    <a:lnTo>
                      <a:pt x="105" y="4"/>
                    </a:lnTo>
                    <a:lnTo>
                      <a:pt x="97" y="6"/>
                    </a:lnTo>
                    <a:lnTo>
                      <a:pt x="91" y="9"/>
                    </a:lnTo>
                    <a:lnTo>
                      <a:pt x="86" y="13"/>
                    </a:lnTo>
                    <a:lnTo>
                      <a:pt x="76" y="21"/>
                    </a:lnTo>
                    <a:lnTo>
                      <a:pt x="64" y="32"/>
                    </a:lnTo>
                    <a:lnTo>
                      <a:pt x="50" y="44"/>
                    </a:lnTo>
                    <a:lnTo>
                      <a:pt x="35" y="57"/>
                    </a:lnTo>
                    <a:lnTo>
                      <a:pt x="22" y="70"/>
                    </a:lnTo>
                    <a:lnTo>
                      <a:pt x="14" y="81"/>
                    </a:lnTo>
                    <a:lnTo>
                      <a:pt x="8" y="90"/>
                    </a:lnTo>
                    <a:lnTo>
                      <a:pt x="2" y="130"/>
                    </a:lnTo>
                    <a:lnTo>
                      <a:pt x="0" y="179"/>
                    </a:lnTo>
                    <a:lnTo>
                      <a:pt x="3" y="223"/>
                    </a:lnTo>
                    <a:lnTo>
                      <a:pt x="8" y="245"/>
                    </a:lnTo>
                    <a:lnTo>
                      <a:pt x="17" y="256"/>
                    </a:lnTo>
                    <a:lnTo>
                      <a:pt x="26" y="269"/>
                    </a:lnTo>
                    <a:lnTo>
                      <a:pt x="35" y="281"/>
                    </a:lnTo>
                    <a:lnTo>
                      <a:pt x="42" y="288"/>
                    </a:lnTo>
                    <a:lnTo>
                      <a:pt x="46" y="288"/>
                    </a:lnTo>
                    <a:lnTo>
                      <a:pt x="53" y="288"/>
                    </a:lnTo>
                    <a:lnTo>
                      <a:pt x="59" y="288"/>
                    </a:lnTo>
                    <a:lnTo>
                      <a:pt x="69" y="285"/>
                    </a:lnTo>
                    <a:lnTo>
                      <a:pt x="77" y="284"/>
                    </a:lnTo>
                    <a:lnTo>
                      <a:pt x="88" y="280"/>
                    </a:lnTo>
                    <a:lnTo>
                      <a:pt x="98" y="274"/>
                    </a:lnTo>
                    <a:lnTo>
                      <a:pt x="108" y="268"/>
                    </a:lnTo>
                    <a:lnTo>
                      <a:pt x="98" y="257"/>
                    </a:lnTo>
                    <a:lnTo>
                      <a:pt x="91" y="241"/>
                    </a:lnTo>
                    <a:lnTo>
                      <a:pt x="88" y="224"/>
                    </a:lnTo>
                    <a:lnTo>
                      <a:pt x="90" y="209"/>
                    </a:lnTo>
                    <a:lnTo>
                      <a:pt x="103" y="207"/>
                    </a:lnTo>
                    <a:lnTo>
                      <a:pt x="115" y="207"/>
                    </a:lnTo>
                    <a:lnTo>
                      <a:pt x="121" y="211"/>
                    </a:lnTo>
                    <a:lnTo>
                      <a:pt x="128" y="213"/>
                    </a:lnTo>
                    <a:lnTo>
                      <a:pt x="137" y="205"/>
                    </a:lnTo>
                    <a:lnTo>
                      <a:pt x="145" y="199"/>
                    </a:lnTo>
                    <a:lnTo>
                      <a:pt x="153" y="193"/>
                    </a:lnTo>
                    <a:lnTo>
                      <a:pt x="160" y="191"/>
                    </a:lnTo>
                    <a:lnTo>
                      <a:pt x="167" y="188"/>
                    </a:lnTo>
                    <a:lnTo>
                      <a:pt x="174" y="183"/>
                    </a:lnTo>
                    <a:lnTo>
                      <a:pt x="181" y="178"/>
                    </a:lnTo>
                    <a:lnTo>
                      <a:pt x="186" y="171"/>
                    </a:lnTo>
                    <a:lnTo>
                      <a:pt x="189" y="166"/>
                    </a:lnTo>
                    <a:lnTo>
                      <a:pt x="194" y="160"/>
                    </a:lnTo>
                    <a:lnTo>
                      <a:pt x="200" y="154"/>
                    </a:lnTo>
                    <a:lnTo>
                      <a:pt x="207" y="147"/>
                    </a:lnTo>
                    <a:lnTo>
                      <a:pt x="214" y="142"/>
                    </a:lnTo>
                    <a:lnTo>
                      <a:pt x="221" y="138"/>
                    </a:lnTo>
                    <a:lnTo>
                      <a:pt x="227" y="135"/>
                    </a:lnTo>
                    <a:lnTo>
                      <a:pt x="233" y="135"/>
                    </a:lnTo>
                    <a:lnTo>
                      <a:pt x="240" y="136"/>
                    </a:lnTo>
                    <a:lnTo>
                      <a:pt x="248" y="138"/>
                    </a:lnTo>
                    <a:lnTo>
                      <a:pt x="256" y="139"/>
                    </a:lnTo>
                    <a:lnTo>
                      <a:pt x="266" y="140"/>
                    </a:lnTo>
                    <a:lnTo>
                      <a:pt x="274" y="142"/>
                    </a:lnTo>
                    <a:lnTo>
                      <a:pt x="283" y="142"/>
                    </a:lnTo>
                    <a:lnTo>
                      <a:pt x="289" y="142"/>
                    </a:lnTo>
                    <a:lnTo>
                      <a:pt x="295" y="142"/>
                    </a:lnTo>
                    <a:lnTo>
                      <a:pt x="302" y="140"/>
                    </a:lnTo>
                    <a:lnTo>
                      <a:pt x="305" y="140"/>
                    </a:lnTo>
                    <a:lnTo>
                      <a:pt x="306" y="139"/>
                    </a:lnTo>
                    <a:lnTo>
                      <a:pt x="309" y="139"/>
                    </a:lnTo>
                    <a:close/>
                  </a:path>
                </a:pathLst>
              </a:custGeom>
              <a:solidFill>
                <a:srgbClr val="E0AD7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1" name="Google Shape;691;p18"/>
              <p:cNvSpPr/>
              <p:nvPr/>
            </p:nvSpPr>
            <p:spPr>
              <a:xfrm>
                <a:off x="1816" y="4349"/>
                <a:ext cx="11" cy="11"/>
              </a:xfrm>
              <a:custGeom>
                <a:rect b="b" l="l" r="r" t="t"/>
                <a:pathLst>
                  <a:path extrusionOk="0" h="33" w="34">
                    <a:moveTo>
                      <a:pt x="11" y="32"/>
                    </a:moveTo>
                    <a:lnTo>
                      <a:pt x="18" y="33"/>
                    </a:lnTo>
                    <a:lnTo>
                      <a:pt x="25" y="32"/>
                    </a:lnTo>
                    <a:lnTo>
                      <a:pt x="30" y="28"/>
                    </a:lnTo>
                    <a:lnTo>
                      <a:pt x="33" y="21"/>
                    </a:lnTo>
                    <a:lnTo>
                      <a:pt x="34" y="14"/>
                    </a:lnTo>
                    <a:lnTo>
                      <a:pt x="33" y="9"/>
                    </a:lnTo>
                    <a:lnTo>
                      <a:pt x="29" y="4"/>
                    </a:lnTo>
                    <a:lnTo>
                      <a:pt x="22" y="1"/>
                    </a:lnTo>
                    <a:lnTo>
                      <a:pt x="15" y="0"/>
                    </a:lnTo>
                    <a:lnTo>
                      <a:pt x="10" y="1"/>
                    </a:lnTo>
                    <a:lnTo>
                      <a:pt x="4" y="5"/>
                    </a:lnTo>
                    <a:lnTo>
                      <a:pt x="1" y="12"/>
                    </a:lnTo>
                    <a:lnTo>
                      <a:pt x="0" y="18"/>
                    </a:lnTo>
                    <a:lnTo>
                      <a:pt x="1" y="24"/>
                    </a:lnTo>
                    <a:lnTo>
                      <a:pt x="5" y="29"/>
                    </a:lnTo>
                    <a:lnTo>
                      <a:pt x="11" y="32"/>
                    </a:lnTo>
                    <a:close/>
                  </a:path>
                </a:pathLst>
              </a:custGeom>
              <a:solidFill>
                <a:srgbClr val="E0AD7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2" name="Google Shape;692;p18"/>
              <p:cNvSpPr/>
              <p:nvPr/>
            </p:nvSpPr>
            <p:spPr>
              <a:xfrm>
                <a:off x="1678" y="4706"/>
                <a:ext cx="227" cy="386"/>
              </a:xfrm>
              <a:custGeom>
                <a:rect b="b" l="l" r="r" t="t"/>
                <a:pathLst>
                  <a:path extrusionOk="0" h="1160" w="680">
                    <a:moveTo>
                      <a:pt x="574" y="3"/>
                    </a:moveTo>
                    <a:lnTo>
                      <a:pt x="556" y="0"/>
                    </a:lnTo>
                    <a:lnTo>
                      <a:pt x="535" y="1"/>
                    </a:lnTo>
                    <a:lnTo>
                      <a:pt x="513" y="5"/>
                    </a:lnTo>
                    <a:lnTo>
                      <a:pt x="493" y="13"/>
                    </a:lnTo>
                    <a:lnTo>
                      <a:pt x="472" y="24"/>
                    </a:lnTo>
                    <a:lnTo>
                      <a:pt x="454" y="38"/>
                    </a:lnTo>
                    <a:lnTo>
                      <a:pt x="440" y="57"/>
                    </a:lnTo>
                    <a:lnTo>
                      <a:pt x="431" y="80"/>
                    </a:lnTo>
                    <a:lnTo>
                      <a:pt x="425" y="122"/>
                    </a:lnTo>
                    <a:lnTo>
                      <a:pt x="421" y="174"/>
                    </a:lnTo>
                    <a:lnTo>
                      <a:pt x="421" y="223"/>
                    </a:lnTo>
                    <a:lnTo>
                      <a:pt x="420" y="255"/>
                    </a:lnTo>
                    <a:lnTo>
                      <a:pt x="416" y="306"/>
                    </a:lnTo>
                    <a:lnTo>
                      <a:pt x="406" y="396"/>
                    </a:lnTo>
                    <a:lnTo>
                      <a:pt x="395" y="489"/>
                    </a:lnTo>
                    <a:lnTo>
                      <a:pt x="388" y="544"/>
                    </a:lnTo>
                    <a:lnTo>
                      <a:pt x="384" y="567"/>
                    </a:lnTo>
                    <a:lnTo>
                      <a:pt x="378" y="593"/>
                    </a:lnTo>
                    <a:lnTo>
                      <a:pt x="373" y="611"/>
                    </a:lnTo>
                    <a:lnTo>
                      <a:pt x="366" y="622"/>
                    </a:lnTo>
                    <a:lnTo>
                      <a:pt x="358" y="627"/>
                    </a:lnTo>
                    <a:lnTo>
                      <a:pt x="344" y="636"/>
                    </a:lnTo>
                    <a:lnTo>
                      <a:pt x="325" y="648"/>
                    </a:lnTo>
                    <a:lnTo>
                      <a:pt x="303" y="663"/>
                    </a:lnTo>
                    <a:lnTo>
                      <a:pt x="279" y="679"/>
                    </a:lnTo>
                    <a:lnTo>
                      <a:pt x="257" y="695"/>
                    </a:lnTo>
                    <a:lnTo>
                      <a:pt x="237" y="709"/>
                    </a:lnTo>
                    <a:lnTo>
                      <a:pt x="223" y="723"/>
                    </a:lnTo>
                    <a:lnTo>
                      <a:pt x="205" y="745"/>
                    </a:lnTo>
                    <a:lnTo>
                      <a:pt x="188" y="772"/>
                    </a:lnTo>
                    <a:lnTo>
                      <a:pt x="172" y="800"/>
                    </a:lnTo>
                    <a:lnTo>
                      <a:pt x="158" y="829"/>
                    </a:lnTo>
                    <a:lnTo>
                      <a:pt x="146" y="854"/>
                    </a:lnTo>
                    <a:lnTo>
                      <a:pt x="136" y="876"/>
                    </a:lnTo>
                    <a:lnTo>
                      <a:pt x="129" y="894"/>
                    </a:lnTo>
                    <a:lnTo>
                      <a:pt x="125" y="903"/>
                    </a:lnTo>
                    <a:lnTo>
                      <a:pt x="117" y="919"/>
                    </a:lnTo>
                    <a:lnTo>
                      <a:pt x="102" y="941"/>
                    </a:lnTo>
                    <a:lnTo>
                      <a:pt x="84" y="968"/>
                    </a:lnTo>
                    <a:lnTo>
                      <a:pt x="63" y="997"/>
                    </a:lnTo>
                    <a:lnTo>
                      <a:pt x="44" y="1026"/>
                    </a:lnTo>
                    <a:lnTo>
                      <a:pt x="26" y="1054"/>
                    </a:lnTo>
                    <a:lnTo>
                      <a:pt x="12" y="1077"/>
                    </a:lnTo>
                    <a:lnTo>
                      <a:pt x="5" y="1095"/>
                    </a:lnTo>
                    <a:lnTo>
                      <a:pt x="1" y="1120"/>
                    </a:lnTo>
                    <a:lnTo>
                      <a:pt x="0" y="1140"/>
                    </a:lnTo>
                    <a:lnTo>
                      <a:pt x="2" y="1154"/>
                    </a:lnTo>
                    <a:lnTo>
                      <a:pt x="12" y="1160"/>
                    </a:lnTo>
                    <a:lnTo>
                      <a:pt x="19" y="1159"/>
                    </a:lnTo>
                    <a:lnTo>
                      <a:pt x="29" y="1154"/>
                    </a:lnTo>
                    <a:lnTo>
                      <a:pt x="40" y="1144"/>
                    </a:lnTo>
                    <a:lnTo>
                      <a:pt x="49" y="1132"/>
                    </a:lnTo>
                    <a:lnTo>
                      <a:pt x="60" y="1120"/>
                    </a:lnTo>
                    <a:lnTo>
                      <a:pt x="81" y="1097"/>
                    </a:lnTo>
                    <a:lnTo>
                      <a:pt x="110" y="1066"/>
                    </a:lnTo>
                    <a:lnTo>
                      <a:pt x="143" y="1032"/>
                    </a:lnTo>
                    <a:lnTo>
                      <a:pt x="176" y="998"/>
                    </a:lnTo>
                    <a:lnTo>
                      <a:pt x="208" y="967"/>
                    </a:lnTo>
                    <a:lnTo>
                      <a:pt x="232" y="943"/>
                    </a:lnTo>
                    <a:lnTo>
                      <a:pt x="248" y="928"/>
                    </a:lnTo>
                    <a:lnTo>
                      <a:pt x="259" y="919"/>
                    </a:lnTo>
                    <a:lnTo>
                      <a:pt x="272" y="906"/>
                    </a:lnTo>
                    <a:lnTo>
                      <a:pt x="288" y="891"/>
                    </a:lnTo>
                    <a:lnTo>
                      <a:pt x="304" y="875"/>
                    </a:lnTo>
                    <a:lnTo>
                      <a:pt x="321" y="859"/>
                    </a:lnTo>
                    <a:lnTo>
                      <a:pt x="337" y="843"/>
                    </a:lnTo>
                    <a:lnTo>
                      <a:pt x="350" y="830"/>
                    </a:lnTo>
                    <a:lnTo>
                      <a:pt x="361" y="818"/>
                    </a:lnTo>
                    <a:lnTo>
                      <a:pt x="370" y="807"/>
                    </a:lnTo>
                    <a:lnTo>
                      <a:pt x="380" y="796"/>
                    </a:lnTo>
                    <a:lnTo>
                      <a:pt x="389" y="784"/>
                    </a:lnTo>
                    <a:lnTo>
                      <a:pt x="401" y="772"/>
                    </a:lnTo>
                    <a:lnTo>
                      <a:pt x="410" y="761"/>
                    </a:lnTo>
                    <a:lnTo>
                      <a:pt x="420" y="752"/>
                    </a:lnTo>
                    <a:lnTo>
                      <a:pt x="428" y="744"/>
                    </a:lnTo>
                    <a:lnTo>
                      <a:pt x="435" y="739"/>
                    </a:lnTo>
                    <a:lnTo>
                      <a:pt x="442" y="733"/>
                    </a:lnTo>
                    <a:lnTo>
                      <a:pt x="453" y="728"/>
                    </a:lnTo>
                    <a:lnTo>
                      <a:pt x="464" y="721"/>
                    </a:lnTo>
                    <a:lnTo>
                      <a:pt x="478" y="713"/>
                    </a:lnTo>
                    <a:lnTo>
                      <a:pt x="490" y="704"/>
                    </a:lnTo>
                    <a:lnTo>
                      <a:pt x="501" y="695"/>
                    </a:lnTo>
                    <a:lnTo>
                      <a:pt x="511" y="684"/>
                    </a:lnTo>
                    <a:lnTo>
                      <a:pt x="518" y="672"/>
                    </a:lnTo>
                    <a:lnTo>
                      <a:pt x="523" y="656"/>
                    </a:lnTo>
                    <a:lnTo>
                      <a:pt x="531" y="635"/>
                    </a:lnTo>
                    <a:lnTo>
                      <a:pt x="541" y="609"/>
                    </a:lnTo>
                    <a:lnTo>
                      <a:pt x="552" y="579"/>
                    </a:lnTo>
                    <a:lnTo>
                      <a:pt x="564" y="550"/>
                    </a:lnTo>
                    <a:lnTo>
                      <a:pt x="575" y="522"/>
                    </a:lnTo>
                    <a:lnTo>
                      <a:pt x="586" y="497"/>
                    </a:lnTo>
                    <a:lnTo>
                      <a:pt x="595" y="477"/>
                    </a:lnTo>
                    <a:lnTo>
                      <a:pt x="603" y="459"/>
                    </a:lnTo>
                    <a:lnTo>
                      <a:pt x="611" y="440"/>
                    </a:lnTo>
                    <a:lnTo>
                      <a:pt x="621" y="419"/>
                    </a:lnTo>
                    <a:lnTo>
                      <a:pt x="629" y="396"/>
                    </a:lnTo>
                    <a:lnTo>
                      <a:pt x="637" y="373"/>
                    </a:lnTo>
                    <a:lnTo>
                      <a:pt x="647" y="350"/>
                    </a:lnTo>
                    <a:lnTo>
                      <a:pt x="654" y="326"/>
                    </a:lnTo>
                    <a:lnTo>
                      <a:pt x="661" y="302"/>
                    </a:lnTo>
                    <a:lnTo>
                      <a:pt x="675" y="239"/>
                    </a:lnTo>
                    <a:lnTo>
                      <a:pt x="680" y="183"/>
                    </a:lnTo>
                    <a:lnTo>
                      <a:pt x="679" y="134"/>
                    </a:lnTo>
                    <a:lnTo>
                      <a:pt x="669" y="93"/>
                    </a:lnTo>
                    <a:lnTo>
                      <a:pt x="654" y="60"/>
                    </a:lnTo>
                    <a:lnTo>
                      <a:pt x="632" y="33"/>
                    </a:lnTo>
                    <a:lnTo>
                      <a:pt x="606" y="15"/>
                    </a:lnTo>
                    <a:lnTo>
                      <a:pt x="574" y="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3" name="Google Shape;693;p18"/>
              <p:cNvSpPr/>
              <p:nvPr/>
            </p:nvSpPr>
            <p:spPr>
              <a:xfrm>
                <a:off x="1860" y="4730"/>
                <a:ext cx="11" cy="10"/>
              </a:xfrm>
              <a:custGeom>
                <a:rect b="b" l="l" r="r" t="t"/>
                <a:pathLst>
                  <a:path extrusionOk="0" h="31" w="33">
                    <a:moveTo>
                      <a:pt x="13" y="31"/>
                    </a:moveTo>
                    <a:lnTo>
                      <a:pt x="19" y="31"/>
                    </a:lnTo>
                    <a:lnTo>
                      <a:pt x="26" y="30"/>
                    </a:lnTo>
                    <a:lnTo>
                      <a:pt x="30" y="26"/>
                    </a:lnTo>
                    <a:lnTo>
                      <a:pt x="33" y="19"/>
                    </a:lnTo>
                    <a:lnTo>
                      <a:pt x="33" y="13"/>
                    </a:lnTo>
                    <a:lnTo>
                      <a:pt x="32" y="8"/>
                    </a:lnTo>
                    <a:lnTo>
                      <a:pt x="28" y="2"/>
                    </a:lnTo>
                    <a:lnTo>
                      <a:pt x="21" y="0"/>
                    </a:lnTo>
                    <a:lnTo>
                      <a:pt x="14" y="0"/>
                    </a:lnTo>
                    <a:lnTo>
                      <a:pt x="8" y="1"/>
                    </a:lnTo>
                    <a:lnTo>
                      <a:pt x="3" y="5"/>
                    </a:lnTo>
                    <a:lnTo>
                      <a:pt x="0" y="11"/>
                    </a:lnTo>
                    <a:lnTo>
                      <a:pt x="0" y="18"/>
                    </a:lnTo>
                    <a:lnTo>
                      <a:pt x="2" y="25"/>
                    </a:lnTo>
                    <a:lnTo>
                      <a:pt x="6" y="29"/>
                    </a:lnTo>
                    <a:lnTo>
                      <a:pt x="13" y="31"/>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4" name="Google Shape;694;p18"/>
              <p:cNvSpPr/>
              <p:nvPr/>
            </p:nvSpPr>
            <p:spPr>
              <a:xfrm>
                <a:off x="1685" y="5066"/>
                <a:ext cx="11" cy="11"/>
              </a:xfrm>
              <a:custGeom>
                <a:rect b="b" l="l" r="r" t="t"/>
                <a:pathLst>
                  <a:path extrusionOk="0" h="32" w="33">
                    <a:moveTo>
                      <a:pt x="12" y="32"/>
                    </a:moveTo>
                    <a:lnTo>
                      <a:pt x="19" y="32"/>
                    </a:lnTo>
                    <a:lnTo>
                      <a:pt x="25" y="30"/>
                    </a:lnTo>
                    <a:lnTo>
                      <a:pt x="30" y="26"/>
                    </a:lnTo>
                    <a:lnTo>
                      <a:pt x="33" y="20"/>
                    </a:lnTo>
                    <a:lnTo>
                      <a:pt x="33" y="13"/>
                    </a:lnTo>
                    <a:lnTo>
                      <a:pt x="31" y="8"/>
                    </a:lnTo>
                    <a:lnTo>
                      <a:pt x="27" y="3"/>
                    </a:lnTo>
                    <a:lnTo>
                      <a:pt x="20" y="0"/>
                    </a:lnTo>
                    <a:lnTo>
                      <a:pt x="14" y="0"/>
                    </a:lnTo>
                    <a:lnTo>
                      <a:pt x="8" y="1"/>
                    </a:lnTo>
                    <a:lnTo>
                      <a:pt x="2" y="5"/>
                    </a:lnTo>
                    <a:lnTo>
                      <a:pt x="0" y="12"/>
                    </a:lnTo>
                    <a:lnTo>
                      <a:pt x="0" y="19"/>
                    </a:lnTo>
                    <a:lnTo>
                      <a:pt x="1" y="25"/>
                    </a:lnTo>
                    <a:lnTo>
                      <a:pt x="5" y="29"/>
                    </a:lnTo>
                    <a:lnTo>
                      <a:pt x="12" y="32"/>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5" name="Google Shape;695;p18"/>
              <p:cNvSpPr/>
              <p:nvPr/>
            </p:nvSpPr>
            <p:spPr>
              <a:xfrm>
                <a:off x="1642" y="5048"/>
                <a:ext cx="62" cy="100"/>
              </a:xfrm>
              <a:custGeom>
                <a:rect b="b" l="l" r="r" t="t"/>
                <a:pathLst>
                  <a:path extrusionOk="0" h="298" w="187">
                    <a:moveTo>
                      <a:pt x="187" y="63"/>
                    </a:moveTo>
                    <a:lnTo>
                      <a:pt x="184" y="57"/>
                    </a:lnTo>
                    <a:lnTo>
                      <a:pt x="176" y="49"/>
                    </a:lnTo>
                    <a:lnTo>
                      <a:pt x="167" y="39"/>
                    </a:lnTo>
                    <a:lnTo>
                      <a:pt x="153" y="31"/>
                    </a:lnTo>
                    <a:lnTo>
                      <a:pt x="145" y="26"/>
                    </a:lnTo>
                    <a:lnTo>
                      <a:pt x="136" y="22"/>
                    </a:lnTo>
                    <a:lnTo>
                      <a:pt x="128" y="17"/>
                    </a:lnTo>
                    <a:lnTo>
                      <a:pt x="118" y="12"/>
                    </a:lnTo>
                    <a:lnTo>
                      <a:pt x="110" y="8"/>
                    </a:lnTo>
                    <a:lnTo>
                      <a:pt x="100" y="4"/>
                    </a:lnTo>
                    <a:lnTo>
                      <a:pt x="91" y="2"/>
                    </a:lnTo>
                    <a:lnTo>
                      <a:pt x="80" y="1"/>
                    </a:lnTo>
                    <a:lnTo>
                      <a:pt x="65" y="1"/>
                    </a:lnTo>
                    <a:lnTo>
                      <a:pt x="55" y="0"/>
                    </a:lnTo>
                    <a:lnTo>
                      <a:pt x="48" y="2"/>
                    </a:lnTo>
                    <a:lnTo>
                      <a:pt x="45" y="10"/>
                    </a:lnTo>
                    <a:lnTo>
                      <a:pt x="45" y="17"/>
                    </a:lnTo>
                    <a:lnTo>
                      <a:pt x="44" y="27"/>
                    </a:lnTo>
                    <a:lnTo>
                      <a:pt x="43" y="42"/>
                    </a:lnTo>
                    <a:lnTo>
                      <a:pt x="37" y="59"/>
                    </a:lnTo>
                    <a:lnTo>
                      <a:pt x="27" y="86"/>
                    </a:lnTo>
                    <a:lnTo>
                      <a:pt x="16" y="123"/>
                    </a:lnTo>
                    <a:lnTo>
                      <a:pt x="7" y="163"/>
                    </a:lnTo>
                    <a:lnTo>
                      <a:pt x="3" y="200"/>
                    </a:lnTo>
                    <a:lnTo>
                      <a:pt x="1" y="233"/>
                    </a:lnTo>
                    <a:lnTo>
                      <a:pt x="0" y="265"/>
                    </a:lnTo>
                    <a:lnTo>
                      <a:pt x="3" y="289"/>
                    </a:lnTo>
                    <a:lnTo>
                      <a:pt x="10" y="298"/>
                    </a:lnTo>
                    <a:lnTo>
                      <a:pt x="16" y="294"/>
                    </a:lnTo>
                    <a:lnTo>
                      <a:pt x="25" y="286"/>
                    </a:lnTo>
                    <a:lnTo>
                      <a:pt x="33" y="273"/>
                    </a:lnTo>
                    <a:lnTo>
                      <a:pt x="43" y="257"/>
                    </a:lnTo>
                    <a:lnTo>
                      <a:pt x="52" y="241"/>
                    </a:lnTo>
                    <a:lnTo>
                      <a:pt x="61" y="225"/>
                    </a:lnTo>
                    <a:lnTo>
                      <a:pt x="67" y="212"/>
                    </a:lnTo>
                    <a:lnTo>
                      <a:pt x="73" y="202"/>
                    </a:lnTo>
                    <a:lnTo>
                      <a:pt x="88" y="187"/>
                    </a:lnTo>
                    <a:lnTo>
                      <a:pt x="107" y="168"/>
                    </a:lnTo>
                    <a:lnTo>
                      <a:pt x="127" y="148"/>
                    </a:lnTo>
                    <a:lnTo>
                      <a:pt x="146" y="128"/>
                    </a:lnTo>
                    <a:lnTo>
                      <a:pt x="164" y="108"/>
                    </a:lnTo>
                    <a:lnTo>
                      <a:pt x="178" y="90"/>
                    </a:lnTo>
                    <a:lnTo>
                      <a:pt x="186" y="75"/>
                    </a:lnTo>
                    <a:lnTo>
                      <a:pt x="187" y="6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6" name="Google Shape;696;p18"/>
              <p:cNvSpPr/>
              <p:nvPr/>
            </p:nvSpPr>
            <p:spPr>
              <a:xfrm>
                <a:off x="1685" y="5066"/>
                <a:ext cx="11" cy="11"/>
              </a:xfrm>
              <a:custGeom>
                <a:rect b="b" l="l" r="r" t="t"/>
                <a:pathLst>
                  <a:path extrusionOk="0" h="32" w="33">
                    <a:moveTo>
                      <a:pt x="0" y="20"/>
                    </a:moveTo>
                    <a:lnTo>
                      <a:pt x="2" y="26"/>
                    </a:lnTo>
                    <a:lnTo>
                      <a:pt x="7" y="30"/>
                    </a:lnTo>
                    <a:lnTo>
                      <a:pt x="14" y="32"/>
                    </a:lnTo>
                    <a:lnTo>
                      <a:pt x="20" y="32"/>
                    </a:lnTo>
                    <a:lnTo>
                      <a:pt x="27" y="29"/>
                    </a:lnTo>
                    <a:lnTo>
                      <a:pt x="31" y="25"/>
                    </a:lnTo>
                    <a:lnTo>
                      <a:pt x="33" y="19"/>
                    </a:lnTo>
                    <a:lnTo>
                      <a:pt x="33" y="12"/>
                    </a:lnTo>
                    <a:lnTo>
                      <a:pt x="30" y="5"/>
                    </a:lnTo>
                    <a:lnTo>
                      <a:pt x="26" y="1"/>
                    </a:lnTo>
                    <a:lnTo>
                      <a:pt x="19" y="0"/>
                    </a:lnTo>
                    <a:lnTo>
                      <a:pt x="12" y="0"/>
                    </a:lnTo>
                    <a:lnTo>
                      <a:pt x="5" y="3"/>
                    </a:lnTo>
                    <a:lnTo>
                      <a:pt x="1" y="8"/>
                    </a:lnTo>
                    <a:lnTo>
                      <a:pt x="0" y="13"/>
                    </a:lnTo>
                    <a:lnTo>
                      <a:pt x="0" y="20"/>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7" name="Google Shape;697;p18"/>
              <p:cNvSpPr/>
              <p:nvPr/>
            </p:nvSpPr>
            <p:spPr>
              <a:xfrm>
                <a:off x="1638" y="5043"/>
                <a:ext cx="55" cy="107"/>
              </a:xfrm>
              <a:custGeom>
                <a:rect b="b" l="l" r="r" t="t"/>
                <a:pathLst>
                  <a:path extrusionOk="0" h="321" w="166">
                    <a:moveTo>
                      <a:pt x="141" y="14"/>
                    </a:moveTo>
                    <a:lnTo>
                      <a:pt x="130" y="10"/>
                    </a:lnTo>
                    <a:lnTo>
                      <a:pt x="117" y="8"/>
                    </a:lnTo>
                    <a:lnTo>
                      <a:pt x="103" y="4"/>
                    </a:lnTo>
                    <a:lnTo>
                      <a:pt x="89" y="2"/>
                    </a:lnTo>
                    <a:lnTo>
                      <a:pt x="75" y="0"/>
                    </a:lnTo>
                    <a:lnTo>
                      <a:pt x="61" y="0"/>
                    </a:lnTo>
                    <a:lnTo>
                      <a:pt x="49" y="0"/>
                    </a:lnTo>
                    <a:lnTo>
                      <a:pt x="39" y="0"/>
                    </a:lnTo>
                    <a:lnTo>
                      <a:pt x="24" y="77"/>
                    </a:lnTo>
                    <a:lnTo>
                      <a:pt x="26" y="77"/>
                    </a:lnTo>
                    <a:lnTo>
                      <a:pt x="30" y="78"/>
                    </a:lnTo>
                    <a:lnTo>
                      <a:pt x="35" y="78"/>
                    </a:lnTo>
                    <a:lnTo>
                      <a:pt x="39" y="79"/>
                    </a:lnTo>
                    <a:lnTo>
                      <a:pt x="26" y="111"/>
                    </a:lnTo>
                    <a:lnTo>
                      <a:pt x="13" y="156"/>
                    </a:lnTo>
                    <a:lnTo>
                      <a:pt x="5" y="204"/>
                    </a:lnTo>
                    <a:lnTo>
                      <a:pt x="0" y="238"/>
                    </a:lnTo>
                    <a:lnTo>
                      <a:pt x="0" y="265"/>
                    </a:lnTo>
                    <a:lnTo>
                      <a:pt x="2" y="291"/>
                    </a:lnTo>
                    <a:lnTo>
                      <a:pt x="9" y="313"/>
                    </a:lnTo>
                    <a:lnTo>
                      <a:pt x="20" y="321"/>
                    </a:lnTo>
                    <a:lnTo>
                      <a:pt x="27" y="317"/>
                    </a:lnTo>
                    <a:lnTo>
                      <a:pt x="37" y="307"/>
                    </a:lnTo>
                    <a:lnTo>
                      <a:pt x="48" y="293"/>
                    </a:lnTo>
                    <a:lnTo>
                      <a:pt x="59" y="277"/>
                    </a:lnTo>
                    <a:lnTo>
                      <a:pt x="68" y="260"/>
                    </a:lnTo>
                    <a:lnTo>
                      <a:pt x="78" y="244"/>
                    </a:lnTo>
                    <a:lnTo>
                      <a:pt x="86" y="230"/>
                    </a:lnTo>
                    <a:lnTo>
                      <a:pt x="90" y="222"/>
                    </a:lnTo>
                    <a:lnTo>
                      <a:pt x="96" y="216"/>
                    </a:lnTo>
                    <a:lnTo>
                      <a:pt x="104" y="205"/>
                    </a:lnTo>
                    <a:lnTo>
                      <a:pt x="114" y="195"/>
                    </a:lnTo>
                    <a:lnTo>
                      <a:pt x="126" y="184"/>
                    </a:lnTo>
                    <a:lnTo>
                      <a:pt x="137" y="172"/>
                    </a:lnTo>
                    <a:lnTo>
                      <a:pt x="150" y="161"/>
                    </a:lnTo>
                    <a:lnTo>
                      <a:pt x="159" y="152"/>
                    </a:lnTo>
                    <a:lnTo>
                      <a:pt x="166" y="146"/>
                    </a:lnTo>
                    <a:lnTo>
                      <a:pt x="147" y="112"/>
                    </a:lnTo>
                    <a:lnTo>
                      <a:pt x="140" y="73"/>
                    </a:lnTo>
                    <a:lnTo>
                      <a:pt x="139" y="35"/>
                    </a:lnTo>
                    <a:lnTo>
                      <a:pt x="141"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8" name="Google Shape;698;p18"/>
              <p:cNvSpPr/>
              <p:nvPr/>
            </p:nvSpPr>
            <p:spPr>
              <a:xfrm>
                <a:off x="1671" y="4702"/>
                <a:ext cx="238" cy="397"/>
              </a:xfrm>
              <a:custGeom>
                <a:rect b="b" l="l" r="r" t="t"/>
                <a:pathLst>
                  <a:path extrusionOk="0" h="1190" w="715">
                    <a:moveTo>
                      <a:pt x="0" y="1024"/>
                    </a:moveTo>
                    <a:lnTo>
                      <a:pt x="2" y="1035"/>
                    </a:lnTo>
                    <a:lnTo>
                      <a:pt x="9" y="1053"/>
                    </a:lnTo>
                    <a:lnTo>
                      <a:pt x="18" y="1078"/>
                    </a:lnTo>
                    <a:lnTo>
                      <a:pt x="27" y="1106"/>
                    </a:lnTo>
                    <a:lnTo>
                      <a:pt x="40" y="1135"/>
                    </a:lnTo>
                    <a:lnTo>
                      <a:pt x="53" y="1161"/>
                    </a:lnTo>
                    <a:lnTo>
                      <a:pt x="69" y="1179"/>
                    </a:lnTo>
                    <a:lnTo>
                      <a:pt x="84" y="1190"/>
                    </a:lnTo>
                    <a:lnTo>
                      <a:pt x="104" y="1167"/>
                    </a:lnTo>
                    <a:lnTo>
                      <a:pt x="128" y="1141"/>
                    </a:lnTo>
                    <a:lnTo>
                      <a:pt x="155" y="1110"/>
                    </a:lnTo>
                    <a:lnTo>
                      <a:pt x="187" y="1077"/>
                    </a:lnTo>
                    <a:lnTo>
                      <a:pt x="219" y="1041"/>
                    </a:lnTo>
                    <a:lnTo>
                      <a:pt x="253" y="1004"/>
                    </a:lnTo>
                    <a:lnTo>
                      <a:pt x="288" y="967"/>
                    </a:lnTo>
                    <a:lnTo>
                      <a:pt x="322" y="930"/>
                    </a:lnTo>
                    <a:lnTo>
                      <a:pt x="355" y="894"/>
                    </a:lnTo>
                    <a:lnTo>
                      <a:pt x="387" y="861"/>
                    </a:lnTo>
                    <a:lnTo>
                      <a:pt x="417" y="829"/>
                    </a:lnTo>
                    <a:lnTo>
                      <a:pt x="445" y="801"/>
                    </a:lnTo>
                    <a:lnTo>
                      <a:pt x="467" y="777"/>
                    </a:lnTo>
                    <a:lnTo>
                      <a:pt x="486" y="757"/>
                    </a:lnTo>
                    <a:lnTo>
                      <a:pt x="500" y="744"/>
                    </a:lnTo>
                    <a:lnTo>
                      <a:pt x="508" y="738"/>
                    </a:lnTo>
                    <a:lnTo>
                      <a:pt x="516" y="730"/>
                    </a:lnTo>
                    <a:lnTo>
                      <a:pt x="524" y="722"/>
                    </a:lnTo>
                    <a:lnTo>
                      <a:pt x="531" y="712"/>
                    </a:lnTo>
                    <a:lnTo>
                      <a:pt x="537" y="703"/>
                    </a:lnTo>
                    <a:lnTo>
                      <a:pt x="542" y="694"/>
                    </a:lnTo>
                    <a:lnTo>
                      <a:pt x="546" y="686"/>
                    </a:lnTo>
                    <a:lnTo>
                      <a:pt x="551" y="678"/>
                    </a:lnTo>
                    <a:lnTo>
                      <a:pt x="553" y="670"/>
                    </a:lnTo>
                    <a:lnTo>
                      <a:pt x="562" y="650"/>
                    </a:lnTo>
                    <a:lnTo>
                      <a:pt x="580" y="610"/>
                    </a:lnTo>
                    <a:lnTo>
                      <a:pt x="604" y="553"/>
                    </a:lnTo>
                    <a:lnTo>
                      <a:pt x="632" y="484"/>
                    </a:lnTo>
                    <a:lnTo>
                      <a:pt x="661" y="410"/>
                    </a:lnTo>
                    <a:lnTo>
                      <a:pt x="686" y="334"/>
                    </a:lnTo>
                    <a:lnTo>
                      <a:pt x="705" y="263"/>
                    </a:lnTo>
                    <a:lnTo>
                      <a:pt x="715" y="199"/>
                    </a:lnTo>
                    <a:lnTo>
                      <a:pt x="715" y="148"/>
                    </a:lnTo>
                    <a:lnTo>
                      <a:pt x="706" y="105"/>
                    </a:lnTo>
                    <a:lnTo>
                      <a:pt x="692" y="72"/>
                    </a:lnTo>
                    <a:lnTo>
                      <a:pt x="675" y="45"/>
                    </a:lnTo>
                    <a:lnTo>
                      <a:pt x="653" y="26"/>
                    </a:lnTo>
                    <a:lnTo>
                      <a:pt x="628" y="14"/>
                    </a:lnTo>
                    <a:lnTo>
                      <a:pt x="603" y="6"/>
                    </a:lnTo>
                    <a:lnTo>
                      <a:pt x="580" y="2"/>
                    </a:lnTo>
                    <a:lnTo>
                      <a:pt x="556" y="0"/>
                    </a:lnTo>
                    <a:lnTo>
                      <a:pt x="531" y="4"/>
                    </a:lnTo>
                    <a:lnTo>
                      <a:pt x="508" y="11"/>
                    </a:lnTo>
                    <a:lnTo>
                      <a:pt x="486" y="24"/>
                    </a:lnTo>
                    <a:lnTo>
                      <a:pt x="467" y="44"/>
                    </a:lnTo>
                    <a:lnTo>
                      <a:pt x="451" y="73"/>
                    </a:lnTo>
                    <a:lnTo>
                      <a:pt x="439" y="110"/>
                    </a:lnTo>
                    <a:lnTo>
                      <a:pt x="432" y="159"/>
                    </a:lnTo>
                    <a:lnTo>
                      <a:pt x="427" y="216"/>
                    </a:lnTo>
                    <a:lnTo>
                      <a:pt x="420" y="280"/>
                    </a:lnTo>
                    <a:lnTo>
                      <a:pt x="411" y="345"/>
                    </a:lnTo>
                    <a:lnTo>
                      <a:pt x="403" y="407"/>
                    </a:lnTo>
                    <a:lnTo>
                      <a:pt x="395" y="466"/>
                    </a:lnTo>
                    <a:lnTo>
                      <a:pt x="389" y="512"/>
                    </a:lnTo>
                    <a:lnTo>
                      <a:pt x="385" y="547"/>
                    </a:lnTo>
                    <a:lnTo>
                      <a:pt x="384" y="564"/>
                    </a:lnTo>
                    <a:lnTo>
                      <a:pt x="387" y="580"/>
                    </a:lnTo>
                    <a:lnTo>
                      <a:pt x="385" y="596"/>
                    </a:lnTo>
                    <a:lnTo>
                      <a:pt x="383" y="609"/>
                    </a:lnTo>
                    <a:lnTo>
                      <a:pt x="374" y="612"/>
                    </a:lnTo>
                    <a:lnTo>
                      <a:pt x="366" y="610"/>
                    </a:lnTo>
                    <a:lnTo>
                      <a:pt x="361" y="613"/>
                    </a:lnTo>
                    <a:lnTo>
                      <a:pt x="359" y="617"/>
                    </a:lnTo>
                    <a:lnTo>
                      <a:pt x="359" y="622"/>
                    </a:lnTo>
                    <a:lnTo>
                      <a:pt x="356" y="624"/>
                    </a:lnTo>
                    <a:lnTo>
                      <a:pt x="351" y="620"/>
                    </a:lnTo>
                    <a:lnTo>
                      <a:pt x="344" y="614"/>
                    </a:lnTo>
                    <a:lnTo>
                      <a:pt x="337" y="616"/>
                    </a:lnTo>
                    <a:lnTo>
                      <a:pt x="332" y="621"/>
                    </a:lnTo>
                    <a:lnTo>
                      <a:pt x="319" y="630"/>
                    </a:lnTo>
                    <a:lnTo>
                      <a:pt x="305" y="643"/>
                    </a:lnTo>
                    <a:lnTo>
                      <a:pt x="288" y="659"/>
                    </a:lnTo>
                    <a:lnTo>
                      <a:pt x="270" y="677"/>
                    </a:lnTo>
                    <a:lnTo>
                      <a:pt x="252" y="693"/>
                    </a:lnTo>
                    <a:lnTo>
                      <a:pt x="235" y="710"/>
                    </a:lnTo>
                    <a:lnTo>
                      <a:pt x="223" y="723"/>
                    </a:lnTo>
                    <a:lnTo>
                      <a:pt x="216" y="731"/>
                    </a:lnTo>
                    <a:lnTo>
                      <a:pt x="206" y="744"/>
                    </a:lnTo>
                    <a:lnTo>
                      <a:pt x="195" y="760"/>
                    </a:lnTo>
                    <a:lnTo>
                      <a:pt x="181" y="780"/>
                    </a:lnTo>
                    <a:lnTo>
                      <a:pt x="166" y="801"/>
                    </a:lnTo>
                    <a:lnTo>
                      <a:pt x="150" y="824"/>
                    </a:lnTo>
                    <a:lnTo>
                      <a:pt x="133" y="849"/>
                    </a:lnTo>
                    <a:lnTo>
                      <a:pt x="115" y="874"/>
                    </a:lnTo>
                    <a:lnTo>
                      <a:pt x="97" y="899"/>
                    </a:lnTo>
                    <a:lnTo>
                      <a:pt x="80" y="923"/>
                    </a:lnTo>
                    <a:lnTo>
                      <a:pt x="63" y="947"/>
                    </a:lnTo>
                    <a:lnTo>
                      <a:pt x="48" y="968"/>
                    </a:lnTo>
                    <a:lnTo>
                      <a:pt x="33" y="987"/>
                    </a:lnTo>
                    <a:lnTo>
                      <a:pt x="19" y="1003"/>
                    </a:lnTo>
                    <a:lnTo>
                      <a:pt x="8" y="1016"/>
                    </a:lnTo>
                    <a:lnTo>
                      <a:pt x="0" y="1024"/>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699" name="Google Shape;699;p18"/>
              <p:cNvSpPr/>
              <p:nvPr/>
            </p:nvSpPr>
            <p:spPr>
              <a:xfrm>
                <a:off x="1780" y="4433"/>
                <a:ext cx="133" cy="339"/>
              </a:xfrm>
              <a:custGeom>
                <a:rect b="b" l="l" r="r" t="t"/>
                <a:pathLst>
                  <a:path extrusionOk="0" h="1016" w="400">
                    <a:moveTo>
                      <a:pt x="65" y="887"/>
                    </a:moveTo>
                    <a:lnTo>
                      <a:pt x="65" y="852"/>
                    </a:lnTo>
                    <a:lnTo>
                      <a:pt x="67" y="817"/>
                    </a:lnTo>
                    <a:lnTo>
                      <a:pt x="72" y="781"/>
                    </a:lnTo>
                    <a:lnTo>
                      <a:pt x="79" y="746"/>
                    </a:lnTo>
                    <a:lnTo>
                      <a:pt x="86" y="713"/>
                    </a:lnTo>
                    <a:lnTo>
                      <a:pt x="93" y="685"/>
                    </a:lnTo>
                    <a:lnTo>
                      <a:pt x="98" y="663"/>
                    </a:lnTo>
                    <a:lnTo>
                      <a:pt x="101" y="647"/>
                    </a:lnTo>
                    <a:lnTo>
                      <a:pt x="104" y="623"/>
                    </a:lnTo>
                    <a:lnTo>
                      <a:pt x="104" y="602"/>
                    </a:lnTo>
                    <a:lnTo>
                      <a:pt x="101" y="583"/>
                    </a:lnTo>
                    <a:lnTo>
                      <a:pt x="100" y="571"/>
                    </a:lnTo>
                    <a:lnTo>
                      <a:pt x="96" y="551"/>
                    </a:lnTo>
                    <a:lnTo>
                      <a:pt x="86" y="517"/>
                    </a:lnTo>
                    <a:lnTo>
                      <a:pt x="75" y="482"/>
                    </a:lnTo>
                    <a:lnTo>
                      <a:pt x="67" y="459"/>
                    </a:lnTo>
                    <a:lnTo>
                      <a:pt x="62" y="448"/>
                    </a:lnTo>
                    <a:lnTo>
                      <a:pt x="56" y="433"/>
                    </a:lnTo>
                    <a:lnTo>
                      <a:pt x="45" y="414"/>
                    </a:lnTo>
                    <a:lnTo>
                      <a:pt x="34" y="390"/>
                    </a:lnTo>
                    <a:lnTo>
                      <a:pt x="23" y="363"/>
                    </a:lnTo>
                    <a:lnTo>
                      <a:pt x="13" y="334"/>
                    </a:lnTo>
                    <a:lnTo>
                      <a:pt x="5" y="302"/>
                    </a:lnTo>
                    <a:lnTo>
                      <a:pt x="0" y="269"/>
                    </a:lnTo>
                    <a:lnTo>
                      <a:pt x="2" y="221"/>
                    </a:lnTo>
                    <a:lnTo>
                      <a:pt x="13" y="175"/>
                    </a:lnTo>
                    <a:lnTo>
                      <a:pt x="28" y="130"/>
                    </a:lnTo>
                    <a:lnTo>
                      <a:pt x="50" y="89"/>
                    </a:lnTo>
                    <a:lnTo>
                      <a:pt x="73" y="54"/>
                    </a:lnTo>
                    <a:lnTo>
                      <a:pt x="98" y="26"/>
                    </a:lnTo>
                    <a:lnTo>
                      <a:pt x="124" y="8"/>
                    </a:lnTo>
                    <a:lnTo>
                      <a:pt x="148" y="0"/>
                    </a:lnTo>
                    <a:lnTo>
                      <a:pt x="160" y="1"/>
                    </a:lnTo>
                    <a:lnTo>
                      <a:pt x="173" y="6"/>
                    </a:lnTo>
                    <a:lnTo>
                      <a:pt x="184" y="16"/>
                    </a:lnTo>
                    <a:lnTo>
                      <a:pt x="193" y="28"/>
                    </a:lnTo>
                    <a:lnTo>
                      <a:pt x="203" y="40"/>
                    </a:lnTo>
                    <a:lnTo>
                      <a:pt x="210" y="53"/>
                    </a:lnTo>
                    <a:lnTo>
                      <a:pt x="217" y="66"/>
                    </a:lnTo>
                    <a:lnTo>
                      <a:pt x="222" y="77"/>
                    </a:lnTo>
                    <a:lnTo>
                      <a:pt x="228" y="87"/>
                    </a:lnTo>
                    <a:lnTo>
                      <a:pt x="235" y="99"/>
                    </a:lnTo>
                    <a:lnTo>
                      <a:pt x="244" y="111"/>
                    </a:lnTo>
                    <a:lnTo>
                      <a:pt x="254" y="123"/>
                    </a:lnTo>
                    <a:lnTo>
                      <a:pt x="264" y="136"/>
                    </a:lnTo>
                    <a:lnTo>
                      <a:pt x="275" y="148"/>
                    </a:lnTo>
                    <a:lnTo>
                      <a:pt x="284" y="160"/>
                    </a:lnTo>
                    <a:lnTo>
                      <a:pt x="294" y="171"/>
                    </a:lnTo>
                    <a:lnTo>
                      <a:pt x="303" y="183"/>
                    </a:lnTo>
                    <a:lnTo>
                      <a:pt x="313" y="196"/>
                    </a:lnTo>
                    <a:lnTo>
                      <a:pt x="321" y="211"/>
                    </a:lnTo>
                    <a:lnTo>
                      <a:pt x="330" y="228"/>
                    </a:lnTo>
                    <a:lnTo>
                      <a:pt x="338" y="244"/>
                    </a:lnTo>
                    <a:lnTo>
                      <a:pt x="346" y="260"/>
                    </a:lnTo>
                    <a:lnTo>
                      <a:pt x="352" y="276"/>
                    </a:lnTo>
                    <a:lnTo>
                      <a:pt x="357" y="289"/>
                    </a:lnTo>
                    <a:lnTo>
                      <a:pt x="363" y="315"/>
                    </a:lnTo>
                    <a:lnTo>
                      <a:pt x="364" y="343"/>
                    </a:lnTo>
                    <a:lnTo>
                      <a:pt x="361" y="367"/>
                    </a:lnTo>
                    <a:lnTo>
                      <a:pt x="357" y="383"/>
                    </a:lnTo>
                    <a:lnTo>
                      <a:pt x="357" y="396"/>
                    </a:lnTo>
                    <a:lnTo>
                      <a:pt x="360" y="415"/>
                    </a:lnTo>
                    <a:lnTo>
                      <a:pt x="365" y="435"/>
                    </a:lnTo>
                    <a:lnTo>
                      <a:pt x="371" y="452"/>
                    </a:lnTo>
                    <a:lnTo>
                      <a:pt x="374" y="472"/>
                    </a:lnTo>
                    <a:lnTo>
                      <a:pt x="372" y="497"/>
                    </a:lnTo>
                    <a:lnTo>
                      <a:pt x="370" y="522"/>
                    </a:lnTo>
                    <a:lnTo>
                      <a:pt x="368" y="542"/>
                    </a:lnTo>
                    <a:lnTo>
                      <a:pt x="370" y="566"/>
                    </a:lnTo>
                    <a:lnTo>
                      <a:pt x="376" y="599"/>
                    </a:lnTo>
                    <a:lnTo>
                      <a:pt x="386" y="634"/>
                    </a:lnTo>
                    <a:lnTo>
                      <a:pt x="393" y="665"/>
                    </a:lnTo>
                    <a:lnTo>
                      <a:pt x="397" y="692"/>
                    </a:lnTo>
                    <a:lnTo>
                      <a:pt x="399" y="719"/>
                    </a:lnTo>
                    <a:lnTo>
                      <a:pt x="399" y="742"/>
                    </a:lnTo>
                    <a:lnTo>
                      <a:pt x="397" y="762"/>
                    </a:lnTo>
                    <a:lnTo>
                      <a:pt x="397" y="777"/>
                    </a:lnTo>
                    <a:lnTo>
                      <a:pt x="399" y="797"/>
                    </a:lnTo>
                    <a:lnTo>
                      <a:pt x="400" y="821"/>
                    </a:lnTo>
                    <a:lnTo>
                      <a:pt x="400" y="850"/>
                    </a:lnTo>
                    <a:lnTo>
                      <a:pt x="397" y="879"/>
                    </a:lnTo>
                    <a:lnTo>
                      <a:pt x="390" y="911"/>
                    </a:lnTo>
                    <a:lnTo>
                      <a:pt x="376" y="941"/>
                    </a:lnTo>
                    <a:lnTo>
                      <a:pt x="357" y="969"/>
                    </a:lnTo>
                    <a:lnTo>
                      <a:pt x="345" y="980"/>
                    </a:lnTo>
                    <a:lnTo>
                      <a:pt x="330" y="990"/>
                    </a:lnTo>
                    <a:lnTo>
                      <a:pt x="312" y="1000"/>
                    </a:lnTo>
                    <a:lnTo>
                      <a:pt x="291" y="1008"/>
                    </a:lnTo>
                    <a:lnTo>
                      <a:pt x="268" y="1013"/>
                    </a:lnTo>
                    <a:lnTo>
                      <a:pt x="243" y="1016"/>
                    </a:lnTo>
                    <a:lnTo>
                      <a:pt x="214" y="1014"/>
                    </a:lnTo>
                    <a:lnTo>
                      <a:pt x="185" y="1008"/>
                    </a:lnTo>
                    <a:lnTo>
                      <a:pt x="164" y="1000"/>
                    </a:lnTo>
                    <a:lnTo>
                      <a:pt x="142" y="988"/>
                    </a:lnTo>
                    <a:lnTo>
                      <a:pt x="123" y="973"/>
                    </a:lnTo>
                    <a:lnTo>
                      <a:pt x="105" y="956"/>
                    </a:lnTo>
                    <a:lnTo>
                      <a:pt x="90" y="939"/>
                    </a:lnTo>
                    <a:lnTo>
                      <a:pt x="78" y="920"/>
                    </a:lnTo>
                    <a:lnTo>
                      <a:pt x="69" y="903"/>
                    </a:lnTo>
                    <a:lnTo>
                      <a:pt x="65" y="887"/>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0" name="Google Shape;700;p18"/>
              <p:cNvSpPr/>
              <p:nvPr/>
            </p:nvSpPr>
            <p:spPr>
              <a:xfrm>
                <a:off x="1824" y="4440"/>
                <a:ext cx="11" cy="11"/>
              </a:xfrm>
              <a:custGeom>
                <a:rect b="b" l="l" r="r" t="t"/>
                <a:pathLst>
                  <a:path extrusionOk="0" h="33" w="34">
                    <a:moveTo>
                      <a:pt x="18" y="33"/>
                    </a:moveTo>
                    <a:lnTo>
                      <a:pt x="24" y="32"/>
                    </a:lnTo>
                    <a:lnTo>
                      <a:pt x="30" y="28"/>
                    </a:lnTo>
                    <a:lnTo>
                      <a:pt x="33" y="22"/>
                    </a:lnTo>
                    <a:lnTo>
                      <a:pt x="34" y="16"/>
                    </a:lnTo>
                    <a:lnTo>
                      <a:pt x="33" y="9"/>
                    </a:lnTo>
                    <a:lnTo>
                      <a:pt x="29" y="4"/>
                    </a:lnTo>
                    <a:lnTo>
                      <a:pt x="23" y="1"/>
                    </a:lnTo>
                    <a:lnTo>
                      <a:pt x="16" y="0"/>
                    </a:lnTo>
                    <a:lnTo>
                      <a:pt x="9" y="1"/>
                    </a:lnTo>
                    <a:lnTo>
                      <a:pt x="4" y="5"/>
                    </a:lnTo>
                    <a:lnTo>
                      <a:pt x="0" y="10"/>
                    </a:lnTo>
                    <a:lnTo>
                      <a:pt x="0" y="17"/>
                    </a:lnTo>
                    <a:lnTo>
                      <a:pt x="1" y="24"/>
                    </a:lnTo>
                    <a:lnTo>
                      <a:pt x="5" y="29"/>
                    </a:lnTo>
                    <a:lnTo>
                      <a:pt x="11" y="33"/>
                    </a:lnTo>
                    <a:lnTo>
                      <a:pt x="18" y="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1" name="Google Shape;701;p18"/>
              <p:cNvSpPr/>
              <p:nvPr/>
            </p:nvSpPr>
            <p:spPr>
              <a:xfrm>
                <a:off x="1825" y="4482"/>
                <a:ext cx="11" cy="11"/>
              </a:xfrm>
              <a:custGeom>
                <a:rect b="b" l="l" r="r" t="t"/>
                <a:pathLst>
                  <a:path extrusionOk="0" h="33" w="35">
                    <a:moveTo>
                      <a:pt x="18" y="33"/>
                    </a:moveTo>
                    <a:lnTo>
                      <a:pt x="25" y="32"/>
                    </a:lnTo>
                    <a:lnTo>
                      <a:pt x="31" y="28"/>
                    </a:lnTo>
                    <a:lnTo>
                      <a:pt x="34" y="23"/>
                    </a:lnTo>
                    <a:lnTo>
                      <a:pt x="35" y="16"/>
                    </a:lnTo>
                    <a:lnTo>
                      <a:pt x="34" y="9"/>
                    </a:lnTo>
                    <a:lnTo>
                      <a:pt x="29" y="4"/>
                    </a:lnTo>
                    <a:lnTo>
                      <a:pt x="24" y="0"/>
                    </a:lnTo>
                    <a:lnTo>
                      <a:pt x="17" y="0"/>
                    </a:lnTo>
                    <a:lnTo>
                      <a:pt x="10" y="1"/>
                    </a:lnTo>
                    <a:lnTo>
                      <a:pt x="5" y="5"/>
                    </a:lnTo>
                    <a:lnTo>
                      <a:pt x="0" y="11"/>
                    </a:lnTo>
                    <a:lnTo>
                      <a:pt x="0" y="17"/>
                    </a:lnTo>
                    <a:lnTo>
                      <a:pt x="2" y="24"/>
                    </a:lnTo>
                    <a:lnTo>
                      <a:pt x="6" y="29"/>
                    </a:lnTo>
                    <a:lnTo>
                      <a:pt x="11" y="32"/>
                    </a:lnTo>
                    <a:lnTo>
                      <a:pt x="18" y="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2" name="Google Shape;702;p18"/>
              <p:cNvSpPr/>
              <p:nvPr/>
            </p:nvSpPr>
            <p:spPr>
              <a:xfrm>
                <a:off x="1860" y="4730"/>
                <a:ext cx="11" cy="11"/>
              </a:xfrm>
              <a:custGeom>
                <a:rect b="b" l="l" r="r" t="t"/>
                <a:pathLst>
                  <a:path extrusionOk="0" h="33" w="35">
                    <a:moveTo>
                      <a:pt x="18" y="33"/>
                    </a:moveTo>
                    <a:lnTo>
                      <a:pt x="25" y="30"/>
                    </a:lnTo>
                    <a:lnTo>
                      <a:pt x="30" y="26"/>
                    </a:lnTo>
                    <a:lnTo>
                      <a:pt x="33" y="21"/>
                    </a:lnTo>
                    <a:lnTo>
                      <a:pt x="35" y="14"/>
                    </a:lnTo>
                    <a:lnTo>
                      <a:pt x="32" y="8"/>
                    </a:lnTo>
                    <a:lnTo>
                      <a:pt x="28" y="2"/>
                    </a:lnTo>
                    <a:lnTo>
                      <a:pt x="22" y="0"/>
                    </a:lnTo>
                    <a:lnTo>
                      <a:pt x="15" y="0"/>
                    </a:lnTo>
                    <a:lnTo>
                      <a:pt x="8" y="1"/>
                    </a:lnTo>
                    <a:lnTo>
                      <a:pt x="4" y="5"/>
                    </a:lnTo>
                    <a:lnTo>
                      <a:pt x="0" y="10"/>
                    </a:lnTo>
                    <a:lnTo>
                      <a:pt x="0" y="17"/>
                    </a:lnTo>
                    <a:lnTo>
                      <a:pt x="2" y="23"/>
                    </a:lnTo>
                    <a:lnTo>
                      <a:pt x="6" y="29"/>
                    </a:lnTo>
                    <a:lnTo>
                      <a:pt x="11" y="31"/>
                    </a:lnTo>
                    <a:lnTo>
                      <a:pt x="18" y="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3" name="Google Shape;703;p18"/>
              <p:cNvSpPr/>
              <p:nvPr/>
            </p:nvSpPr>
            <p:spPr>
              <a:xfrm>
                <a:off x="1797" y="4634"/>
                <a:ext cx="127" cy="149"/>
              </a:xfrm>
              <a:custGeom>
                <a:rect b="b" l="l" r="r" t="t"/>
                <a:pathLst>
                  <a:path extrusionOk="0" h="447" w="380">
                    <a:moveTo>
                      <a:pt x="38" y="2"/>
                    </a:moveTo>
                    <a:lnTo>
                      <a:pt x="37" y="20"/>
                    </a:lnTo>
                    <a:lnTo>
                      <a:pt x="34" y="46"/>
                    </a:lnTo>
                    <a:lnTo>
                      <a:pt x="29" y="79"/>
                    </a:lnTo>
                    <a:lnTo>
                      <a:pt x="22" y="117"/>
                    </a:lnTo>
                    <a:lnTo>
                      <a:pt x="14" y="155"/>
                    </a:lnTo>
                    <a:lnTo>
                      <a:pt x="8" y="189"/>
                    </a:lnTo>
                    <a:lnTo>
                      <a:pt x="3" y="219"/>
                    </a:lnTo>
                    <a:lnTo>
                      <a:pt x="0" y="237"/>
                    </a:lnTo>
                    <a:lnTo>
                      <a:pt x="1" y="274"/>
                    </a:lnTo>
                    <a:lnTo>
                      <a:pt x="8" y="310"/>
                    </a:lnTo>
                    <a:lnTo>
                      <a:pt x="23" y="346"/>
                    </a:lnTo>
                    <a:lnTo>
                      <a:pt x="44" y="378"/>
                    </a:lnTo>
                    <a:lnTo>
                      <a:pt x="73" y="406"/>
                    </a:lnTo>
                    <a:lnTo>
                      <a:pt x="110" y="428"/>
                    </a:lnTo>
                    <a:lnTo>
                      <a:pt x="154" y="441"/>
                    </a:lnTo>
                    <a:lnTo>
                      <a:pt x="206" y="447"/>
                    </a:lnTo>
                    <a:lnTo>
                      <a:pt x="235" y="445"/>
                    </a:lnTo>
                    <a:lnTo>
                      <a:pt x="264" y="444"/>
                    </a:lnTo>
                    <a:lnTo>
                      <a:pt x="292" y="441"/>
                    </a:lnTo>
                    <a:lnTo>
                      <a:pt x="318" y="436"/>
                    </a:lnTo>
                    <a:lnTo>
                      <a:pt x="340" y="431"/>
                    </a:lnTo>
                    <a:lnTo>
                      <a:pt x="357" y="425"/>
                    </a:lnTo>
                    <a:lnTo>
                      <a:pt x="369" y="418"/>
                    </a:lnTo>
                    <a:lnTo>
                      <a:pt x="373" y="410"/>
                    </a:lnTo>
                    <a:lnTo>
                      <a:pt x="376" y="383"/>
                    </a:lnTo>
                    <a:lnTo>
                      <a:pt x="379" y="345"/>
                    </a:lnTo>
                    <a:lnTo>
                      <a:pt x="380" y="306"/>
                    </a:lnTo>
                    <a:lnTo>
                      <a:pt x="376" y="278"/>
                    </a:lnTo>
                    <a:lnTo>
                      <a:pt x="369" y="253"/>
                    </a:lnTo>
                    <a:lnTo>
                      <a:pt x="365" y="221"/>
                    </a:lnTo>
                    <a:lnTo>
                      <a:pt x="361" y="188"/>
                    </a:lnTo>
                    <a:lnTo>
                      <a:pt x="359" y="160"/>
                    </a:lnTo>
                    <a:lnTo>
                      <a:pt x="357" y="134"/>
                    </a:lnTo>
                    <a:lnTo>
                      <a:pt x="354" y="102"/>
                    </a:lnTo>
                    <a:lnTo>
                      <a:pt x="350" y="74"/>
                    </a:lnTo>
                    <a:lnTo>
                      <a:pt x="347" y="56"/>
                    </a:lnTo>
                    <a:lnTo>
                      <a:pt x="343" y="42"/>
                    </a:lnTo>
                    <a:lnTo>
                      <a:pt x="339" y="28"/>
                    </a:lnTo>
                    <a:lnTo>
                      <a:pt x="336" y="13"/>
                    </a:lnTo>
                    <a:lnTo>
                      <a:pt x="335" y="0"/>
                    </a:lnTo>
                    <a:lnTo>
                      <a:pt x="321" y="6"/>
                    </a:lnTo>
                    <a:lnTo>
                      <a:pt x="307" y="13"/>
                    </a:lnTo>
                    <a:lnTo>
                      <a:pt x="293" y="18"/>
                    </a:lnTo>
                    <a:lnTo>
                      <a:pt x="279" y="24"/>
                    </a:lnTo>
                    <a:lnTo>
                      <a:pt x="264" y="28"/>
                    </a:lnTo>
                    <a:lnTo>
                      <a:pt x="249" y="30"/>
                    </a:lnTo>
                    <a:lnTo>
                      <a:pt x="233" y="33"/>
                    </a:lnTo>
                    <a:lnTo>
                      <a:pt x="216" y="33"/>
                    </a:lnTo>
                    <a:lnTo>
                      <a:pt x="198" y="33"/>
                    </a:lnTo>
                    <a:lnTo>
                      <a:pt x="180" y="33"/>
                    </a:lnTo>
                    <a:lnTo>
                      <a:pt x="160" y="30"/>
                    </a:lnTo>
                    <a:lnTo>
                      <a:pt x="139" y="28"/>
                    </a:lnTo>
                    <a:lnTo>
                      <a:pt x="116" y="22"/>
                    </a:lnTo>
                    <a:lnTo>
                      <a:pt x="92" y="17"/>
                    </a:lnTo>
                    <a:lnTo>
                      <a:pt x="66" y="10"/>
                    </a:lnTo>
                    <a:lnTo>
                      <a:pt x="38" y="2"/>
                    </a:lnTo>
                    <a:close/>
                  </a:path>
                </a:pathLst>
              </a:custGeom>
              <a:solidFill>
                <a:srgbClr val="004C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4" name="Google Shape;704;p18"/>
              <p:cNvSpPr/>
              <p:nvPr/>
            </p:nvSpPr>
            <p:spPr>
              <a:xfrm>
                <a:off x="1778" y="4422"/>
                <a:ext cx="133" cy="223"/>
              </a:xfrm>
              <a:custGeom>
                <a:rect b="b" l="l" r="r" t="t"/>
                <a:pathLst>
                  <a:path extrusionOk="0" h="667" w="398">
                    <a:moveTo>
                      <a:pt x="96" y="636"/>
                    </a:moveTo>
                    <a:lnTo>
                      <a:pt x="124" y="644"/>
                    </a:lnTo>
                    <a:lnTo>
                      <a:pt x="150" y="651"/>
                    </a:lnTo>
                    <a:lnTo>
                      <a:pt x="174" y="656"/>
                    </a:lnTo>
                    <a:lnTo>
                      <a:pt x="197" y="662"/>
                    </a:lnTo>
                    <a:lnTo>
                      <a:pt x="218" y="664"/>
                    </a:lnTo>
                    <a:lnTo>
                      <a:pt x="238" y="667"/>
                    </a:lnTo>
                    <a:lnTo>
                      <a:pt x="256" y="667"/>
                    </a:lnTo>
                    <a:lnTo>
                      <a:pt x="274" y="667"/>
                    </a:lnTo>
                    <a:lnTo>
                      <a:pt x="291" y="667"/>
                    </a:lnTo>
                    <a:lnTo>
                      <a:pt x="307" y="664"/>
                    </a:lnTo>
                    <a:lnTo>
                      <a:pt x="322" y="662"/>
                    </a:lnTo>
                    <a:lnTo>
                      <a:pt x="337" y="658"/>
                    </a:lnTo>
                    <a:lnTo>
                      <a:pt x="351" y="652"/>
                    </a:lnTo>
                    <a:lnTo>
                      <a:pt x="365" y="647"/>
                    </a:lnTo>
                    <a:lnTo>
                      <a:pt x="379" y="640"/>
                    </a:lnTo>
                    <a:lnTo>
                      <a:pt x="393" y="634"/>
                    </a:lnTo>
                    <a:lnTo>
                      <a:pt x="395" y="630"/>
                    </a:lnTo>
                    <a:lnTo>
                      <a:pt x="398" y="621"/>
                    </a:lnTo>
                    <a:lnTo>
                      <a:pt x="398" y="611"/>
                    </a:lnTo>
                    <a:lnTo>
                      <a:pt x="398" y="602"/>
                    </a:lnTo>
                    <a:lnTo>
                      <a:pt x="397" y="578"/>
                    </a:lnTo>
                    <a:lnTo>
                      <a:pt x="391" y="536"/>
                    </a:lnTo>
                    <a:lnTo>
                      <a:pt x="384" y="488"/>
                    </a:lnTo>
                    <a:lnTo>
                      <a:pt x="377" y="453"/>
                    </a:lnTo>
                    <a:lnTo>
                      <a:pt x="373" y="430"/>
                    </a:lnTo>
                    <a:lnTo>
                      <a:pt x="373" y="407"/>
                    </a:lnTo>
                    <a:lnTo>
                      <a:pt x="375" y="383"/>
                    </a:lnTo>
                    <a:lnTo>
                      <a:pt x="375" y="358"/>
                    </a:lnTo>
                    <a:lnTo>
                      <a:pt x="372" y="338"/>
                    </a:lnTo>
                    <a:lnTo>
                      <a:pt x="364" y="313"/>
                    </a:lnTo>
                    <a:lnTo>
                      <a:pt x="353" y="282"/>
                    </a:lnTo>
                    <a:lnTo>
                      <a:pt x="337" y="249"/>
                    </a:lnTo>
                    <a:lnTo>
                      <a:pt x="318" y="215"/>
                    </a:lnTo>
                    <a:lnTo>
                      <a:pt x="296" y="183"/>
                    </a:lnTo>
                    <a:lnTo>
                      <a:pt x="271" y="152"/>
                    </a:lnTo>
                    <a:lnTo>
                      <a:pt x="245" y="127"/>
                    </a:lnTo>
                    <a:lnTo>
                      <a:pt x="240" y="122"/>
                    </a:lnTo>
                    <a:lnTo>
                      <a:pt x="234" y="114"/>
                    </a:lnTo>
                    <a:lnTo>
                      <a:pt x="229" y="107"/>
                    </a:lnTo>
                    <a:lnTo>
                      <a:pt x="227" y="98"/>
                    </a:lnTo>
                    <a:lnTo>
                      <a:pt x="229" y="89"/>
                    </a:lnTo>
                    <a:lnTo>
                      <a:pt x="230" y="78"/>
                    </a:lnTo>
                    <a:lnTo>
                      <a:pt x="231" y="70"/>
                    </a:lnTo>
                    <a:lnTo>
                      <a:pt x="233" y="68"/>
                    </a:lnTo>
                    <a:lnTo>
                      <a:pt x="216" y="54"/>
                    </a:lnTo>
                    <a:lnTo>
                      <a:pt x="200" y="42"/>
                    </a:lnTo>
                    <a:lnTo>
                      <a:pt x="182" y="30"/>
                    </a:lnTo>
                    <a:lnTo>
                      <a:pt x="164" y="21"/>
                    </a:lnTo>
                    <a:lnTo>
                      <a:pt x="147" y="12"/>
                    </a:lnTo>
                    <a:lnTo>
                      <a:pt x="131" y="5"/>
                    </a:lnTo>
                    <a:lnTo>
                      <a:pt x="114" y="1"/>
                    </a:lnTo>
                    <a:lnTo>
                      <a:pt x="99" y="0"/>
                    </a:lnTo>
                    <a:lnTo>
                      <a:pt x="94" y="9"/>
                    </a:lnTo>
                    <a:lnTo>
                      <a:pt x="87" y="29"/>
                    </a:lnTo>
                    <a:lnTo>
                      <a:pt x="80" y="50"/>
                    </a:lnTo>
                    <a:lnTo>
                      <a:pt x="76" y="65"/>
                    </a:lnTo>
                    <a:lnTo>
                      <a:pt x="72" y="73"/>
                    </a:lnTo>
                    <a:lnTo>
                      <a:pt x="62" y="89"/>
                    </a:lnTo>
                    <a:lnTo>
                      <a:pt x="50" y="111"/>
                    </a:lnTo>
                    <a:lnTo>
                      <a:pt x="36" y="141"/>
                    </a:lnTo>
                    <a:lnTo>
                      <a:pt x="23" y="174"/>
                    </a:lnTo>
                    <a:lnTo>
                      <a:pt x="11" y="208"/>
                    </a:lnTo>
                    <a:lnTo>
                      <a:pt x="3" y="245"/>
                    </a:lnTo>
                    <a:lnTo>
                      <a:pt x="0" y="281"/>
                    </a:lnTo>
                    <a:lnTo>
                      <a:pt x="3" y="318"/>
                    </a:lnTo>
                    <a:lnTo>
                      <a:pt x="8" y="358"/>
                    </a:lnTo>
                    <a:lnTo>
                      <a:pt x="18" y="399"/>
                    </a:lnTo>
                    <a:lnTo>
                      <a:pt x="28" y="442"/>
                    </a:lnTo>
                    <a:lnTo>
                      <a:pt x="37" y="483"/>
                    </a:lnTo>
                    <a:lnTo>
                      <a:pt x="47" y="524"/>
                    </a:lnTo>
                    <a:lnTo>
                      <a:pt x="52" y="562"/>
                    </a:lnTo>
                    <a:lnTo>
                      <a:pt x="55" y="597"/>
                    </a:lnTo>
                    <a:lnTo>
                      <a:pt x="56" y="603"/>
                    </a:lnTo>
                    <a:lnTo>
                      <a:pt x="59" y="609"/>
                    </a:lnTo>
                    <a:lnTo>
                      <a:pt x="65" y="613"/>
                    </a:lnTo>
                    <a:lnTo>
                      <a:pt x="72" y="615"/>
                    </a:lnTo>
                    <a:lnTo>
                      <a:pt x="78" y="619"/>
                    </a:lnTo>
                    <a:lnTo>
                      <a:pt x="85" y="623"/>
                    </a:lnTo>
                    <a:lnTo>
                      <a:pt x="91" y="629"/>
                    </a:lnTo>
                    <a:lnTo>
                      <a:pt x="96" y="636"/>
                    </a:lnTo>
                    <a:close/>
                  </a:path>
                </a:pathLst>
              </a:custGeom>
              <a:solidFill>
                <a:srgbClr val="BCDB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5" name="Google Shape;705;p18"/>
              <p:cNvSpPr/>
              <p:nvPr/>
            </p:nvSpPr>
            <p:spPr>
              <a:xfrm>
                <a:off x="1854" y="4448"/>
                <a:ext cx="76" cy="198"/>
              </a:xfrm>
              <a:custGeom>
                <a:rect b="b" l="l" r="r" t="t"/>
                <a:pathLst>
                  <a:path extrusionOk="0" h="596" w="229">
                    <a:moveTo>
                      <a:pt x="171" y="526"/>
                    </a:moveTo>
                    <a:lnTo>
                      <a:pt x="170" y="502"/>
                    </a:lnTo>
                    <a:lnTo>
                      <a:pt x="164" y="460"/>
                    </a:lnTo>
                    <a:lnTo>
                      <a:pt x="157" y="412"/>
                    </a:lnTo>
                    <a:lnTo>
                      <a:pt x="150" y="377"/>
                    </a:lnTo>
                    <a:lnTo>
                      <a:pt x="146" y="354"/>
                    </a:lnTo>
                    <a:lnTo>
                      <a:pt x="146" y="331"/>
                    </a:lnTo>
                    <a:lnTo>
                      <a:pt x="148" y="307"/>
                    </a:lnTo>
                    <a:lnTo>
                      <a:pt x="148" y="282"/>
                    </a:lnTo>
                    <a:lnTo>
                      <a:pt x="145" y="262"/>
                    </a:lnTo>
                    <a:lnTo>
                      <a:pt x="137" y="237"/>
                    </a:lnTo>
                    <a:lnTo>
                      <a:pt x="126" y="206"/>
                    </a:lnTo>
                    <a:lnTo>
                      <a:pt x="110" y="173"/>
                    </a:lnTo>
                    <a:lnTo>
                      <a:pt x="91" y="139"/>
                    </a:lnTo>
                    <a:lnTo>
                      <a:pt x="69" y="107"/>
                    </a:lnTo>
                    <a:lnTo>
                      <a:pt x="44" y="76"/>
                    </a:lnTo>
                    <a:lnTo>
                      <a:pt x="18" y="51"/>
                    </a:lnTo>
                    <a:lnTo>
                      <a:pt x="13" y="46"/>
                    </a:lnTo>
                    <a:lnTo>
                      <a:pt x="7" y="38"/>
                    </a:lnTo>
                    <a:lnTo>
                      <a:pt x="2" y="31"/>
                    </a:lnTo>
                    <a:lnTo>
                      <a:pt x="0" y="22"/>
                    </a:lnTo>
                    <a:lnTo>
                      <a:pt x="0" y="17"/>
                    </a:lnTo>
                    <a:lnTo>
                      <a:pt x="2" y="10"/>
                    </a:lnTo>
                    <a:lnTo>
                      <a:pt x="2" y="5"/>
                    </a:lnTo>
                    <a:lnTo>
                      <a:pt x="3" y="0"/>
                    </a:lnTo>
                    <a:lnTo>
                      <a:pt x="15" y="10"/>
                    </a:lnTo>
                    <a:lnTo>
                      <a:pt x="28" y="21"/>
                    </a:lnTo>
                    <a:lnTo>
                      <a:pt x="36" y="31"/>
                    </a:lnTo>
                    <a:lnTo>
                      <a:pt x="39" y="41"/>
                    </a:lnTo>
                    <a:lnTo>
                      <a:pt x="39" y="50"/>
                    </a:lnTo>
                    <a:lnTo>
                      <a:pt x="39" y="57"/>
                    </a:lnTo>
                    <a:lnTo>
                      <a:pt x="39" y="62"/>
                    </a:lnTo>
                    <a:lnTo>
                      <a:pt x="42" y="66"/>
                    </a:lnTo>
                    <a:lnTo>
                      <a:pt x="46" y="70"/>
                    </a:lnTo>
                    <a:lnTo>
                      <a:pt x="53" y="75"/>
                    </a:lnTo>
                    <a:lnTo>
                      <a:pt x="62" y="83"/>
                    </a:lnTo>
                    <a:lnTo>
                      <a:pt x="75" y="94"/>
                    </a:lnTo>
                    <a:lnTo>
                      <a:pt x="87" y="107"/>
                    </a:lnTo>
                    <a:lnTo>
                      <a:pt x="98" y="120"/>
                    </a:lnTo>
                    <a:lnTo>
                      <a:pt x="110" y="136"/>
                    </a:lnTo>
                    <a:lnTo>
                      <a:pt x="120" y="152"/>
                    </a:lnTo>
                    <a:lnTo>
                      <a:pt x="139" y="193"/>
                    </a:lnTo>
                    <a:lnTo>
                      <a:pt x="159" y="244"/>
                    </a:lnTo>
                    <a:lnTo>
                      <a:pt x="177" y="298"/>
                    </a:lnTo>
                    <a:lnTo>
                      <a:pt x="193" y="355"/>
                    </a:lnTo>
                    <a:lnTo>
                      <a:pt x="208" y="411"/>
                    </a:lnTo>
                    <a:lnTo>
                      <a:pt x="219" y="462"/>
                    </a:lnTo>
                    <a:lnTo>
                      <a:pt x="226" y="505"/>
                    </a:lnTo>
                    <a:lnTo>
                      <a:pt x="229" y="535"/>
                    </a:lnTo>
                    <a:lnTo>
                      <a:pt x="210" y="596"/>
                    </a:lnTo>
                    <a:lnTo>
                      <a:pt x="171" y="526"/>
                    </a:lnTo>
                    <a:close/>
                  </a:path>
                </a:pathLst>
              </a:custGeom>
              <a:solidFill>
                <a:srgbClr val="B2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6" name="Google Shape;706;p18"/>
              <p:cNvSpPr/>
              <p:nvPr/>
            </p:nvSpPr>
            <p:spPr>
              <a:xfrm>
                <a:off x="1811" y="4636"/>
                <a:ext cx="8" cy="12"/>
              </a:xfrm>
              <a:custGeom>
                <a:rect b="b" l="l" r="r" t="t"/>
                <a:pathLst>
                  <a:path extrusionOk="0" h="36" w="24">
                    <a:moveTo>
                      <a:pt x="24" y="36"/>
                    </a:moveTo>
                    <a:lnTo>
                      <a:pt x="17" y="34"/>
                    </a:lnTo>
                    <a:lnTo>
                      <a:pt x="10" y="32"/>
                    </a:lnTo>
                    <a:lnTo>
                      <a:pt x="4" y="30"/>
                    </a:lnTo>
                    <a:lnTo>
                      <a:pt x="0" y="27"/>
                    </a:lnTo>
                    <a:lnTo>
                      <a:pt x="0" y="24"/>
                    </a:lnTo>
                    <a:lnTo>
                      <a:pt x="0" y="18"/>
                    </a:lnTo>
                    <a:lnTo>
                      <a:pt x="0" y="8"/>
                    </a:lnTo>
                    <a:lnTo>
                      <a:pt x="0" y="0"/>
                    </a:lnTo>
                    <a:lnTo>
                      <a:pt x="3" y="2"/>
                    </a:lnTo>
                    <a:lnTo>
                      <a:pt x="10" y="3"/>
                    </a:lnTo>
                    <a:lnTo>
                      <a:pt x="18" y="6"/>
                    </a:lnTo>
                    <a:lnTo>
                      <a:pt x="24" y="7"/>
                    </a:lnTo>
                    <a:lnTo>
                      <a:pt x="24" y="3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7" name="Google Shape;707;p18"/>
              <p:cNvSpPr/>
              <p:nvPr/>
            </p:nvSpPr>
            <p:spPr>
              <a:xfrm>
                <a:off x="1823" y="4640"/>
                <a:ext cx="41" cy="14"/>
              </a:xfrm>
              <a:custGeom>
                <a:rect b="b" l="l" r="r" t="t"/>
                <a:pathLst>
                  <a:path extrusionOk="0" h="44" w="122">
                    <a:moveTo>
                      <a:pt x="0" y="28"/>
                    </a:moveTo>
                    <a:lnTo>
                      <a:pt x="13" y="32"/>
                    </a:lnTo>
                    <a:lnTo>
                      <a:pt x="28" y="35"/>
                    </a:lnTo>
                    <a:lnTo>
                      <a:pt x="42" y="38"/>
                    </a:lnTo>
                    <a:lnTo>
                      <a:pt x="57" y="40"/>
                    </a:lnTo>
                    <a:lnTo>
                      <a:pt x="73" y="41"/>
                    </a:lnTo>
                    <a:lnTo>
                      <a:pt x="90" y="43"/>
                    </a:lnTo>
                    <a:lnTo>
                      <a:pt x="105" y="44"/>
                    </a:lnTo>
                    <a:lnTo>
                      <a:pt x="122" y="44"/>
                    </a:lnTo>
                    <a:lnTo>
                      <a:pt x="122" y="19"/>
                    </a:lnTo>
                    <a:lnTo>
                      <a:pt x="106" y="19"/>
                    </a:lnTo>
                    <a:lnTo>
                      <a:pt x="88" y="18"/>
                    </a:lnTo>
                    <a:lnTo>
                      <a:pt x="71" y="15"/>
                    </a:lnTo>
                    <a:lnTo>
                      <a:pt x="53" y="12"/>
                    </a:lnTo>
                    <a:lnTo>
                      <a:pt x="35" y="10"/>
                    </a:lnTo>
                    <a:lnTo>
                      <a:pt x="20" y="6"/>
                    </a:lnTo>
                    <a:lnTo>
                      <a:pt x="9" y="3"/>
                    </a:lnTo>
                    <a:lnTo>
                      <a:pt x="0" y="0"/>
                    </a:lnTo>
                    <a:lnTo>
                      <a:pt x="0" y="2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8" name="Google Shape;708;p18"/>
              <p:cNvSpPr/>
              <p:nvPr/>
            </p:nvSpPr>
            <p:spPr>
              <a:xfrm>
                <a:off x="1870" y="4640"/>
                <a:ext cx="28" cy="14"/>
              </a:xfrm>
              <a:custGeom>
                <a:rect b="b" l="l" r="r" t="t"/>
                <a:pathLst>
                  <a:path extrusionOk="0" h="41" w="84">
                    <a:moveTo>
                      <a:pt x="0" y="41"/>
                    </a:moveTo>
                    <a:lnTo>
                      <a:pt x="12" y="41"/>
                    </a:lnTo>
                    <a:lnTo>
                      <a:pt x="23" y="39"/>
                    </a:lnTo>
                    <a:lnTo>
                      <a:pt x="34" y="38"/>
                    </a:lnTo>
                    <a:lnTo>
                      <a:pt x="45" y="37"/>
                    </a:lnTo>
                    <a:lnTo>
                      <a:pt x="55" y="36"/>
                    </a:lnTo>
                    <a:lnTo>
                      <a:pt x="66" y="33"/>
                    </a:lnTo>
                    <a:lnTo>
                      <a:pt x="74" y="29"/>
                    </a:lnTo>
                    <a:lnTo>
                      <a:pt x="84" y="26"/>
                    </a:lnTo>
                    <a:lnTo>
                      <a:pt x="84" y="0"/>
                    </a:lnTo>
                    <a:lnTo>
                      <a:pt x="76" y="2"/>
                    </a:lnTo>
                    <a:lnTo>
                      <a:pt x="66" y="6"/>
                    </a:lnTo>
                    <a:lnTo>
                      <a:pt x="55" y="9"/>
                    </a:lnTo>
                    <a:lnTo>
                      <a:pt x="44" y="12"/>
                    </a:lnTo>
                    <a:lnTo>
                      <a:pt x="31" y="14"/>
                    </a:lnTo>
                    <a:lnTo>
                      <a:pt x="20" y="17"/>
                    </a:lnTo>
                    <a:lnTo>
                      <a:pt x="9" y="18"/>
                    </a:lnTo>
                    <a:lnTo>
                      <a:pt x="0" y="18"/>
                    </a:lnTo>
                    <a:lnTo>
                      <a:pt x="0" y="4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09" name="Google Shape;709;p18"/>
              <p:cNvSpPr/>
              <p:nvPr/>
            </p:nvSpPr>
            <p:spPr>
              <a:xfrm>
                <a:off x="1902" y="4636"/>
                <a:ext cx="6" cy="11"/>
              </a:xfrm>
              <a:custGeom>
                <a:rect b="b" l="l" r="r" t="t"/>
                <a:pathLst>
                  <a:path extrusionOk="0" h="34" w="17">
                    <a:moveTo>
                      <a:pt x="15" y="23"/>
                    </a:moveTo>
                    <a:lnTo>
                      <a:pt x="13" y="26"/>
                    </a:lnTo>
                    <a:lnTo>
                      <a:pt x="8" y="28"/>
                    </a:lnTo>
                    <a:lnTo>
                      <a:pt x="4" y="31"/>
                    </a:lnTo>
                    <a:lnTo>
                      <a:pt x="0" y="34"/>
                    </a:lnTo>
                    <a:lnTo>
                      <a:pt x="0" y="10"/>
                    </a:lnTo>
                    <a:lnTo>
                      <a:pt x="6" y="7"/>
                    </a:lnTo>
                    <a:lnTo>
                      <a:pt x="11" y="4"/>
                    </a:lnTo>
                    <a:lnTo>
                      <a:pt x="14" y="2"/>
                    </a:lnTo>
                    <a:lnTo>
                      <a:pt x="17" y="0"/>
                    </a:lnTo>
                    <a:lnTo>
                      <a:pt x="17" y="7"/>
                    </a:lnTo>
                    <a:lnTo>
                      <a:pt x="17" y="14"/>
                    </a:lnTo>
                    <a:lnTo>
                      <a:pt x="17" y="19"/>
                    </a:lnTo>
                    <a:lnTo>
                      <a:pt x="15" y="2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0" name="Google Shape;710;p18"/>
              <p:cNvSpPr/>
              <p:nvPr/>
            </p:nvSpPr>
            <p:spPr>
              <a:xfrm>
                <a:off x="1958" y="4473"/>
                <a:ext cx="119" cy="288"/>
              </a:xfrm>
              <a:custGeom>
                <a:rect b="b" l="l" r="r" t="t"/>
                <a:pathLst>
                  <a:path extrusionOk="0" h="865" w="358">
                    <a:moveTo>
                      <a:pt x="279" y="0"/>
                    </a:moveTo>
                    <a:lnTo>
                      <a:pt x="296" y="3"/>
                    </a:lnTo>
                    <a:lnTo>
                      <a:pt x="309" y="12"/>
                    </a:lnTo>
                    <a:lnTo>
                      <a:pt x="320" y="24"/>
                    </a:lnTo>
                    <a:lnTo>
                      <a:pt x="329" y="41"/>
                    </a:lnTo>
                    <a:lnTo>
                      <a:pt x="336" y="59"/>
                    </a:lnTo>
                    <a:lnTo>
                      <a:pt x="340" y="78"/>
                    </a:lnTo>
                    <a:lnTo>
                      <a:pt x="344" y="97"/>
                    </a:lnTo>
                    <a:lnTo>
                      <a:pt x="345" y="114"/>
                    </a:lnTo>
                    <a:lnTo>
                      <a:pt x="341" y="163"/>
                    </a:lnTo>
                    <a:lnTo>
                      <a:pt x="327" y="218"/>
                    </a:lnTo>
                    <a:lnTo>
                      <a:pt x="305" y="275"/>
                    </a:lnTo>
                    <a:lnTo>
                      <a:pt x="279" y="330"/>
                    </a:lnTo>
                    <a:lnTo>
                      <a:pt x="254" y="385"/>
                    </a:lnTo>
                    <a:lnTo>
                      <a:pt x="232" y="435"/>
                    </a:lnTo>
                    <a:lnTo>
                      <a:pt x="217" y="478"/>
                    </a:lnTo>
                    <a:lnTo>
                      <a:pt x="212" y="511"/>
                    </a:lnTo>
                    <a:lnTo>
                      <a:pt x="219" y="527"/>
                    </a:lnTo>
                    <a:lnTo>
                      <a:pt x="235" y="542"/>
                    </a:lnTo>
                    <a:lnTo>
                      <a:pt x="257" y="561"/>
                    </a:lnTo>
                    <a:lnTo>
                      <a:pt x="283" y="581"/>
                    </a:lnTo>
                    <a:lnTo>
                      <a:pt x="309" y="603"/>
                    </a:lnTo>
                    <a:lnTo>
                      <a:pt x="333" y="631"/>
                    </a:lnTo>
                    <a:lnTo>
                      <a:pt x="349" y="663"/>
                    </a:lnTo>
                    <a:lnTo>
                      <a:pt x="358" y="702"/>
                    </a:lnTo>
                    <a:lnTo>
                      <a:pt x="358" y="733"/>
                    </a:lnTo>
                    <a:lnTo>
                      <a:pt x="351" y="764"/>
                    </a:lnTo>
                    <a:lnTo>
                      <a:pt x="340" y="792"/>
                    </a:lnTo>
                    <a:lnTo>
                      <a:pt x="325" y="814"/>
                    </a:lnTo>
                    <a:lnTo>
                      <a:pt x="303" y="834"/>
                    </a:lnTo>
                    <a:lnTo>
                      <a:pt x="278" y="850"/>
                    </a:lnTo>
                    <a:lnTo>
                      <a:pt x="247" y="861"/>
                    </a:lnTo>
                    <a:lnTo>
                      <a:pt x="213" y="865"/>
                    </a:lnTo>
                    <a:lnTo>
                      <a:pt x="173" y="859"/>
                    </a:lnTo>
                    <a:lnTo>
                      <a:pt x="136" y="842"/>
                    </a:lnTo>
                    <a:lnTo>
                      <a:pt x="101" y="812"/>
                    </a:lnTo>
                    <a:lnTo>
                      <a:pt x="70" y="773"/>
                    </a:lnTo>
                    <a:lnTo>
                      <a:pt x="44" y="727"/>
                    </a:lnTo>
                    <a:lnTo>
                      <a:pt x="23" y="675"/>
                    </a:lnTo>
                    <a:lnTo>
                      <a:pt x="8" y="621"/>
                    </a:lnTo>
                    <a:lnTo>
                      <a:pt x="1" y="564"/>
                    </a:lnTo>
                    <a:lnTo>
                      <a:pt x="1" y="532"/>
                    </a:lnTo>
                    <a:lnTo>
                      <a:pt x="1" y="485"/>
                    </a:lnTo>
                    <a:lnTo>
                      <a:pt x="0" y="440"/>
                    </a:lnTo>
                    <a:lnTo>
                      <a:pt x="0" y="413"/>
                    </a:lnTo>
                    <a:lnTo>
                      <a:pt x="2" y="378"/>
                    </a:lnTo>
                    <a:lnTo>
                      <a:pt x="11" y="340"/>
                    </a:lnTo>
                    <a:lnTo>
                      <a:pt x="19" y="308"/>
                    </a:lnTo>
                    <a:lnTo>
                      <a:pt x="20" y="289"/>
                    </a:lnTo>
                    <a:lnTo>
                      <a:pt x="17" y="277"/>
                    </a:lnTo>
                    <a:lnTo>
                      <a:pt x="13" y="259"/>
                    </a:lnTo>
                    <a:lnTo>
                      <a:pt x="11" y="234"/>
                    </a:lnTo>
                    <a:lnTo>
                      <a:pt x="8" y="204"/>
                    </a:lnTo>
                    <a:lnTo>
                      <a:pt x="8" y="200"/>
                    </a:lnTo>
                    <a:lnTo>
                      <a:pt x="9" y="196"/>
                    </a:lnTo>
                    <a:lnTo>
                      <a:pt x="11" y="191"/>
                    </a:lnTo>
                    <a:lnTo>
                      <a:pt x="13" y="188"/>
                    </a:lnTo>
                    <a:lnTo>
                      <a:pt x="16" y="186"/>
                    </a:lnTo>
                    <a:lnTo>
                      <a:pt x="22" y="183"/>
                    </a:lnTo>
                    <a:lnTo>
                      <a:pt x="27" y="178"/>
                    </a:lnTo>
                    <a:lnTo>
                      <a:pt x="34" y="173"/>
                    </a:lnTo>
                    <a:lnTo>
                      <a:pt x="42" y="167"/>
                    </a:lnTo>
                    <a:lnTo>
                      <a:pt x="50" y="161"/>
                    </a:lnTo>
                    <a:lnTo>
                      <a:pt x="59" y="154"/>
                    </a:lnTo>
                    <a:lnTo>
                      <a:pt x="66" y="147"/>
                    </a:lnTo>
                    <a:lnTo>
                      <a:pt x="73" y="142"/>
                    </a:lnTo>
                    <a:lnTo>
                      <a:pt x="79" y="137"/>
                    </a:lnTo>
                    <a:lnTo>
                      <a:pt x="88" y="133"/>
                    </a:lnTo>
                    <a:lnTo>
                      <a:pt x="95" y="127"/>
                    </a:lnTo>
                    <a:lnTo>
                      <a:pt x="103" y="122"/>
                    </a:lnTo>
                    <a:lnTo>
                      <a:pt x="110" y="118"/>
                    </a:lnTo>
                    <a:lnTo>
                      <a:pt x="117" y="114"/>
                    </a:lnTo>
                    <a:lnTo>
                      <a:pt x="122" y="110"/>
                    </a:lnTo>
                    <a:lnTo>
                      <a:pt x="128" y="105"/>
                    </a:lnTo>
                    <a:lnTo>
                      <a:pt x="137" y="98"/>
                    </a:lnTo>
                    <a:lnTo>
                      <a:pt x="147" y="90"/>
                    </a:lnTo>
                    <a:lnTo>
                      <a:pt x="158" y="82"/>
                    </a:lnTo>
                    <a:lnTo>
                      <a:pt x="170" y="73"/>
                    </a:lnTo>
                    <a:lnTo>
                      <a:pt x="181" y="65"/>
                    </a:lnTo>
                    <a:lnTo>
                      <a:pt x="191" y="59"/>
                    </a:lnTo>
                    <a:lnTo>
                      <a:pt x="198" y="53"/>
                    </a:lnTo>
                    <a:lnTo>
                      <a:pt x="210" y="45"/>
                    </a:lnTo>
                    <a:lnTo>
                      <a:pt x="221" y="37"/>
                    </a:lnTo>
                    <a:lnTo>
                      <a:pt x="232" y="28"/>
                    </a:lnTo>
                    <a:lnTo>
                      <a:pt x="242" y="20"/>
                    </a:lnTo>
                    <a:lnTo>
                      <a:pt x="250" y="13"/>
                    </a:lnTo>
                    <a:lnTo>
                      <a:pt x="260" y="7"/>
                    </a:lnTo>
                    <a:lnTo>
                      <a:pt x="269" y="3"/>
                    </a:lnTo>
                    <a:lnTo>
                      <a:pt x="279" y="0"/>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1" name="Google Shape;711;p18"/>
              <p:cNvSpPr/>
              <p:nvPr/>
            </p:nvSpPr>
            <p:spPr>
              <a:xfrm>
                <a:off x="2044" y="4493"/>
                <a:ext cx="12" cy="12"/>
              </a:xfrm>
              <a:custGeom>
                <a:rect b="b" l="l" r="r" t="t"/>
                <a:pathLst>
                  <a:path extrusionOk="0" h="34" w="36">
                    <a:moveTo>
                      <a:pt x="19" y="34"/>
                    </a:moveTo>
                    <a:lnTo>
                      <a:pt x="12" y="34"/>
                    </a:lnTo>
                    <a:lnTo>
                      <a:pt x="7" y="30"/>
                    </a:lnTo>
                    <a:lnTo>
                      <a:pt x="3" y="24"/>
                    </a:lnTo>
                    <a:lnTo>
                      <a:pt x="0" y="18"/>
                    </a:lnTo>
                    <a:lnTo>
                      <a:pt x="1" y="11"/>
                    </a:lnTo>
                    <a:lnTo>
                      <a:pt x="4" y="6"/>
                    </a:lnTo>
                    <a:lnTo>
                      <a:pt x="9" y="2"/>
                    </a:lnTo>
                    <a:lnTo>
                      <a:pt x="16" y="0"/>
                    </a:lnTo>
                    <a:lnTo>
                      <a:pt x="23" y="2"/>
                    </a:lnTo>
                    <a:lnTo>
                      <a:pt x="29" y="4"/>
                    </a:lnTo>
                    <a:lnTo>
                      <a:pt x="33" y="10"/>
                    </a:lnTo>
                    <a:lnTo>
                      <a:pt x="36" y="16"/>
                    </a:lnTo>
                    <a:lnTo>
                      <a:pt x="34" y="23"/>
                    </a:lnTo>
                    <a:lnTo>
                      <a:pt x="32" y="28"/>
                    </a:lnTo>
                    <a:lnTo>
                      <a:pt x="26" y="32"/>
                    </a:lnTo>
                    <a:lnTo>
                      <a:pt x="19" y="34"/>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2" name="Google Shape;712;p18"/>
              <p:cNvSpPr/>
              <p:nvPr/>
            </p:nvSpPr>
            <p:spPr>
              <a:xfrm>
                <a:off x="2031" y="4520"/>
                <a:ext cx="11" cy="12"/>
              </a:xfrm>
              <a:custGeom>
                <a:rect b="b" l="l" r="r" t="t"/>
                <a:pathLst>
                  <a:path extrusionOk="0" h="35" w="34">
                    <a:moveTo>
                      <a:pt x="18" y="35"/>
                    </a:moveTo>
                    <a:lnTo>
                      <a:pt x="11" y="33"/>
                    </a:lnTo>
                    <a:lnTo>
                      <a:pt x="5" y="31"/>
                    </a:lnTo>
                    <a:lnTo>
                      <a:pt x="1" y="25"/>
                    </a:lnTo>
                    <a:lnTo>
                      <a:pt x="0" y="19"/>
                    </a:lnTo>
                    <a:lnTo>
                      <a:pt x="1" y="12"/>
                    </a:lnTo>
                    <a:lnTo>
                      <a:pt x="4" y="7"/>
                    </a:lnTo>
                    <a:lnTo>
                      <a:pt x="10" y="3"/>
                    </a:lnTo>
                    <a:lnTo>
                      <a:pt x="16" y="0"/>
                    </a:lnTo>
                    <a:lnTo>
                      <a:pt x="23" y="1"/>
                    </a:lnTo>
                    <a:lnTo>
                      <a:pt x="29" y="4"/>
                    </a:lnTo>
                    <a:lnTo>
                      <a:pt x="33" y="9"/>
                    </a:lnTo>
                    <a:lnTo>
                      <a:pt x="34" y="16"/>
                    </a:lnTo>
                    <a:lnTo>
                      <a:pt x="33" y="23"/>
                    </a:lnTo>
                    <a:lnTo>
                      <a:pt x="30" y="28"/>
                    </a:lnTo>
                    <a:lnTo>
                      <a:pt x="25" y="32"/>
                    </a:lnTo>
                    <a:lnTo>
                      <a:pt x="18" y="35"/>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3" name="Google Shape;713;p18"/>
              <p:cNvSpPr/>
              <p:nvPr/>
            </p:nvSpPr>
            <p:spPr>
              <a:xfrm>
                <a:off x="2024" y="4723"/>
                <a:ext cx="11" cy="11"/>
              </a:xfrm>
              <a:custGeom>
                <a:rect b="b" l="l" r="r" t="t"/>
                <a:pathLst>
                  <a:path extrusionOk="0" h="33" w="34">
                    <a:moveTo>
                      <a:pt x="18" y="33"/>
                    </a:moveTo>
                    <a:lnTo>
                      <a:pt x="11" y="33"/>
                    </a:lnTo>
                    <a:lnTo>
                      <a:pt x="5" y="29"/>
                    </a:lnTo>
                    <a:lnTo>
                      <a:pt x="1" y="24"/>
                    </a:lnTo>
                    <a:lnTo>
                      <a:pt x="0" y="17"/>
                    </a:lnTo>
                    <a:lnTo>
                      <a:pt x="1" y="11"/>
                    </a:lnTo>
                    <a:lnTo>
                      <a:pt x="4" y="5"/>
                    </a:lnTo>
                    <a:lnTo>
                      <a:pt x="9" y="1"/>
                    </a:lnTo>
                    <a:lnTo>
                      <a:pt x="16" y="0"/>
                    </a:lnTo>
                    <a:lnTo>
                      <a:pt x="23" y="1"/>
                    </a:lnTo>
                    <a:lnTo>
                      <a:pt x="29" y="4"/>
                    </a:lnTo>
                    <a:lnTo>
                      <a:pt x="33" y="9"/>
                    </a:lnTo>
                    <a:lnTo>
                      <a:pt x="34" y="16"/>
                    </a:lnTo>
                    <a:lnTo>
                      <a:pt x="33" y="23"/>
                    </a:lnTo>
                    <a:lnTo>
                      <a:pt x="30" y="28"/>
                    </a:lnTo>
                    <a:lnTo>
                      <a:pt x="25" y="32"/>
                    </a:lnTo>
                    <a:lnTo>
                      <a:pt x="18" y="33"/>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4" name="Google Shape;714;p18"/>
              <p:cNvSpPr/>
              <p:nvPr/>
            </p:nvSpPr>
            <p:spPr>
              <a:xfrm>
                <a:off x="1958" y="4498"/>
                <a:ext cx="151" cy="328"/>
              </a:xfrm>
              <a:custGeom>
                <a:rect b="b" l="l" r="r" t="t"/>
                <a:pathLst>
                  <a:path extrusionOk="0" h="985" w="453">
                    <a:moveTo>
                      <a:pt x="275" y="14"/>
                    </a:moveTo>
                    <a:lnTo>
                      <a:pt x="254" y="6"/>
                    </a:lnTo>
                    <a:lnTo>
                      <a:pt x="234" y="5"/>
                    </a:lnTo>
                    <a:lnTo>
                      <a:pt x="213" y="10"/>
                    </a:lnTo>
                    <a:lnTo>
                      <a:pt x="192" y="20"/>
                    </a:lnTo>
                    <a:lnTo>
                      <a:pt x="173" y="33"/>
                    </a:lnTo>
                    <a:lnTo>
                      <a:pt x="155" y="49"/>
                    </a:lnTo>
                    <a:lnTo>
                      <a:pt x="139" y="63"/>
                    </a:lnTo>
                    <a:lnTo>
                      <a:pt x="123" y="78"/>
                    </a:lnTo>
                    <a:lnTo>
                      <a:pt x="122" y="81"/>
                    </a:lnTo>
                    <a:lnTo>
                      <a:pt x="123" y="85"/>
                    </a:lnTo>
                    <a:lnTo>
                      <a:pt x="128" y="89"/>
                    </a:lnTo>
                    <a:lnTo>
                      <a:pt x="133" y="95"/>
                    </a:lnTo>
                    <a:lnTo>
                      <a:pt x="141" y="103"/>
                    </a:lnTo>
                    <a:lnTo>
                      <a:pt x="152" y="114"/>
                    </a:lnTo>
                    <a:lnTo>
                      <a:pt x="165" y="127"/>
                    </a:lnTo>
                    <a:lnTo>
                      <a:pt x="179" y="142"/>
                    </a:lnTo>
                    <a:lnTo>
                      <a:pt x="194" y="159"/>
                    </a:lnTo>
                    <a:lnTo>
                      <a:pt x="205" y="177"/>
                    </a:lnTo>
                    <a:lnTo>
                      <a:pt x="214" y="197"/>
                    </a:lnTo>
                    <a:lnTo>
                      <a:pt x="221" y="216"/>
                    </a:lnTo>
                    <a:lnTo>
                      <a:pt x="228" y="233"/>
                    </a:lnTo>
                    <a:lnTo>
                      <a:pt x="232" y="246"/>
                    </a:lnTo>
                    <a:lnTo>
                      <a:pt x="236" y="256"/>
                    </a:lnTo>
                    <a:lnTo>
                      <a:pt x="239" y="258"/>
                    </a:lnTo>
                    <a:lnTo>
                      <a:pt x="247" y="250"/>
                    </a:lnTo>
                    <a:lnTo>
                      <a:pt x="261" y="228"/>
                    </a:lnTo>
                    <a:lnTo>
                      <a:pt x="279" y="196"/>
                    </a:lnTo>
                    <a:lnTo>
                      <a:pt x="294" y="156"/>
                    </a:lnTo>
                    <a:lnTo>
                      <a:pt x="307" y="115"/>
                    </a:lnTo>
                    <a:lnTo>
                      <a:pt x="309" y="75"/>
                    </a:lnTo>
                    <a:lnTo>
                      <a:pt x="300" y="41"/>
                    </a:lnTo>
                    <a:lnTo>
                      <a:pt x="275" y="14"/>
                    </a:lnTo>
                    <a:lnTo>
                      <a:pt x="275" y="6"/>
                    </a:lnTo>
                    <a:lnTo>
                      <a:pt x="300" y="25"/>
                    </a:lnTo>
                    <a:lnTo>
                      <a:pt x="314" y="50"/>
                    </a:lnTo>
                    <a:lnTo>
                      <a:pt x="319" y="82"/>
                    </a:lnTo>
                    <a:lnTo>
                      <a:pt x="316" y="116"/>
                    </a:lnTo>
                    <a:lnTo>
                      <a:pt x="311" y="152"/>
                    </a:lnTo>
                    <a:lnTo>
                      <a:pt x="301" y="188"/>
                    </a:lnTo>
                    <a:lnTo>
                      <a:pt x="292" y="221"/>
                    </a:lnTo>
                    <a:lnTo>
                      <a:pt x="283" y="249"/>
                    </a:lnTo>
                    <a:lnTo>
                      <a:pt x="269" y="277"/>
                    </a:lnTo>
                    <a:lnTo>
                      <a:pt x="257" y="305"/>
                    </a:lnTo>
                    <a:lnTo>
                      <a:pt x="245" y="331"/>
                    </a:lnTo>
                    <a:lnTo>
                      <a:pt x="234" y="356"/>
                    </a:lnTo>
                    <a:lnTo>
                      <a:pt x="224" y="379"/>
                    </a:lnTo>
                    <a:lnTo>
                      <a:pt x="217" y="400"/>
                    </a:lnTo>
                    <a:lnTo>
                      <a:pt x="213" y="419"/>
                    </a:lnTo>
                    <a:lnTo>
                      <a:pt x="212" y="435"/>
                    </a:lnTo>
                    <a:lnTo>
                      <a:pt x="219" y="451"/>
                    </a:lnTo>
                    <a:lnTo>
                      <a:pt x="235" y="466"/>
                    </a:lnTo>
                    <a:lnTo>
                      <a:pt x="257" y="485"/>
                    </a:lnTo>
                    <a:lnTo>
                      <a:pt x="283" y="505"/>
                    </a:lnTo>
                    <a:lnTo>
                      <a:pt x="309" y="527"/>
                    </a:lnTo>
                    <a:lnTo>
                      <a:pt x="333" y="555"/>
                    </a:lnTo>
                    <a:lnTo>
                      <a:pt x="349" y="587"/>
                    </a:lnTo>
                    <a:lnTo>
                      <a:pt x="358" y="626"/>
                    </a:lnTo>
                    <a:lnTo>
                      <a:pt x="360" y="684"/>
                    </a:lnTo>
                    <a:lnTo>
                      <a:pt x="362" y="733"/>
                    </a:lnTo>
                    <a:lnTo>
                      <a:pt x="366" y="767"/>
                    </a:lnTo>
                    <a:lnTo>
                      <a:pt x="370" y="786"/>
                    </a:lnTo>
                    <a:lnTo>
                      <a:pt x="377" y="797"/>
                    </a:lnTo>
                    <a:lnTo>
                      <a:pt x="388" y="818"/>
                    </a:lnTo>
                    <a:lnTo>
                      <a:pt x="402" y="844"/>
                    </a:lnTo>
                    <a:lnTo>
                      <a:pt x="417" y="874"/>
                    </a:lnTo>
                    <a:lnTo>
                      <a:pt x="432" y="903"/>
                    </a:lnTo>
                    <a:lnTo>
                      <a:pt x="444" y="928"/>
                    </a:lnTo>
                    <a:lnTo>
                      <a:pt x="451" y="948"/>
                    </a:lnTo>
                    <a:lnTo>
                      <a:pt x="453" y="956"/>
                    </a:lnTo>
                    <a:lnTo>
                      <a:pt x="443" y="961"/>
                    </a:lnTo>
                    <a:lnTo>
                      <a:pt x="428" y="966"/>
                    </a:lnTo>
                    <a:lnTo>
                      <a:pt x="407" y="970"/>
                    </a:lnTo>
                    <a:lnTo>
                      <a:pt x="381" y="974"/>
                    </a:lnTo>
                    <a:lnTo>
                      <a:pt x="352" y="978"/>
                    </a:lnTo>
                    <a:lnTo>
                      <a:pt x="319" y="981"/>
                    </a:lnTo>
                    <a:lnTo>
                      <a:pt x="285" y="984"/>
                    </a:lnTo>
                    <a:lnTo>
                      <a:pt x="250" y="985"/>
                    </a:lnTo>
                    <a:lnTo>
                      <a:pt x="214" y="985"/>
                    </a:lnTo>
                    <a:lnTo>
                      <a:pt x="179" y="985"/>
                    </a:lnTo>
                    <a:lnTo>
                      <a:pt x="146" y="985"/>
                    </a:lnTo>
                    <a:lnTo>
                      <a:pt x="114" y="984"/>
                    </a:lnTo>
                    <a:lnTo>
                      <a:pt x="86" y="981"/>
                    </a:lnTo>
                    <a:lnTo>
                      <a:pt x="61" y="977"/>
                    </a:lnTo>
                    <a:lnTo>
                      <a:pt x="42" y="973"/>
                    </a:lnTo>
                    <a:lnTo>
                      <a:pt x="28" y="968"/>
                    </a:lnTo>
                    <a:lnTo>
                      <a:pt x="33" y="916"/>
                    </a:lnTo>
                    <a:lnTo>
                      <a:pt x="39" y="844"/>
                    </a:lnTo>
                    <a:lnTo>
                      <a:pt x="48" y="773"/>
                    </a:lnTo>
                    <a:lnTo>
                      <a:pt x="49" y="726"/>
                    </a:lnTo>
                    <a:lnTo>
                      <a:pt x="46" y="708"/>
                    </a:lnTo>
                    <a:lnTo>
                      <a:pt x="39" y="681"/>
                    </a:lnTo>
                    <a:lnTo>
                      <a:pt x="31" y="649"/>
                    </a:lnTo>
                    <a:lnTo>
                      <a:pt x="22" y="615"/>
                    </a:lnTo>
                    <a:lnTo>
                      <a:pt x="13" y="579"/>
                    </a:lnTo>
                    <a:lnTo>
                      <a:pt x="6" y="545"/>
                    </a:lnTo>
                    <a:lnTo>
                      <a:pt x="2" y="513"/>
                    </a:lnTo>
                    <a:lnTo>
                      <a:pt x="1" y="488"/>
                    </a:lnTo>
                    <a:lnTo>
                      <a:pt x="1" y="456"/>
                    </a:lnTo>
                    <a:lnTo>
                      <a:pt x="1" y="409"/>
                    </a:lnTo>
                    <a:lnTo>
                      <a:pt x="0" y="364"/>
                    </a:lnTo>
                    <a:lnTo>
                      <a:pt x="0" y="337"/>
                    </a:lnTo>
                    <a:lnTo>
                      <a:pt x="2" y="302"/>
                    </a:lnTo>
                    <a:lnTo>
                      <a:pt x="11" y="264"/>
                    </a:lnTo>
                    <a:lnTo>
                      <a:pt x="19" y="232"/>
                    </a:lnTo>
                    <a:lnTo>
                      <a:pt x="20" y="213"/>
                    </a:lnTo>
                    <a:lnTo>
                      <a:pt x="17" y="201"/>
                    </a:lnTo>
                    <a:lnTo>
                      <a:pt x="13" y="183"/>
                    </a:lnTo>
                    <a:lnTo>
                      <a:pt x="11" y="158"/>
                    </a:lnTo>
                    <a:lnTo>
                      <a:pt x="8" y="128"/>
                    </a:lnTo>
                    <a:lnTo>
                      <a:pt x="8" y="124"/>
                    </a:lnTo>
                    <a:lnTo>
                      <a:pt x="9" y="120"/>
                    </a:lnTo>
                    <a:lnTo>
                      <a:pt x="11" y="115"/>
                    </a:lnTo>
                    <a:lnTo>
                      <a:pt x="13" y="112"/>
                    </a:lnTo>
                    <a:lnTo>
                      <a:pt x="16" y="110"/>
                    </a:lnTo>
                    <a:lnTo>
                      <a:pt x="22" y="107"/>
                    </a:lnTo>
                    <a:lnTo>
                      <a:pt x="27" y="102"/>
                    </a:lnTo>
                    <a:lnTo>
                      <a:pt x="34" y="97"/>
                    </a:lnTo>
                    <a:lnTo>
                      <a:pt x="42" y="91"/>
                    </a:lnTo>
                    <a:lnTo>
                      <a:pt x="50" y="85"/>
                    </a:lnTo>
                    <a:lnTo>
                      <a:pt x="59" y="78"/>
                    </a:lnTo>
                    <a:lnTo>
                      <a:pt x="66" y="71"/>
                    </a:lnTo>
                    <a:lnTo>
                      <a:pt x="88" y="61"/>
                    </a:lnTo>
                    <a:lnTo>
                      <a:pt x="112" y="47"/>
                    </a:lnTo>
                    <a:lnTo>
                      <a:pt x="139" y="34"/>
                    </a:lnTo>
                    <a:lnTo>
                      <a:pt x="166" y="20"/>
                    </a:lnTo>
                    <a:lnTo>
                      <a:pt x="195" y="9"/>
                    </a:lnTo>
                    <a:lnTo>
                      <a:pt x="223" y="1"/>
                    </a:lnTo>
                    <a:lnTo>
                      <a:pt x="249" y="0"/>
                    </a:lnTo>
                    <a:lnTo>
                      <a:pt x="275" y="6"/>
                    </a:lnTo>
                    <a:lnTo>
                      <a:pt x="275" y="14"/>
                    </a:lnTo>
                    <a:close/>
                  </a:path>
                </a:pathLst>
              </a:custGeom>
              <a:solidFill>
                <a:srgbClr val="56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5" name="Google Shape;715;p18"/>
              <p:cNvSpPr/>
              <p:nvPr/>
            </p:nvSpPr>
            <p:spPr>
              <a:xfrm>
                <a:off x="1916" y="4487"/>
                <a:ext cx="144" cy="131"/>
              </a:xfrm>
              <a:custGeom>
                <a:rect b="b" l="l" r="r" t="t"/>
                <a:pathLst>
                  <a:path extrusionOk="0" h="391" w="431">
                    <a:moveTo>
                      <a:pt x="402" y="158"/>
                    </a:moveTo>
                    <a:lnTo>
                      <a:pt x="424" y="129"/>
                    </a:lnTo>
                    <a:lnTo>
                      <a:pt x="431" y="101"/>
                    </a:lnTo>
                    <a:lnTo>
                      <a:pt x="425" y="75"/>
                    </a:lnTo>
                    <a:lnTo>
                      <a:pt x="410" y="56"/>
                    </a:lnTo>
                    <a:lnTo>
                      <a:pt x="388" y="42"/>
                    </a:lnTo>
                    <a:lnTo>
                      <a:pt x="362" y="38"/>
                    </a:lnTo>
                    <a:lnTo>
                      <a:pt x="336" y="44"/>
                    </a:lnTo>
                    <a:lnTo>
                      <a:pt x="309" y="64"/>
                    </a:lnTo>
                    <a:lnTo>
                      <a:pt x="303" y="72"/>
                    </a:lnTo>
                    <a:lnTo>
                      <a:pt x="296" y="82"/>
                    </a:lnTo>
                    <a:lnTo>
                      <a:pt x="287" y="93"/>
                    </a:lnTo>
                    <a:lnTo>
                      <a:pt x="278" y="105"/>
                    </a:lnTo>
                    <a:lnTo>
                      <a:pt x="270" y="117"/>
                    </a:lnTo>
                    <a:lnTo>
                      <a:pt x="260" y="127"/>
                    </a:lnTo>
                    <a:lnTo>
                      <a:pt x="250" y="138"/>
                    </a:lnTo>
                    <a:lnTo>
                      <a:pt x="242" y="144"/>
                    </a:lnTo>
                    <a:lnTo>
                      <a:pt x="231" y="154"/>
                    </a:lnTo>
                    <a:lnTo>
                      <a:pt x="217" y="166"/>
                    </a:lnTo>
                    <a:lnTo>
                      <a:pt x="203" y="179"/>
                    </a:lnTo>
                    <a:lnTo>
                      <a:pt x="190" y="192"/>
                    </a:lnTo>
                    <a:lnTo>
                      <a:pt x="176" y="207"/>
                    </a:lnTo>
                    <a:lnTo>
                      <a:pt x="163" y="220"/>
                    </a:lnTo>
                    <a:lnTo>
                      <a:pt x="152" y="232"/>
                    </a:lnTo>
                    <a:lnTo>
                      <a:pt x="144" y="241"/>
                    </a:lnTo>
                    <a:lnTo>
                      <a:pt x="140" y="245"/>
                    </a:lnTo>
                    <a:lnTo>
                      <a:pt x="136" y="248"/>
                    </a:lnTo>
                    <a:lnTo>
                      <a:pt x="133" y="245"/>
                    </a:lnTo>
                    <a:lnTo>
                      <a:pt x="130" y="240"/>
                    </a:lnTo>
                    <a:lnTo>
                      <a:pt x="126" y="223"/>
                    </a:lnTo>
                    <a:lnTo>
                      <a:pt x="118" y="204"/>
                    </a:lnTo>
                    <a:lnTo>
                      <a:pt x="108" y="184"/>
                    </a:lnTo>
                    <a:lnTo>
                      <a:pt x="97" y="163"/>
                    </a:lnTo>
                    <a:lnTo>
                      <a:pt x="86" y="142"/>
                    </a:lnTo>
                    <a:lnTo>
                      <a:pt x="75" y="121"/>
                    </a:lnTo>
                    <a:lnTo>
                      <a:pt x="64" y="101"/>
                    </a:lnTo>
                    <a:lnTo>
                      <a:pt x="56" y="82"/>
                    </a:lnTo>
                    <a:lnTo>
                      <a:pt x="51" y="65"/>
                    </a:lnTo>
                    <a:lnTo>
                      <a:pt x="45" y="48"/>
                    </a:lnTo>
                    <a:lnTo>
                      <a:pt x="42" y="30"/>
                    </a:lnTo>
                    <a:lnTo>
                      <a:pt x="38" y="16"/>
                    </a:lnTo>
                    <a:lnTo>
                      <a:pt x="37" y="9"/>
                    </a:lnTo>
                    <a:lnTo>
                      <a:pt x="31" y="4"/>
                    </a:lnTo>
                    <a:lnTo>
                      <a:pt x="24" y="1"/>
                    </a:lnTo>
                    <a:lnTo>
                      <a:pt x="17" y="0"/>
                    </a:lnTo>
                    <a:lnTo>
                      <a:pt x="11" y="1"/>
                    </a:lnTo>
                    <a:lnTo>
                      <a:pt x="5" y="4"/>
                    </a:lnTo>
                    <a:lnTo>
                      <a:pt x="1" y="9"/>
                    </a:lnTo>
                    <a:lnTo>
                      <a:pt x="0" y="16"/>
                    </a:lnTo>
                    <a:lnTo>
                      <a:pt x="0" y="48"/>
                    </a:lnTo>
                    <a:lnTo>
                      <a:pt x="4" y="87"/>
                    </a:lnTo>
                    <a:lnTo>
                      <a:pt x="11" y="131"/>
                    </a:lnTo>
                    <a:lnTo>
                      <a:pt x="19" y="178"/>
                    </a:lnTo>
                    <a:lnTo>
                      <a:pt x="30" y="223"/>
                    </a:lnTo>
                    <a:lnTo>
                      <a:pt x="41" y="264"/>
                    </a:lnTo>
                    <a:lnTo>
                      <a:pt x="52" y="300"/>
                    </a:lnTo>
                    <a:lnTo>
                      <a:pt x="63" y="326"/>
                    </a:lnTo>
                    <a:lnTo>
                      <a:pt x="74" y="350"/>
                    </a:lnTo>
                    <a:lnTo>
                      <a:pt x="82" y="371"/>
                    </a:lnTo>
                    <a:lnTo>
                      <a:pt x="92" y="386"/>
                    </a:lnTo>
                    <a:lnTo>
                      <a:pt x="101" y="391"/>
                    </a:lnTo>
                    <a:lnTo>
                      <a:pt x="107" y="391"/>
                    </a:lnTo>
                    <a:lnTo>
                      <a:pt x="111" y="391"/>
                    </a:lnTo>
                    <a:lnTo>
                      <a:pt x="117" y="390"/>
                    </a:lnTo>
                    <a:lnTo>
                      <a:pt x="121" y="387"/>
                    </a:lnTo>
                    <a:lnTo>
                      <a:pt x="126" y="384"/>
                    </a:lnTo>
                    <a:lnTo>
                      <a:pt x="132" y="382"/>
                    </a:lnTo>
                    <a:lnTo>
                      <a:pt x="139" y="378"/>
                    </a:lnTo>
                    <a:lnTo>
                      <a:pt x="146" y="373"/>
                    </a:lnTo>
                    <a:lnTo>
                      <a:pt x="161" y="362"/>
                    </a:lnTo>
                    <a:lnTo>
                      <a:pt x="181" y="346"/>
                    </a:lnTo>
                    <a:lnTo>
                      <a:pt x="209" y="325"/>
                    </a:lnTo>
                    <a:lnTo>
                      <a:pt x="236" y="301"/>
                    </a:lnTo>
                    <a:lnTo>
                      <a:pt x="265" y="278"/>
                    </a:lnTo>
                    <a:lnTo>
                      <a:pt x="292" y="256"/>
                    </a:lnTo>
                    <a:lnTo>
                      <a:pt x="314" y="237"/>
                    </a:lnTo>
                    <a:lnTo>
                      <a:pt x="327" y="225"/>
                    </a:lnTo>
                    <a:lnTo>
                      <a:pt x="337" y="216"/>
                    </a:lnTo>
                    <a:lnTo>
                      <a:pt x="348" y="207"/>
                    </a:lnTo>
                    <a:lnTo>
                      <a:pt x="358" y="197"/>
                    </a:lnTo>
                    <a:lnTo>
                      <a:pt x="369" y="188"/>
                    </a:lnTo>
                    <a:lnTo>
                      <a:pt x="378" y="180"/>
                    </a:lnTo>
                    <a:lnTo>
                      <a:pt x="387" y="171"/>
                    </a:lnTo>
                    <a:lnTo>
                      <a:pt x="395" y="164"/>
                    </a:lnTo>
                    <a:lnTo>
                      <a:pt x="402" y="158"/>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6" name="Google Shape;716;p18"/>
              <p:cNvSpPr/>
              <p:nvPr/>
            </p:nvSpPr>
            <p:spPr>
              <a:xfrm>
                <a:off x="1917" y="4488"/>
                <a:ext cx="11" cy="11"/>
              </a:xfrm>
              <a:custGeom>
                <a:rect b="b" l="l" r="r" t="t"/>
                <a:pathLst>
                  <a:path extrusionOk="0" h="33" w="34">
                    <a:moveTo>
                      <a:pt x="0" y="16"/>
                    </a:moveTo>
                    <a:lnTo>
                      <a:pt x="1" y="10"/>
                    </a:lnTo>
                    <a:lnTo>
                      <a:pt x="5" y="4"/>
                    </a:lnTo>
                    <a:lnTo>
                      <a:pt x="11" y="0"/>
                    </a:lnTo>
                    <a:lnTo>
                      <a:pt x="18" y="0"/>
                    </a:lnTo>
                    <a:lnTo>
                      <a:pt x="25" y="2"/>
                    </a:lnTo>
                    <a:lnTo>
                      <a:pt x="30" y="6"/>
                    </a:lnTo>
                    <a:lnTo>
                      <a:pt x="34" y="11"/>
                    </a:lnTo>
                    <a:lnTo>
                      <a:pt x="34" y="17"/>
                    </a:lnTo>
                    <a:lnTo>
                      <a:pt x="33" y="24"/>
                    </a:lnTo>
                    <a:lnTo>
                      <a:pt x="29" y="29"/>
                    </a:lnTo>
                    <a:lnTo>
                      <a:pt x="23" y="32"/>
                    </a:lnTo>
                    <a:lnTo>
                      <a:pt x="16" y="33"/>
                    </a:lnTo>
                    <a:lnTo>
                      <a:pt x="10" y="32"/>
                    </a:lnTo>
                    <a:lnTo>
                      <a:pt x="4" y="28"/>
                    </a:lnTo>
                    <a:lnTo>
                      <a:pt x="1" y="23"/>
                    </a:lnTo>
                    <a:lnTo>
                      <a:pt x="0" y="16"/>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7" name="Google Shape;717;p18"/>
              <p:cNvSpPr/>
              <p:nvPr/>
            </p:nvSpPr>
            <p:spPr>
              <a:xfrm>
                <a:off x="2031" y="4520"/>
                <a:ext cx="11" cy="12"/>
              </a:xfrm>
              <a:custGeom>
                <a:rect b="b" l="l" r="r" t="t"/>
                <a:pathLst>
                  <a:path extrusionOk="0" h="35" w="34">
                    <a:moveTo>
                      <a:pt x="0" y="16"/>
                    </a:moveTo>
                    <a:lnTo>
                      <a:pt x="1" y="9"/>
                    </a:lnTo>
                    <a:lnTo>
                      <a:pt x="5" y="4"/>
                    </a:lnTo>
                    <a:lnTo>
                      <a:pt x="11" y="1"/>
                    </a:lnTo>
                    <a:lnTo>
                      <a:pt x="18" y="0"/>
                    </a:lnTo>
                    <a:lnTo>
                      <a:pt x="25" y="3"/>
                    </a:lnTo>
                    <a:lnTo>
                      <a:pt x="30" y="7"/>
                    </a:lnTo>
                    <a:lnTo>
                      <a:pt x="33" y="12"/>
                    </a:lnTo>
                    <a:lnTo>
                      <a:pt x="34" y="19"/>
                    </a:lnTo>
                    <a:lnTo>
                      <a:pt x="33" y="25"/>
                    </a:lnTo>
                    <a:lnTo>
                      <a:pt x="29" y="31"/>
                    </a:lnTo>
                    <a:lnTo>
                      <a:pt x="23" y="33"/>
                    </a:lnTo>
                    <a:lnTo>
                      <a:pt x="16" y="35"/>
                    </a:lnTo>
                    <a:lnTo>
                      <a:pt x="10" y="32"/>
                    </a:lnTo>
                    <a:lnTo>
                      <a:pt x="4" y="28"/>
                    </a:lnTo>
                    <a:lnTo>
                      <a:pt x="1" y="23"/>
                    </a:lnTo>
                    <a:lnTo>
                      <a:pt x="0" y="16"/>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8" name="Google Shape;718;p18"/>
              <p:cNvSpPr/>
              <p:nvPr/>
            </p:nvSpPr>
            <p:spPr>
              <a:xfrm>
                <a:off x="1916" y="4426"/>
                <a:ext cx="37" cy="73"/>
              </a:xfrm>
              <a:custGeom>
                <a:rect b="b" l="l" r="r" t="t"/>
                <a:pathLst>
                  <a:path extrusionOk="0" h="218" w="111">
                    <a:moveTo>
                      <a:pt x="1" y="196"/>
                    </a:moveTo>
                    <a:lnTo>
                      <a:pt x="0" y="202"/>
                    </a:lnTo>
                    <a:lnTo>
                      <a:pt x="2" y="208"/>
                    </a:lnTo>
                    <a:lnTo>
                      <a:pt x="5" y="213"/>
                    </a:lnTo>
                    <a:lnTo>
                      <a:pt x="11" y="217"/>
                    </a:lnTo>
                    <a:lnTo>
                      <a:pt x="17" y="218"/>
                    </a:lnTo>
                    <a:lnTo>
                      <a:pt x="24" y="217"/>
                    </a:lnTo>
                    <a:lnTo>
                      <a:pt x="30" y="213"/>
                    </a:lnTo>
                    <a:lnTo>
                      <a:pt x="34" y="208"/>
                    </a:lnTo>
                    <a:lnTo>
                      <a:pt x="38" y="202"/>
                    </a:lnTo>
                    <a:lnTo>
                      <a:pt x="46" y="192"/>
                    </a:lnTo>
                    <a:lnTo>
                      <a:pt x="57" y="177"/>
                    </a:lnTo>
                    <a:lnTo>
                      <a:pt x="70" y="161"/>
                    </a:lnTo>
                    <a:lnTo>
                      <a:pt x="82" y="145"/>
                    </a:lnTo>
                    <a:lnTo>
                      <a:pt x="93" y="132"/>
                    </a:lnTo>
                    <a:lnTo>
                      <a:pt x="101" y="122"/>
                    </a:lnTo>
                    <a:lnTo>
                      <a:pt x="104" y="115"/>
                    </a:lnTo>
                    <a:lnTo>
                      <a:pt x="106" y="103"/>
                    </a:lnTo>
                    <a:lnTo>
                      <a:pt x="107" y="86"/>
                    </a:lnTo>
                    <a:lnTo>
                      <a:pt x="110" y="69"/>
                    </a:lnTo>
                    <a:lnTo>
                      <a:pt x="111" y="58"/>
                    </a:lnTo>
                    <a:lnTo>
                      <a:pt x="111" y="53"/>
                    </a:lnTo>
                    <a:lnTo>
                      <a:pt x="111" y="47"/>
                    </a:lnTo>
                    <a:lnTo>
                      <a:pt x="110" y="42"/>
                    </a:lnTo>
                    <a:lnTo>
                      <a:pt x="107" y="37"/>
                    </a:lnTo>
                    <a:lnTo>
                      <a:pt x="100" y="27"/>
                    </a:lnTo>
                    <a:lnTo>
                      <a:pt x="92" y="14"/>
                    </a:lnTo>
                    <a:lnTo>
                      <a:pt x="81" y="2"/>
                    </a:lnTo>
                    <a:lnTo>
                      <a:pt x="73" y="0"/>
                    </a:lnTo>
                    <a:lnTo>
                      <a:pt x="68" y="2"/>
                    </a:lnTo>
                    <a:lnTo>
                      <a:pt x="67" y="8"/>
                    </a:lnTo>
                    <a:lnTo>
                      <a:pt x="67" y="14"/>
                    </a:lnTo>
                    <a:lnTo>
                      <a:pt x="68" y="19"/>
                    </a:lnTo>
                    <a:lnTo>
                      <a:pt x="70" y="27"/>
                    </a:lnTo>
                    <a:lnTo>
                      <a:pt x="73" y="37"/>
                    </a:lnTo>
                    <a:lnTo>
                      <a:pt x="74" y="45"/>
                    </a:lnTo>
                    <a:lnTo>
                      <a:pt x="74" y="50"/>
                    </a:lnTo>
                    <a:lnTo>
                      <a:pt x="71" y="58"/>
                    </a:lnTo>
                    <a:lnTo>
                      <a:pt x="67" y="70"/>
                    </a:lnTo>
                    <a:lnTo>
                      <a:pt x="62" y="84"/>
                    </a:lnTo>
                    <a:lnTo>
                      <a:pt x="55" y="95"/>
                    </a:lnTo>
                    <a:lnTo>
                      <a:pt x="46" y="106"/>
                    </a:lnTo>
                    <a:lnTo>
                      <a:pt x="34" y="122"/>
                    </a:lnTo>
                    <a:lnTo>
                      <a:pt x="24" y="138"/>
                    </a:lnTo>
                    <a:lnTo>
                      <a:pt x="17" y="149"/>
                    </a:lnTo>
                    <a:lnTo>
                      <a:pt x="13" y="160"/>
                    </a:lnTo>
                    <a:lnTo>
                      <a:pt x="9" y="175"/>
                    </a:lnTo>
                    <a:lnTo>
                      <a:pt x="4" y="188"/>
                    </a:lnTo>
                    <a:lnTo>
                      <a:pt x="1" y="196"/>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19" name="Google Shape;719;p18"/>
              <p:cNvSpPr/>
              <p:nvPr/>
            </p:nvSpPr>
            <p:spPr>
              <a:xfrm>
                <a:off x="1917" y="4487"/>
                <a:ext cx="11" cy="12"/>
              </a:xfrm>
              <a:custGeom>
                <a:rect b="b" l="l" r="r" t="t"/>
                <a:pathLst>
                  <a:path extrusionOk="0" h="34" w="34">
                    <a:moveTo>
                      <a:pt x="23" y="1"/>
                    </a:moveTo>
                    <a:lnTo>
                      <a:pt x="29" y="5"/>
                    </a:lnTo>
                    <a:lnTo>
                      <a:pt x="33" y="11"/>
                    </a:lnTo>
                    <a:lnTo>
                      <a:pt x="34" y="17"/>
                    </a:lnTo>
                    <a:lnTo>
                      <a:pt x="33" y="24"/>
                    </a:lnTo>
                    <a:lnTo>
                      <a:pt x="29" y="29"/>
                    </a:lnTo>
                    <a:lnTo>
                      <a:pt x="23" y="32"/>
                    </a:lnTo>
                    <a:lnTo>
                      <a:pt x="18" y="34"/>
                    </a:lnTo>
                    <a:lnTo>
                      <a:pt x="11" y="33"/>
                    </a:lnTo>
                    <a:lnTo>
                      <a:pt x="5" y="29"/>
                    </a:lnTo>
                    <a:lnTo>
                      <a:pt x="1" y="24"/>
                    </a:lnTo>
                    <a:lnTo>
                      <a:pt x="0" y="17"/>
                    </a:lnTo>
                    <a:lnTo>
                      <a:pt x="1" y="11"/>
                    </a:lnTo>
                    <a:lnTo>
                      <a:pt x="5" y="5"/>
                    </a:lnTo>
                    <a:lnTo>
                      <a:pt x="11" y="1"/>
                    </a:lnTo>
                    <a:lnTo>
                      <a:pt x="16" y="0"/>
                    </a:lnTo>
                    <a:lnTo>
                      <a:pt x="23" y="1"/>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0" name="Google Shape;720;p18"/>
              <p:cNvSpPr/>
              <p:nvPr/>
            </p:nvSpPr>
            <p:spPr>
              <a:xfrm>
                <a:off x="1912" y="4508"/>
                <a:ext cx="33" cy="20"/>
              </a:xfrm>
              <a:custGeom>
                <a:rect b="b" l="l" r="r" t="t"/>
                <a:pathLst>
                  <a:path extrusionOk="0" h="61" w="98">
                    <a:moveTo>
                      <a:pt x="21" y="61"/>
                    </a:moveTo>
                    <a:lnTo>
                      <a:pt x="19" y="53"/>
                    </a:lnTo>
                    <a:lnTo>
                      <a:pt x="17" y="48"/>
                    </a:lnTo>
                    <a:lnTo>
                      <a:pt x="22" y="41"/>
                    </a:lnTo>
                    <a:lnTo>
                      <a:pt x="33" y="34"/>
                    </a:lnTo>
                    <a:lnTo>
                      <a:pt x="47" y="30"/>
                    </a:lnTo>
                    <a:lnTo>
                      <a:pt x="57" y="29"/>
                    </a:lnTo>
                    <a:lnTo>
                      <a:pt x="69" y="29"/>
                    </a:lnTo>
                    <a:lnTo>
                      <a:pt x="79" y="29"/>
                    </a:lnTo>
                    <a:lnTo>
                      <a:pt x="84" y="32"/>
                    </a:lnTo>
                    <a:lnTo>
                      <a:pt x="84" y="34"/>
                    </a:lnTo>
                    <a:lnTo>
                      <a:pt x="84" y="38"/>
                    </a:lnTo>
                    <a:lnTo>
                      <a:pt x="83" y="41"/>
                    </a:lnTo>
                    <a:lnTo>
                      <a:pt x="80" y="45"/>
                    </a:lnTo>
                    <a:lnTo>
                      <a:pt x="84" y="52"/>
                    </a:lnTo>
                    <a:lnTo>
                      <a:pt x="92" y="44"/>
                    </a:lnTo>
                    <a:lnTo>
                      <a:pt x="97" y="36"/>
                    </a:lnTo>
                    <a:lnTo>
                      <a:pt x="98" y="28"/>
                    </a:lnTo>
                    <a:lnTo>
                      <a:pt x="97" y="20"/>
                    </a:lnTo>
                    <a:lnTo>
                      <a:pt x="95" y="16"/>
                    </a:lnTo>
                    <a:lnTo>
                      <a:pt x="94" y="12"/>
                    </a:lnTo>
                    <a:lnTo>
                      <a:pt x="92" y="9"/>
                    </a:lnTo>
                    <a:lnTo>
                      <a:pt x="91" y="5"/>
                    </a:lnTo>
                    <a:lnTo>
                      <a:pt x="88" y="3"/>
                    </a:lnTo>
                    <a:lnTo>
                      <a:pt x="86" y="0"/>
                    </a:lnTo>
                    <a:lnTo>
                      <a:pt x="81" y="0"/>
                    </a:lnTo>
                    <a:lnTo>
                      <a:pt x="76" y="0"/>
                    </a:lnTo>
                    <a:lnTo>
                      <a:pt x="69" y="0"/>
                    </a:lnTo>
                    <a:lnTo>
                      <a:pt x="61" y="1"/>
                    </a:lnTo>
                    <a:lnTo>
                      <a:pt x="51" y="4"/>
                    </a:lnTo>
                    <a:lnTo>
                      <a:pt x="41" y="5"/>
                    </a:lnTo>
                    <a:lnTo>
                      <a:pt x="32" y="8"/>
                    </a:lnTo>
                    <a:lnTo>
                      <a:pt x="21" y="12"/>
                    </a:lnTo>
                    <a:lnTo>
                      <a:pt x="13" y="17"/>
                    </a:lnTo>
                    <a:lnTo>
                      <a:pt x="7" y="21"/>
                    </a:lnTo>
                    <a:lnTo>
                      <a:pt x="4" y="25"/>
                    </a:lnTo>
                    <a:lnTo>
                      <a:pt x="2" y="29"/>
                    </a:lnTo>
                    <a:lnTo>
                      <a:pt x="0" y="33"/>
                    </a:lnTo>
                    <a:lnTo>
                      <a:pt x="0" y="37"/>
                    </a:lnTo>
                    <a:lnTo>
                      <a:pt x="2" y="41"/>
                    </a:lnTo>
                    <a:lnTo>
                      <a:pt x="3" y="45"/>
                    </a:lnTo>
                    <a:lnTo>
                      <a:pt x="4" y="50"/>
                    </a:lnTo>
                    <a:lnTo>
                      <a:pt x="6" y="54"/>
                    </a:lnTo>
                    <a:lnTo>
                      <a:pt x="8" y="57"/>
                    </a:lnTo>
                    <a:lnTo>
                      <a:pt x="11" y="58"/>
                    </a:lnTo>
                    <a:lnTo>
                      <a:pt x="15" y="60"/>
                    </a:lnTo>
                    <a:lnTo>
                      <a:pt x="21" y="61"/>
                    </a:lnTo>
                    <a:close/>
                  </a:path>
                </a:pathLst>
              </a:custGeom>
              <a:solidFill>
                <a:srgbClr val="D8A5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1" name="Google Shape;721;p18"/>
              <p:cNvSpPr/>
              <p:nvPr/>
            </p:nvSpPr>
            <p:spPr>
              <a:xfrm>
                <a:off x="1911" y="4415"/>
                <a:ext cx="55" cy="57"/>
              </a:xfrm>
              <a:custGeom>
                <a:rect b="b" l="l" r="r" t="t"/>
                <a:pathLst>
                  <a:path extrusionOk="0" h="172" w="165">
                    <a:moveTo>
                      <a:pt x="6" y="162"/>
                    </a:moveTo>
                    <a:lnTo>
                      <a:pt x="14" y="169"/>
                    </a:lnTo>
                    <a:lnTo>
                      <a:pt x="23" y="172"/>
                    </a:lnTo>
                    <a:lnTo>
                      <a:pt x="33" y="170"/>
                    </a:lnTo>
                    <a:lnTo>
                      <a:pt x="41" y="166"/>
                    </a:lnTo>
                    <a:lnTo>
                      <a:pt x="45" y="162"/>
                    </a:lnTo>
                    <a:lnTo>
                      <a:pt x="52" y="158"/>
                    </a:lnTo>
                    <a:lnTo>
                      <a:pt x="58" y="152"/>
                    </a:lnTo>
                    <a:lnTo>
                      <a:pt x="65" y="146"/>
                    </a:lnTo>
                    <a:lnTo>
                      <a:pt x="72" y="140"/>
                    </a:lnTo>
                    <a:lnTo>
                      <a:pt x="79" y="134"/>
                    </a:lnTo>
                    <a:lnTo>
                      <a:pt x="85" y="128"/>
                    </a:lnTo>
                    <a:lnTo>
                      <a:pt x="91" y="124"/>
                    </a:lnTo>
                    <a:lnTo>
                      <a:pt x="96" y="118"/>
                    </a:lnTo>
                    <a:lnTo>
                      <a:pt x="103" y="113"/>
                    </a:lnTo>
                    <a:lnTo>
                      <a:pt x="112" y="107"/>
                    </a:lnTo>
                    <a:lnTo>
                      <a:pt x="120" y="100"/>
                    </a:lnTo>
                    <a:lnTo>
                      <a:pt x="128" y="93"/>
                    </a:lnTo>
                    <a:lnTo>
                      <a:pt x="135" y="88"/>
                    </a:lnTo>
                    <a:lnTo>
                      <a:pt x="141" y="83"/>
                    </a:lnTo>
                    <a:lnTo>
                      <a:pt x="145" y="80"/>
                    </a:lnTo>
                    <a:lnTo>
                      <a:pt x="153" y="76"/>
                    </a:lnTo>
                    <a:lnTo>
                      <a:pt x="161" y="69"/>
                    </a:lnTo>
                    <a:lnTo>
                      <a:pt x="165" y="63"/>
                    </a:lnTo>
                    <a:lnTo>
                      <a:pt x="163" y="53"/>
                    </a:lnTo>
                    <a:lnTo>
                      <a:pt x="156" y="47"/>
                    </a:lnTo>
                    <a:lnTo>
                      <a:pt x="145" y="39"/>
                    </a:lnTo>
                    <a:lnTo>
                      <a:pt x="129" y="30"/>
                    </a:lnTo>
                    <a:lnTo>
                      <a:pt x="114" y="20"/>
                    </a:lnTo>
                    <a:lnTo>
                      <a:pt x="98" y="12"/>
                    </a:lnTo>
                    <a:lnTo>
                      <a:pt x="84" y="6"/>
                    </a:lnTo>
                    <a:lnTo>
                      <a:pt x="72" y="2"/>
                    </a:lnTo>
                    <a:lnTo>
                      <a:pt x="65" y="0"/>
                    </a:lnTo>
                    <a:lnTo>
                      <a:pt x="56" y="3"/>
                    </a:lnTo>
                    <a:lnTo>
                      <a:pt x="48" y="7"/>
                    </a:lnTo>
                    <a:lnTo>
                      <a:pt x="43" y="14"/>
                    </a:lnTo>
                    <a:lnTo>
                      <a:pt x="37" y="22"/>
                    </a:lnTo>
                    <a:lnTo>
                      <a:pt x="30" y="42"/>
                    </a:lnTo>
                    <a:lnTo>
                      <a:pt x="19" y="75"/>
                    </a:lnTo>
                    <a:lnTo>
                      <a:pt x="8" y="108"/>
                    </a:lnTo>
                    <a:lnTo>
                      <a:pt x="3" y="128"/>
                    </a:lnTo>
                    <a:lnTo>
                      <a:pt x="1" y="136"/>
                    </a:lnTo>
                    <a:lnTo>
                      <a:pt x="0" y="145"/>
                    </a:lnTo>
                    <a:lnTo>
                      <a:pt x="1" y="154"/>
                    </a:lnTo>
                    <a:lnTo>
                      <a:pt x="6" y="162"/>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2" name="Google Shape;722;p18"/>
              <p:cNvSpPr/>
              <p:nvPr/>
            </p:nvSpPr>
            <p:spPr>
              <a:xfrm>
                <a:off x="1913" y="4459"/>
                <a:ext cx="11" cy="11"/>
              </a:xfrm>
              <a:custGeom>
                <a:rect b="b" l="l" r="r" t="t"/>
                <a:pathLst>
                  <a:path extrusionOk="0" h="33" w="33">
                    <a:moveTo>
                      <a:pt x="31" y="6"/>
                    </a:moveTo>
                    <a:lnTo>
                      <a:pt x="25" y="1"/>
                    </a:lnTo>
                    <a:lnTo>
                      <a:pt x="20" y="0"/>
                    </a:lnTo>
                    <a:lnTo>
                      <a:pt x="13" y="0"/>
                    </a:lnTo>
                    <a:lnTo>
                      <a:pt x="7" y="4"/>
                    </a:lnTo>
                    <a:lnTo>
                      <a:pt x="2" y="9"/>
                    </a:lnTo>
                    <a:lnTo>
                      <a:pt x="0" y="14"/>
                    </a:lnTo>
                    <a:lnTo>
                      <a:pt x="0" y="21"/>
                    </a:lnTo>
                    <a:lnTo>
                      <a:pt x="3" y="26"/>
                    </a:lnTo>
                    <a:lnTo>
                      <a:pt x="9" y="32"/>
                    </a:lnTo>
                    <a:lnTo>
                      <a:pt x="15" y="33"/>
                    </a:lnTo>
                    <a:lnTo>
                      <a:pt x="21" y="33"/>
                    </a:lnTo>
                    <a:lnTo>
                      <a:pt x="28" y="30"/>
                    </a:lnTo>
                    <a:lnTo>
                      <a:pt x="32" y="25"/>
                    </a:lnTo>
                    <a:lnTo>
                      <a:pt x="33" y="18"/>
                    </a:lnTo>
                    <a:lnTo>
                      <a:pt x="33" y="12"/>
                    </a:lnTo>
                    <a:lnTo>
                      <a:pt x="31" y="6"/>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3" name="Google Shape;723;p18"/>
              <p:cNvSpPr/>
              <p:nvPr/>
            </p:nvSpPr>
            <p:spPr>
              <a:xfrm>
                <a:off x="1804" y="4455"/>
                <a:ext cx="125" cy="155"/>
              </a:xfrm>
              <a:custGeom>
                <a:rect b="b" l="l" r="r" t="t"/>
                <a:pathLst>
                  <a:path extrusionOk="0" h="465" w="375">
                    <a:moveTo>
                      <a:pt x="307" y="433"/>
                    </a:moveTo>
                    <a:lnTo>
                      <a:pt x="313" y="419"/>
                    </a:lnTo>
                    <a:lnTo>
                      <a:pt x="318" y="401"/>
                    </a:lnTo>
                    <a:lnTo>
                      <a:pt x="327" y="376"/>
                    </a:lnTo>
                    <a:lnTo>
                      <a:pt x="335" y="349"/>
                    </a:lnTo>
                    <a:lnTo>
                      <a:pt x="342" y="321"/>
                    </a:lnTo>
                    <a:lnTo>
                      <a:pt x="350" y="293"/>
                    </a:lnTo>
                    <a:lnTo>
                      <a:pt x="355" y="270"/>
                    </a:lnTo>
                    <a:lnTo>
                      <a:pt x="360" y="250"/>
                    </a:lnTo>
                    <a:lnTo>
                      <a:pt x="365" y="214"/>
                    </a:lnTo>
                    <a:lnTo>
                      <a:pt x="369" y="175"/>
                    </a:lnTo>
                    <a:lnTo>
                      <a:pt x="372" y="142"/>
                    </a:lnTo>
                    <a:lnTo>
                      <a:pt x="375" y="118"/>
                    </a:lnTo>
                    <a:lnTo>
                      <a:pt x="375" y="96"/>
                    </a:lnTo>
                    <a:lnTo>
                      <a:pt x="372" y="67"/>
                    </a:lnTo>
                    <a:lnTo>
                      <a:pt x="368" y="40"/>
                    </a:lnTo>
                    <a:lnTo>
                      <a:pt x="366" y="23"/>
                    </a:lnTo>
                    <a:lnTo>
                      <a:pt x="364" y="14"/>
                    </a:lnTo>
                    <a:lnTo>
                      <a:pt x="360" y="7"/>
                    </a:lnTo>
                    <a:lnTo>
                      <a:pt x="351" y="3"/>
                    </a:lnTo>
                    <a:lnTo>
                      <a:pt x="343" y="0"/>
                    </a:lnTo>
                    <a:lnTo>
                      <a:pt x="336" y="0"/>
                    </a:lnTo>
                    <a:lnTo>
                      <a:pt x="331" y="3"/>
                    </a:lnTo>
                    <a:lnTo>
                      <a:pt x="325" y="14"/>
                    </a:lnTo>
                    <a:lnTo>
                      <a:pt x="320" y="36"/>
                    </a:lnTo>
                    <a:lnTo>
                      <a:pt x="316" y="52"/>
                    </a:lnTo>
                    <a:lnTo>
                      <a:pt x="310" y="73"/>
                    </a:lnTo>
                    <a:lnTo>
                      <a:pt x="300" y="97"/>
                    </a:lnTo>
                    <a:lnTo>
                      <a:pt x="291" y="122"/>
                    </a:lnTo>
                    <a:lnTo>
                      <a:pt x="280" y="150"/>
                    </a:lnTo>
                    <a:lnTo>
                      <a:pt x="269" y="175"/>
                    </a:lnTo>
                    <a:lnTo>
                      <a:pt x="256" y="201"/>
                    </a:lnTo>
                    <a:lnTo>
                      <a:pt x="244" y="222"/>
                    </a:lnTo>
                    <a:lnTo>
                      <a:pt x="229" y="205"/>
                    </a:lnTo>
                    <a:lnTo>
                      <a:pt x="216" y="189"/>
                    </a:lnTo>
                    <a:lnTo>
                      <a:pt x="207" y="171"/>
                    </a:lnTo>
                    <a:lnTo>
                      <a:pt x="198" y="153"/>
                    </a:lnTo>
                    <a:lnTo>
                      <a:pt x="192" y="136"/>
                    </a:lnTo>
                    <a:lnTo>
                      <a:pt x="185" y="117"/>
                    </a:lnTo>
                    <a:lnTo>
                      <a:pt x="179" y="99"/>
                    </a:lnTo>
                    <a:lnTo>
                      <a:pt x="175" y="80"/>
                    </a:lnTo>
                    <a:lnTo>
                      <a:pt x="170" y="63"/>
                    </a:lnTo>
                    <a:lnTo>
                      <a:pt x="161" y="48"/>
                    </a:lnTo>
                    <a:lnTo>
                      <a:pt x="153" y="35"/>
                    </a:lnTo>
                    <a:lnTo>
                      <a:pt x="142" y="24"/>
                    </a:lnTo>
                    <a:lnTo>
                      <a:pt x="131" y="15"/>
                    </a:lnTo>
                    <a:lnTo>
                      <a:pt x="120" y="8"/>
                    </a:lnTo>
                    <a:lnTo>
                      <a:pt x="110" y="4"/>
                    </a:lnTo>
                    <a:lnTo>
                      <a:pt x="102" y="2"/>
                    </a:lnTo>
                    <a:lnTo>
                      <a:pt x="84" y="0"/>
                    </a:lnTo>
                    <a:lnTo>
                      <a:pt x="68" y="2"/>
                    </a:lnTo>
                    <a:lnTo>
                      <a:pt x="51" y="6"/>
                    </a:lnTo>
                    <a:lnTo>
                      <a:pt x="37" y="12"/>
                    </a:lnTo>
                    <a:lnTo>
                      <a:pt x="25" y="22"/>
                    </a:lnTo>
                    <a:lnTo>
                      <a:pt x="14" y="35"/>
                    </a:lnTo>
                    <a:lnTo>
                      <a:pt x="7" y="51"/>
                    </a:lnTo>
                    <a:lnTo>
                      <a:pt x="1" y="69"/>
                    </a:lnTo>
                    <a:lnTo>
                      <a:pt x="0" y="85"/>
                    </a:lnTo>
                    <a:lnTo>
                      <a:pt x="3" y="103"/>
                    </a:lnTo>
                    <a:lnTo>
                      <a:pt x="7" y="120"/>
                    </a:lnTo>
                    <a:lnTo>
                      <a:pt x="15" y="137"/>
                    </a:lnTo>
                    <a:lnTo>
                      <a:pt x="24" y="152"/>
                    </a:lnTo>
                    <a:lnTo>
                      <a:pt x="32" y="166"/>
                    </a:lnTo>
                    <a:lnTo>
                      <a:pt x="41" y="178"/>
                    </a:lnTo>
                    <a:lnTo>
                      <a:pt x="50" y="186"/>
                    </a:lnTo>
                    <a:lnTo>
                      <a:pt x="63" y="199"/>
                    </a:lnTo>
                    <a:lnTo>
                      <a:pt x="73" y="210"/>
                    </a:lnTo>
                    <a:lnTo>
                      <a:pt x="80" y="221"/>
                    </a:lnTo>
                    <a:lnTo>
                      <a:pt x="84" y="231"/>
                    </a:lnTo>
                    <a:lnTo>
                      <a:pt x="87" y="239"/>
                    </a:lnTo>
                    <a:lnTo>
                      <a:pt x="94" y="250"/>
                    </a:lnTo>
                    <a:lnTo>
                      <a:pt x="102" y="264"/>
                    </a:lnTo>
                    <a:lnTo>
                      <a:pt x="112" y="280"/>
                    </a:lnTo>
                    <a:lnTo>
                      <a:pt x="121" y="296"/>
                    </a:lnTo>
                    <a:lnTo>
                      <a:pt x="131" y="311"/>
                    </a:lnTo>
                    <a:lnTo>
                      <a:pt x="139" y="324"/>
                    </a:lnTo>
                    <a:lnTo>
                      <a:pt x="146" y="335"/>
                    </a:lnTo>
                    <a:lnTo>
                      <a:pt x="153" y="344"/>
                    </a:lnTo>
                    <a:lnTo>
                      <a:pt x="161" y="354"/>
                    </a:lnTo>
                    <a:lnTo>
                      <a:pt x="170" y="366"/>
                    </a:lnTo>
                    <a:lnTo>
                      <a:pt x="179" y="378"/>
                    </a:lnTo>
                    <a:lnTo>
                      <a:pt x="187" y="390"/>
                    </a:lnTo>
                    <a:lnTo>
                      <a:pt x="196" y="401"/>
                    </a:lnTo>
                    <a:lnTo>
                      <a:pt x="203" y="411"/>
                    </a:lnTo>
                    <a:lnTo>
                      <a:pt x="208" y="418"/>
                    </a:lnTo>
                    <a:lnTo>
                      <a:pt x="214" y="425"/>
                    </a:lnTo>
                    <a:lnTo>
                      <a:pt x="222" y="431"/>
                    </a:lnTo>
                    <a:lnTo>
                      <a:pt x="231" y="441"/>
                    </a:lnTo>
                    <a:lnTo>
                      <a:pt x="243" y="449"/>
                    </a:lnTo>
                    <a:lnTo>
                      <a:pt x="255" y="457"/>
                    </a:lnTo>
                    <a:lnTo>
                      <a:pt x="266" y="462"/>
                    </a:lnTo>
                    <a:lnTo>
                      <a:pt x="274" y="465"/>
                    </a:lnTo>
                    <a:lnTo>
                      <a:pt x="281" y="465"/>
                    </a:lnTo>
                    <a:lnTo>
                      <a:pt x="289" y="459"/>
                    </a:lnTo>
                    <a:lnTo>
                      <a:pt x="296" y="451"/>
                    </a:lnTo>
                    <a:lnTo>
                      <a:pt x="302" y="443"/>
                    </a:lnTo>
                    <a:lnTo>
                      <a:pt x="307" y="433"/>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4" name="Google Shape;724;p18"/>
              <p:cNvSpPr/>
              <p:nvPr/>
            </p:nvSpPr>
            <p:spPr>
              <a:xfrm>
                <a:off x="1825" y="4482"/>
                <a:ext cx="11" cy="11"/>
              </a:xfrm>
              <a:custGeom>
                <a:rect b="b" l="l" r="r" t="t"/>
                <a:pathLst>
                  <a:path extrusionOk="0" h="33" w="35">
                    <a:moveTo>
                      <a:pt x="35" y="20"/>
                    </a:moveTo>
                    <a:lnTo>
                      <a:pt x="35" y="13"/>
                    </a:lnTo>
                    <a:lnTo>
                      <a:pt x="32" y="7"/>
                    </a:lnTo>
                    <a:lnTo>
                      <a:pt x="28" y="3"/>
                    </a:lnTo>
                    <a:lnTo>
                      <a:pt x="21" y="0"/>
                    </a:lnTo>
                    <a:lnTo>
                      <a:pt x="14" y="0"/>
                    </a:lnTo>
                    <a:lnTo>
                      <a:pt x="7" y="3"/>
                    </a:lnTo>
                    <a:lnTo>
                      <a:pt x="3" y="7"/>
                    </a:lnTo>
                    <a:lnTo>
                      <a:pt x="0" y="13"/>
                    </a:lnTo>
                    <a:lnTo>
                      <a:pt x="0" y="20"/>
                    </a:lnTo>
                    <a:lnTo>
                      <a:pt x="3" y="27"/>
                    </a:lnTo>
                    <a:lnTo>
                      <a:pt x="7" y="31"/>
                    </a:lnTo>
                    <a:lnTo>
                      <a:pt x="14" y="33"/>
                    </a:lnTo>
                    <a:lnTo>
                      <a:pt x="21" y="33"/>
                    </a:lnTo>
                    <a:lnTo>
                      <a:pt x="28" y="31"/>
                    </a:lnTo>
                    <a:lnTo>
                      <a:pt x="32" y="25"/>
                    </a:lnTo>
                    <a:lnTo>
                      <a:pt x="35" y="20"/>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5" name="Google Shape;725;p18"/>
              <p:cNvSpPr/>
              <p:nvPr/>
            </p:nvSpPr>
            <p:spPr>
              <a:xfrm>
                <a:off x="1913" y="4459"/>
                <a:ext cx="11" cy="11"/>
              </a:xfrm>
              <a:custGeom>
                <a:rect b="b" l="l" r="r" t="t"/>
                <a:pathLst>
                  <a:path extrusionOk="0" h="33" w="33">
                    <a:moveTo>
                      <a:pt x="33" y="20"/>
                    </a:moveTo>
                    <a:lnTo>
                      <a:pt x="33" y="13"/>
                    </a:lnTo>
                    <a:lnTo>
                      <a:pt x="31" y="8"/>
                    </a:lnTo>
                    <a:lnTo>
                      <a:pt x="26" y="2"/>
                    </a:lnTo>
                    <a:lnTo>
                      <a:pt x="20" y="0"/>
                    </a:lnTo>
                    <a:lnTo>
                      <a:pt x="13" y="0"/>
                    </a:lnTo>
                    <a:lnTo>
                      <a:pt x="7" y="2"/>
                    </a:lnTo>
                    <a:lnTo>
                      <a:pt x="3" y="8"/>
                    </a:lnTo>
                    <a:lnTo>
                      <a:pt x="0" y="13"/>
                    </a:lnTo>
                    <a:lnTo>
                      <a:pt x="0" y="20"/>
                    </a:lnTo>
                    <a:lnTo>
                      <a:pt x="3" y="26"/>
                    </a:lnTo>
                    <a:lnTo>
                      <a:pt x="7" y="30"/>
                    </a:lnTo>
                    <a:lnTo>
                      <a:pt x="14" y="33"/>
                    </a:lnTo>
                    <a:lnTo>
                      <a:pt x="21" y="33"/>
                    </a:lnTo>
                    <a:lnTo>
                      <a:pt x="26" y="30"/>
                    </a:lnTo>
                    <a:lnTo>
                      <a:pt x="31" y="26"/>
                    </a:lnTo>
                    <a:lnTo>
                      <a:pt x="33" y="20"/>
                    </a:lnTo>
                    <a:close/>
                  </a:path>
                </a:pathLst>
              </a:custGeom>
              <a:solidFill>
                <a:srgbClr val="B766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6" name="Google Shape;726;p18"/>
              <p:cNvSpPr/>
              <p:nvPr/>
            </p:nvSpPr>
            <p:spPr>
              <a:xfrm>
                <a:off x="1799" y="4453"/>
                <a:ext cx="133" cy="161"/>
              </a:xfrm>
              <a:custGeom>
                <a:rect b="b" l="l" r="r" t="t"/>
                <a:pathLst>
                  <a:path extrusionOk="0" h="484" w="401">
                    <a:moveTo>
                      <a:pt x="95" y="0"/>
                    </a:moveTo>
                    <a:lnTo>
                      <a:pt x="83" y="0"/>
                    </a:lnTo>
                    <a:lnTo>
                      <a:pt x="67" y="3"/>
                    </a:lnTo>
                    <a:lnTo>
                      <a:pt x="52" y="7"/>
                    </a:lnTo>
                    <a:lnTo>
                      <a:pt x="37" y="15"/>
                    </a:lnTo>
                    <a:lnTo>
                      <a:pt x="22" y="26"/>
                    </a:lnTo>
                    <a:lnTo>
                      <a:pt x="11" y="43"/>
                    </a:lnTo>
                    <a:lnTo>
                      <a:pt x="3" y="64"/>
                    </a:lnTo>
                    <a:lnTo>
                      <a:pt x="0" y="93"/>
                    </a:lnTo>
                    <a:lnTo>
                      <a:pt x="3" y="124"/>
                    </a:lnTo>
                    <a:lnTo>
                      <a:pt x="12" y="152"/>
                    </a:lnTo>
                    <a:lnTo>
                      <a:pt x="25" y="177"/>
                    </a:lnTo>
                    <a:lnTo>
                      <a:pt x="40" y="199"/>
                    </a:lnTo>
                    <a:lnTo>
                      <a:pt x="55" y="221"/>
                    </a:lnTo>
                    <a:lnTo>
                      <a:pt x="69" y="239"/>
                    </a:lnTo>
                    <a:lnTo>
                      <a:pt x="80" y="255"/>
                    </a:lnTo>
                    <a:lnTo>
                      <a:pt x="85" y="270"/>
                    </a:lnTo>
                    <a:lnTo>
                      <a:pt x="94" y="287"/>
                    </a:lnTo>
                    <a:lnTo>
                      <a:pt x="110" y="311"/>
                    </a:lnTo>
                    <a:lnTo>
                      <a:pt x="132" y="339"/>
                    </a:lnTo>
                    <a:lnTo>
                      <a:pt x="157" y="369"/>
                    </a:lnTo>
                    <a:lnTo>
                      <a:pt x="182" y="398"/>
                    </a:lnTo>
                    <a:lnTo>
                      <a:pt x="204" y="423"/>
                    </a:lnTo>
                    <a:lnTo>
                      <a:pt x="220" y="443"/>
                    </a:lnTo>
                    <a:lnTo>
                      <a:pt x="227" y="455"/>
                    </a:lnTo>
                    <a:lnTo>
                      <a:pt x="231" y="462"/>
                    </a:lnTo>
                    <a:lnTo>
                      <a:pt x="238" y="467"/>
                    </a:lnTo>
                    <a:lnTo>
                      <a:pt x="248" y="473"/>
                    </a:lnTo>
                    <a:lnTo>
                      <a:pt x="259" y="478"/>
                    </a:lnTo>
                    <a:lnTo>
                      <a:pt x="271" y="482"/>
                    </a:lnTo>
                    <a:lnTo>
                      <a:pt x="282" y="484"/>
                    </a:lnTo>
                    <a:lnTo>
                      <a:pt x="293" y="484"/>
                    </a:lnTo>
                    <a:lnTo>
                      <a:pt x="302" y="483"/>
                    </a:lnTo>
                    <a:lnTo>
                      <a:pt x="310" y="475"/>
                    </a:lnTo>
                    <a:lnTo>
                      <a:pt x="319" y="461"/>
                    </a:lnTo>
                    <a:lnTo>
                      <a:pt x="331" y="438"/>
                    </a:lnTo>
                    <a:lnTo>
                      <a:pt x="343" y="413"/>
                    </a:lnTo>
                    <a:lnTo>
                      <a:pt x="354" y="384"/>
                    </a:lnTo>
                    <a:lnTo>
                      <a:pt x="364" y="355"/>
                    </a:lnTo>
                    <a:lnTo>
                      <a:pt x="370" y="327"/>
                    </a:lnTo>
                    <a:lnTo>
                      <a:pt x="376" y="301"/>
                    </a:lnTo>
                    <a:lnTo>
                      <a:pt x="383" y="254"/>
                    </a:lnTo>
                    <a:lnTo>
                      <a:pt x="390" y="207"/>
                    </a:lnTo>
                    <a:lnTo>
                      <a:pt x="394" y="170"/>
                    </a:lnTo>
                    <a:lnTo>
                      <a:pt x="398" y="149"/>
                    </a:lnTo>
                    <a:lnTo>
                      <a:pt x="401" y="140"/>
                    </a:lnTo>
                    <a:lnTo>
                      <a:pt x="401" y="133"/>
                    </a:lnTo>
                    <a:lnTo>
                      <a:pt x="398" y="128"/>
                    </a:lnTo>
                    <a:lnTo>
                      <a:pt x="394" y="122"/>
                    </a:lnTo>
                    <a:lnTo>
                      <a:pt x="397" y="105"/>
                    </a:lnTo>
                    <a:lnTo>
                      <a:pt x="401" y="84"/>
                    </a:lnTo>
                    <a:lnTo>
                      <a:pt x="401" y="68"/>
                    </a:lnTo>
                    <a:lnTo>
                      <a:pt x="399" y="59"/>
                    </a:lnTo>
                    <a:lnTo>
                      <a:pt x="395" y="56"/>
                    </a:lnTo>
                    <a:lnTo>
                      <a:pt x="390" y="52"/>
                    </a:lnTo>
                    <a:lnTo>
                      <a:pt x="381" y="46"/>
                    </a:lnTo>
                    <a:lnTo>
                      <a:pt x="372" y="39"/>
                    </a:lnTo>
                    <a:lnTo>
                      <a:pt x="362" y="32"/>
                    </a:lnTo>
                    <a:lnTo>
                      <a:pt x="353" y="28"/>
                    </a:lnTo>
                    <a:lnTo>
                      <a:pt x="343" y="24"/>
                    </a:lnTo>
                    <a:lnTo>
                      <a:pt x="336" y="24"/>
                    </a:lnTo>
                    <a:lnTo>
                      <a:pt x="331" y="36"/>
                    </a:lnTo>
                    <a:lnTo>
                      <a:pt x="324" y="52"/>
                    </a:lnTo>
                    <a:lnTo>
                      <a:pt x="315" y="71"/>
                    </a:lnTo>
                    <a:lnTo>
                      <a:pt x="308" y="91"/>
                    </a:lnTo>
                    <a:lnTo>
                      <a:pt x="302" y="111"/>
                    </a:lnTo>
                    <a:lnTo>
                      <a:pt x="295" y="129"/>
                    </a:lnTo>
                    <a:lnTo>
                      <a:pt x="289" y="144"/>
                    </a:lnTo>
                    <a:lnTo>
                      <a:pt x="285" y="156"/>
                    </a:lnTo>
                    <a:lnTo>
                      <a:pt x="278" y="170"/>
                    </a:lnTo>
                    <a:lnTo>
                      <a:pt x="271" y="181"/>
                    </a:lnTo>
                    <a:lnTo>
                      <a:pt x="266" y="190"/>
                    </a:lnTo>
                    <a:lnTo>
                      <a:pt x="262" y="198"/>
                    </a:lnTo>
                    <a:lnTo>
                      <a:pt x="259" y="205"/>
                    </a:lnTo>
                    <a:lnTo>
                      <a:pt x="255" y="206"/>
                    </a:lnTo>
                    <a:lnTo>
                      <a:pt x="252" y="202"/>
                    </a:lnTo>
                    <a:lnTo>
                      <a:pt x="252" y="194"/>
                    </a:lnTo>
                    <a:lnTo>
                      <a:pt x="252" y="183"/>
                    </a:lnTo>
                    <a:lnTo>
                      <a:pt x="249" y="173"/>
                    </a:lnTo>
                    <a:lnTo>
                      <a:pt x="245" y="164"/>
                    </a:lnTo>
                    <a:lnTo>
                      <a:pt x="242" y="158"/>
                    </a:lnTo>
                    <a:lnTo>
                      <a:pt x="237" y="148"/>
                    </a:lnTo>
                    <a:lnTo>
                      <a:pt x="227" y="132"/>
                    </a:lnTo>
                    <a:lnTo>
                      <a:pt x="216" y="113"/>
                    </a:lnTo>
                    <a:lnTo>
                      <a:pt x="211" y="99"/>
                    </a:lnTo>
                    <a:lnTo>
                      <a:pt x="207" y="83"/>
                    </a:lnTo>
                    <a:lnTo>
                      <a:pt x="197" y="65"/>
                    </a:lnTo>
                    <a:lnTo>
                      <a:pt x="185" y="50"/>
                    </a:lnTo>
                    <a:lnTo>
                      <a:pt x="169" y="34"/>
                    </a:lnTo>
                    <a:lnTo>
                      <a:pt x="153" y="20"/>
                    </a:lnTo>
                    <a:lnTo>
                      <a:pt x="134" y="10"/>
                    </a:lnTo>
                    <a:lnTo>
                      <a:pt x="114" y="3"/>
                    </a:lnTo>
                    <a:lnTo>
                      <a:pt x="95" y="0"/>
                    </a:lnTo>
                    <a:close/>
                  </a:path>
                </a:pathLst>
              </a:custGeom>
              <a:solidFill>
                <a:srgbClr val="BCDB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7" name="Google Shape;727;p18"/>
              <p:cNvSpPr/>
              <p:nvPr/>
            </p:nvSpPr>
            <p:spPr>
              <a:xfrm>
                <a:off x="2014" y="4378"/>
                <a:ext cx="104" cy="137"/>
              </a:xfrm>
              <a:custGeom>
                <a:rect b="b" l="l" r="r" t="t"/>
                <a:pathLst>
                  <a:path extrusionOk="0" h="410" w="312">
                    <a:moveTo>
                      <a:pt x="245" y="221"/>
                    </a:moveTo>
                    <a:lnTo>
                      <a:pt x="256" y="211"/>
                    </a:lnTo>
                    <a:lnTo>
                      <a:pt x="270" y="197"/>
                    </a:lnTo>
                    <a:lnTo>
                      <a:pt x="285" y="177"/>
                    </a:lnTo>
                    <a:lnTo>
                      <a:pt x="299" y="153"/>
                    </a:lnTo>
                    <a:lnTo>
                      <a:pt x="307" y="128"/>
                    </a:lnTo>
                    <a:lnTo>
                      <a:pt x="312" y="101"/>
                    </a:lnTo>
                    <a:lnTo>
                      <a:pt x="306" y="76"/>
                    </a:lnTo>
                    <a:lnTo>
                      <a:pt x="291" y="51"/>
                    </a:lnTo>
                    <a:lnTo>
                      <a:pt x="269" y="31"/>
                    </a:lnTo>
                    <a:lnTo>
                      <a:pt x="245" y="15"/>
                    </a:lnTo>
                    <a:lnTo>
                      <a:pt x="221" y="6"/>
                    </a:lnTo>
                    <a:lnTo>
                      <a:pt x="196" y="0"/>
                    </a:lnTo>
                    <a:lnTo>
                      <a:pt x="172" y="0"/>
                    </a:lnTo>
                    <a:lnTo>
                      <a:pt x="150" y="4"/>
                    </a:lnTo>
                    <a:lnTo>
                      <a:pt x="131" y="11"/>
                    </a:lnTo>
                    <a:lnTo>
                      <a:pt x="115" y="22"/>
                    </a:lnTo>
                    <a:lnTo>
                      <a:pt x="105" y="30"/>
                    </a:lnTo>
                    <a:lnTo>
                      <a:pt x="97" y="36"/>
                    </a:lnTo>
                    <a:lnTo>
                      <a:pt x="90" y="43"/>
                    </a:lnTo>
                    <a:lnTo>
                      <a:pt x="84" y="49"/>
                    </a:lnTo>
                    <a:lnTo>
                      <a:pt x="80" y="56"/>
                    </a:lnTo>
                    <a:lnTo>
                      <a:pt x="76" y="61"/>
                    </a:lnTo>
                    <a:lnTo>
                      <a:pt x="73" y="68"/>
                    </a:lnTo>
                    <a:lnTo>
                      <a:pt x="71" y="73"/>
                    </a:lnTo>
                    <a:lnTo>
                      <a:pt x="64" y="87"/>
                    </a:lnTo>
                    <a:lnTo>
                      <a:pt x="57" y="97"/>
                    </a:lnTo>
                    <a:lnTo>
                      <a:pt x="49" y="106"/>
                    </a:lnTo>
                    <a:lnTo>
                      <a:pt x="37" y="113"/>
                    </a:lnTo>
                    <a:lnTo>
                      <a:pt x="31" y="116"/>
                    </a:lnTo>
                    <a:lnTo>
                      <a:pt x="22" y="118"/>
                    </a:lnTo>
                    <a:lnTo>
                      <a:pt x="14" y="124"/>
                    </a:lnTo>
                    <a:lnTo>
                      <a:pt x="11" y="128"/>
                    </a:lnTo>
                    <a:lnTo>
                      <a:pt x="13" y="132"/>
                    </a:lnTo>
                    <a:lnTo>
                      <a:pt x="15" y="136"/>
                    </a:lnTo>
                    <a:lnTo>
                      <a:pt x="18" y="138"/>
                    </a:lnTo>
                    <a:lnTo>
                      <a:pt x="21" y="140"/>
                    </a:lnTo>
                    <a:lnTo>
                      <a:pt x="24" y="142"/>
                    </a:lnTo>
                    <a:lnTo>
                      <a:pt x="25" y="146"/>
                    </a:lnTo>
                    <a:lnTo>
                      <a:pt x="24" y="150"/>
                    </a:lnTo>
                    <a:lnTo>
                      <a:pt x="20" y="154"/>
                    </a:lnTo>
                    <a:lnTo>
                      <a:pt x="18" y="156"/>
                    </a:lnTo>
                    <a:lnTo>
                      <a:pt x="18" y="157"/>
                    </a:lnTo>
                    <a:lnTo>
                      <a:pt x="17" y="158"/>
                    </a:lnTo>
                    <a:lnTo>
                      <a:pt x="17" y="161"/>
                    </a:lnTo>
                    <a:lnTo>
                      <a:pt x="18" y="163"/>
                    </a:lnTo>
                    <a:lnTo>
                      <a:pt x="20" y="166"/>
                    </a:lnTo>
                    <a:lnTo>
                      <a:pt x="22" y="170"/>
                    </a:lnTo>
                    <a:lnTo>
                      <a:pt x="24" y="174"/>
                    </a:lnTo>
                    <a:lnTo>
                      <a:pt x="22" y="178"/>
                    </a:lnTo>
                    <a:lnTo>
                      <a:pt x="21" y="183"/>
                    </a:lnTo>
                    <a:lnTo>
                      <a:pt x="18" y="186"/>
                    </a:lnTo>
                    <a:lnTo>
                      <a:pt x="15" y="189"/>
                    </a:lnTo>
                    <a:lnTo>
                      <a:pt x="14" y="191"/>
                    </a:lnTo>
                    <a:lnTo>
                      <a:pt x="13" y="195"/>
                    </a:lnTo>
                    <a:lnTo>
                      <a:pt x="13" y="198"/>
                    </a:lnTo>
                    <a:lnTo>
                      <a:pt x="13" y="201"/>
                    </a:lnTo>
                    <a:lnTo>
                      <a:pt x="11" y="205"/>
                    </a:lnTo>
                    <a:lnTo>
                      <a:pt x="9" y="207"/>
                    </a:lnTo>
                    <a:lnTo>
                      <a:pt x="6" y="211"/>
                    </a:lnTo>
                    <a:lnTo>
                      <a:pt x="3" y="217"/>
                    </a:lnTo>
                    <a:lnTo>
                      <a:pt x="0" y="226"/>
                    </a:lnTo>
                    <a:lnTo>
                      <a:pt x="2" y="236"/>
                    </a:lnTo>
                    <a:lnTo>
                      <a:pt x="10" y="243"/>
                    </a:lnTo>
                    <a:lnTo>
                      <a:pt x="22" y="248"/>
                    </a:lnTo>
                    <a:lnTo>
                      <a:pt x="32" y="254"/>
                    </a:lnTo>
                    <a:lnTo>
                      <a:pt x="40" y="258"/>
                    </a:lnTo>
                    <a:lnTo>
                      <a:pt x="44" y="260"/>
                    </a:lnTo>
                    <a:lnTo>
                      <a:pt x="47" y="262"/>
                    </a:lnTo>
                    <a:lnTo>
                      <a:pt x="50" y="266"/>
                    </a:lnTo>
                    <a:lnTo>
                      <a:pt x="50" y="271"/>
                    </a:lnTo>
                    <a:lnTo>
                      <a:pt x="50" y="276"/>
                    </a:lnTo>
                    <a:lnTo>
                      <a:pt x="50" y="311"/>
                    </a:lnTo>
                    <a:lnTo>
                      <a:pt x="54" y="345"/>
                    </a:lnTo>
                    <a:lnTo>
                      <a:pt x="61" y="373"/>
                    </a:lnTo>
                    <a:lnTo>
                      <a:pt x="68" y="390"/>
                    </a:lnTo>
                    <a:lnTo>
                      <a:pt x="73" y="396"/>
                    </a:lnTo>
                    <a:lnTo>
                      <a:pt x="79" y="401"/>
                    </a:lnTo>
                    <a:lnTo>
                      <a:pt x="86" y="403"/>
                    </a:lnTo>
                    <a:lnTo>
                      <a:pt x="94" y="407"/>
                    </a:lnTo>
                    <a:lnTo>
                      <a:pt x="101" y="409"/>
                    </a:lnTo>
                    <a:lnTo>
                      <a:pt x="108" y="410"/>
                    </a:lnTo>
                    <a:lnTo>
                      <a:pt x="115" y="410"/>
                    </a:lnTo>
                    <a:lnTo>
                      <a:pt x="120" y="409"/>
                    </a:lnTo>
                    <a:lnTo>
                      <a:pt x="131" y="402"/>
                    </a:lnTo>
                    <a:lnTo>
                      <a:pt x="144" y="389"/>
                    </a:lnTo>
                    <a:lnTo>
                      <a:pt x="155" y="372"/>
                    </a:lnTo>
                    <a:lnTo>
                      <a:pt x="160" y="352"/>
                    </a:lnTo>
                    <a:lnTo>
                      <a:pt x="164" y="325"/>
                    </a:lnTo>
                    <a:lnTo>
                      <a:pt x="171" y="295"/>
                    </a:lnTo>
                    <a:lnTo>
                      <a:pt x="181" y="270"/>
                    </a:lnTo>
                    <a:lnTo>
                      <a:pt x="190" y="254"/>
                    </a:lnTo>
                    <a:lnTo>
                      <a:pt x="197" y="247"/>
                    </a:lnTo>
                    <a:lnTo>
                      <a:pt x="204" y="242"/>
                    </a:lnTo>
                    <a:lnTo>
                      <a:pt x="212" y="238"/>
                    </a:lnTo>
                    <a:lnTo>
                      <a:pt x="219" y="234"/>
                    </a:lnTo>
                    <a:lnTo>
                      <a:pt x="226" y="230"/>
                    </a:lnTo>
                    <a:lnTo>
                      <a:pt x="233" y="227"/>
                    </a:lnTo>
                    <a:lnTo>
                      <a:pt x="239" y="224"/>
                    </a:lnTo>
                    <a:lnTo>
                      <a:pt x="245" y="221"/>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8" name="Google Shape;728;p18"/>
              <p:cNvSpPr/>
              <p:nvPr/>
            </p:nvSpPr>
            <p:spPr>
              <a:xfrm>
                <a:off x="2090" y="4398"/>
                <a:ext cx="12" cy="11"/>
              </a:xfrm>
              <a:custGeom>
                <a:rect b="b" l="l" r="r" t="t"/>
                <a:pathLst>
                  <a:path extrusionOk="0" h="33" w="34">
                    <a:moveTo>
                      <a:pt x="8" y="32"/>
                    </a:moveTo>
                    <a:lnTo>
                      <a:pt x="2" y="28"/>
                    </a:lnTo>
                    <a:lnTo>
                      <a:pt x="0" y="22"/>
                    </a:lnTo>
                    <a:lnTo>
                      <a:pt x="0" y="16"/>
                    </a:lnTo>
                    <a:lnTo>
                      <a:pt x="1" y="9"/>
                    </a:lnTo>
                    <a:lnTo>
                      <a:pt x="5" y="4"/>
                    </a:lnTo>
                    <a:lnTo>
                      <a:pt x="11" y="1"/>
                    </a:lnTo>
                    <a:lnTo>
                      <a:pt x="17" y="0"/>
                    </a:lnTo>
                    <a:lnTo>
                      <a:pt x="24" y="2"/>
                    </a:lnTo>
                    <a:lnTo>
                      <a:pt x="30" y="6"/>
                    </a:lnTo>
                    <a:lnTo>
                      <a:pt x="33" y="12"/>
                    </a:lnTo>
                    <a:lnTo>
                      <a:pt x="34" y="18"/>
                    </a:lnTo>
                    <a:lnTo>
                      <a:pt x="31" y="25"/>
                    </a:lnTo>
                    <a:lnTo>
                      <a:pt x="27" y="30"/>
                    </a:lnTo>
                    <a:lnTo>
                      <a:pt x="22" y="33"/>
                    </a:lnTo>
                    <a:lnTo>
                      <a:pt x="15" y="33"/>
                    </a:lnTo>
                    <a:lnTo>
                      <a:pt x="8" y="32"/>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29" name="Google Shape;729;p18"/>
              <p:cNvSpPr/>
              <p:nvPr/>
            </p:nvSpPr>
            <p:spPr>
              <a:xfrm>
                <a:off x="2045" y="4493"/>
                <a:ext cx="11" cy="12"/>
              </a:xfrm>
              <a:custGeom>
                <a:rect b="b" l="l" r="r" t="t"/>
                <a:pathLst>
                  <a:path extrusionOk="0" h="34" w="33">
                    <a:moveTo>
                      <a:pt x="8" y="32"/>
                    </a:moveTo>
                    <a:lnTo>
                      <a:pt x="3" y="27"/>
                    </a:lnTo>
                    <a:lnTo>
                      <a:pt x="0" y="22"/>
                    </a:lnTo>
                    <a:lnTo>
                      <a:pt x="0" y="16"/>
                    </a:lnTo>
                    <a:lnTo>
                      <a:pt x="2" y="10"/>
                    </a:lnTo>
                    <a:lnTo>
                      <a:pt x="6" y="4"/>
                    </a:lnTo>
                    <a:lnTo>
                      <a:pt x="11" y="0"/>
                    </a:lnTo>
                    <a:lnTo>
                      <a:pt x="18" y="0"/>
                    </a:lnTo>
                    <a:lnTo>
                      <a:pt x="25" y="2"/>
                    </a:lnTo>
                    <a:lnTo>
                      <a:pt x="31" y="6"/>
                    </a:lnTo>
                    <a:lnTo>
                      <a:pt x="33" y="12"/>
                    </a:lnTo>
                    <a:lnTo>
                      <a:pt x="33" y="18"/>
                    </a:lnTo>
                    <a:lnTo>
                      <a:pt x="32" y="24"/>
                    </a:lnTo>
                    <a:lnTo>
                      <a:pt x="28" y="30"/>
                    </a:lnTo>
                    <a:lnTo>
                      <a:pt x="22" y="34"/>
                    </a:lnTo>
                    <a:lnTo>
                      <a:pt x="15" y="34"/>
                    </a:lnTo>
                    <a:lnTo>
                      <a:pt x="8" y="32"/>
                    </a:lnTo>
                    <a:close/>
                  </a:path>
                </a:pathLst>
              </a:custGeom>
              <a:solidFill>
                <a:srgbClr val="A54C3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0" name="Google Shape;730;p18"/>
              <p:cNvSpPr/>
              <p:nvPr/>
            </p:nvSpPr>
            <p:spPr>
              <a:xfrm>
                <a:off x="2019" y="4431"/>
                <a:ext cx="12" cy="13"/>
              </a:xfrm>
              <a:custGeom>
                <a:rect b="b" l="l" r="r" t="t"/>
                <a:pathLst>
                  <a:path extrusionOk="0" h="41" w="37">
                    <a:moveTo>
                      <a:pt x="36" y="28"/>
                    </a:moveTo>
                    <a:lnTo>
                      <a:pt x="31" y="31"/>
                    </a:lnTo>
                    <a:lnTo>
                      <a:pt x="26" y="35"/>
                    </a:lnTo>
                    <a:lnTo>
                      <a:pt x="20" y="37"/>
                    </a:lnTo>
                    <a:lnTo>
                      <a:pt x="16" y="40"/>
                    </a:lnTo>
                    <a:lnTo>
                      <a:pt x="13" y="41"/>
                    </a:lnTo>
                    <a:lnTo>
                      <a:pt x="9" y="41"/>
                    </a:lnTo>
                    <a:lnTo>
                      <a:pt x="5" y="41"/>
                    </a:lnTo>
                    <a:lnTo>
                      <a:pt x="0" y="40"/>
                    </a:lnTo>
                    <a:lnTo>
                      <a:pt x="0" y="37"/>
                    </a:lnTo>
                    <a:lnTo>
                      <a:pt x="1" y="33"/>
                    </a:lnTo>
                    <a:lnTo>
                      <a:pt x="2" y="31"/>
                    </a:lnTo>
                    <a:lnTo>
                      <a:pt x="5" y="28"/>
                    </a:lnTo>
                    <a:lnTo>
                      <a:pt x="8" y="25"/>
                    </a:lnTo>
                    <a:lnTo>
                      <a:pt x="9" y="20"/>
                    </a:lnTo>
                    <a:lnTo>
                      <a:pt x="11" y="16"/>
                    </a:lnTo>
                    <a:lnTo>
                      <a:pt x="9" y="12"/>
                    </a:lnTo>
                    <a:lnTo>
                      <a:pt x="7" y="8"/>
                    </a:lnTo>
                    <a:lnTo>
                      <a:pt x="5" y="5"/>
                    </a:lnTo>
                    <a:lnTo>
                      <a:pt x="4" y="3"/>
                    </a:lnTo>
                    <a:lnTo>
                      <a:pt x="4" y="0"/>
                    </a:lnTo>
                    <a:lnTo>
                      <a:pt x="8" y="0"/>
                    </a:lnTo>
                    <a:lnTo>
                      <a:pt x="13" y="3"/>
                    </a:lnTo>
                    <a:lnTo>
                      <a:pt x="19" y="8"/>
                    </a:lnTo>
                    <a:lnTo>
                      <a:pt x="24" y="13"/>
                    </a:lnTo>
                    <a:lnTo>
                      <a:pt x="29" y="17"/>
                    </a:lnTo>
                    <a:lnTo>
                      <a:pt x="33" y="20"/>
                    </a:lnTo>
                    <a:lnTo>
                      <a:pt x="34" y="23"/>
                    </a:lnTo>
                    <a:lnTo>
                      <a:pt x="36" y="24"/>
                    </a:lnTo>
                    <a:lnTo>
                      <a:pt x="37" y="25"/>
                    </a:lnTo>
                    <a:lnTo>
                      <a:pt x="37" y="27"/>
                    </a:lnTo>
                    <a:lnTo>
                      <a:pt x="36" y="28"/>
                    </a:lnTo>
                    <a:close/>
                  </a:path>
                </a:pathLst>
              </a:custGeom>
              <a:solidFill>
                <a:srgbClr val="EF66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1" name="Google Shape;731;p18"/>
              <p:cNvSpPr/>
              <p:nvPr/>
            </p:nvSpPr>
            <p:spPr>
              <a:xfrm>
                <a:off x="2020" y="4435"/>
                <a:ext cx="11" cy="6"/>
              </a:xfrm>
              <a:custGeom>
                <a:rect b="b" l="l" r="r" t="t"/>
                <a:pathLst>
                  <a:path extrusionOk="0" h="19" w="31">
                    <a:moveTo>
                      <a:pt x="28" y="13"/>
                    </a:moveTo>
                    <a:lnTo>
                      <a:pt x="25" y="13"/>
                    </a:lnTo>
                    <a:lnTo>
                      <a:pt x="21" y="16"/>
                    </a:lnTo>
                    <a:lnTo>
                      <a:pt x="17" y="17"/>
                    </a:lnTo>
                    <a:lnTo>
                      <a:pt x="14" y="19"/>
                    </a:lnTo>
                    <a:lnTo>
                      <a:pt x="11" y="19"/>
                    </a:lnTo>
                    <a:lnTo>
                      <a:pt x="8" y="19"/>
                    </a:lnTo>
                    <a:lnTo>
                      <a:pt x="4" y="17"/>
                    </a:lnTo>
                    <a:lnTo>
                      <a:pt x="0" y="16"/>
                    </a:lnTo>
                    <a:lnTo>
                      <a:pt x="3" y="13"/>
                    </a:lnTo>
                    <a:lnTo>
                      <a:pt x="4" y="8"/>
                    </a:lnTo>
                    <a:lnTo>
                      <a:pt x="6" y="4"/>
                    </a:lnTo>
                    <a:lnTo>
                      <a:pt x="4" y="0"/>
                    </a:lnTo>
                    <a:lnTo>
                      <a:pt x="7" y="3"/>
                    </a:lnTo>
                    <a:lnTo>
                      <a:pt x="14" y="5"/>
                    </a:lnTo>
                    <a:lnTo>
                      <a:pt x="21" y="8"/>
                    </a:lnTo>
                    <a:lnTo>
                      <a:pt x="26" y="12"/>
                    </a:lnTo>
                    <a:lnTo>
                      <a:pt x="28" y="13"/>
                    </a:lnTo>
                    <a:lnTo>
                      <a:pt x="29" y="13"/>
                    </a:lnTo>
                    <a:lnTo>
                      <a:pt x="31" y="15"/>
                    </a:lnTo>
                    <a:lnTo>
                      <a:pt x="29" y="15"/>
                    </a:lnTo>
                    <a:lnTo>
                      <a:pt x="29" y="13"/>
                    </a:lnTo>
                    <a:lnTo>
                      <a:pt x="28" y="1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2" name="Google Shape;732;p18"/>
              <p:cNvSpPr/>
              <p:nvPr/>
            </p:nvSpPr>
            <p:spPr>
              <a:xfrm>
                <a:off x="2036" y="4408"/>
                <a:ext cx="12" cy="8"/>
              </a:xfrm>
              <a:custGeom>
                <a:rect b="b" l="l" r="r" t="t"/>
                <a:pathLst>
                  <a:path extrusionOk="0" h="25" w="36">
                    <a:moveTo>
                      <a:pt x="7" y="2"/>
                    </a:moveTo>
                    <a:lnTo>
                      <a:pt x="11" y="7"/>
                    </a:lnTo>
                    <a:lnTo>
                      <a:pt x="18" y="12"/>
                    </a:lnTo>
                    <a:lnTo>
                      <a:pt x="25" y="17"/>
                    </a:lnTo>
                    <a:lnTo>
                      <a:pt x="29" y="20"/>
                    </a:lnTo>
                    <a:lnTo>
                      <a:pt x="33" y="21"/>
                    </a:lnTo>
                    <a:lnTo>
                      <a:pt x="36" y="24"/>
                    </a:lnTo>
                    <a:lnTo>
                      <a:pt x="34" y="25"/>
                    </a:lnTo>
                    <a:lnTo>
                      <a:pt x="30" y="25"/>
                    </a:lnTo>
                    <a:lnTo>
                      <a:pt x="23" y="23"/>
                    </a:lnTo>
                    <a:lnTo>
                      <a:pt x="18" y="21"/>
                    </a:lnTo>
                    <a:lnTo>
                      <a:pt x="12" y="21"/>
                    </a:lnTo>
                    <a:lnTo>
                      <a:pt x="10" y="21"/>
                    </a:lnTo>
                    <a:lnTo>
                      <a:pt x="7" y="23"/>
                    </a:lnTo>
                    <a:lnTo>
                      <a:pt x="4" y="23"/>
                    </a:lnTo>
                    <a:lnTo>
                      <a:pt x="1" y="23"/>
                    </a:lnTo>
                    <a:lnTo>
                      <a:pt x="0" y="21"/>
                    </a:lnTo>
                    <a:lnTo>
                      <a:pt x="1" y="20"/>
                    </a:lnTo>
                    <a:lnTo>
                      <a:pt x="4" y="20"/>
                    </a:lnTo>
                    <a:lnTo>
                      <a:pt x="7" y="20"/>
                    </a:lnTo>
                    <a:lnTo>
                      <a:pt x="7" y="19"/>
                    </a:lnTo>
                    <a:lnTo>
                      <a:pt x="8" y="16"/>
                    </a:lnTo>
                    <a:lnTo>
                      <a:pt x="8" y="15"/>
                    </a:lnTo>
                    <a:lnTo>
                      <a:pt x="10" y="13"/>
                    </a:lnTo>
                    <a:lnTo>
                      <a:pt x="8" y="11"/>
                    </a:lnTo>
                    <a:lnTo>
                      <a:pt x="7" y="8"/>
                    </a:lnTo>
                    <a:lnTo>
                      <a:pt x="6" y="6"/>
                    </a:lnTo>
                    <a:lnTo>
                      <a:pt x="4" y="4"/>
                    </a:lnTo>
                    <a:lnTo>
                      <a:pt x="4" y="3"/>
                    </a:lnTo>
                    <a:lnTo>
                      <a:pt x="4" y="2"/>
                    </a:lnTo>
                    <a:lnTo>
                      <a:pt x="6" y="0"/>
                    </a:lnTo>
                    <a:lnTo>
                      <a:pt x="7"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3" name="Google Shape;733;p18"/>
              <p:cNvSpPr/>
              <p:nvPr/>
            </p:nvSpPr>
            <p:spPr>
              <a:xfrm>
                <a:off x="2040" y="4402"/>
                <a:ext cx="12" cy="11"/>
              </a:xfrm>
              <a:custGeom>
                <a:rect b="b" l="l" r="r" t="t"/>
                <a:pathLst>
                  <a:path extrusionOk="0" h="34" w="35">
                    <a:moveTo>
                      <a:pt x="3" y="1"/>
                    </a:moveTo>
                    <a:lnTo>
                      <a:pt x="9" y="0"/>
                    </a:lnTo>
                    <a:lnTo>
                      <a:pt x="16" y="1"/>
                    </a:lnTo>
                    <a:lnTo>
                      <a:pt x="21" y="5"/>
                    </a:lnTo>
                    <a:lnTo>
                      <a:pt x="27" y="13"/>
                    </a:lnTo>
                    <a:lnTo>
                      <a:pt x="29" y="18"/>
                    </a:lnTo>
                    <a:lnTo>
                      <a:pt x="31" y="21"/>
                    </a:lnTo>
                    <a:lnTo>
                      <a:pt x="32" y="24"/>
                    </a:lnTo>
                    <a:lnTo>
                      <a:pt x="33" y="26"/>
                    </a:lnTo>
                    <a:lnTo>
                      <a:pt x="35" y="30"/>
                    </a:lnTo>
                    <a:lnTo>
                      <a:pt x="35" y="33"/>
                    </a:lnTo>
                    <a:lnTo>
                      <a:pt x="33" y="34"/>
                    </a:lnTo>
                    <a:lnTo>
                      <a:pt x="31" y="30"/>
                    </a:lnTo>
                    <a:lnTo>
                      <a:pt x="27" y="24"/>
                    </a:lnTo>
                    <a:lnTo>
                      <a:pt x="24" y="18"/>
                    </a:lnTo>
                    <a:lnTo>
                      <a:pt x="20" y="14"/>
                    </a:lnTo>
                    <a:lnTo>
                      <a:pt x="16" y="10"/>
                    </a:lnTo>
                    <a:lnTo>
                      <a:pt x="11" y="8"/>
                    </a:lnTo>
                    <a:lnTo>
                      <a:pt x="9" y="6"/>
                    </a:lnTo>
                    <a:lnTo>
                      <a:pt x="6" y="8"/>
                    </a:lnTo>
                    <a:lnTo>
                      <a:pt x="3" y="8"/>
                    </a:lnTo>
                    <a:lnTo>
                      <a:pt x="2" y="8"/>
                    </a:lnTo>
                    <a:lnTo>
                      <a:pt x="0" y="6"/>
                    </a:lnTo>
                    <a:lnTo>
                      <a:pt x="0" y="4"/>
                    </a:lnTo>
                    <a:lnTo>
                      <a:pt x="3"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4" name="Google Shape;734;p18"/>
              <p:cNvSpPr/>
              <p:nvPr/>
            </p:nvSpPr>
            <p:spPr>
              <a:xfrm>
                <a:off x="2090" y="4398"/>
                <a:ext cx="12" cy="11"/>
              </a:xfrm>
              <a:custGeom>
                <a:rect b="b" l="l" r="r" t="t"/>
                <a:pathLst>
                  <a:path extrusionOk="0" h="33" w="34">
                    <a:moveTo>
                      <a:pt x="8" y="32"/>
                    </a:moveTo>
                    <a:lnTo>
                      <a:pt x="15" y="33"/>
                    </a:lnTo>
                    <a:lnTo>
                      <a:pt x="22" y="33"/>
                    </a:lnTo>
                    <a:lnTo>
                      <a:pt x="27" y="29"/>
                    </a:lnTo>
                    <a:lnTo>
                      <a:pt x="31" y="24"/>
                    </a:lnTo>
                    <a:lnTo>
                      <a:pt x="34" y="17"/>
                    </a:lnTo>
                    <a:lnTo>
                      <a:pt x="33" y="12"/>
                    </a:lnTo>
                    <a:lnTo>
                      <a:pt x="30" y="6"/>
                    </a:lnTo>
                    <a:lnTo>
                      <a:pt x="24" y="2"/>
                    </a:lnTo>
                    <a:lnTo>
                      <a:pt x="17" y="0"/>
                    </a:lnTo>
                    <a:lnTo>
                      <a:pt x="11" y="1"/>
                    </a:lnTo>
                    <a:lnTo>
                      <a:pt x="5" y="4"/>
                    </a:lnTo>
                    <a:lnTo>
                      <a:pt x="1" y="9"/>
                    </a:lnTo>
                    <a:lnTo>
                      <a:pt x="0" y="16"/>
                    </a:lnTo>
                    <a:lnTo>
                      <a:pt x="0" y="22"/>
                    </a:lnTo>
                    <a:lnTo>
                      <a:pt x="2" y="28"/>
                    </a:lnTo>
                    <a:lnTo>
                      <a:pt x="8" y="32"/>
                    </a:lnTo>
                    <a:close/>
                  </a:path>
                </a:pathLst>
              </a:custGeom>
              <a:solidFill>
                <a:srgbClr val="6666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5" name="Google Shape;735;p18"/>
              <p:cNvSpPr/>
              <p:nvPr/>
            </p:nvSpPr>
            <p:spPr>
              <a:xfrm>
                <a:off x="2034" y="4355"/>
                <a:ext cx="103" cy="166"/>
              </a:xfrm>
              <a:custGeom>
                <a:rect b="b" l="l" r="r" t="t"/>
                <a:pathLst>
                  <a:path extrusionOk="0" h="499" w="309">
                    <a:moveTo>
                      <a:pt x="213" y="473"/>
                    </a:moveTo>
                    <a:lnTo>
                      <a:pt x="209" y="479"/>
                    </a:lnTo>
                    <a:lnTo>
                      <a:pt x="205" y="484"/>
                    </a:lnTo>
                    <a:lnTo>
                      <a:pt x="199" y="488"/>
                    </a:lnTo>
                    <a:lnTo>
                      <a:pt x="194" y="488"/>
                    </a:lnTo>
                    <a:lnTo>
                      <a:pt x="187" y="485"/>
                    </a:lnTo>
                    <a:lnTo>
                      <a:pt x="180" y="481"/>
                    </a:lnTo>
                    <a:lnTo>
                      <a:pt x="176" y="480"/>
                    </a:lnTo>
                    <a:lnTo>
                      <a:pt x="174" y="483"/>
                    </a:lnTo>
                    <a:lnTo>
                      <a:pt x="173" y="488"/>
                    </a:lnTo>
                    <a:lnTo>
                      <a:pt x="169" y="493"/>
                    </a:lnTo>
                    <a:lnTo>
                      <a:pt x="163" y="497"/>
                    </a:lnTo>
                    <a:lnTo>
                      <a:pt x="157" y="499"/>
                    </a:lnTo>
                    <a:lnTo>
                      <a:pt x="152" y="497"/>
                    </a:lnTo>
                    <a:lnTo>
                      <a:pt x="148" y="493"/>
                    </a:lnTo>
                    <a:lnTo>
                      <a:pt x="147" y="488"/>
                    </a:lnTo>
                    <a:lnTo>
                      <a:pt x="146" y="484"/>
                    </a:lnTo>
                    <a:lnTo>
                      <a:pt x="144" y="481"/>
                    </a:lnTo>
                    <a:lnTo>
                      <a:pt x="140" y="480"/>
                    </a:lnTo>
                    <a:lnTo>
                      <a:pt x="135" y="481"/>
                    </a:lnTo>
                    <a:lnTo>
                      <a:pt x="128" y="484"/>
                    </a:lnTo>
                    <a:lnTo>
                      <a:pt x="119" y="484"/>
                    </a:lnTo>
                    <a:lnTo>
                      <a:pt x="108" y="479"/>
                    </a:lnTo>
                    <a:lnTo>
                      <a:pt x="100" y="472"/>
                    </a:lnTo>
                    <a:lnTo>
                      <a:pt x="97" y="467"/>
                    </a:lnTo>
                    <a:lnTo>
                      <a:pt x="93" y="464"/>
                    </a:lnTo>
                    <a:lnTo>
                      <a:pt x="89" y="458"/>
                    </a:lnTo>
                    <a:lnTo>
                      <a:pt x="88" y="451"/>
                    </a:lnTo>
                    <a:lnTo>
                      <a:pt x="88" y="446"/>
                    </a:lnTo>
                    <a:lnTo>
                      <a:pt x="88" y="442"/>
                    </a:lnTo>
                    <a:lnTo>
                      <a:pt x="88" y="439"/>
                    </a:lnTo>
                    <a:lnTo>
                      <a:pt x="85" y="439"/>
                    </a:lnTo>
                    <a:lnTo>
                      <a:pt x="81" y="440"/>
                    </a:lnTo>
                    <a:lnTo>
                      <a:pt x="74" y="440"/>
                    </a:lnTo>
                    <a:lnTo>
                      <a:pt x="66" y="435"/>
                    </a:lnTo>
                    <a:lnTo>
                      <a:pt x="60" y="427"/>
                    </a:lnTo>
                    <a:lnTo>
                      <a:pt x="60" y="422"/>
                    </a:lnTo>
                    <a:lnTo>
                      <a:pt x="55" y="418"/>
                    </a:lnTo>
                    <a:lnTo>
                      <a:pt x="49" y="413"/>
                    </a:lnTo>
                    <a:lnTo>
                      <a:pt x="46" y="405"/>
                    </a:lnTo>
                    <a:lnTo>
                      <a:pt x="49" y="399"/>
                    </a:lnTo>
                    <a:lnTo>
                      <a:pt x="50" y="394"/>
                    </a:lnTo>
                    <a:lnTo>
                      <a:pt x="48" y="389"/>
                    </a:lnTo>
                    <a:lnTo>
                      <a:pt x="42" y="383"/>
                    </a:lnTo>
                    <a:lnTo>
                      <a:pt x="37" y="379"/>
                    </a:lnTo>
                    <a:lnTo>
                      <a:pt x="33" y="373"/>
                    </a:lnTo>
                    <a:lnTo>
                      <a:pt x="31" y="363"/>
                    </a:lnTo>
                    <a:lnTo>
                      <a:pt x="31" y="353"/>
                    </a:lnTo>
                    <a:lnTo>
                      <a:pt x="35" y="344"/>
                    </a:lnTo>
                    <a:lnTo>
                      <a:pt x="27" y="336"/>
                    </a:lnTo>
                    <a:lnTo>
                      <a:pt x="23" y="324"/>
                    </a:lnTo>
                    <a:lnTo>
                      <a:pt x="22" y="314"/>
                    </a:lnTo>
                    <a:lnTo>
                      <a:pt x="23" y="310"/>
                    </a:lnTo>
                    <a:lnTo>
                      <a:pt x="27" y="310"/>
                    </a:lnTo>
                    <a:lnTo>
                      <a:pt x="31" y="309"/>
                    </a:lnTo>
                    <a:lnTo>
                      <a:pt x="34" y="306"/>
                    </a:lnTo>
                    <a:lnTo>
                      <a:pt x="38" y="301"/>
                    </a:lnTo>
                    <a:lnTo>
                      <a:pt x="39" y="294"/>
                    </a:lnTo>
                    <a:lnTo>
                      <a:pt x="38" y="291"/>
                    </a:lnTo>
                    <a:lnTo>
                      <a:pt x="37" y="287"/>
                    </a:lnTo>
                    <a:lnTo>
                      <a:pt x="34" y="283"/>
                    </a:lnTo>
                    <a:lnTo>
                      <a:pt x="35" y="272"/>
                    </a:lnTo>
                    <a:lnTo>
                      <a:pt x="42" y="257"/>
                    </a:lnTo>
                    <a:lnTo>
                      <a:pt x="50" y="244"/>
                    </a:lnTo>
                    <a:lnTo>
                      <a:pt x="59" y="237"/>
                    </a:lnTo>
                    <a:lnTo>
                      <a:pt x="64" y="236"/>
                    </a:lnTo>
                    <a:lnTo>
                      <a:pt x="67" y="235"/>
                    </a:lnTo>
                    <a:lnTo>
                      <a:pt x="66" y="232"/>
                    </a:lnTo>
                    <a:lnTo>
                      <a:pt x="63" y="227"/>
                    </a:lnTo>
                    <a:lnTo>
                      <a:pt x="62" y="219"/>
                    </a:lnTo>
                    <a:lnTo>
                      <a:pt x="64" y="211"/>
                    </a:lnTo>
                    <a:lnTo>
                      <a:pt x="70" y="203"/>
                    </a:lnTo>
                    <a:lnTo>
                      <a:pt x="75" y="199"/>
                    </a:lnTo>
                    <a:lnTo>
                      <a:pt x="79" y="196"/>
                    </a:lnTo>
                    <a:lnTo>
                      <a:pt x="79" y="192"/>
                    </a:lnTo>
                    <a:lnTo>
                      <a:pt x="78" y="188"/>
                    </a:lnTo>
                    <a:lnTo>
                      <a:pt x="75" y="184"/>
                    </a:lnTo>
                    <a:lnTo>
                      <a:pt x="71" y="178"/>
                    </a:lnTo>
                    <a:lnTo>
                      <a:pt x="70" y="166"/>
                    </a:lnTo>
                    <a:lnTo>
                      <a:pt x="71" y="157"/>
                    </a:lnTo>
                    <a:lnTo>
                      <a:pt x="79" y="151"/>
                    </a:lnTo>
                    <a:lnTo>
                      <a:pt x="79" y="146"/>
                    </a:lnTo>
                    <a:lnTo>
                      <a:pt x="85" y="141"/>
                    </a:lnTo>
                    <a:lnTo>
                      <a:pt x="86" y="134"/>
                    </a:lnTo>
                    <a:lnTo>
                      <a:pt x="77" y="129"/>
                    </a:lnTo>
                    <a:lnTo>
                      <a:pt x="66" y="125"/>
                    </a:lnTo>
                    <a:lnTo>
                      <a:pt x="53" y="121"/>
                    </a:lnTo>
                    <a:lnTo>
                      <a:pt x="45" y="115"/>
                    </a:lnTo>
                    <a:lnTo>
                      <a:pt x="42" y="110"/>
                    </a:lnTo>
                    <a:lnTo>
                      <a:pt x="45" y="106"/>
                    </a:lnTo>
                    <a:lnTo>
                      <a:pt x="48" y="102"/>
                    </a:lnTo>
                    <a:lnTo>
                      <a:pt x="48" y="101"/>
                    </a:lnTo>
                    <a:lnTo>
                      <a:pt x="44" y="102"/>
                    </a:lnTo>
                    <a:lnTo>
                      <a:pt x="34" y="105"/>
                    </a:lnTo>
                    <a:lnTo>
                      <a:pt x="24" y="105"/>
                    </a:lnTo>
                    <a:lnTo>
                      <a:pt x="16" y="102"/>
                    </a:lnTo>
                    <a:lnTo>
                      <a:pt x="15" y="97"/>
                    </a:lnTo>
                    <a:lnTo>
                      <a:pt x="6" y="90"/>
                    </a:lnTo>
                    <a:lnTo>
                      <a:pt x="1" y="80"/>
                    </a:lnTo>
                    <a:lnTo>
                      <a:pt x="0" y="70"/>
                    </a:lnTo>
                    <a:lnTo>
                      <a:pt x="5" y="66"/>
                    </a:lnTo>
                    <a:lnTo>
                      <a:pt x="1" y="60"/>
                    </a:lnTo>
                    <a:lnTo>
                      <a:pt x="1" y="54"/>
                    </a:lnTo>
                    <a:lnTo>
                      <a:pt x="5" y="49"/>
                    </a:lnTo>
                    <a:lnTo>
                      <a:pt x="13" y="48"/>
                    </a:lnTo>
                    <a:lnTo>
                      <a:pt x="12" y="33"/>
                    </a:lnTo>
                    <a:lnTo>
                      <a:pt x="16" y="23"/>
                    </a:lnTo>
                    <a:lnTo>
                      <a:pt x="23" y="17"/>
                    </a:lnTo>
                    <a:lnTo>
                      <a:pt x="33" y="17"/>
                    </a:lnTo>
                    <a:lnTo>
                      <a:pt x="38" y="11"/>
                    </a:lnTo>
                    <a:lnTo>
                      <a:pt x="48" y="8"/>
                    </a:lnTo>
                    <a:lnTo>
                      <a:pt x="57" y="8"/>
                    </a:lnTo>
                    <a:lnTo>
                      <a:pt x="64" y="8"/>
                    </a:lnTo>
                    <a:lnTo>
                      <a:pt x="73" y="3"/>
                    </a:lnTo>
                    <a:lnTo>
                      <a:pt x="84" y="0"/>
                    </a:lnTo>
                    <a:lnTo>
                      <a:pt x="95" y="0"/>
                    </a:lnTo>
                    <a:lnTo>
                      <a:pt x="100" y="1"/>
                    </a:lnTo>
                    <a:lnTo>
                      <a:pt x="108" y="0"/>
                    </a:lnTo>
                    <a:lnTo>
                      <a:pt x="118" y="1"/>
                    </a:lnTo>
                    <a:lnTo>
                      <a:pt x="128" y="5"/>
                    </a:lnTo>
                    <a:lnTo>
                      <a:pt x="132" y="11"/>
                    </a:lnTo>
                    <a:lnTo>
                      <a:pt x="140" y="12"/>
                    </a:lnTo>
                    <a:lnTo>
                      <a:pt x="148" y="16"/>
                    </a:lnTo>
                    <a:lnTo>
                      <a:pt x="155" y="23"/>
                    </a:lnTo>
                    <a:lnTo>
                      <a:pt x="158" y="29"/>
                    </a:lnTo>
                    <a:lnTo>
                      <a:pt x="166" y="27"/>
                    </a:lnTo>
                    <a:lnTo>
                      <a:pt x="179" y="28"/>
                    </a:lnTo>
                    <a:lnTo>
                      <a:pt x="190" y="33"/>
                    </a:lnTo>
                    <a:lnTo>
                      <a:pt x="194" y="40"/>
                    </a:lnTo>
                    <a:lnTo>
                      <a:pt x="201" y="40"/>
                    </a:lnTo>
                    <a:lnTo>
                      <a:pt x="208" y="43"/>
                    </a:lnTo>
                    <a:lnTo>
                      <a:pt x="214" y="45"/>
                    </a:lnTo>
                    <a:lnTo>
                      <a:pt x="221" y="49"/>
                    </a:lnTo>
                    <a:lnTo>
                      <a:pt x="225" y="54"/>
                    </a:lnTo>
                    <a:lnTo>
                      <a:pt x="230" y="58"/>
                    </a:lnTo>
                    <a:lnTo>
                      <a:pt x="232" y="62"/>
                    </a:lnTo>
                    <a:lnTo>
                      <a:pt x="232" y="65"/>
                    </a:lnTo>
                    <a:lnTo>
                      <a:pt x="238" y="66"/>
                    </a:lnTo>
                    <a:lnTo>
                      <a:pt x="245" y="69"/>
                    </a:lnTo>
                    <a:lnTo>
                      <a:pt x="252" y="74"/>
                    </a:lnTo>
                    <a:lnTo>
                      <a:pt x="258" y="80"/>
                    </a:lnTo>
                    <a:lnTo>
                      <a:pt x="264" y="86"/>
                    </a:lnTo>
                    <a:lnTo>
                      <a:pt x="268" y="92"/>
                    </a:lnTo>
                    <a:lnTo>
                      <a:pt x="269" y="97"/>
                    </a:lnTo>
                    <a:lnTo>
                      <a:pt x="269" y="101"/>
                    </a:lnTo>
                    <a:lnTo>
                      <a:pt x="268" y="108"/>
                    </a:lnTo>
                    <a:lnTo>
                      <a:pt x="269" y="114"/>
                    </a:lnTo>
                    <a:lnTo>
                      <a:pt x="274" y="119"/>
                    </a:lnTo>
                    <a:lnTo>
                      <a:pt x="279" y="123"/>
                    </a:lnTo>
                    <a:lnTo>
                      <a:pt x="286" y="129"/>
                    </a:lnTo>
                    <a:lnTo>
                      <a:pt x="292" y="137"/>
                    </a:lnTo>
                    <a:lnTo>
                      <a:pt x="294" y="145"/>
                    </a:lnTo>
                    <a:lnTo>
                      <a:pt x="293" y="154"/>
                    </a:lnTo>
                    <a:lnTo>
                      <a:pt x="290" y="165"/>
                    </a:lnTo>
                    <a:lnTo>
                      <a:pt x="292" y="179"/>
                    </a:lnTo>
                    <a:lnTo>
                      <a:pt x="296" y="194"/>
                    </a:lnTo>
                    <a:lnTo>
                      <a:pt x="300" y="204"/>
                    </a:lnTo>
                    <a:lnTo>
                      <a:pt x="307" y="216"/>
                    </a:lnTo>
                    <a:lnTo>
                      <a:pt x="309" y="230"/>
                    </a:lnTo>
                    <a:lnTo>
                      <a:pt x="307" y="243"/>
                    </a:lnTo>
                    <a:lnTo>
                      <a:pt x="296" y="252"/>
                    </a:lnTo>
                    <a:lnTo>
                      <a:pt x="287" y="259"/>
                    </a:lnTo>
                    <a:lnTo>
                      <a:pt x="283" y="269"/>
                    </a:lnTo>
                    <a:lnTo>
                      <a:pt x="282" y="280"/>
                    </a:lnTo>
                    <a:lnTo>
                      <a:pt x="287" y="289"/>
                    </a:lnTo>
                    <a:lnTo>
                      <a:pt x="293" y="300"/>
                    </a:lnTo>
                    <a:lnTo>
                      <a:pt x="296" y="314"/>
                    </a:lnTo>
                    <a:lnTo>
                      <a:pt x="292" y="328"/>
                    </a:lnTo>
                    <a:lnTo>
                      <a:pt x="282" y="333"/>
                    </a:lnTo>
                    <a:lnTo>
                      <a:pt x="275" y="336"/>
                    </a:lnTo>
                    <a:lnTo>
                      <a:pt x="271" y="342"/>
                    </a:lnTo>
                    <a:lnTo>
                      <a:pt x="269" y="350"/>
                    </a:lnTo>
                    <a:lnTo>
                      <a:pt x="271" y="357"/>
                    </a:lnTo>
                    <a:lnTo>
                      <a:pt x="276" y="367"/>
                    </a:lnTo>
                    <a:lnTo>
                      <a:pt x="279" y="378"/>
                    </a:lnTo>
                    <a:lnTo>
                      <a:pt x="279" y="387"/>
                    </a:lnTo>
                    <a:lnTo>
                      <a:pt x="274" y="395"/>
                    </a:lnTo>
                    <a:lnTo>
                      <a:pt x="265" y="401"/>
                    </a:lnTo>
                    <a:lnTo>
                      <a:pt x="257" y="407"/>
                    </a:lnTo>
                    <a:lnTo>
                      <a:pt x="253" y="418"/>
                    </a:lnTo>
                    <a:lnTo>
                      <a:pt x="257" y="432"/>
                    </a:lnTo>
                    <a:lnTo>
                      <a:pt x="258" y="442"/>
                    </a:lnTo>
                    <a:lnTo>
                      <a:pt x="256" y="450"/>
                    </a:lnTo>
                    <a:lnTo>
                      <a:pt x="249" y="455"/>
                    </a:lnTo>
                    <a:lnTo>
                      <a:pt x="242" y="456"/>
                    </a:lnTo>
                    <a:lnTo>
                      <a:pt x="234" y="456"/>
                    </a:lnTo>
                    <a:lnTo>
                      <a:pt x="224" y="459"/>
                    </a:lnTo>
                    <a:lnTo>
                      <a:pt x="216" y="464"/>
                    </a:lnTo>
                    <a:lnTo>
                      <a:pt x="213" y="47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736" name="Google Shape;736;p18"/>
            <p:cNvGrpSpPr/>
            <p:nvPr/>
          </p:nvGrpSpPr>
          <p:grpSpPr>
            <a:xfrm>
              <a:off x="5401" y="3553"/>
              <a:ext cx="261" cy="652"/>
              <a:chOff x="3597" y="4868"/>
              <a:chExt cx="261" cy="652"/>
            </a:xfrm>
          </p:grpSpPr>
          <p:sp>
            <p:nvSpPr>
              <p:cNvPr id="737" name="Google Shape;737;p18"/>
              <p:cNvSpPr/>
              <p:nvPr/>
            </p:nvSpPr>
            <p:spPr>
              <a:xfrm>
                <a:off x="3757" y="5099"/>
                <a:ext cx="36" cy="22"/>
              </a:xfrm>
              <a:custGeom>
                <a:rect b="b" l="l" r="r" t="t"/>
                <a:pathLst>
                  <a:path extrusionOk="0" h="66" w="108">
                    <a:moveTo>
                      <a:pt x="14" y="36"/>
                    </a:moveTo>
                    <a:lnTo>
                      <a:pt x="13" y="36"/>
                    </a:lnTo>
                    <a:lnTo>
                      <a:pt x="10" y="35"/>
                    </a:lnTo>
                    <a:lnTo>
                      <a:pt x="8" y="33"/>
                    </a:lnTo>
                    <a:lnTo>
                      <a:pt x="5" y="32"/>
                    </a:lnTo>
                    <a:lnTo>
                      <a:pt x="2" y="28"/>
                    </a:lnTo>
                    <a:lnTo>
                      <a:pt x="0" y="24"/>
                    </a:lnTo>
                    <a:lnTo>
                      <a:pt x="0" y="19"/>
                    </a:lnTo>
                    <a:lnTo>
                      <a:pt x="2" y="15"/>
                    </a:lnTo>
                    <a:lnTo>
                      <a:pt x="5" y="14"/>
                    </a:lnTo>
                    <a:lnTo>
                      <a:pt x="8" y="12"/>
                    </a:lnTo>
                    <a:lnTo>
                      <a:pt x="11" y="12"/>
                    </a:lnTo>
                    <a:lnTo>
                      <a:pt x="14" y="11"/>
                    </a:lnTo>
                    <a:lnTo>
                      <a:pt x="20" y="10"/>
                    </a:lnTo>
                    <a:lnTo>
                      <a:pt x="30" y="7"/>
                    </a:lnTo>
                    <a:lnTo>
                      <a:pt x="40" y="5"/>
                    </a:lnTo>
                    <a:lnTo>
                      <a:pt x="52" y="4"/>
                    </a:lnTo>
                    <a:lnTo>
                      <a:pt x="58" y="4"/>
                    </a:lnTo>
                    <a:lnTo>
                      <a:pt x="65" y="3"/>
                    </a:lnTo>
                    <a:lnTo>
                      <a:pt x="74" y="3"/>
                    </a:lnTo>
                    <a:lnTo>
                      <a:pt x="81" y="1"/>
                    </a:lnTo>
                    <a:lnTo>
                      <a:pt x="88" y="0"/>
                    </a:lnTo>
                    <a:lnTo>
                      <a:pt x="94" y="0"/>
                    </a:lnTo>
                    <a:lnTo>
                      <a:pt x="98" y="0"/>
                    </a:lnTo>
                    <a:lnTo>
                      <a:pt x="101" y="0"/>
                    </a:lnTo>
                    <a:lnTo>
                      <a:pt x="104" y="3"/>
                    </a:lnTo>
                    <a:lnTo>
                      <a:pt x="107" y="4"/>
                    </a:lnTo>
                    <a:lnTo>
                      <a:pt x="108" y="7"/>
                    </a:lnTo>
                    <a:lnTo>
                      <a:pt x="108" y="11"/>
                    </a:lnTo>
                    <a:lnTo>
                      <a:pt x="107" y="18"/>
                    </a:lnTo>
                    <a:lnTo>
                      <a:pt x="106" y="29"/>
                    </a:lnTo>
                    <a:lnTo>
                      <a:pt x="104" y="40"/>
                    </a:lnTo>
                    <a:lnTo>
                      <a:pt x="104" y="49"/>
                    </a:lnTo>
                    <a:lnTo>
                      <a:pt x="104" y="54"/>
                    </a:lnTo>
                    <a:lnTo>
                      <a:pt x="101" y="60"/>
                    </a:lnTo>
                    <a:lnTo>
                      <a:pt x="97" y="64"/>
                    </a:lnTo>
                    <a:lnTo>
                      <a:pt x="91" y="66"/>
                    </a:lnTo>
                    <a:lnTo>
                      <a:pt x="87" y="66"/>
                    </a:lnTo>
                    <a:lnTo>
                      <a:pt x="81" y="66"/>
                    </a:lnTo>
                    <a:lnTo>
                      <a:pt x="75" y="66"/>
                    </a:lnTo>
                    <a:lnTo>
                      <a:pt x="68" y="66"/>
                    </a:lnTo>
                    <a:lnTo>
                      <a:pt x="62" y="66"/>
                    </a:lnTo>
                    <a:lnTo>
                      <a:pt x="56" y="66"/>
                    </a:lnTo>
                    <a:lnTo>
                      <a:pt x="50" y="66"/>
                    </a:lnTo>
                    <a:lnTo>
                      <a:pt x="47" y="66"/>
                    </a:lnTo>
                    <a:lnTo>
                      <a:pt x="45" y="64"/>
                    </a:lnTo>
                    <a:lnTo>
                      <a:pt x="45" y="60"/>
                    </a:lnTo>
                    <a:lnTo>
                      <a:pt x="50" y="56"/>
                    </a:lnTo>
                    <a:lnTo>
                      <a:pt x="59" y="52"/>
                    </a:lnTo>
                    <a:lnTo>
                      <a:pt x="49" y="50"/>
                    </a:lnTo>
                    <a:lnTo>
                      <a:pt x="42" y="47"/>
                    </a:lnTo>
                    <a:lnTo>
                      <a:pt x="34" y="46"/>
                    </a:lnTo>
                    <a:lnTo>
                      <a:pt x="30" y="43"/>
                    </a:lnTo>
                    <a:lnTo>
                      <a:pt x="24" y="42"/>
                    </a:lnTo>
                    <a:lnTo>
                      <a:pt x="21" y="40"/>
                    </a:lnTo>
                    <a:lnTo>
                      <a:pt x="17" y="38"/>
                    </a:lnTo>
                    <a:lnTo>
                      <a:pt x="14" y="36"/>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8" name="Google Shape;738;p18"/>
              <p:cNvSpPr/>
              <p:nvPr/>
            </p:nvSpPr>
            <p:spPr>
              <a:xfrm>
                <a:off x="3757" y="5102"/>
                <a:ext cx="8" cy="8"/>
              </a:xfrm>
              <a:custGeom>
                <a:rect b="b" l="l" r="r" t="t"/>
                <a:pathLst>
                  <a:path extrusionOk="0" h="24" w="24">
                    <a:moveTo>
                      <a:pt x="23" y="18"/>
                    </a:moveTo>
                    <a:lnTo>
                      <a:pt x="24" y="14"/>
                    </a:lnTo>
                    <a:lnTo>
                      <a:pt x="24" y="10"/>
                    </a:lnTo>
                    <a:lnTo>
                      <a:pt x="23" y="6"/>
                    </a:lnTo>
                    <a:lnTo>
                      <a:pt x="20" y="3"/>
                    </a:lnTo>
                    <a:lnTo>
                      <a:pt x="16" y="0"/>
                    </a:lnTo>
                    <a:lnTo>
                      <a:pt x="11" y="0"/>
                    </a:lnTo>
                    <a:lnTo>
                      <a:pt x="7" y="1"/>
                    </a:lnTo>
                    <a:lnTo>
                      <a:pt x="2" y="4"/>
                    </a:lnTo>
                    <a:lnTo>
                      <a:pt x="0" y="8"/>
                    </a:lnTo>
                    <a:lnTo>
                      <a:pt x="0" y="13"/>
                    </a:lnTo>
                    <a:lnTo>
                      <a:pt x="2" y="17"/>
                    </a:lnTo>
                    <a:lnTo>
                      <a:pt x="5" y="21"/>
                    </a:lnTo>
                    <a:lnTo>
                      <a:pt x="10" y="24"/>
                    </a:lnTo>
                    <a:lnTo>
                      <a:pt x="14" y="24"/>
                    </a:lnTo>
                    <a:lnTo>
                      <a:pt x="18" y="21"/>
                    </a:lnTo>
                    <a:lnTo>
                      <a:pt x="23" y="18"/>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39" name="Google Shape;739;p18"/>
              <p:cNvSpPr/>
              <p:nvPr/>
            </p:nvSpPr>
            <p:spPr>
              <a:xfrm>
                <a:off x="3648" y="5042"/>
                <a:ext cx="118" cy="102"/>
              </a:xfrm>
              <a:custGeom>
                <a:rect b="b" l="l" r="r" t="t"/>
                <a:pathLst>
                  <a:path extrusionOk="0" h="307" w="353">
                    <a:moveTo>
                      <a:pt x="3" y="65"/>
                    </a:moveTo>
                    <a:lnTo>
                      <a:pt x="0" y="41"/>
                    </a:lnTo>
                    <a:lnTo>
                      <a:pt x="4" y="23"/>
                    </a:lnTo>
                    <a:lnTo>
                      <a:pt x="16" y="10"/>
                    </a:lnTo>
                    <a:lnTo>
                      <a:pt x="32" y="2"/>
                    </a:lnTo>
                    <a:lnTo>
                      <a:pt x="48" y="0"/>
                    </a:lnTo>
                    <a:lnTo>
                      <a:pt x="65" y="6"/>
                    </a:lnTo>
                    <a:lnTo>
                      <a:pt x="78" y="16"/>
                    </a:lnTo>
                    <a:lnTo>
                      <a:pt x="87" y="34"/>
                    </a:lnTo>
                    <a:lnTo>
                      <a:pt x="90" y="44"/>
                    </a:lnTo>
                    <a:lnTo>
                      <a:pt x="91" y="55"/>
                    </a:lnTo>
                    <a:lnTo>
                      <a:pt x="94" y="66"/>
                    </a:lnTo>
                    <a:lnTo>
                      <a:pt x="98" y="76"/>
                    </a:lnTo>
                    <a:lnTo>
                      <a:pt x="109" y="107"/>
                    </a:lnTo>
                    <a:lnTo>
                      <a:pt x="119" y="139"/>
                    </a:lnTo>
                    <a:lnTo>
                      <a:pt x="126" y="173"/>
                    </a:lnTo>
                    <a:lnTo>
                      <a:pt x="132" y="206"/>
                    </a:lnTo>
                    <a:lnTo>
                      <a:pt x="133" y="212"/>
                    </a:lnTo>
                    <a:lnTo>
                      <a:pt x="136" y="216"/>
                    </a:lnTo>
                    <a:lnTo>
                      <a:pt x="139" y="220"/>
                    </a:lnTo>
                    <a:lnTo>
                      <a:pt x="143" y="222"/>
                    </a:lnTo>
                    <a:lnTo>
                      <a:pt x="155" y="222"/>
                    </a:lnTo>
                    <a:lnTo>
                      <a:pt x="167" y="220"/>
                    </a:lnTo>
                    <a:lnTo>
                      <a:pt x="180" y="217"/>
                    </a:lnTo>
                    <a:lnTo>
                      <a:pt x="194" y="213"/>
                    </a:lnTo>
                    <a:lnTo>
                      <a:pt x="210" y="208"/>
                    </a:lnTo>
                    <a:lnTo>
                      <a:pt x="226" y="203"/>
                    </a:lnTo>
                    <a:lnTo>
                      <a:pt x="244" y="199"/>
                    </a:lnTo>
                    <a:lnTo>
                      <a:pt x="264" y="198"/>
                    </a:lnTo>
                    <a:lnTo>
                      <a:pt x="273" y="196"/>
                    </a:lnTo>
                    <a:lnTo>
                      <a:pt x="283" y="194"/>
                    </a:lnTo>
                    <a:lnTo>
                      <a:pt x="293" y="191"/>
                    </a:lnTo>
                    <a:lnTo>
                      <a:pt x="303" y="188"/>
                    </a:lnTo>
                    <a:lnTo>
                      <a:pt x="313" y="184"/>
                    </a:lnTo>
                    <a:lnTo>
                      <a:pt x="322" y="181"/>
                    </a:lnTo>
                    <a:lnTo>
                      <a:pt x="331" y="180"/>
                    </a:lnTo>
                    <a:lnTo>
                      <a:pt x="337" y="180"/>
                    </a:lnTo>
                    <a:lnTo>
                      <a:pt x="340" y="180"/>
                    </a:lnTo>
                    <a:lnTo>
                      <a:pt x="343" y="181"/>
                    </a:lnTo>
                    <a:lnTo>
                      <a:pt x="344" y="181"/>
                    </a:lnTo>
                    <a:lnTo>
                      <a:pt x="347" y="182"/>
                    </a:lnTo>
                    <a:lnTo>
                      <a:pt x="351" y="187"/>
                    </a:lnTo>
                    <a:lnTo>
                      <a:pt x="353" y="192"/>
                    </a:lnTo>
                    <a:lnTo>
                      <a:pt x="353" y="198"/>
                    </a:lnTo>
                    <a:lnTo>
                      <a:pt x="351" y="202"/>
                    </a:lnTo>
                    <a:lnTo>
                      <a:pt x="350" y="203"/>
                    </a:lnTo>
                    <a:lnTo>
                      <a:pt x="348" y="203"/>
                    </a:lnTo>
                    <a:lnTo>
                      <a:pt x="348" y="205"/>
                    </a:lnTo>
                    <a:lnTo>
                      <a:pt x="337" y="213"/>
                    </a:lnTo>
                    <a:lnTo>
                      <a:pt x="318" y="224"/>
                    </a:lnTo>
                    <a:lnTo>
                      <a:pt x="292" y="237"/>
                    </a:lnTo>
                    <a:lnTo>
                      <a:pt x="263" y="251"/>
                    </a:lnTo>
                    <a:lnTo>
                      <a:pt x="232" y="264"/>
                    </a:lnTo>
                    <a:lnTo>
                      <a:pt x="204" y="276"/>
                    </a:lnTo>
                    <a:lnTo>
                      <a:pt x="181" y="286"/>
                    </a:lnTo>
                    <a:lnTo>
                      <a:pt x="165" y="292"/>
                    </a:lnTo>
                    <a:lnTo>
                      <a:pt x="154" y="296"/>
                    </a:lnTo>
                    <a:lnTo>
                      <a:pt x="143" y="299"/>
                    </a:lnTo>
                    <a:lnTo>
                      <a:pt x="135" y="303"/>
                    </a:lnTo>
                    <a:lnTo>
                      <a:pt x="126" y="304"/>
                    </a:lnTo>
                    <a:lnTo>
                      <a:pt x="119" y="307"/>
                    </a:lnTo>
                    <a:lnTo>
                      <a:pt x="113" y="307"/>
                    </a:lnTo>
                    <a:lnTo>
                      <a:pt x="107" y="307"/>
                    </a:lnTo>
                    <a:lnTo>
                      <a:pt x="104" y="306"/>
                    </a:lnTo>
                    <a:lnTo>
                      <a:pt x="100" y="303"/>
                    </a:lnTo>
                    <a:lnTo>
                      <a:pt x="96" y="299"/>
                    </a:lnTo>
                    <a:lnTo>
                      <a:pt x="93" y="294"/>
                    </a:lnTo>
                    <a:lnTo>
                      <a:pt x="88" y="286"/>
                    </a:lnTo>
                    <a:lnTo>
                      <a:pt x="84" y="278"/>
                    </a:lnTo>
                    <a:lnTo>
                      <a:pt x="78" y="264"/>
                    </a:lnTo>
                    <a:lnTo>
                      <a:pt x="69" y="244"/>
                    </a:lnTo>
                    <a:lnTo>
                      <a:pt x="61" y="223"/>
                    </a:lnTo>
                    <a:lnTo>
                      <a:pt x="52" y="201"/>
                    </a:lnTo>
                    <a:lnTo>
                      <a:pt x="43" y="180"/>
                    </a:lnTo>
                    <a:lnTo>
                      <a:pt x="36" y="161"/>
                    </a:lnTo>
                    <a:lnTo>
                      <a:pt x="30" y="147"/>
                    </a:lnTo>
                    <a:lnTo>
                      <a:pt x="21" y="125"/>
                    </a:lnTo>
                    <a:lnTo>
                      <a:pt x="14" y="100"/>
                    </a:lnTo>
                    <a:lnTo>
                      <a:pt x="7" y="79"/>
                    </a:lnTo>
                    <a:lnTo>
                      <a:pt x="3" y="65"/>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0" name="Google Shape;740;p18"/>
              <p:cNvSpPr/>
              <p:nvPr/>
            </p:nvSpPr>
            <p:spPr>
              <a:xfrm>
                <a:off x="3757" y="5102"/>
                <a:ext cx="8" cy="8"/>
              </a:xfrm>
              <a:custGeom>
                <a:rect b="b" l="l" r="r" t="t"/>
                <a:pathLst>
                  <a:path extrusionOk="0" h="24" w="24">
                    <a:moveTo>
                      <a:pt x="21" y="20"/>
                    </a:moveTo>
                    <a:lnTo>
                      <a:pt x="24" y="15"/>
                    </a:lnTo>
                    <a:lnTo>
                      <a:pt x="24" y="11"/>
                    </a:lnTo>
                    <a:lnTo>
                      <a:pt x="23" y="7"/>
                    </a:lnTo>
                    <a:lnTo>
                      <a:pt x="20" y="3"/>
                    </a:lnTo>
                    <a:lnTo>
                      <a:pt x="16" y="0"/>
                    </a:lnTo>
                    <a:lnTo>
                      <a:pt x="11" y="0"/>
                    </a:lnTo>
                    <a:lnTo>
                      <a:pt x="7" y="1"/>
                    </a:lnTo>
                    <a:lnTo>
                      <a:pt x="2" y="4"/>
                    </a:lnTo>
                    <a:lnTo>
                      <a:pt x="0" y="8"/>
                    </a:lnTo>
                    <a:lnTo>
                      <a:pt x="0" y="13"/>
                    </a:lnTo>
                    <a:lnTo>
                      <a:pt x="1" y="17"/>
                    </a:lnTo>
                    <a:lnTo>
                      <a:pt x="4" y="21"/>
                    </a:lnTo>
                    <a:lnTo>
                      <a:pt x="8" y="24"/>
                    </a:lnTo>
                    <a:lnTo>
                      <a:pt x="13" y="24"/>
                    </a:lnTo>
                    <a:lnTo>
                      <a:pt x="17" y="22"/>
                    </a:lnTo>
                    <a:lnTo>
                      <a:pt x="21" y="20"/>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1" name="Google Shape;741;p18"/>
              <p:cNvSpPr/>
              <p:nvPr/>
            </p:nvSpPr>
            <p:spPr>
              <a:xfrm>
                <a:off x="3659" y="5057"/>
                <a:ext cx="8" cy="8"/>
              </a:xfrm>
              <a:custGeom>
                <a:rect b="b" l="l" r="r" t="t"/>
                <a:pathLst>
                  <a:path extrusionOk="0" h="24" w="25">
                    <a:moveTo>
                      <a:pt x="22" y="20"/>
                    </a:moveTo>
                    <a:lnTo>
                      <a:pt x="25" y="16"/>
                    </a:lnTo>
                    <a:lnTo>
                      <a:pt x="25" y="11"/>
                    </a:lnTo>
                    <a:lnTo>
                      <a:pt x="23" y="7"/>
                    </a:lnTo>
                    <a:lnTo>
                      <a:pt x="20" y="3"/>
                    </a:lnTo>
                    <a:lnTo>
                      <a:pt x="16" y="0"/>
                    </a:lnTo>
                    <a:lnTo>
                      <a:pt x="12" y="0"/>
                    </a:lnTo>
                    <a:lnTo>
                      <a:pt x="7" y="2"/>
                    </a:lnTo>
                    <a:lnTo>
                      <a:pt x="3" y="4"/>
                    </a:lnTo>
                    <a:lnTo>
                      <a:pt x="0" y="9"/>
                    </a:lnTo>
                    <a:lnTo>
                      <a:pt x="0" y="13"/>
                    </a:lnTo>
                    <a:lnTo>
                      <a:pt x="2" y="17"/>
                    </a:lnTo>
                    <a:lnTo>
                      <a:pt x="4" y="21"/>
                    </a:lnTo>
                    <a:lnTo>
                      <a:pt x="9" y="24"/>
                    </a:lnTo>
                    <a:lnTo>
                      <a:pt x="13" y="24"/>
                    </a:lnTo>
                    <a:lnTo>
                      <a:pt x="18" y="23"/>
                    </a:lnTo>
                    <a:lnTo>
                      <a:pt x="22" y="20"/>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2" name="Google Shape;742;p18"/>
              <p:cNvSpPr/>
              <p:nvPr/>
            </p:nvSpPr>
            <p:spPr>
              <a:xfrm>
                <a:off x="3645" y="5041"/>
                <a:ext cx="116" cy="107"/>
              </a:xfrm>
              <a:custGeom>
                <a:rect b="b" l="l" r="r" t="t"/>
                <a:pathLst>
                  <a:path extrusionOk="0" h="319" w="347">
                    <a:moveTo>
                      <a:pt x="52" y="0"/>
                    </a:moveTo>
                    <a:lnTo>
                      <a:pt x="57" y="0"/>
                    </a:lnTo>
                    <a:lnTo>
                      <a:pt x="64" y="1"/>
                    </a:lnTo>
                    <a:lnTo>
                      <a:pt x="71" y="2"/>
                    </a:lnTo>
                    <a:lnTo>
                      <a:pt x="80" y="5"/>
                    </a:lnTo>
                    <a:lnTo>
                      <a:pt x="87" y="11"/>
                    </a:lnTo>
                    <a:lnTo>
                      <a:pt x="96" y="18"/>
                    </a:lnTo>
                    <a:lnTo>
                      <a:pt x="102" y="26"/>
                    </a:lnTo>
                    <a:lnTo>
                      <a:pt x="107" y="37"/>
                    </a:lnTo>
                    <a:lnTo>
                      <a:pt x="115" y="64"/>
                    </a:lnTo>
                    <a:lnTo>
                      <a:pt x="121" y="91"/>
                    </a:lnTo>
                    <a:lnTo>
                      <a:pt x="126" y="112"/>
                    </a:lnTo>
                    <a:lnTo>
                      <a:pt x="131" y="121"/>
                    </a:lnTo>
                    <a:lnTo>
                      <a:pt x="135" y="126"/>
                    </a:lnTo>
                    <a:lnTo>
                      <a:pt x="137" y="133"/>
                    </a:lnTo>
                    <a:lnTo>
                      <a:pt x="138" y="138"/>
                    </a:lnTo>
                    <a:lnTo>
                      <a:pt x="138" y="145"/>
                    </a:lnTo>
                    <a:lnTo>
                      <a:pt x="141" y="156"/>
                    </a:lnTo>
                    <a:lnTo>
                      <a:pt x="147" y="173"/>
                    </a:lnTo>
                    <a:lnTo>
                      <a:pt x="151" y="191"/>
                    </a:lnTo>
                    <a:lnTo>
                      <a:pt x="154" y="204"/>
                    </a:lnTo>
                    <a:lnTo>
                      <a:pt x="158" y="201"/>
                    </a:lnTo>
                    <a:lnTo>
                      <a:pt x="163" y="198"/>
                    </a:lnTo>
                    <a:lnTo>
                      <a:pt x="170" y="198"/>
                    </a:lnTo>
                    <a:lnTo>
                      <a:pt x="176" y="200"/>
                    </a:lnTo>
                    <a:lnTo>
                      <a:pt x="182" y="200"/>
                    </a:lnTo>
                    <a:lnTo>
                      <a:pt x="184" y="198"/>
                    </a:lnTo>
                    <a:lnTo>
                      <a:pt x="189" y="197"/>
                    </a:lnTo>
                    <a:lnTo>
                      <a:pt x="193" y="197"/>
                    </a:lnTo>
                    <a:lnTo>
                      <a:pt x="199" y="198"/>
                    </a:lnTo>
                    <a:lnTo>
                      <a:pt x="206" y="197"/>
                    </a:lnTo>
                    <a:lnTo>
                      <a:pt x="213" y="197"/>
                    </a:lnTo>
                    <a:lnTo>
                      <a:pt x="222" y="194"/>
                    </a:lnTo>
                    <a:lnTo>
                      <a:pt x="228" y="193"/>
                    </a:lnTo>
                    <a:lnTo>
                      <a:pt x="235" y="191"/>
                    </a:lnTo>
                    <a:lnTo>
                      <a:pt x="244" y="190"/>
                    </a:lnTo>
                    <a:lnTo>
                      <a:pt x="253" y="189"/>
                    </a:lnTo>
                    <a:lnTo>
                      <a:pt x="260" y="187"/>
                    </a:lnTo>
                    <a:lnTo>
                      <a:pt x="266" y="187"/>
                    </a:lnTo>
                    <a:lnTo>
                      <a:pt x="272" y="187"/>
                    </a:lnTo>
                    <a:lnTo>
                      <a:pt x="273" y="189"/>
                    </a:lnTo>
                    <a:lnTo>
                      <a:pt x="282" y="187"/>
                    </a:lnTo>
                    <a:lnTo>
                      <a:pt x="290" y="186"/>
                    </a:lnTo>
                    <a:lnTo>
                      <a:pt x="301" y="184"/>
                    </a:lnTo>
                    <a:lnTo>
                      <a:pt x="311" y="183"/>
                    </a:lnTo>
                    <a:lnTo>
                      <a:pt x="320" y="182"/>
                    </a:lnTo>
                    <a:lnTo>
                      <a:pt x="327" y="180"/>
                    </a:lnTo>
                    <a:lnTo>
                      <a:pt x="333" y="179"/>
                    </a:lnTo>
                    <a:lnTo>
                      <a:pt x="336" y="179"/>
                    </a:lnTo>
                    <a:lnTo>
                      <a:pt x="340" y="189"/>
                    </a:lnTo>
                    <a:lnTo>
                      <a:pt x="344" y="205"/>
                    </a:lnTo>
                    <a:lnTo>
                      <a:pt x="347" y="222"/>
                    </a:lnTo>
                    <a:lnTo>
                      <a:pt x="343" y="231"/>
                    </a:lnTo>
                    <a:lnTo>
                      <a:pt x="334" y="232"/>
                    </a:lnTo>
                    <a:lnTo>
                      <a:pt x="324" y="235"/>
                    </a:lnTo>
                    <a:lnTo>
                      <a:pt x="315" y="238"/>
                    </a:lnTo>
                    <a:lnTo>
                      <a:pt x="309" y="242"/>
                    </a:lnTo>
                    <a:lnTo>
                      <a:pt x="304" y="246"/>
                    </a:lnTo>
                    <a:lnTo>
                      <a:pt x="296" y="252"/>
                    </a:lnTo>
                    <a:lnTo>
                      <a:pt x="289" y="257"/>
                    </a:lnTo>
                    <a:lnTo>
                      <a:pt x="279" y="261"/>
                    </a:lnTo>
                    <a:lnTo>
                      <a:pt x="269" y="267"/>
                    </a:lnTo>
                    <a:lnTo>
                      <a:pt x="257" y="271"/>
                    </a:lnTo>
                    <a:lnTo>
                      <a:pt x="247" y="274"/>
                    </a:lnTo>
                    <a:lnTo>
                      <a:pt x="235" y="277"/>
                    </a:lnTo>
                    <a:lnTo>
                      <a:pt x="232" y="278"/>
                    </a:lnTo>
                    <a:lnTo>
                      <a:pt x="228" y="281"/>
                    </a:lnTo>
                    <a:lnTo>
                      <a:pt x="221" y="285"/>
                    </a:lnTo>
                    <a:lnTo>
                      <a:pt x="213" y="291"/>
                    </a:lnTo>
                    <a:lnTo>
                      <a:pt x="206" y="296"/>
                    </a:lnTo>
                    <a:lnTo>
                      <a:pt x="198" y="302"/>
                    </a:lnTo>
                    <a:lnTo>
                      <a:pt x="190" y="305"/>
                    </a:lnTo>
                    <a:lnTo>
                      <a:pt x="184" y="308"/>
                    </a:lnTo>
                    <a:lnTo>
                      <a:pt x="177" y="309"/>
                    </a:lnTo>
                    <a:lnTo>
                      <a:pt x="168" y="310"/>
                    </a:lnTo>
                    <a:lnTo>
                      <a:pt x="157" y="312"/>
                    </a:lnTo>
                    <a:lnTo>
                      <a:pt x="145" y="315"/>
                    </a:lnTo>
                    <a:lnTo>
                      <a:pt x="134" y="316"/>
                    </a:lnTo>
                    <a:lnTo>
                      <a:pt x="122" y="317"/>
                    </a:lnTo>
                    <a:lnTo>
                      <a:pt x="113" y="319"/>
                    </a:lnTo>
                    <a:lnTo>
                      <a:pt x="107" y="317"/>
                    </a:lnTo>
                    <a:lnTo>
                      <a:pt x="100" y="313"/>
                    </a:lnTo>
                    <a:lnTo>
                      <a:pt x="96" y="309"/>
                    </a:lnTo>
                    <a:lnTo>
                      <a:pt x="91" y="302"/>
                    </a:lnTo>
                    <a:lnTo>
                      <a:pt x="89" y="296"/>
                    </a:lnTo>
                    <a:lnTo>
                      <a:pt x="83" y="284"/>
                    </a:lnTo>
                    <a:lnTo>
                      <a:pt x="71" y="267"/>
                    </a:lnTo>
                    <a:lnTo>
                      <a:pt x="61" y="249"/>
                    </a:lnTo>
                    <a:lnTo>
                      <a:pt x="54" y="236"/>
                    </a:lnTo>
                    <a:lnTo>
                      <a:pt x="48" y="222"/>
                    </a:lnTo>
                    <a:lnTo>
                      <a:pt x="42" y="201"/>
                    </a:lnTo>
                    <a:lnTo>
                      <a:pt x="36" y="180"/>
                    </a:lnTo>
                    <a:lnTo>
                      <a:pt x="32" y="165"/>
                    </a:lnTo>
                    <a:lnTo>
                      <a:pt x="25" y="145"/>
                    </a:lnTo>
                    <a:lnTo>
                      <a:pt x="13" y="116"/>
                    </a:lnTo>
                    <a:lnTo>
                      <a:pt x="3" y="86"/>
                    </a:lnTo>
                    <a:lnTo>
                      <a:pt x="0" y="64"/>
                    </a:lnTo>
                    <a:lnTo>
                      <a:pt x="1" y="56"/>
                    </a:lnTo>
                    <a:lnTo>
                      <a:pt x="3" y="46"/>
                    </a:lnTo>
                    <a:lnTo>
                      <a:pt x="4" y="35"/>
                    </a:lnTo>
                    <a:lnTo>
                      <a:pt x="9" y="25"/>
                    </a:lnTo>
                    <a:lnTo>
                      <a:pt x="16" y="15"/>
                    </a:lnTo>
                    <a:lnTo>
                      <a:pt x="25" y="7"/>
                    </a:lnTo>
                    <a:lnTo>
                      <a:pt x="36" y="1"/>
                    </a:lnTo>
                    <a:lnTo>
                      <a:pt x="52" y="0"/>
                    </a:lnTo>
                    <a:close/>
                  </a:path>
                </a:pathLst>
              </a:custGeom>
              <a:solidFill>
                <a:srgbClr val="D8BF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3" name="Google Shape;743;p18"/>
              <p:cNvSpPr/>
              <p:nvPr/>
            </p:nvSpPr>
            <p:spPr>
              <a:xfrm>
                <a:off x="3700" y="4868"/>
                <a:ext cx="156" cy="150"/>
              </a:xfrm>
              <a:custGeom>
                <a:rect b="b" l="l" r="r" t="t"/>
                <a:pathLst>
                  <a:path extrusionOk="0" h="451" w="467">
                    <a:moveTo>
                      <a:pt x="5" y="126"/>
                    </a:moveTo>
                    <a:lnTo>
                      <a:pt x="145" y="0"/>
                    </a:lnTo>
                    <a:lnTo>
                      <a:pt x="335" y="7"/>
                    </a:lnTo>
                    <a:lnTo>
                      <a:pt x="467" y="141"/>
                    </a:lnTo>
                    <a:lnTo>
                      <a:pt x="460" y="326"/>
                    </a:lnTo>
                    <a:lnTo>
                      <a:pt x="319" y="451"/>
                    </a:lnTo>
                    <a:lnTo>
                      <a:pt x="129" y="445"/>
                    </a:lnTo>
                    <a:lnTo>
                      <a:pt x="0" y="311"/>
                    </a:lnTo>
                    <a:lnTo>
                      <a:pt x="5" y="126"/>
                    </a:lnTo>
                    <a:close/>
                  </a:path>
                </a:pathLst>
              </a:custGeom>
              <a:solidFill>
                <a:srgbClr val="3842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4" name="Google Shape;744;p18"/>
              <p:cNvSpPr/>
              <p:nvPr/>
            </p:nvSpPr>
            <p:spPr>
              <a:xfrm>
                <a:off x="3755" y="5012"/>
                <a:ext cx="24" cy="495"/>
              </a:xfrm>
              <a:custGeom>
                <a:rect b="b" l="l" r="r" t="t"/>
                <a:pathLst>
                  <a:path extrusionOk="0" h="1487" w="70">
                    <a:moveTo>
                      <a:pt x="70" y="2"/>
                    </a:moveTo>
                    <a:lnTo>
                      <a:pt x="25" y="1487"/>
                    </a:lnTo>
                    <a:lnTo>
                      <a:pt x="0" y="1486"/>
                    </a:lnTo>
                    <a:lnTo>
                      <a:pt x="47" y="0"/>
                    </a:lnTo>
                    <a:lnTo>
                      <a:pt x="70" y="2"/>
                    </a:lnTo>
                    <a:close/>
                  </a:path>
                </a:pathLst>
              </a:custGeom>
              <a:solidFill>
                <a:srgbClr val="FFBF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5" name="Google Shape;745;p18"/>
              <p:cNvSpPr/>
              <p:nvPr/>
            </p:nvSpPr>
            <p:spPr>
              <a:xfrm>
                <a:off x="3699" y="4868"/>
                <a:ext cx="159" cy="153"/>
              </a:xfrm>
              <a:custGeom>
                <a:rect b="b" l="l" r="r" t="t"/>
                <a:pathLst>
                  <a:path extrusionOk="0" h="458" w="478">
                    <a:moveTo>
                      <a:pt x="252" y="0"/>
                    </a:moveTo>
                    <a:lnTo>
                      <a:pt x="247" y="3"/>
                    </a:lnTo>
                    <a:lnTo>
                      <a:pt x="237" y="8"/>
                    </a:lnTo>
                    <a:lnTo>
                      <a:pt x="224" y="20"/>
                    </a:lnTo>
                    <a:lnTo>
                      <a:pt x="206" y="32"/>
                    </a:lnTo>
                    <a:lnTo>
                      <a:pt x="188" y="49"/>
                    </a:lnTo>
                    <a:lnTo>
                      <a:pt x="166" y="66"/>
                    </a:lnTo>
                    <a:lnTo>
                      <a:pt x="144" y="85"/>
                    </a:lnTo>
                    <a:lnTo>
                      <a:pt x="121" y="105"/>
                    </a:lnTo>
                    <a:lnTo>
                      <a:pt x="98" y="125"/>
                    </a:lnTo>
                    <a:lnTo>
                      <a:pt x="76" y="144"/>
                    </a:lnTo>
                    <a:lnTo>
                      <a:pt x="55" y="162"/>
                    </a:lnTo>
                    <a:lnTo>
                      <a:pt x="38" y="179"/>
                    </a:lnTo>
                    <a:lnTo>
                      <a:pt x="22" y="193"/>
                    </a:lnTo>
                    <a:lnTo>
                      <a:pt x="10" y="205"/>
                    </a:lnTo>
                    <a:lnTo>
                      <a:pt x="3" y="213"/>
                    </a:lnTo>
                    <a:lnTo>
                      <a:pt x="0" y="217"/>
                    </a:lnTo>
                    <a:lnTo>
                      <a:pt x="9" y="230"/>
                    </a:lnTo>
                    <a:lnTo>
                      <a:pt x="34" y="259"/>
                    </a:lnTo>
                    <a:lnTo>
                      <a:pt x="67" y="297"/>
                    </a:lnTo>
                    <a:lnTo>
                      <a:pt x="106" y="342"/>
                    </a:lnTo>
                    <a:lnTo>
                      <a:pt x="147" y="384"/>
                    </a:lnTo>
                    <a:lnTo>
                      <a:pt x="183" y="422"/>
                    </a:lnTo>
                    <a:lnTo>
                      <a:pt x="211" y="448"/>
                    </a:lnTo>
                    <a:lnTo>
                      <a:pt x="225" y="458"/>
                    </a:lnTo>
                    <a:lnTo>
                      <a:pt x="231" y="455"/>
                    </a:lnTo>
                    <a:lnTo>
                      <a:pt x="240" y="450"/>
                    </a:lnTo>
                    <a:lnTo>
                      <a:pt x="254" y="438"/>
                    </a:lnTo>
                    <a:lnTo>
                      <a:pt x="270" y="426"/>
                    </a:lnTo>
                    <a:lnTo>
                      <a:pt x="291" y="410"/>
                    </a:lnTo>
                    <a:lnTo>
                      <a:pt x="311" y="392"/>
                    </a:lnTo>
                    <a:lnTo>
                      <a:pt x="334" y="374"/>
                    </a:lnTo>
                    <a:lnTo>
                      <a:pt x="356" y="354"/>
                    </a:lnTo>
                    <a:lnTo>
                      <a:pt x="379" y="335"/>
                    </a:lnTo>
                    <a:lnTo>
                      <a:pt x="401" y="315"/>
                    </a:lnTo>
                    <a:lnTo>
                      <a:pt x="421" y="298"/>
                    </a:lnTo>
                    <a:lnTo>
                      <a:pt x="440" y="282"/>
                    </a:lnTo>
                    <a:lnTo>
                      <a:pt x="455" y="268"/>
                    </a:lnTo>
                    <a:lnTo>
                      <a:pt x="468" y="256"/>
                    </a:lnTo>
                    <a:lnTo>
                      <a:pt x="475" y="248"/>
                    </a:lnTo>
                    <a:lnTo>
                      <a:pt x="478" y="244"/>
                    </a:lnTo>
                    <a:lnTo>
                      <a:pt x="469" y="231"/>
                    </a:lnTo>
                    <a:lnTo>
                      <a:pt x="445" y="202"/>
                    </a:lnTo>
                    <a:lnTo>
                      <a:pt x="410" y="162"/>
                    </a:lnTo>
                    <a:lnTo>
                      <a:pt x="369" y="119"/>
                    </a:lnTo>
                    <a:lnTo>
                      <a:pt x="329" y="76"/>
                    </a:lnTo>
                    <a:lnTo>
                      <a:pt x="292" y="38"/>
                    </a:lnTo>
                    <a:lnTo>
                      <a:pt x="265" y="10"/>
                    </a:lnTo>
                    <a:lnTo>
                      <a:pt x="252"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6" name="Google Shape;746;p18"/>
              <p:cNvSpPr/>
              <p:nvPr/>
            </p:nvSpPr>
            <p:spPr>
              <a:xfrm>
                <a:off x="3707" y="4876"/>
                <a:ext cx="143" cy="137"/>
              </a:xfrm>
              <a:custGeom>
                <a:rect b="b" l="l" r="r" t="t"/>
                <a:pathLst>
                  <a:path extrusionOk="0" h="412" w="430">
                    <a:moveTo>
                      <a:pt x="225" y="0"/>
                    </a:moveTo>
                    <a:lnTo>
                      <a:pt x="212" y="8"/>
                    </a:lnTo>
                    <a:lnTo>
                      <a:pt x="184" y="29"/>
                    </a:lnTo>
                    <a:lnTo>
                      <a:pt x="148" y="59"/>
                    </a:lnTo>
                    <a:lnTo>
                      <a:pt x="109" y="94"/>
                    </a:lnTo>
                    <a:lnTo>
                      <a:pt x="68" y="130"/>
                    </a:lnTo>
                    <a:lnTo>
                      <a:pt x="33" y="161"/>
                    </a:lnTo>
                    <a:lnTo>
                      <a:pt x="9" y="185"/>
                    </a:lnTo>
                    <a:lnTo>
                      <a:pt x="0" y="196"/>
                    </a:lnTo>
                    <a:lnTo>
                      <a:pt x="7" y="207"/>
                    </a:lnTo>
                    <a:lnTo>
                      <a:pt x="29" y="234"/>
                    </a:lnTo>
                    <a:lnTo>
                      <a:pt x="59" y="267"/>
                    </a:lnTo>
                    <a:lnTo>
                      <a:pt x="94" y="307"/>
                    </a:lnTo>
                    <a:lnTo>
                      <a:pt x="131" y="346"/>
                    </a:lnTo>
                    <a:lnTo>
                      <a:pt x="164" y="379"/>
                    </a:lnTo>
                    <a:lnTo>
                      <a:pt x="189" y="403"/>
                    </a:lnTo>
                    <a:lnTo>
                      <a:pt x="202" y="412"/>
                    </a:lnTo>
                    <a:lnTo>
                      <a:pt x="215" y="403"/>
                    </a:lnTo>
                    <a:lnTo>
                      <a:pt x="242" y="382"/>
                    </a:lnTo>
                    <a:lnTo>
                      <a:pt x="279" y="353"/>
                    </a:lnTo>
                    <a:lnTo>
                      <a:pt x="321" y="318"/>
                    </a:lnTo>
                    <a:lnTo>
                      <a:pt x="360" y="283"/>
                    </a:lnTo>
                    <a:lnTo>
                      <a:pt x="395" y="252"/>
                    </a:lnTo>
                    <a:lnTo>
                      <a:pt x="420" y="230"/>
                    </a:lnTo>
                    <a:lnTo>
                      <a:pt x="430" y="218"/>
                    </a:lnTo>
                    <a:lnTo>
                      <a:pt x="421" y="207"/>
                    </a:lnTo>
                    <a:lnTo>
                      <a:pt x="399" y="181"/>
                    </a:lnTo>
                    <a:lnTo>
                      <a:pt x="369" y="145"/>
                    </a:lnTo>
                    <a:lnTo>
                      <a:pt x="333" y="106"/>
                    </a:lnTo>
                    <a:lnTo>
                      <a:pt x="296" y="67"/>
                    </a:lnTo>
                    <a:lnTo>
                      <a:pt x="263" y="33"/>
                    </a:lnTo>
                    <a:lnTo>
                      <a:pt x="238" y="10"/>
                    </a:lnTo>
                    <a:lnTo>
                      <a:pt x="225" y="0"/>
                    </a:lnTo>
                    <a:close/>
                  </a:path>
                </a:pathLst>
              </a:custGeom>
              <a:solidFill>
                <a:srgbClr val="FF66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7" name="Google Shape;747;p18"/>
              <p:cNvSpPr/>
              <p:nvPr/>
            </p:nvSpPr>
            <p:spPr>
              <a:xfrm>
                <a:off x="3640" y="4946"/>
                <a:ext cx="54" cy="99"/>
              </a:xfrm>
              <a:custGeom>
                <a:rect b="b" l="l" r="r" t="t"/>
                <a:pathLst>
                  <a:path extrusionOk="0" h="299" w="163">
                    <a:moveTo>
                      <a:pt x="25" y="15"/>
                    </a:moveTo>
                    <a:lnTo>
                      <a:pt x="39" y="7"/>
                    </a:lnTo>
                    <a:lnTo>
                      <a:pt x="55" y="1"/>
                    </a:lnTo>
                    <a:lnTo>
                      <a:pt x="70" y="0"/>
                    </a:lnTo>
                    <a:lnTo>
                      <a:pt x="86" y="1"/>
                    </a:lnTo>
                    <a:lnTo>
                      <a:pt x="99" y="5"/>
                    </a:lnTo>
                    <a:lnTo>
                      <a:pt x="113" y="14"/>
                    </a:lnTo>
                    <a:lnTo>
                      <a:pt x="125" y="25"/>
                    </a:lnTo>
                    <a:lnTo>
                      <a:pt x="137" y="39"/>
                    </a:lnTo>
                    <a:lnTo>
                      <a:pt x="142" y="49"/>
                    </a:lnTo>
                    <a:lnTo>
                      <a:pt x="147" y="58"/>
                    </a:lnTo>
                    <a:lnTo>
                      <a:pt x="150" y="65"/>
                    </a:lnTo>
                    <a:lnTo>
                      <a:pt x="151" y="71"/>
                    </a:lnTo>
                    <a:lnTo>
                      <a:pt x="153" y="75"/>
                    </a:lnTo>
                    <a:lnTo>
                      <a:pt x="154" y="79"/>
                    </a:lnTo>
                    <a:lnTo>
                      <a:pt x="157" y="85"/>
                    </a:lnTo>
                    <a:lnTo>
                      <a:pt x="158" y="91"/>
                    </a:lnTo>
                    <a:lnTo>
                      <a:pt x="160" y="95"/>
                    </a:lnTo>
                    <a:lnTo>
                      <a:pt x="160" y="100"/>
                    </a:lnTo>
                    <a:lnTo>
                      <a:pt x="160" y="105"/>
                    </a:lnTo>
                    <a:lnTo>
                      <a:pt x="158" y="109"/>
                    </a:lnTo>
                    <a:lnTo>
                      <a:pt x="157" y="112"/>
                    </a:lnTo>
                    <a:lnTo>
                      <a:pt x="157" y="113"/>
                    </a:lnTo>
                    <a:lnTo>
                      <a:pt x="157" y="116"/>
                    </a:lnTo>
                    <a:lnTo>
                      <a:pt x="157" y="119"/>
                    </a:lnTo>
                    <a:lnTo>
                      <a:pt x="160" y="123"/>
                    </a:lnTo>
                    <a:lnTo>
                      <a:pt x="161" y="128"/>
                    </a:lnTo>
                    <a:lnTo>
                      <a:pt x="163" y="137"/>
                    </a:lnTo>
                    <a:lnTo>
                      <a:pt x="161" y="145"/>
                    </a:lnTo>
                    <a:lnTo>
                      <a:pt x="158" y="156"/>
                    </a:lnTo>
                    <a:lnTo>
                      <a:pt x="155" y="168"/>
                    </a:lnTo>
                    <a:lnTo>
                      <a:pt x="153" y="177"/>
                    </a:lnTo>
                    <a:lnTo>
                      <a:pt x="150" y="184"/>
                    </a:lnTo>
                    <a:lnTo>
                      <a:pt x="148" y="189"/>
                    </a:lnTo>
                    <a:lnTo>
                      <a:pt x="148" y="193"/>
                    </a:lnTo>
                    <a:lnTo>
                      <a:pt x="147" y="197"/>
                    </a:lnTo>
                    <a:lnTo>
                      <a:pt x="145" y="201"/>
                    </a:lnTo>
                    <a:lnTo>
                      <a:pt x="144" y="207"/>
                    </a:lnTo>
                    <a:lnTo>
                      <a:pt x="139" y="214"/>
                    </a:lnTo>
                    <a:lnTo>
                      <a:pt x="129" y="219"/>
                    </a:lnTo>
                    <a:lnTo>
                      <a:pt x="115" y="222"/>
                    </a:lnTo>
                    <a:lnTo>
                      <a:pt x="112" y="242"/>
                    </a:lnTo>
                    <a:lnTo>
                      <a:pt x="105" y="263"/>
                    </a:lnTo>
                    <a:lnTo>
                      <a:pt x="94" y="282"/>
                    </a:lnTo>
                    <a:lnTo>
                      <a:pt x="77" y="296"/>
                    </a:lnTo>
                    <a:lnTo>
                      <a:pt x="71" y="299"/>
                    </a:lnTo>
                    <a:lnTo>
                      <a:pt x="64" y="299"/>
                    </a:lnTo>
                    <a:lnTo>
                      <a:pt x="57" y="299"/>
                    </a:lnTo>
                    <a:lnTo>
                      <a:pt x="51" y="298"/>
                    </a:lnTo>
                    <a:lnTo>
                      <a:pt x="44" y="294"/>
                    </a:lnTo>
                    <a:lnTo>
                      <a:pt x="38" y="289"/>
                    </a:lnTo>
                    <a:lnTo>
                      <a:pt x="33" y="282"/>
                    </a:lnTo>
                    <a:lnTo>
                      <a:pt x="32" y="274"/>
                    </a:lnTo>
                    <a:lnTo>
                      <a:pt x="30" y="256"/>
                    </a:lnTo>
                    <a:lnTo>
                      <a:pt x="33" y="236"/>
                    </a:lnTo>
                    <a:lnTo>
                      <a:pt x="35" y="217"/>
                    </a:lnTo>
                    <a:lnTo>
                      <a:pt x="33" y="200"/>
                    </a:lnTo>
                    <a:lnTo>
                      <a:pt x="26" y="180"/>
                    </a:lnTo>
                    <a:lnTo>
                      <a:pt x="16" y="161"/>
                    </a:lnTo>
                    <a:lnTo>
                      <a:pt x="7" y="138"/>
                    </a:lnTo>
                    <a:lnTo>
                      <a:pt x="1" y="114"/>
                    </a:lnTo>
                    <a:lnTo>
                      <a:pt x="0" y="88"/>
                    </a:lnTo>
                    <a:lnTo>
                      <a:pt x="1" y="60"/>
                    </a:lnTo>
                    <a:lnTo>
                      <a:pt x="9" y="35"/>
                    </a:lnTo>
                    <a:lnTo>
                      <a:pt x="25" y="15"/>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8" name="Google Shape;748;p18"/>
              <p:cNvSpPr/>
              <p:nvPr/>
            </p:nvSpPr>
            <p:spPr>
              <a:xfrm>
                <a:off x="3655" y="4956"/>
                <a:ext cx="8" cy="8"/>
              </a:xfrm>
              <a:custGeom>
                <a:rect b="b" l="l" r="r" t="t"/>
                <a:pathLst>
                  <a:path extrusionOk="0" h="24" w="25">
                    <a:moveTo>
                      <a:pt x="13" y="24"/>
                    </a:moveTo>
                    <a:lnTo>
                      <a:pt x="17" y="22"/>
                    </a:lnTo>
                    <a:lnTo>
                      <a:pt x="22" y="19"/>
                    </a:lnTo>
                    <a:lnTo>
                      <a:pt x="23" y="15"/>
                    </a:lnTo>
                    <a:lnTo>
                      <a:pt x="25" y="11"/>
                    </a:lnTo>
                    <a:lnTo>
                      <a:pt x="23" y="7"/>
                    </a:lnTo>
                    <a:lnTo>
                      <a:pt x="20" y="3"/>
                    </a:lnTo>
                    <a:lnTo>
                      <a:pt x="17" y="1"/>
                    </a:lnTo>
                    <a:lnTo>
                      <a:pt x="12" y="0"/>
                    </a:lnTo>
                    <a:lnTo>
                      <a:pt x="7" y="1"/>
                    </a:lnTo>
                    <a:lnTo>
                      <a:pt x="3" y="4"/>
                    </a:lnTo>
                    <a:lnTo>
                      <a:pt x="1" y="8"/>
                    </a:lnTo>
                    <a:lnTo>
                      <a:pt x="0" y="12"/>
                    </a:lnTo>
                    <a:lnTo>
                      <a:pt x="1" y="17"/>
                    </a:lnTo>
                    <a:lnTo>
                      <a:pt x="4" y="21"/>
                    </a:lnTo>
                    <a:lnTo>
                      <a:pt x="9" y="22"/>
                    </a:lnTo>
                    <a:lnTo>
                      <a:pt x="13"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49" name="Google Shape;749;p18"/>
              <p:cNvSpPr/>
              <p:nvPr/>
            </p:nvSpPr>
            <p:spPr>
              <a:xfrm>
                <a:off x="3658" y="5031"/>
                <a:ext cx="8" cy="8"/>
              </a:xfrm>
              <a:custGeom>
                <a:rect b="b" l="l" r="r" t="t"/>
                <a:pathLst>
                  <a:path extrusionOk="0" h="24" w="23">
                    <a:moveTo>
                      <a:pt x="13" y="24"/>
                    </a:moveTo>
                    <a:lnTo>
                      <a:pt x="18" y="22"/>
                    </a:lnTo>
                    <a:lnTo>
                      <a:pt x="21" y="19"/>
                    </a:lnTo>
                    <a:lnTo>
                      <a:pt x="23" y="15"/>
                    </a:lnTo>
                    <a:lnTo>
                      <a:pt x="23" y="11"/>
                    </a:lnTo>
                    <a:lnTo>
                      <a:pt x="22" y="7"/>
                    </a:lnTo>
                    <a:lnTo>
                      <a:pt x="19" y="3"/>
                    </a:lnTo>
                    <a:lnTo>
                      <a:pt x="16" y="1"/>
                    </a:lnTo>
                    <a:lnTo>
                      <a:pt x="10" y="0"/>
                    </a:lnTo>
                    <a:lnTo>
                      <a:pt x="6" y="1"/>
                    </a:lnTo>
                    <a:lnTo>
                      <a:pt x="3" y="4"/>
                    </a:lnTo>
                    <a:lnTo>
                      <a:pt x="0" y="7"/>
                    </a:lnTo>
                    <a:lnTo>
                      <a:pt x="0" y="12"/>
                    </a:lnTo>
                    <a:lnTo>
                      <a:pt x="2" y="17"/>
                    </a:lnTo>
                    <a:lnTo>
                      <a:pt x="5" y="21"/>
                    </a:lnTo>
                    <a:lnTo>
                      <a:pt x="7" y="22"/>
                    </a:lnTo>
                    <a:lnTo>
                      <a:pt x="13"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0" name="Google Shape;750;p18"/>
              <p:cNvSpPr/>
              <p:nvPr/>
            </p:nvSpPr>
            <p:spPr>
              <a:xfrm>
                <a:off x="3669" y="5018"/>
                <a:ext cx="9" cy="2"/>
              </a:xfrm>
              <a:custGeom>
                <a:rect b="b" l="l" r="r" t="t"/>
                <a:pathLst>
                  <a:path extrusionOk="0" h="7" w="28">
                    <a:moveTo>
                      <a:pt x="28" y="5"/>
                    </a:moveTo>
                    <a:lnTo>
                      <a:pt x="22" y="5"/>
                    </a:lnTo>
                    <a:lnTo>
                      <a:pt x="15" y="2"/>
                    </a:lnTo>
                    <a:lnTo>
                      <a:pt x="7" y="1"/>
                    </a:lnTo>
                    <a:lnTo>
                      <a:pt x="3" y="0"/>
                    </a:lnTo>
                    <a:lnTo>
                      <a:pt x="2" y="0"/>
                    </a:lnTo>
                    <a:lnTo>
                      <a:pt x="0" y="0"/>
                    </a:lnTo>
                    <a:lnTo>
                      <a:pt x="2" y="1"/>
                    </a:lnTo>
                    <a:lnTo>
                      <a:pt x="6" y="2"/>
                    </a:lnTo>
                    <a:lnTo>
                      <a:pt x="13" y="4"/>
                    </a:lnTo>
                    <a:lnTo>
                      <a:pt x="20" y="7"/>
                    </a:lnTo>
                    <a:lnTo>
                      <a:pt x="28" y="7"/>
                    </a:lnTo>
                    <a:lnTo>
                      <a:pt x="28"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1" name="Google Shape;751;p18"/>
              <p:cNvSpPr/>
              <p:nvPr/>
            </p:nvSpPr>
            <p:spPr>
              <a:xfrm>
                <a:off x="3674" y="4999"/>
                <a:ext cx="15" cy="10"/>
              </a:xfrm>
              <a:custGeom>
                <a:rect b="b" l="l" r="r" t="t"/>
                <a:pathLst>
                  <a:path extrusionOk="0" h="30" w="44">
                    <a:moveTo>
                      <a:pt x="3" y="9"/>
                    </a:moveTo>
                    <a:lnTo>
                      <a:pt x="7" y="8"/>
                    </a:lnTo>
                    <a:lnTo>
                      <a:pt x="13" y="5"/>
                    </a:lnTo>
                    <a:lnTo>
                      <a:pt x="18" y="2"/>
                    </a:lnTo>
                    <a:lnTo>
                      <a:pt x="23" y="1"/>
                    </a:lnTo>
                    <a:lnTo>
                      <a:pt x="29" y="0"/>
                    </a:lnTo>
                    <a:lnTo>
                      <a:pt x="34" y="0"/>
                    </a:lnTo>
                    <a:lnTo>
                      <a:pt x="36" y="0"/>
                    </a:lnTo>
                    <a:lnTo>
                      <a:pt x="39" y="0"/>
                    </a:lnTo>
                    <a:lnTo>
                      <a:pt x="41" y="1"/>
                    </a:lnTo>
                    <a:lnTo>
                      <a:pt x="42" y="2"/>
                    </a:lnTo>
                    <a:lnTo>
                      <a:pt x="44" y="5"/>
                    </a:lnTo>
                    <a:lnTo>
                      <a:pt x="42" y="7"/>
                    </a:lnTo>
                    <a:lnTo>
                      <a:pt x="41" y="7"/>
                    </a:lnTo>
                    <a:lnTo>
                      <a:pt x="41" y="8"/>
                    </a:lnTo>
                    <a:lnTo>
                      <a:pt x="41" y="9"/>
                    </a:lnTo>
                    <a:lnTo>
                      <a:pt x="41" y="12"/>
                    </a:lnTo>
                    <a:lnTo>
                      <a:pt x="39" y="16"/>
                    </a:lnTo>
                    <a:lnTo>
                      <a:pt x="38" y="22"/>
                    </a:lnTo>
                    <a:lnTo>
                      <a:pt x="34" y="28"/>
                    </a:lnTo>
                    <a:lnTo>
                      <a:pt x="29" y="30"/>
                    </a:lnTo>
                    <a:lnTo>
                      <a:pt x="23" y="30"/>
                    </a:lnTo>
                    <a:lnTo>
                      <a:pt x="18" y="28"/>
                    </a:lnTo>
                    <a:lnTo>
                      <a:pt x="13" y="25"/>
                    </a:lnTo>
                    <a:lnTo>
                      <a:pt x="10" y="22"/>
                    </a:lnTo>
                    <a:lnTo>
                      <a:pt x="7" y="19"/>
                    </a:lnTo>
                    <a:lnTo>
                      <a:pt x="4" y="18"/>
                    </a:lnTo>
                    <a:lnTo>
                      <a:pt x="3" y="16"/>
                    </a:lnTo>
                    <a:lnTo>
                      <a:pt x="2" y="15"/>
                    </a:lnTo>
                    <a:lnTo>
                      <a:pt x="0" y="14"/>
                    </a:lnTo>
                    <a:lnTo>
                      <a:pt x="0" y="12"/>
                    </a:lnTo>
                    <a:lnTo>
                      <a:pt x="0" y="11"/>
                    </a:lnTo>
                    <a:lnTo>
                      <a:pt x="3" y="9"/>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2" name="Google Shape;752;p18"/>
              <p:cNvSpPr/>
              <p:nvPr/>
            </p:nvSpPr>
            <p:spPr>
              <a:xfrm>
                <a:off x="3675" y="5001"/>
                <a:ext cx="12" cy="5"/>
              </a:xfrm>
              <a:custGeom>
                <a:rect b="b" l="l" r="r" t="t"/>
                <a:pathLst>
                  <a:path extrusionOk="0" h="16" w="34">
                    <a:moveTo>
                      <a:pt x="2" y="7"/>
                    </a:moveTo>
                    <a:lnTo>
                      <a:pt x="6" y="6"/>
                    </a:lnTo>
                    <a:lnTo>
                      <a:pt x="12" y="3"/>
                    </a:lnTo>
                    <a:lnTo>
                      <a:pt x="18" y="2"/>
                    </a:lnTo>
                    <a:lnTo>
                      <a:pt x="24" y="2"/>
                    </a:lnTo>
                    <a:lnTo>
                      <a:pt x="28" y="2"/>
                    </a:lnTo>
                    <a:lnTo>
                      <a:pt x="31" y="0"/>
                    </a:lnTo>
                    <a:lnTo>
                      <a:pt x="34" y="0"/>
                    </a:lnTo>
                    <a:lnTo>
                      <a:pt x="34" y="2"/>
                    </a:lnTo>
                    <a:lnTo>
                      <a:pt x="34" y="4"/>
                    </a:lnTo>
                    <a:lnTo>
                      <a:pt x="34" y="9"/>
                    </a:lnTo>
                    <a:lnTo>
                      <a:pt x="32" y="11"/>
                    </a:lnTo>
                    <a:lnTo>
                      <a:pt x="30" y="14"/>
                    </a:lnTo>
                    <a:lnTo>
                      <a:pt x="25" y="16"/>
                    </a:lnTo>
                    <a:lnTo>
                      <a:pt x="22" y="16"/>
                    </a:lnTo>
                    <a:lnTo>
                      <a:pt x="18" y="16"/>
                    </a:lnTo>
                    <a:lnTo>
                      <a:pt x="14" y="14"/>
                    </a:lnTo>
                    <a:lnTo>
                      <a:pt x="9" y="13"/>
                    </a:lnTo>
                    <a:lnTo>
                      <a:pt x="6" y="11"/>
                    </a:lnTo>
                    <a:lnTo>
                      <a:pt x="3" y="10"/>
                    </a:lnTo>
                    <a:lnTo>
                      <a:pt x="2" y="9"/>
                    </a:lnTo>
                    <a:lnTo>
                      <a:pt x="0" y="9"/>
                    </a:lnTo>
                    <a:lnTo>
                      <a:pt x="2" y="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3" name="Google Shape;753;p18"/>
              <p:cNvSpPr/>
              <p:nvPr/>
            </p:nvSpPr>
            <p:spPr>
              <a:xfrm>
                <a:off x="3681" y="4993"/>
                <a:ext cx="7" cy="2"/>
              </a:xfrm>
              <a:custGeom>
                <a:rect b="b" l="l" r="r" t="t"/>
                <a:pathLst>
                  <a:path extrusionOk="0" h="8" w="22">
                    <a:moveTo>
                      <a:pt x="0" y="7"/>
                    </a:moveTo>
                    <a:lnTo>
                      <a:pt x="2" y="6"/>
                    </a:lnTo>
                    <a:lnTo>
                      <a:pt x="5" y="6"/>
                    </a:lnTo>
                    <a:lnTo>
                      <a:pt x="6" y="6"/>
                    </a:lnTo>
                    <a:lnTo>
                      <a:pt x="9" y="7"/>
                    </a:lnTo>
                    <a:lnTo>
                      <a:pt x="12" y="7"/>
                    </a:lnTo>
                    <a:lnTo>
                      <a:pt x="15" y="7"/>
                    </a:lnTo>
                    <a:lnTo>
                      <a:pt x="18" y="4"/>
                    </a:lnTo>
                    <a:lnTo>
                      <a:pt x="19" y="3"/>
                    </a:lnTo>
                    <a:lnTo>
                      <a:pt x="19" y="1"/>
                    </a:lnTo>
                    <a:lnTo>
                      <a:pt x="21" y="0"/>
                    </a:lnTo>
                    <a:lnTo>
                      <a:pt x="22" y="0"/>
                    </a:lnTo>
                    <a:lnTo>
                      <a:pt x="22" y="3"/>
                    </a:lnTo>
                    <a:lnTo>
                      <a:pt x="21" y="4"/>
                    </a:lnTo>
                    <a:lnTo>
                      <a:pt x="19" y="6"/>
                    </a:lnTo>
                    <a:lnTo>
                      <a:pt x="18" y="7"/>
                    </a:lnTo>
                    <a:lnTo>
                      <a:pt x="16" y="8"/>
                    </a:lnTo>
                    <a:lnTo>
                      <a:pt x="14" y="8"/>
                    </a:lnTo>
                    <a:lnTo>
                      <a:pt x="11" y="7"/>
                    </a:lnTo>
                    <a:lnTo>
                      <a:pt x="8" y="7"/>
                    </a:lnTo>
                    <a:lnTo>
                      <a:pt x="6" y="7"/>
                    </a:lnTo>
                    <a:lnTo>
                      <a:pt x="5" y="7"/>
                    </a:lnTo>
                    <a:lnTo>
                      <a:pt x="3" y="7"/>
                    </a:lnTo>
                    <a:lnTo>
                      <a:pt x="2" y="8"/>
                    </a:lnTo>
                    <a:lnTo>
                      <a:pt x="0" y="8"/>
                    </a:lnTo>
                    <a:lnTo>
                      <a:pt x="0"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4" name="Google Shape;754;p18"/>
              <p:cNvSpPr/>
              <p:nvPr/>
            </p:nvSpPr>
            <p:spPr>
              <a:xfrm>
                <a:off x="3667" y="4984"/>
                <a:ext cx="12" cy="3"/>
              </a:xfrm>
              <a:custGeom>
                <a:rect b="b" l="l" r="r" t="t"/>
                <a:pathLst>
                  <a:path extrusionOk="0" h="9" w="37">
                    <a:moveTo>
                      <a:pt x="34" y="3"/>
                    </a:moveTo>
                    <a:lnTo>
                      <a:pt x="29" y="2"/>
                    </a:lnTo>
                    <a:lnTo>
                      <a:pt x="25" y="0"/>
                    </a:lnTo>
                    <a:lnTo>
                      <a:pt x="21" y="0"/>
                    </a:lnTo>
                    <a:lnTo>
                      <a:pt x="15" y="2"/>
                    </a:lnTo>
                    <a:lnTo>
                      <a:pt x="10" y="3"/>
                    </a:lnTo>
                    <a:lnTo>
                      <a:pt x="8" y="3"/>
                    </a:lnTo>
                    <a:lnTo>
                      <a:pt x="3" y="5"/>
                    </a:lnTo>
                    <a:lnTo>
                      <a:pt x="2" y="5"/>
                    </a:lnTo>
                    <a:lnTo>
                      <a:pt x="0" y="5"/>
                    </a:lnTo>
                    <a:lnTo>
                      <a:pt x="0" y="6"/>
                    </a:lnTo>
                    <a:lnTo>
                      <a:pt x="0" y="7"/>
                    </a:lnTo>
                    <a:lnTo>
                      <a:pt x="2" y="7"/>
                    </a:lnTo>
                    <a:lnTo>
                      <a:pt x="6" y="7"/>
                    </a:lnTo>
                    <a:lnTo>
                      <a:pt x="10" y="7"/>
                    </a:lnTo>
                    <a:lnTo>
                      <a:pt x="13" y="7"/>
                    </a:lnTo>
                    <a:lnTo>
                      <a:pt x="16" y="7"/>
                    </a:lnTo>
                    <a:lnTo>
                      <a:pt x="18" y="9"/>
                    </a:lnTo>
                    <a:lnTo>
                      <a:pt x="21" y="9"/>
                    </a:lnTo>
                    <a:lnTo>
                      <a:pt x="22" y="9"/>
                    </a:lnTo>
                    <a:lnTo>
                      <a:pt x="25" y="9"/>
                    </a:lnTo>
                    <a:lnTo>
                      <a:pt x="28" y="7"/>
                    </a:lnTo>
                    <a:lnTo>
                      <a:pt x="29" y="7"/>
                    </a:lnTo>
                    <a:lnTo>
                      <a:pt x="32" y="7"/>
                    </a:lnTo>
                    <a:lnTo>
                      <a:pt x="35" y="7"/>
                    </a:lnTo>
                    <a:lnTo>
                      <a:pt x="37" y="7"/>
                    </a:lnTo>
                    <a:lnTo>
                      <a:pt x="37" y="6"/>
                    </a:lnTo>
                    <a:lnTo>
                      <a:pt x="37" y="5"/>
                    </a:lnTo>
                    <a:lnTo>
                      <a:pt x="34"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5" name="Google Shape;755;p18"/>
              <p:cNvSpPr/>
              <p:nvPr/>
            </p:nvSpPr>
            <p:spPr>
              <a:xfrm>
                <a:off x="3686" y="4982"/>
                <a:ext cx="6" cy="4"/>
              </a:xfrm>
              <a:custGeom>
                <a:rect b="b" l="l" r="r" t="t"/>
                <a:pathLst>
                  <a:path extrusionOk="0" h="10" w="19">
                    <a:moveTo>
                      <a:pt x="15" y="2"/>
                    </a:moveTo>
                    <a:lnTo>
                      <a:pt x="16" y="2"/>
                    </a:lnTo>
                    <a:lnTo>
                      <a:pt x="17" y="2"/>
                    </a:lnTo>
                    <a:lnTo>
                      <a:pt x="19" y="2"/>
                    </a:lnTo>
                    <a:lnTo>
                      <a:pt x="19" y="3"/>
                    </a:lnTo>
                    <a:lnTo>
                      <a:pt x="19" y="4"/>
                    </a:lnTo>
                    <a:lnTo>
                      <a:pt x="19" y="6"/>
                    </a:lnTo>
                    <a:lnTo>
                      <a:pt x="17" y="6"/>
                    </a:lnTo>
                    <a:lnTo>
                      <a:pt x="16" y="6"/>
                    </a:lnTo>
                    <a:lnTo>
                      <a:pt x="15" y="7"/>
                    </a:lnTo>
                    <a:lnTo>
                      <a:pt x="13" y="7"/>
                    </a:lnTo>
                    <a:lnTo>
                      <a:pt x="10" y="9"/>
                    </a:lnTo>
                    <a:lnTo>
                      <a:pt x="9" y="9"/>
                    </a:lnTo>
                    <a:lnTo>
                      <a:pt x="6" y="10"/>
                    </a:lnTo>
                    <a:lnTo>
                      <a:pt x="4" y="10"/>
                    </a:lnTo>
                    <a:lnTo>
                      <a:pt x="1" y="10"/>
                    </a:lnTo>
                    <a:lnTo>
                      <a:pt x="0" y="9"/>
                    </a:lnTo>
                    <a:lnTo>
                      <a:pt x="0" y="6"/>
                    </a:lnTo>
                    <a:lnTo>
                      <a:pt x="1" y="3"/>
                    </a:lnTo>
                    <a:lnTo>
                      <a:pt x="4" y="2"/>
                    </a:lnTo>
                    <a:lnTo>
                      <a:pt x="9" y="0"/>
                    </a:lnTo>
                    <a:lnTo>
                      <a:pt x="12" y="0"/>
                    </a:lnTo>
                    <a:lnTo>
                      <a:pt x="15"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6" name="Google Shape;756;p18"/>
              <p:cNvSpPr/>
              <p:nvPr/>
            </p:nvSpPr>
            <p:spPr>
              <a:xfrm>
                <a:off x="3687" y="4976"/>
                <a:ext cx="6" cy="3"/>
              </a:xfrm>
              <a:custGeom>
                <a:rect b="b" l="l" r="r" t="t"/>
                <a:pathLst>
                  <a:path extrusionOk="0" h="9" w="19">
                    <a:moveTo>
                      <a:pt x="0" y="7"/>
                    </a:moveTo>
                    <a:lnTo>
                      <a:pt x="4" y="2"/>
                    </a:lnTo>
                    <a:lnTo>
                      <a:pt x="9" y="1"/>
                    </a:lnTo>
                    <a:lnTo>
                      <a:pt x="13" y="0"/>
                    </a:lnTo>
                    <a:lnTo>
                      <a:pt x="17" y="0"/>
                    </a:lnTo>
                    <a:lnTo>
                      <a:pt x="19" y="1"/>
                    </a:lnTo>
                    <a:lnTo>
                      <a:pt x="19" y="2"/>
                    </a:lnTo>
                    <a:lnTo>
                      <a:pt x="19" y="5"/>
                    </a:lnTo>
                    <a:lnTo>
                      <a:pt x="19" y="7"/>
                    </a:lnTo>
                    <a:lnTo>
                      <a:pt x="16" y="5"/>
                    </a:lnTo>
                    <a:lnTo>
                      <a:pt x="13" y="4"/>
                    </a:lnTo>
                    <a:lnTo>
                      <a:pt x="10" y="4"/>
                    </a:lnTo>
                    <a:lnTo>
                      <a:pt x="7" y="4"/>
                    </a:lnTo>
                    <a:lnTo>
                      <a:pt x="6" y="5"/>
                    </a:lnTo>
                    <a:lnTo>
                      <a:pt x="4" y="7"/>
                    </a:lnTo>
                    <a:lnTo>
                      <a:pt x="3" y="7"/>
                    </a:lnTo>
                    <a:lnTo>
                      <a:pt x="1" y="8"/>
                    </a:lnTo>
                    <a:lnTo>
                      <a:pt x="1" y="9"/>
                    </a:lnTo>
                    <a:lnTo>
                      <a:pt x="0" y="9"/>
                    </a:lnTo>
                    <a:lnTo>
                      <a:pt x="0"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7" name="Google Shape;757;p18"/>
              <p:cNvSpPr/>
              <p:nvPr/>
            </p:nvSpPr>
            <p:spPr>
              <a:xfrm>
                <a:off x="3665" y="4976"/>
                <a:ext cx="13" cy="6"/>
              </a:xfrm>
              <a:custGeom>
                <a:rect b="b" l="l" r="r" t="t"/>
                <a:pathLst>
                  <a:path extrusionOk="0" h="17" w="40">
                    <a:moveTo>
                      <a:pt x="5" y="13"/>
                    </a:moveTo>
                    <a:lnTo>
                      <a:pt x="2" y="15"/>
                    </a:lnTo>
                    <a:lnTo>
                      <a:pt x="0" y="17"/>
                    </a:lnTo>
                    <a:lnTo>
                      <a:pt x="1" y="14"/>
                    </a:lnTo>
                    <a:lnTo>
                      <a:pt x="2" y="13"/>
                    </a:lnTo>
                    <a:lnTo>
                      <a:pt x="7" y="8"/>
                    </a:lnTo>
                    <a:lnTo>
                      <a:pt x="10" y="6"/>
                    </a:lnTo>
                    <a:lnTo>
                      <a:pt x="14" y="3"/>
                    </a:lnTo>
                    <a:lnTo>
                      <a:pt x="18" y="1"/>
                    </a:lnTo>
                    <a:lnTo>
                      <a:pt x="24" y="0"/>
                    </a:lnTo>
                    <a:lnTo>
                      <a:pt x="31" y="1"/>
                    </a:lnTo>
                    <a:lnTo>
                      <a:pt x="36" y="3"/>
                    </a:lnTo>
                    <a:lnTo>
                      <a:pt x="37" y="4"/>
                    </a:lnTo>
                    <a:lnTo>
                      <a:pt x="39" y="6"/>
                    </a:lnTo>
                    <a:lnTo>
                      <a:pt x="40" y="7"/>
                    </a:lnTo>
                    <a:lnTo>
                      <a:pt x="39" y="7"/>
                    </a:lnTo>
                    <a:lnTo>
                      <a:pt x="37" y="6"/>
                    </a:lnTo>
                    <a:lnTo>
                      <a:pt x="36" y="6"/>
                    </a:lnTo>
                    <a:lnTo>
                      <a:pt x="30" y="6"/>
                    </a:lnTo>
                    <a:lnTo>
                      <a:pt x="21" y="6"/>
                    </a:lnTo>
                    <a:lnTo>
                      <a:pt x="14" y="8"/>
                    </a:lnTo>
                    <a:lnTo>
                      <a:pt x="5" y="1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8" name="Google Shape;758;p18"/>
              <p:cNvSpPr/>
              <p:nvPr/>
            </p:nvSpPr>
            <p:spPr>
              <a:xfrm>
                <a:off x="3619" y="4942"/>
                <a:ext cx="78" cy="77"/>
              </a:xfrm>
              <a:custGeom>
                <a:rect b="b" l="l" r="r" t="t"/>
                <a:pathLst>
                  <a:path extrusionOk="0" h="229" w="234">
                    <a:moveTo>
                      <a:pt x="29" y="158"/>
                    </a:moveTo>
                    <a:lnTo>
                      <a:pt x="29" y="133"/>
                    </a:lnTo>
                    <a:lnTo>
                      <a:pt x="33" y="108"/>
                    </a:lnTo>
                    <a:lnTo>
                      <a:pt x="38" y="85"/>
                    </a:lnTo>
                    <a:lnTo>
                      <a:pt x="44" y="70"/>
                    </a:lnTo>
                    <a:lnTo>
                      <a:pt x="49" y="54"/>
                    </a:lnTo>
                    <a:lnTo>
                      <a:pt x="57" y="35"/>
                    </a:lnTo>
                    <a:lnTo>
                      <a:pt x="68" y="17"/>
                    </a:lnTo>
                    <a:lnTo>
                      <a:pt x="86" y="7"/>
                    </a:lnTo>
                    <a:lnTo>
                      <a:pt x="97" y="4"/>
                    </a:lnTo>
                    <a:lnTo>
                      <a:pt x="109" y="3"/>
                    </a:lnTo>
                    <a:lnTo>
                      <a:pt x="122" y="0"/>
                    </a:lnTo>
                    <a:lnTo>
                      <a:pt x="135" y="0"/>
                    </a:lnTo>
                    <a:lnTo>
                      <a:pt x="150" y="0"/>
                    </a:lnTo>
                    <a:lnTo>
                      <a:pt x="163" y="1"/>
                    </a:lnTo>
                    <a:lnTo>
                      <a:pt x="176" y="5"/>
                    </a:lnTo>
                    <a:lnTo>
                      <a:pt x="189" y="11"/>
                    </a:lnTo>
                    <a:lnTo>
                      <a:pt x="200" y="17"/>
                    </a:lnTo>
                    <a:lnTo>
                      <a:pt x="208" y="21"/>
                    </a:lnTo>
                    <a:lnTo>
                      <a:pt x="214" y="25"/>
                    </a:lnTo>
                    <a:lnTo>
                      <a:pt x="218" y="31"/>
                    </a:lnTo>
                    <a:lnTo>
                      <a:pt x="222" y="36"/>
                    </a:lnTo>
                    <a:lnTo>
                      <a:pt x="227" y="42"/>
                    </a:lnTo>
                    <a:lnTo>
                      <a:pt x="229" y="47"/>
                    </a:lnTo>
                    <a:lnTo>
                      <a:pt x="232" y="54"/>
                    </a:lnTo>
                    <a:lnTo>
                      <a:pt x="234" y="63"/>
                    </a:lnTo>
                    <a:lnTo>
                      <a:pt x="234" y="73"/>
                    </a:lnTo>
                    <a:lnTo>
                      <a:pt x="232" y="81"/>
                    </a:lnTo>
                    <a:lnTo>
                      <a:pt x="229" y="88"/>
                    </a:lnTo>
                    <a:lnTo>
                      <a:pt x="227" y="95"/>
                    </a:lnTo>
                    <a:lnTo>
                      <a:pt x="222" y="99"/>
                    </a:lnTo>
                    <a:lnTo>
                      <a:pt x="219" y="103"/>
                    </a:lnTo>
                    <a:lnTo>
                      <a:pt x="216" y="105"/>
                    </a:lnTo>
                    <a:lnTo>
                      <a:pt x="218" y="98"/>
                    </a:lnTo>
                    <a:lnTo>
                      <a:pt x="221" y="91"/>
                    </a:lnTo>
                    <a:lnTo>
                      <a:pt x="222" y="85"/>
                    </a:lnTo>
                    <a:lnTo>
                      <a:pt x="222" y="81"/>
                    </a:lnTo>
                    <a:lnTo>
                      <a:pt x="218" y="85"/>
                    </a:lnTo>
                    <a:lnTo>
                      <a:pt x="212" y="88"/>
                    </a:lnTo>
                    <a:lnTo>
                      <a:pt x="205" y="92"/>
                    </a:lnTo>
                    <a:lnTo>
                      <a:pt x="198" y="95"/>
                    </a:lnTo>
                    <a:lnTo>
                      <a:pt x="189" y="98"/>
                    </a:lnTo>
                    <a:lnTo>
                      <a:pt x="180" y="99"/>
                    </a:lnTo>
                    <a:lnTo>
                      <a:pt x="173" y="101"/>
                    </a:lnTo>
                    <a:lnTo>
                      <a:pt x="167" y="99"/>
                    </a:lnTo>
                    <a:lnTo>
                      <a:pt x="160" y="98"/>
                    </a:lnTo>
                    <a:lnTo>
                      <a:pt x="154" y="96"/>
                    </a:lnTo>
                    <a:lnTo>
                      <a:pt x="148" y="95"/>
                    </a:lnTo>
                    <a:lnTo>
                      <a:pt x="145" y="95"/>
                    </a:lnTo>
                    <a:lnTo>
                      <a:pt x="157" y="91"/>
                    </a:lnTo>
                    <a:lnTo>
                      <a:pt x="166" y="85"/>
                    </a:lnTo>
                    <a:lnTo>
                      <a:pt x="170" y="81"/>
                    </a:lnTo>
                    <a:lnTo>
                      <a:pt x="174" y="75"/>
                    </a:lnTo>
                    <a:lnTo>
                      <a:pt x="166" y="80"/>
                    </a:lnTo>
                    <a:lnTo>
                      <a:pt x="155" y="84"/>
                    </a:lnTo>
                    <a:lnTo>
                      <a:pt x="145" y="87"/>
                    </a:lnTo>
                    <a:lnTo>
                      <a:pt x="135" y="89"/>
                    </a:lnTo>
                    <a:lnTo>
                      <a:pt x="126" y="94"/>
                    </a:lnTo>
                    <a:lnTo>
                      <a:pt x="116" y="101"/>
                    </a:lnTo>
                    <a:lnTo>
                      <a:pt x="106" y="109"/>
                    </a:lnTo>
                    <a:lnTo>
                      <a:pt x="100" y="117"/>
                    </a:lnTo>
                    <a:lnTo>
                      <a:pt x="97" y="124"/>
                    </a:lnTo>
                    <a:lnTo>
                      <a:pt x="97" y="130"/>
                    </a:lnTo>
                    <a:lnTo>
                      <a:pt x="94" y="133"/>
                    </a:lnTo>
                    <a:lnTo>
                      <a:pt x="90" y="130"/>
                    </a:lnTo>
                    <a:lnTo>
                      <a:pt x="84" y="126"/>
                    </a:lnTo>
                    <a:lnTo>
                      <a:pt x="80" y="126"/>
                    </a:lnTo>
                    <a:lnTo>
                      <a:pt x="75" y="129"/>
                    </a:lnTo>
                    <a:lnTo>
                      <a:pt x="73" y="134"/>
                    </a:lnTo>
                    <a:lnTo>
                      <a:pt x="73" y="141"/>
                    </a:lnTo>
                    <a:lnTo>
                      <a:pt x="74" y="151"/>
                    </a:lnTo>
                    <a:lnTo>
                      <a:pt x="77" y="161"/>
                    </a:lnTo>
                    <a:lnTo>
                      <a:pt x="83" y="169"/>
                    </a:lnTo>
                    <a:lnTo>
                      <a:pt x="91" y="179"/>
                    </a:lnTo>
                    <a:lnTo>
                      <a:pt x="94" y="190"/>
                    </a:lnTo>
                    <a:lnTo>
                      <a:pt x="93" y="200"/>
                    </a:lnTo>
                    <a:lnTo>
                      <a:pt x="89" y="210"/>
                    </a:lnTo>
                    <a:lnTo>
                      <a:pt x="84" y="214"/>
                    </a:lnTo>
                    <a:lnTo>
                      <a:pt x="80" y="218"/>
                    </a:lnTo>
                    <a:lnTo>
                      <a:pt x="74" y="221"/>
                    </a:lnTo>
                    <a:lnTo>
                      <a:pt x="68" y="225"/>
                    </a:lnTo>
                    <a:lnTo>
                      <a:pt x="62" y="227"/>
                    </a:lnTo>
                    <a:lnTo>
                      <a:pt x="55" y="228"/>
                    </a:lnTo>
                    <a:lnTo>
                      <a:pt x="49" y="229"/>
                    </a:lnTo>
                    <a:lnTo>
                      <a:pt x="44" y="228"/>
                    </a:lnTo>
                    <a:lnTo>
                      <a:pt x="39" y="225"/>
                    </a:lnTo>
                    <a:lnTo>
                      <a:pt x="36" y="222"/>
                    </a:lnTo>
                    <a:lnTo>
                      <a:pt x="33" y="218"/>
                    </a:lnTo>
                    <a:lnTo>
                      <a:pt x="32" y="214"/>
                    </a:lnTo>
                    <a:lnTo>
                      <a:pt x="22" y="215"/>
                    </a:lnTo>
                    <a:lnTo>
                      <a:pt x="12" y="213"/>
                    </a:lnTo>
                    <a:lnTo>
                      <a:pt x="4" y="206"/>
                    </a:lnTo>
                    <a:lnTo>
                      <a:pt x="0" y="193"/>
                    </a:lnTo>
                    <a:lnTo>
                      <a:pt x="10" y="190"/>
                    </a:lnTo>
                    <a:lnTo>
                      <a:pt x="19" y="183"/>
                    </a:lnTo>
                    <a:lnTo>
                      <a:pt x="26" y="173"/>
                    </a:lnTo>
                    <a:lnTo>
                      <a:pt x="29" y="158"/>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59" name="Google Shape;759;p18"/>
              <p:cNvSpPr/>
              <p:nvPr/>
            </p:nvSpPr>
            <p:spPr>
              <a:xfrm>
                <a:off x="3655" y="4956"/>
                <a:ext cx="8" cy="8"/>
              </a:xfrm>
              <a:custGeom>
                <a:rect b="b" l="l" r="r" t="t"/>
                <a:pathLst>
                  <a:path extrusionOk="0" h="24" w="25">
                    <a:moveTo>
                      <a:pt x="12" y="24"/>
                    </a:moveTo>
                    <a:lnTo>
                      <a:pt x="17" y="22"/>
                    </a:lnTo>
                    <a:lnTo>
                      <a:pt x="20" y="19"/>
                    </a:lnTo>
                    <a:lnTo>
                      <a:pt x="23" y="17"/>
                    </a:lnTo>
                    <a:lnTo>
                      <a:pt x="25" y="12"/>
                    </a:lnTo>
                    <a:lnTo>
                      <a:pt x="23" y="7"/>
                    </a:lnTo>
                    <a:lnTo>
                      <a:pt x="22" y="4"/>
                    </a:lnTo>
                    <a:lnTo>
                      <a:pt x="17" y="1"/>
                    </a:lnTo>
                    <a:lnTo>
                      <a:pt x="13" y="0"/>
                    </a:lnTo>
                    <a:lnTo>
                      <a:pt x="7" y="1"/>
                    </a:lnTo>
                    <a:lnTo>
                      <a:pt x="4" y="3"/>
                    </a:lnTo>
                    <a:lnTo>
                      <a:pt x="1" y="7"/>
                    </a:lnTo>
                    <a:lnTo>
                      <a:pt x="0" y="11"/>
                    </a:lnTo>
                    <a:lnTo>
                      <a:pt x="1" y="17"/>
                    </a:lnTo>
                    <a:lnTo>
                      <a:pt x="4" y="19"/>
                    </a:lnTo>
                    <a:lnTo>
                      <a:pt x="7" y="22"/>
                    </a:lnTo>
                    <a:lnTo>
                      <a:pt x="12" y="24"/>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0" name="Google Shape;760;p18"/>
              <p:cNvSpPr/>
              <p:nvPr/>
            </p:nvSpPr>
            <p:spPr>
              <a:xfrm>
                <a:off x="3627" y="4938"/>
                <a:ext cx="79" cy="43"/>
              </a:xfrm>
              <a:custGeom>
                <a:rect b="b" l="l" r="r" t="t"/>
                <a:pathLst>
                  <a:path extrusionOk="0" h="129" w="238">
                    <a:moveTo>
                      <a:pt x="133" y="7"/>
                    </a:moveTo>
                    <a:lnTo>
                      <a:pt x="128" y="0"/>
                    </a:lnTo>
                    <a:lnTo>
                      <a:pt x="122" y="0"/>
                    </a:lnTo>
                    <a:lnTo>
                      <a:pt x="115" y="2"/>
                    </a:lnTo>
                    <a:lnTo>
                      <a:pt x="109" y="2"/>
                    </a:lnTo>
                    <a:lnTo>
                      <a:pt x="101" y="3"/>
                    </a:lnTo>
                    <a:lnTo>
                      <a:pt x="94" y="4"/>
                    </a:lnTo>
                    <a:lnTo>
                      <a:pt x="87" y="6"/>
                    </a:lnTo>
                    <a:lnTo>
                      <a:pt x="81" y="7"/>
                    </a:lnTo>
                    <a:lnTo>
                      <a:pt x="75" y="9"/>
                    </a:lnTo>
                    <a:lnTo>
                      <a:pt x="71" y="14"/>
                    </a:lnTo>
                    <a:lnTo>
                      <a:pt x="64" y="18"/>
                    </a:lnTo>
                    <a:lnTo>
                      <a:pt x="56" y="23"/>
                    </a:lnTo>
                    <a:lnTo>
                      <a:pt x="48" y="28"/>
                    </a:lnTo>
                    <a:lnTo>
                      <a:pt x="39" y="34"/>
                    </a:lnTo>
                    <a:lnTo>
                      <a:pt x="30" y="41"/>
                    </a:lnTo>
                    <a:lnTo>
                      <a:pt x="24" y="49"/>
                    </a:lnTo>
                    <a:lnTo>
                      <a:pt x="19" y="58"/>
                    </a:lnTo>
                    <a:lnTo>
                      <a:pt x="14" y="67"/>
                    </a:lnTo>
                    <a:lnTo>
                      <a:pt x="11" y="86"/>
                    </a:lnTo>
                    <a:lnTo>
                      <a:pt x="8" y="100"/>
                    </a:lnTo>
                    <a:lnTo>
                      <a:pt x="7" y="109"/>
                    </a:lnTo>
                    <a:lnTo>
                      <a:pt x="3" y="116"/>
                    </a:lnTo>
                    <a:lnTo>
                      <a:pt x="0" y="122"/>
                    </a:lnTo>
                    <a:lnTo>
                      <a:pt x="0" y="125"/>
                    </a:lnTo>
                    <a:lnTo>
                      <a:pt x="1" y="126"/>
                    </a:lnTo>
                    <a:lnTo>
                      <a:pt x="6" y="128"/>
                    </a:lnTo>
                    <a:lnTo>
                      <a:pt x="11" y="128"/>
                    </a:lnTo>
                    <a:lnTo>
                      <a:pt x="22" y="129"/>
                    </a:lnTo>
                    <a:lnTo>
                      <a:pt x="36" y="129"/>
                    </a:lnTo>
                    <a:lnTo>
                      <a:pt x="53" y="129"/>
                    </a:lnTo>
                    <a:lnTo>
                      <a:pt x="71" y="129"/>
                    </a:lnTo>
                    <a:lnTo>
                      <a:pt x="88" y="129"/>
                    </a:lnTo>
                    <a:lnTo>
                      <a:pt x="103" y="128"/>
                    </a:lnTo>
                    <a:lnTo>
                      <a:pt x="113" y="126"/>
                    </a:lnTo>
                    <a:lnTo>
                      <a:pt x="125" y="125"/>
                    </a:lnTo>
                    <a:lnTo>
                      <a:pt x="141" y="125"/>
                    </a:lnTo>
                    <a:lnTo>
                      <a:pt x="160" y="123"/>
                    </a:lnTo>
                    <a:lnTo>
                      <a:pt x="181" y="122"/>
                    </a:lnTo>
                    <a:lnTo>
                      <a:pt x="202" y="122"/>
                    </a:lnTo>
                    <a:lnTo>
                      <a:pt x="219" y="119"/>
                    </a:lnTo>
                    <a:lnTo>
                      <a:pt x="232" y="116"/>
                    </a:lnTo>
                    <a:lnTo>
                      <a:pt x="238" y="111"/>
                    </a:lnTo>
                    <a:lnTo>
                      <a:pt x="237" y="107"/>
                    </a:lnTo>
                    <a:lnTo>
                      <a:pt x="232" y="105"/>
                    </a:lnTo>
                    <a:lnTo>
                      <a:pt x="226" y="104"/>
                    </a:lnTo>
                    <a:lnTo>
                      <a:pt x="222" y="98"/>
                    </a:lnTo>
                    <a:lnTo>
                      <a:pt x="218" y="87"/>
                    </a:lnTo>
                    <a:lnTo>
                      <a:pt x="212" y="69"/>
                    </a:lnTo>
                    <a:lnTo>
                      <a:pt x="205" y="51"/>
                    </a:lnTo>
                    <a:lnTo>
                      <a:pt x="193" y="35"/>
                    </a:lnTo>
                    <a:lnTo>
                      <a:pt x="186" y="28"/>
                    </a:lnTo>
                    <a:lnTo>
                      <a:pt x="178" y="24"/>
                    </a:lnTo>
                    <a:lnTo>
                      <a:pt x="171" y="18"/>
                    </a:lnTo>
                    <a:lnTo>
                      <a:pt x="164" y="14"/>
                    </a:lnTo>
                    <a:lnTo>
                      <a:pt x="157" y="11"/>
                    </a:lnTo>
                    <a:lnTo>
                      <a:pt x="148" y="10"/>
                    </a:lnTo>
                    <a:lnTo>
                      <a:pt x="141" y="9"/>
                    </a:lnTo>
                    <a:lnTo>
                      <a:pt x="133" y="7"/>
                    </a:lnTo>
                    <a:close/>
                  </a:path>
                </a:pathLst>
              </a:custGeom>
              <a:solidFill>
                <a:srgbClr val="FFB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1" name="Google Shape;761;p18"/>
              <p:cNvSpPr/>
              <p:nvPr/>
            </p:nvSpPr>
            <p:spPr>
              <a:xfrm>
                <a:off x="3608" y="5194"/>
                <a:ext cx="92" cy="297"/>
              </a:xfrm>
              <a:custGeom>
                <a:rect b="b" l="l" r="r" t="t"/>
                <a:pathLst>
                  <a:path extrusionOk="0" h="889" w="276">
                    <a:moveTo>
                      <a:pt x="9" y="798"/>
                    </a:moveTo>
                    <a:lnTo>
                      <a:pt x="9" y="756"/>
                    </a:lnTo>
                    <a:lnTo>
                      <a:pt x="3" y="703"/>
                    </a:lnTo>
                    <a:lnTo>
                      <a:pt x="0" y="643"/>
                    </a:lnTo>
                    <a:lnTo>
                      <a:pt x="6" y="575"/>
                    </a:lnTo>
                    <a:lnTo>
                      <a:pt x="15" y="547"/>
                    </a:lnTo>
                    <a:lnTo>
                      <a:pt x="28" y="515"/>
                    </a:lnTo>
                    <a:lnTo>
                      <a:pt x="39" y="487"/>
                    </a:lnTo>
                    <a:lnTo>
                      <a:pt x="48" y="470"/>
                    </a:lnTo>
                    <a:lnTo>
                      <a:pt x="52" y="461"/>
                    </a:lnTo>
                    <a:lnTo>
                      <a:pt x="55" y="448"/>
                    </a:lnTo>
                    <a:lnTo>
                      <a:pt x="58" y="435"/>
                    </a:lnTo>
                    <a:lnTo>
                      <a:pt x="63" y="421"/>
                    </a:lnTo>
                    <a:lnTo>
                      <a:pt x="77" y="356"/>
                    </a:lnTo>
                    <a:lnTo>
                      <a:pt x="89" y="265"/>
                    </a:lnTo>
                    <a:lnTo>
                      <a:pt x="99" y="182"/>
                    </a:lnTo>
                    <a:lnTo>
                      <a:pt x="103" y="141"/>
                    </a:lnTo>
                    <a:lnTo>
                      <a:pt x="109" y="117"/>
                    </a:lnTo>
                    <a:lnTo>
                      <a:pt x="118" y="94"/>
                    </a:lnTo>
                    <a:lnTo>
                      <a:pt x="131" y="68"/>
                    </a:lnTo>
                    <a:lnTo>
                      <a:pt x="145" y="45"/>
                    </a:lnTo>
                    <a:lnTo>
                      <a:pt x="161" y="25"/>
                    </a:lnTo>
                    <a:lnTo>
                      <a:pt x="180" y="10"/>
                    </a:lnTo>
                    <a:lnTo>
                      <a:pt x="199" y="1"/>
                    </a:lnTo>
                    <a:lnTo>
                      <a:pt x="221" y="0"/>
                    </a:lnTo>
                    <a:lnTo>
                      <a:pt x="243" y="8"/>
                    </a:lnTo>
                    <a:lnTo>
                      <a:pt x="257" y="25"/>
                    </a:lnTo>
                    <a:lnTo>
                      <a:pt x="267" y="46"/>
                    </a:lnTo>
                    <a:lnTo>
                      <a:pt x="275" y="70"/>
                    </a:lnTo>
                    <a:lnTo>
                      <a:pt x="276" y="96"/>
                    </a:lnTo>
                    <a:lnTo>
                      <a:pt x="276" y="122"/>
                    </a:lnTo>
                    <a:lnTo>
                      <a:pt x="275" y="145"/>
                    </a:lnTo>
                    <a:lnTo>
                      <a:pt x="272" y="166"/>
                    </a:lnTo>
                    <a:lnTo>
                      <a:pt x="266" y="189"/>
                    </a:lnTo>
                    <a:lnTo>
                      <a:pt x="257" y="218"/>
                    </a:lnTo>
                    <a:lnTo>
                      <a:pt x="247" y="249"/>
                    </a:lnTo>
                    <a:lnTo>
                      <a:pt x="237" y="279"/>
                    </a:lnTo>
                    <a:lnTo>
                      <a:pt x="230" y="294"/>
                    </a:lnTo>
                    <a:lnTo>
                      <a:pt x="219" y="314"/>
                    </a:lnTo>
                    <a:lnTo>
                      <a:pt x="208" y="333"/>
                    </a:lnTo>
                    <a:lnTo>
                      <a:pt x="196" y="356"/>
                    </a:lnTo>
                    <a:lnTo>
                      <a:pt x="183" y="377"/>
                    </a:lnTo>
                    <a:lnTo>
                      <a:pt x="172" y="395"/>
                    </a:lnTo>
                    <a:lnTo>
                      <a:pt x="161" y="412"/>
                    </a:lnTo>
                    <a:lnTo>
                      <a:pt x="153" y="424"/>
                    </a:lnTo>
                    <a:lnTo>
                      <a:pt x="148" y="437"/>
                    </a:lnTo>
                    <a:lnTo>
                      <a:pt x="145" y="454"/>
                    </a:lnTo>
                    <a:lnTo>
                      <a:pt x="142" y="470"/>
                    </a:lnTo>
                    <a:lnTo>
                      <a:pt x="138" y="483"/>
                    </a:lnTo>
                    <a:lnTo>
                      <a:pt x="132" y="494"/>
                    </a:lnTo>
                    <a:lnTo>
                      <a:pt x="125" y="507"/>
                    </a:lnTo>
                    <a:lnTo>
                      <a:pt x="116" y="518"/>
                    </a:lnTo>
                    <a:lnTo>
                      <a:pt x="110" y="528"/>
                    </a:lnTo>
                    <a:lnTo>
                      <a:pt x="106" y="538"/>
                    </a:lnTo>
                    <a:lnTo>
                      <a:pt x="100" y="560"/>
                    </a:lnTo>
                    <a:lnTo>
                      <a:pt x="92" y="594"/>
                    </a:lnTo>
                    <a:lnTo>
                      <a:pt x="83" y="634"/>
                    </a:lnTo>
                    <a:lnTo>
                      <a:pt x="74" y="683"/>
                    </a:lnTo>
                    <a:lnTo>
                      <a:pt x="65" y="736"/>
                    </a:lnTo>
                    <a:lnTo>
                      <a:pt x="57" y="792"/>
                    </a:lnTo>
                    <a:lnTo>
                      <a:pt x="51" y="850"/>
                    </a:lnTo>
                    <a:lnTo>
                      <a:pt x="47" y="867"/>
                    </a:lnTo>
                    <a:lnTo>
                      <a:pt x="36" y="881"/>
                    </a:lnTo>
                    <a:lnTo>
                      <a:pt x="25" y="889"/>
                    </a:lnTo>
                    <a:lnTo>
                      <a:pt x="13" y="888"/>
                    </a:lnTo>
                    <a:lnTo>
                      <a:pt x="3" y="872"/>
                    </a:lnTo>
                    <a:lnTo>
                      <a:pt x="2" y="848"/>
                    </a:lnTo>
                    <a:lnTo>
                      <a:pt x="4" y="823"/>
                    </a:lnTo>
                    <a:lnTo>
                      <a:pt x="9" y="798"/>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2" name="Google Shape;762;p18"/>
              <p:cNvSpPr/>
              <p:nvPr/>
            </p:nvSpPr>
            <p:spPr>
              <a:xfrm>
                <a:off x="3671" y="5216"/>
                <a:ext cx="8" cy="8"/>
              </a:xfrm>
              <a:custGeom>
                <a:rect b="b" l="l" r="r" t="t"/>
                <a:pathLst>
                  <a:path extrusionOk="0" h="24" w="24">
                    <a:moveTo>
                      <a:pt x="9" y="24"/>
                    </a:moveTo>
                    <a:lnTo>
                      <a:pt x="15" y="24"/>
                    </a:lnTo>
                    <a:lnTo>
                      <a:pt x="19" y="23"/>
                    </a:lnTo>
                    <a:lnTo>
                      <a:pt x="22" y="18"/>
                    </a:lnTo>
                    <a:lnTo>
                      <a:pt x="24" y="14"/>
                    </a:lnTo>
                    <a:lnTo>
                      <a:pt x="24" y="10"/>
                    </a:lnTo>
                    <a:lnTo>
                      <a:pt x="22" y="6"/>
                    </a:lnTo>
                    <a:lnTo>
                      <a:pt x="18" y="2"/>
                    </a:lnTo>
                    <a:lnTo>
                      <a:pt x="13" y="0"/>
                    </a:lnTo>
                    <a:lnTo>
                      <a:pt x="9" y="2"/>
                    </a:lnTo>
                    <a:lnTo>
                      <a:pt x="5" y="3"/>
                    </a:lnTo>
                    <a:lnTo>
                      <a:pt x="2" y="6"/>
                    </a:lnTo>
                    <a:lnTo>
                      <a:pt x="0" y="10"/>
                    </a:lnTo>
                    <a:lnTo>
                      <a:pt x="0" y="16"/>
                    </a:lnTo>
                    <a:lnTo>
                      <a:pt x="2" y="18"/>
                    </a:lnTo>
                    <a:lnTo>
                      <a:pt x="5" y="23"/>
                    </a:lnTo>
                    <a:lnTo>
                      <a:pt x="9"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3" name="Google Shape;763;p18"/>
              <p:cNvSpPr/>
              <p:nvPr/>
            </p:nvSpPr>
            <p:spPr>
              <a:xfrm>
                <a:off x="3613" y="5474"/>
                <a:ext cx="8" cy="8"/>
              </a:xfrm>
              <a:custGeom>
                <a:rect b="b" l="l" r="r" t="t"/>
                <a:pathLst>
                  <a:path extrusionOk="0" h="22" w="24">
                    <a:moveTo>
                      <a:pt x="10" y="22"/>
                    </a:moveTo>
                    <a:lnTo>
                      <a:pt x="16" y="22"/>
                    </a:lnTo>
                    <a:lnTo>
                      <a:pt x="20" y="21"/>
                    </a:lnTo>
                    <a:lnTo>
                      <a:pt x="23" y="18"/>
                    </a:lnTo>
                    <a:lnTo>
                      <a:pt x="24" y="14"/>
                    </a:lnTo>
                    <a:lnTo>
                      <a:pt x="24" y="8"/>
                    </a:lnTo>
                    <a:lnTo>
                      <a:pt x="23" y="4"/>
                    </a:lnTo>
                    <a:lnTo>
                      <a:pt x="19" y="1"/>
                    </a:lnTo>
                    <a:lnTo>
                      <a:pt x="14" y="0"/>
                    </a:lnTo>
                    <a:lnTo>
                      <a:pt x="10" y="0"/>
                    </a:lnTo>
                    <a:lnTo>
                      <a:pt x="5" y="1"/>
                    </a:lnTo>
                    <a:lnTo>
                      <a:pt x="1" y="6"/>
                    </a:lnTo>
                    <a:lnTo>
                      <a:pt x="0" y="10"/>
                    </a:lnTo>
                    <a:lnTo>
                      <a:pt x="1" y="14"/>
                    </a:lnTo>
                    <a:lnTo>
                      <a:pt x="3" y="18"/>
                    </a:lnTo>
                    <a:lnTo>
                      <a:pt x="5" y="21"/>
                    </a:lnTo>
                    <a:lnTo>
                      <a:pt x="10" y="22"/>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4" name="Google Shape;764;p18"/>
              <p:cNvSpPr/>
              <p:nvPr/>
            </p:nvSpPr>
            <p:spPr>
              <a:xfrm>
                <a:off x="3603" y="5471"/>
                <a:ext cx="64" cy="33"/>
              </a:xfrm>
              <a:custGeom>
                <a:rect b="b" l="l" r="r" t="t"/>
                <a:pathLst>
                  <a:path extrusionOk="0" h="98" w="192">
                    <a:moveTo>
                      <a:pt x="33" y="0"/>
                    </a:moveTo>
                    <a:lnTo>
                      <a:pt x="22" y="7"/>
                    </a:lnTo>
                    <a:lnTo>
                      <a:pt x="12" y="23"/>
                    </a:lnTo>
                    <a:lnTo>
                      <a:pt x="3" y="41"/>
                    </a:lnTo>
                    <a:lnTo>
                      <a:pt x="0" y="55"/>
                    </a:lnTo>
                    <a:lnTo>
                      <a:pt x="1" y="65"/>
                    </a:lnTo>
                    <a:lnTo>
                      <a:pt x="9" y="73"/>
                    </a:lnTo>
                    <a:lnTo>
                      <a:pt x="20" y="79"/>
                    </a:lnTo>
                    <a:lnTo>
                      <a:pt x="39" y="81"/>
                    </a:lnTo>
                    <a:lnTo>
                      <a:pt x="54" y="81"/>
                    </a:lnTo>
                    <a:lnTo>
                      <a:pt x="70" y="83"/>
                    </a:lnTo>
                    <a:lnTo>
                      <a:pt x="87" y="86"/>
                    </a:lnTo>
                    <a:lnTo>
                      <a:pt x="103" y="88"/>
                    </a:lnTo>
                    <a:lnTo>
                      <a:pt x="119" y="91"/>
                    </a:lnTo>
                    <a:lnTo>
                      <a:pt x="132" y="95"/>
                    </a:lnTo>
                    <a:lnTo>
                      <a:pt x="145" y="97"/>
                    </a:lnTo>
                    <a:lnTo>
                      <a:pt x="155" y="98"/>
                    </a:lnTo>
                    <a:lnTo>
                      <a:pt x="169" y="97"/>
                    </a:lnTo>
                    <a:lnTo>
                      <a:pt x="180" y="95"/>
                    </a:lnTo>
                    <a:lnTo>
                      <a:pt x="189" y="91"/>
                    </a:lnTo>
                    <a:lnTo>
                      <a:pt x="192" y="87"/>
                    </a:lnTo>
                    <a:lnTo>
                      <a:pt x="187" y="83"/>
                    </a:lnTo>
                    <a:lnTo>
                      <a:pt x="179" y="80"/>
                    </a:lnTo>
                    <a:lnTo>
                      <a:pt x="169" y="77"/>
                    </a:lnTo>
                    <a:lnTo>
                      <a:pt x="158" y="74"/>
                    </a:lnTo>
                    <a:lnTo>
                      <a:pt x="153" y="72"/>
                    </a:lnTo>
                    <a:lnTo>
                      <a:pt x="145" y="67"/>
                    </a:lnTo>
                    <a:lnTo>
                      <a:pt x="137" y="63"/>
                    </a:lnTo>
                    <a:lnTo>
                      <a:pt x="126" y="56"/>
                    </a:lnTo>
                    <a:lnTo>
                      <a:pt x="118" y="49"/>
                    </a:lnTo>
                    <a:lnTo>
                      <a:pt x="108" y="44"/>
                    </a:lnTo>
                    <a:lnTo>
                      <a:pt x="100" y="38"/>
                    </a:lnTo>
                    <a:lnTo>
                      <a:pt x="94" y="34"/>
                    </a:lnTo>
                    <a:lnTo>
                      <a:pt x="89" y="30"/>
                    </a:lnTo>
                    <a:lnTo>
                      <a:pt x="83" y="24"/>
                    </a:lnTo>
                    <a:lnTo>
                      <a:pt x="76" y="18"/>
                    </a:lnTo>
                    <a:lnTo>
                      <a:pt x="67" y="13"/>
                    </a:lnTo>
                    <a:lnTo>
                      <a:pt x="58" y="7"/>
                    </a:lnTo>
                    <a:lnTo>
                      <a:pt x="49" y="3"/>
                    </a:lnTo>
                    <a:lnTo>
                      <a:pt x="41" y="0"/>
                    </a:lnTo>
                    <a:lnTo>
                      <a:pt x="33" y="0"/>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5" name="Google Shape;765;p18"/>
              <p:cNvSpPr/>
              <p:nvPr/>
            </p:nvSpPr>
            <p:spPr>
              <a:xfrm>
                <a:off x="3613" y="5474"/>
                <a:ext cx="8" cy="8"/>
              </a:xfrm>
              <a:custGeom>
                <a:rect b="b" l="l" r="r" t="t"/>
                <a:pathLst>
                  <a:path extrusionOk="0" h="22" w="24">
                    <a:moveTo>
                      <a:pt x="13" y="22"/>
                    </a:moveTo>
                    <a:lnTo>
                      <a:pt x="17" y="22"/>
                    </a:lnTo>
                    <a:lnTo>
                      <a:pt x="21" y="20"/>
                    </a:lnTo>
                    <a:lnTo>
                      <a:pt x="23" y="15"/>
                    </a:lnTo>
                    <a:lnTo>
                      <a:pt x="24" y="11"/>
                    </a:lnTo>
                    <a:lnTo>
                      <a:pt x="23" y="7"/>
                    </a:lnTo>
                    <a:lnTo>
                      <a:pt x="21" y="3"/>
                    </a:lnTo>
                    <a:lnTo>
                      <a:pt x="17" y="1"/>
                    </a:lnTo>
                    <a:lnTo>
                      <a:pt x="13" y="0"/>
                    </a:lnTo>
                    <a:lnTo>
                      <a:pt x="7" y="1"/>
                    </a:lnTo>
                    <a:lnTo>
                      <a:pt x="4" y="3"/>
                    </a:lnTo>
                    <a:lnTo>
                      <a:pt x="1" y="7"/>
                    </a:lnTo>
                    <a:lnTo>
                      <a:pt x="0" y="11"/>
                    </a:lnTo>
                    <a:lnTo>
                      <a:pt x="1" y="15"/>
                    </a:lnTo>
                    <a:lnTo>
                      <a:pt x="4" y="18"/>
                    </a:lnTo>
                    <a:lnTo>
                      <a:pt x="7" y="21"/>
                    </a:lnTo>
                    <a:lnTo>
                      <a:pt x="13" y="22"/>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6" name="Google Shape;766;p18"/>
              <p:cNvSpPr/>
              <p:nvPr/>
            </p:nvSpPr>
            <p:spPr>
              <a:xfrm>
                <a:off x="3600" y="5478"/>
                <a:ext cx="69" cy="27"/>
              </a:xfrm>
              <a:custGeom>
                <a:rect b="b" l="l" r="r" t="t"/>
                <a:pathLst>
                  <a:path extrusionOk="0" h="82" w="205">
                    <a:moveTo>
                      <a:pt x="96" y="5"/>
                    </a:moveTo>
                    <a:lnTo>
                      <a:pt x="103" y="11"/>
                    </a:lnTo>
                    <a:lnTo>
                      <a:pt x="112" y="15"/>
                    </a:lnTo>
                    <a:lnTo>
                      <a:pt x="121" y="21"/>
                    </a:lnTo>
                    <a:lnTo>
                      <a:pt x="130" y="26"/>
                    </a:lnTo>
                    <a:lnTo>
                      <a:pt x="138" y="32"/>
                    </a:lnTo>
                    <a:lnTo>
                      <a:pt x="147" y="36"/>
                    </a:lnTo>
                    <a:lnTo>
                      <a:pt x="156" y="40"/>
                    </a:lnTo>
                    <a:lnTo>
                      <a:pt x="163" y="43"/>
                    </a:lnTo>
                    <a:lnTo>
                      <a:pt x="170" y="46"/>
                    </a:lnTo>
                    <a:lnTo>
                      <a:pt x="178" y="49"/>
                    </a:lnTo>
                    <a:lnTo>
                      <a:pt x="185" y="50"/>
                    </a:lnTo>
                    <a:lnTo>
                      <a:pt x="191" y="53"/>
                    </a:lnTo>
                    <a:lnTo>
                      <a:pt x="196" y="56"/>
                    </a:lnTo>
                    <a:lnTo>
                      <a:pt x="202" y="60"/>
                    </a:lnTo>
                    <a:lnTo>
                      <a:pt x="205" y="64"/>
                    </a:lnTo>
                    <a:lnTo>
                      <a:pt x="205" y="70"/>
                    </a:lnTo>
                    <a:lnTo>
                      <a:pt x="204" y="75"/>
                    </a:lnTo>
                    <a:lnTo>
                      <a:pt x="199" y="78"/>
                    </a:lnTo>
                    <a:lnTo>
                      <a:pt x="194" y="81"/>
                    </a:lnTo>
                    <a:lnTo>
                      <a:pt x="188" y="81"/>
                    </a:lnTo>
                    <a:lnTo>
                      <a:pt x="180" y="82"/>
                    </a:lnTo>
                    <a:lnTo>
                      <a:pt x="173" y="82"/>
                    </a:lnTo>
                    <a:lnTo>
                      <a:pt x="164" y="81"/>
                    </a:lnTo>
                    <a:lnTo>
                      <a:pt x="157" y="81"/>
                    </a:lnTo>
                    <a:lnTo>
                      <a:pt x="148" y="80"/>
                    </a:lnTo>
                    <a:lnTo>
                      <a:pt x="137" y="78"/>
                    </a:lnTo>
                    <a:lnTo>
                      <a:pt x="124" y="75"/>
                    </a:lnTo>
                    <a:lnTo>
                      <a:pt x="111" y="73"/>
                    </a:lnTo>
                    <a:lnTo>
                      <a:pt x="98" y="71"/>
                    </a:lnTo>
                    <a:lnTo>
                      <a:pt x="85" y="68"/>
                    </a:lnTo>
                    <a:lnTo>
                      <a:pt x="71" y="67"/>
                    </a:lnTo>
                    <a:lnTo>
                      <a:pt x="61" y="66"/>
                    </a:lnTo>
                    <a:lnTo>
                      <a:pt x="51" y="64"/>
                    </a:lnTo>
                    <a:lnTo>
                      <a:pt x="42" y="64"/>
                    </a:lnTo>
                    <a:lnTo>
                      <a:pt x="32" y="63"/>
                    </a:lnTo>
                    <a:lnTo>
                      <a:pt x="25" y="61"/>
                    </a:lnTo>
                    <a:lnTo>
                      <a:pt x="16" y="59"/>
                    </a:lnTo>
                    <a:lnTo>
                      <a:pt x="10" y="57"/>
                    </a:lnTo>
                    <a:lnTo>
                      <a:pt x="5" y="54"/>
                    </a:lnTo>
                    <a:lnTo>
                      <a:pt x="2" y="50"/>
                    </a:lnTo>
                    <a:lnTo>
                      <a:pt x="0" y="39"/>
                    </a:lnTo>
                    <a:lnTo>
                      <a:pt x="3" y="22"/>
                    </a:lnTo>
                    <a:lnTo>
                      <a:pt x="8" y="8"/>
                    </a:lnTo>
                    <a:lnTo>
                      <a:pt x="12" y="0"/>
                    </a:lnTo>
                    <a:lnTo>
                      <a:pt x="19" y="5"/>
                    </a:lnTo>
                    <a:lnTo>
                      <a:pt x="26" y="10"/>
                    </a:lnTo>
                    <a:lnTo>
                      <a:pt x="34" y="14"/>
                    </a:lnTo>
                    <a:lnTo>
                      <a:pt x="41" y="15"/>
                    </a:lnTo>
                    <a:lnTo>
                      <a:pt x="50" y="18"/>
                    </a:lnTo>
                    <a:lnTo>
                      <a:pt x="57" y="19"/>
                    </a:lnTo>
                    <a:lnTo>
                      <a:pt x="66" y="19"/>
                    </a:lnTo>
                    <a:lnTo>
                      <a:pt x="74" y="19"/>
                    </a:lnTo>
                    <a:lnTo>
                      <a:pt x="79" y="11"/>
                    </a:lnTo>
                    <a:lnTo>
                      <a:pt x="83" y="5"/>
                    </a:lnTo>
                    <a:lnTo>
                      <a:pt x="89" y="3"/>
                    </a:lnTo>
                    <a:lnTo>
                      <a:pt x="96" y="5"/>
                    </a:lnTo>
                    <a:close/>
                  </a:path>
                </a:pathLst>
              </a:custGeom>
              <a:solidFill>
                <a:srgbClr val="3D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7" name="Google Shape;767;p18"/>
              <p:cNvSpPr/>
              <p:nvPr/>
            </p:nvSpPr>
            <p:spPr>
              <a:xfrm>
                <a:off x="3601" y="5494"/>
                <a:ext cx="65" cy="13"/>
              </a:xfrm>
              <a:custGeom>
                <a:rect b="b" l="l" r="r" t="t"/>
                <a:pathLst>
                  <a:path extrusionOk="0" h="37" w="196">
                    <a:moveTo>
                      <a:pt x="194" y="30"/>
                    </a:moveTo>
                    <a:lnTo>
                      <a:pt x="186" y="32"/>
                    </a:lnTo>
                    <a:lnTo>
                      <a:pt x="176" y="32"/>
                    </a:lnTo>
                    <a:lnTo>
                      <a:pt x="165" y="32"/>
                    </a:lnTo>
                    <a:lnTo>
                      <a:pt x="155" y="31"/>
                    </a:lnTo>
                    <a:lnTo>
                      <a:pt x="146" y="30"/>
                    </a:lnTo>
                    <a:lnTo>
                      <a:pt x="135" y="28"/>
                    </a:lnTo>
                    <a:lnTo>
                      <a:pt x="122" y="25"/>
                    </a:lnTo>
                    <a:lnTo>
                      <a:pt x="109" y="23"/>
                    </a:lnTo>
                    <a:lnTo>
                      <a:pt x="96" y="21"/>
                    </a:lnTo>
                    <a:lnTo>
                      <a:pt x="83" y="18"/>
                    </a:lnTo>
                    <a:lnTo>
                      <a:pt x="69" y="17"/>
                    </a:lnTo>
                    <a:lnTo>
                      <a:pt x="59" y="16"/>
                    </a:lnTo>
                    <a:lnTo>
                      <a:pt x="49" y="14"/>
                    </a:lnTo>
                    <a:lnTo>
                      <a:pt x="40" y="14"/>
                    </a:lnTo>
                    <a:lnTo>
                      <a:pt x="30" y="13"/>
                    </a:lnTo>
                    <a:lnTo>
                      <a:pt x="23" y="11"/>
                    </a:lnTo>
                    <a:lnTo>
                      <a:pt x="14" y="9"/>
                    </a:lnTo>
                    <a:lnTo>
                      <a:pt x="8" y="7"/>
                    </a:lnTo>
                    <a:lnTo>
                      <a:pt x="3" y="4"/>
                    </a:lnTo>
                    <a:lnTo>
                      <a:pt x="0" y="0"/>
                    </a:lnTo>
                    <a:lnTo>
                      <a:pt x="0" y="6"/>
                    </a:lnTo>
                    <a:lnTo>
                      <a:pt x="0" y="11"/>
                    </a:lnTo>
                    <a:lnTo>
                      <a:pt x="0" y="16"/>
                    </a:lnTo>
                    <a:lnTo>
                      <a:pt x="0" y="17"/>
                    </a:lnTo>
                    <a:lnTo>
                      <a:pt x="1" y="18"/>
                    </a:lnTo>
                    <a:lnTo>
                      <a:pt x="7" y="20"/>
                    </a:lnTo>
                    <a:lnTo>
                      <a:pt x="13" y="21"/>
                    </a:lnTo>
                    <a:lnTo>
                      <a:pt x="22" y="23"/>
                    </a:lnTo>
                    <a:lnTo>
                      <a:pt x="30" y="24"/>
                    </a:lnTo>
                    <a:lnTo>
                      <a:pt x="40" y="25"/>
                    </a:lnTo>
                    <a:lnTo>
                      <a:pt x="49" y="27"/>
                    </a:lnTo>
                    <a:lnTo>
                      <a:pt x="56" y="27"/>
                    </a:lnTo>
                    <a:lnTo>
                      <a:pt x="58" y="24"/>
                    </a:lnTo>
                    <a:lnTo>
                      <a:pt x="58" y="21"/>
                    </a:lnTo>
                    <a:lnTo>
                      <a:pt x="59" y="20"/>
                    </a:lnTo>
                    <a:lnTo>
                      <a:pt x="68" y="21"/>
                    </a:lnTo>
                    <a:lnTo>
                      <a:pt x="78" y="24"/>
                    </a:lnTo>
                    <a:lnTo>
                      <a:pt x="90" y="25"/>
                    </a:lnTo>
                    <a:lnTo>
                      <a:pt x="104" y="28"/>
                    </a:lnTo>
                    <a:lnTo>
                      <a:pt x="117" y="30"/>
                    </a:lnTo>
                    <a:lnTo>
                      <a:pt x="130" y="32"/>
                    </a:lnTo>
                    <a:lnTo>
                      <a:pt x="144" y="34"/>
                    </a:lnTo>
                    <a:lnTo>
                      <a:pt x="154" y="35"/>
                    </a:lnTo>
                    <a:lnTo>
                      <a:pt x="168" y="37"/>
                    </a:lnTo>
                    <a:lnTo>
                      <a:pt x="178" y="37"/>
                    </a:lnTo>
                    <a:lnTo>
                      <a:pt x="186" y="37"/>
                    </a:lnTo>
                    <a:lnTo>
                      <a:pt x="192" y="37"/>
                    </a:lnTo>
                    <a:lnTo>
                      <a:pt x="194" y="35"/>
                    </a:lnTo>
                    <a:lnTo>
                      <a:pt x="196" y="34"/>
                    </a:lnTo>
                    <a:lnTo>
                      <a:pt x="196" y="32"/>
                    </a:lnTo>
                    <a:lnTo>
                      <a:pt x="194" y="3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8" name="Google Shape;768;p18"/>
              <p:cNvSpPr/>
              <p:nvPr/>
            </p:nvSpPr>
            <p:spPr>
              <a:xfrm>
                <a:off x="3597" y="5192"/>
                <a:ext cx="107" cy="294"/>
              </a:xfrm>
              <a:custGeom>
                <a:rect b="b" l="l" r="r" t="t"/>
                <a:pathLst>
                  <a:path extrusionOk="0" h="881" w="320">
                    <a:moveTo>
                      <a:pt x="119" y="867"/>
                    </a:moveTo>
                    <a:lnTo>
                      <a:pt x="112" y="871"/>
                    </a:lnTo>
                    <a:lnTo>
                      <a:pt x="100" y="874"/>
                    </a:lnTo>
                    <a:lnTo>
                      <a:pt x="86" y="878"/>
                    </a:lnTo>
                    <a:lnTo>
                      <a:pt x="68" y="880"/>
                    </a:lnTo>
                    <a:lnTo>
                      <a:pt x="51" y="881"/>
                    </a:lnTo>
                    <a:lnTo>
                      <a:pt x="32" y="881"/>
                    </a:lnTo>
                    <a:lnTo>
                      <a:pt x="16" y="878"/>
                    </a:lnTo>
                    <a:lnTo>
                      <a:pt x="0" y="874"/>
                    </a:lnTo>
                    <a:lnTo>
                      <a:pt x="3" y="787"/>
                    </a:lnTo>
                    <a:lnTo>
                      <a:pt x="9" y="689"/>
                    </a:lnTo>
                    <a:lnTo>
                      <a:pt x="18" y="604"/>
                    </a:lnTo>
                    <a:lnTo>
                      <a:pt x="26" y="553"/>
                    </a:lnTo>
                    <a:lnTo>
                      <a:pt x="28" y="545"/>
                    </a:lnTo>
                    <a:lnTo>
                      <a:pt x="26" y="537"/>
                    </a:lnTo>
                    <a:lnTo>
                      <a:pt x="26" y="528"/>
                    </a:lnTo>
                    <a:lnTo>
                      <a:pt x="29" y="521"/>
                    </a:lnTo>
                    <a:lnTo>
                      <a:pt x="36" y="513"/>
                    </a:lnTo>
                    <a:lnTo>
                      <a:pt x="48" y="500"/>
                    </a:lnTo>
                    <a:lnTo>
                      <a:pt x="58" y="485"/>
                    </a:lnTo>
                    <a:lnTo>
                      <a:pt x="66" y="471"/>
                    </a:lnTo>
                    <a:lnTo>
                      <a:pt x="68" y="454"/>
                    </a:lnTo>
                    <a:lnTo>
                      <a:pt x="74" y="418"/>
                    </a:lnTo>
                    <a:lnTo>
                      <a:pt x="81" y="369"/>
                    </a:lnTo>
                    <a:lnTo>
                      <a:pt x="90" y="313"/>
                    </a:lnTo>
                    <a:lnTo>
                      <a:pt x="97" y="257"/>
                    </a:lnTo>
                    <a:lnTo>
                      <a:pt x="105" y="206"/>
                    </a:lnTo>
                    <a:lnTo>
                      <a:pt x="111" y="168"/>
                    </a:lnTo>
                    <a:lnTo>
                      <a:pt x="115" y="149"/>
                    </a:lnTo>
                    <a:lnTo>
                      <a:pt x="116" y="144"/>
                    </a:lnTo>
                    <a:lnTo>
                      <a:pt x="116" y="140"/>
                    </a:lnTo>
                    <a:lnTo>
                      <a:pt x="116" y="136"/>
                    </a:lnTo>
                    <a:lnTo>
                      <a:pt x="113" y="132"/>
                    </a:lnTo>
                    <a:lnTo>
                      <a:pt x="111" y="129"/>
                    </a:lnTo>
                    <a:lnTo>
                      <a:pt x="111" y="125"/>
                    </a:lnTo>
                    <a:lnTo>
                      <a:pt x="113" y="121"/>
                    </a:lnTo>
                    <a:lnTo>
                      <a:pt x="119" y="115"/>
                    </a:lnTo>
                    <a:lnTo>
                      <a:pt x="124" y="108"/>
                    </a:lnTo>
                    <a:lnTo>
                      <a:pt x="131" y="94"/>
                    </a:lnTo>
                    <a:lnTo>
                      <a:pt x="141" y="76"/>
                    </a:lnTo>
                    <a:lnTo>
                      <a:pt x="154" y="55"/>
                    </a:lnTo>
                    <a:lnTo>
                      <a:pt x="170" y="35"/>
                    </a:lnTo>
                    <a:lnTo>
                      <a:pt x="190" y="17"/>
                    </a:lnTo>
                    <a:lnTo>
                      <a:pt x="217" y="4"/>
                    </a:lnTo>
                    <a:lnTo>
                      <a:pt x="246" y="0"/>
                    </a:lnTo>
                    <a:lnTo>
                      <a:pt x="273" y="4"/>
                    </a:lnTo>
                    <a:lnTo>
                      <a:pt x="294" y="17"/>
                    </a:lnTo>
                    <a:lnTo>
                      <a:pt x="308" y="35"/>
                    </a:lnTo>
                    <a:lnTo>
                      <a:pt x="315" y="56"/>
                    </a:lnTo>
                    <a:lnTo>
                      <a:pt x="318" y="80"/>
                    </a:lnTo>
                    <a:lnTo>
                      <a:pt x="320" y="102"/>
                    </a:lnTo>
                    <a:lnTo>
                      <a:pt x="318" y="123"/>
                    </a:lnTo>
                    <a:lnTo>
                      <a:pt x="315" y="139"/>
                    </a:lnTo>
                    <a:lnTo>
                      <a:pt x="311" y="164"/>
                    </a:lnTo>
                    <a:lnTo>
                      <a:pt x="305" y="194"/>
                    </a:lnTo>
                    <a:lnTo>
                      <a:pt x="296" y="224"/>
                    </a:lnTo>
                    <a:lnTo>
                      <a:pt x="285" y="258"/>
                    </a:lnTo>
                    <a:lnTo>
                      <a:pt x="272" y="292"/>
                    </a:lnTo>
                    <a:lnTo>
                      <a:pt x="257" y="324"/>
                    </a:lnTo>
                    <a:lnTo>
                      <a:pt x="241" y="355"/>
                    </a:lnTo>
                    <a:lnTo>
                      <a:pt x="224" y="381"/>
                    </a:lnTo>
                    <a:lnTo>
                      <a:pt x="205" y="409"/>
                    </a:lnTo>
                    <a:lnTo>
                      <a:pt x="192" y="433"/>
                    </a:lnTo>
                    <a:lnTo>
                      <a:pt x="185" y="451"/>
                    </a:lnTo>
                    <a:lnTo>
                      <a:pt x="182" y="467"/>
                    </a:lnTo>
                    <a:lnTo>
                      <a:pt x="180" y="481"/>
                    </a:lnTo>
                    <a:lnTo>
                      <a:pt x="176" y="496"/>
                    </a:lnTo>
                    <a:lnTo>
                      <a:pt x="169" y="511"/>
                    </a:lnTo>
                    <a:lnTo>
                      <a:pt x="157" y="525"/>
                    </a:lnTo>
                    <a:lnTo>
                      <a:pt x="153" y="531"/>
                    </a:lnTo>
                    <a:lnTo>
                      <a:pt x="148" y="541"/>
                    </a:lnTo>
                    <a:lnTo>
                      <a:pt x="145" y="552"/>
                    </a:lnTo>
                    <a:lnTo>
                      <a:pt x="142" y="562"/>
                    </a:lnTo>
                    <a:lnTo>
                      <a:pt x="137" y="597"/>
                    </a:lnTo>
                    <a:lnTo>
                      <a:pt x="127" y="672"/>
                    </a:lnTo>
                    <a:lnTo>
                      <a:pt x="118" y="769"/>
                    </a:lnTo>
                    <a:lnTo>
                      <a:pt x="119" y="867"/>
                    </a:lnTo>
                    <a:close/>
                  </a:path>
                </a:pathLst>
              </a:custGeom>
              <a:solidFill>
                <a:srgbClr val="0084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69" name="Google Shape;769;p18"/>
              <p:cNvSpPr/>
              <p:nvPr/>
            </p:nvSpPr>
            <p:spPr>
              <a:xfrm>
                <a:off x="3654" y="5193"/>
                <a:ext cx="79" cy="298"/>
              </a:xfrm>
              <a:custGeom>
                <a:rect b="b" l="l" r="r" t="t"/>
                <a:pathLst>
                  <a:path extrusionOk="0" h="893" w="238">
                    <a:moveTo>
                      <a:pt x="49" y="3"/>
                    </a:moveTo>
                    <a:lnTo>
                      <a:pt x="31" y="11"/>
                    </a:lnTo>
                    <a:lnTo>
                      <a:pt x="18" y="24"/>
                    </a:lnTo>
                    <a:lnTo>
                      <a:pt x="9" y="42"/>
                    </a:lnTo>
                    <a:lnTo>
                      <a:pt x="3" y="62"/>
                    </a:lnTo>
                    <a:lnTo>
                      <a:pt x="0" y="84"/>
                    </a:lnTo>
                    <a:lnTo>
                      <a:pt x="0" y="106"/>
                    </a:lnTo>
                    <a:lnTo>
                      <a:pt x="3" y="129"/>
                    </a:lnTo>
                    <a:lnTo>
                      <a:pt x="7" y="148"/>
                    </a:lnTo>
                    <a:lnTo>
                      <a:pt x="19" y="185"/>
                    </a:lnTo>
                    <a:lnTo>
                      <a:pt x="38" y="230"/>
                    </a:lnTo>
                    <a:lnTo>
                      <a:pt x="61" y="277"/>
                    </a:lnTo>
                    <a:lnTo>
                      <a:pt x="86" y="325"/>
                    </a:lnTo>
                    <a:lnTo>
                      <a:pt x="109" y="371"/>
                    </a:lnTo>
                    <a:lnTo>
                      <a:pt x="129" y="410"/>
                    </a:lnTo>
                    <a:lnTo>
                      <a:pt x="145" y="441"/>
                    </a:lnTo>
                    <a:lnTo>
                      <a:pt x="153" y="459"/>
                    </a:lnTo>
                    <a:lnTo>
                      <a:pt x="147" y="475"/>
                    </a:lnTo>
                    <a:lnTo>
                      <a:pt x="132" y="508"/>
                    </a:lnTo>
                    <a:lnTo>
                      <a:pt x="119" y="552"/>
                    </a:lnTo>
                    <a:lnTo>
                      <a:pt x="112" y="595"/>
                    </a:lnTo>
                    <a:lnTo>
                      <a:pt x="111" y="609"/>
                    </a:lnTo>
                    <a:lnTo>
                      <a:pt x="112" y="625"/>
                    </a:lnTo>
                    <a:lnTo>
                      <a:pt x="113" y="640"/>
                    </a:lnTo>
                    <a:lnTo>
                      <a:pt x="116" y="657"/>
                    </a:lnTo>
                    <a:lnTo>
                      <a:pt x="122" y="686"/>
                    </a:lnTo>
                    <a:lnTo>
                      <a:pt x="129" y="732"/>
                    </a:lnTo>
                    <a:lnTo>
                      <a:pt x="135" y="777"/>
                    </a:lnTo>
                    <a:lnTo>
                      <a:pt x="137" y="804"/>
                    </a:lnTo>
                    <a:lnTo>
                      <a:pt x="132" y="826"/>
                    </a:lnTo>
                    <a:lnTo>
                      <a:pt x="132" y="849"/>
                    </a:lnTo>
                    <a:lnTo>
                      <a:pt x="134" y="867"/>
                    </a:lnTo>
                    <a:lnTo>
                      <a:pt x="138" y="878"/>
                    </a:lnTo>
                    <a:lnTo>
                      <a:pt x="145" y="885"/>
                    </a:lnTo>
                    <a:lnTo>
                      <a:pt x="157" y="889"/>
                    </a:lnTo>
                    <a:lnTo>
                      <a:pt x="167" y="893"/>
                    </a:lnTo>
                    <a:lnTo>
                      <a:pt x="176" y="893"/>
                    </a:lnTo>
                    <a:lnTo>
                      <a:pt x="180" y="888"/>
                    </a:lnTo>
                    <a:lnTo>
                      <a:pt x="182" y="874"/>
                    </a:lnTo>
                    <a:lnTo>
                      <a:pt x="183" y="857"/>
                    </a:lnTo>
                    <a:lnTo>
                      <a:pt x="182" y="839"/>
                    </a:lnTo>
                    <a:lnTo>
                      <a:pt x="183" y="753"/>
                    </a:lnTo>
                    <a:lnTo>
                      <a:pt x="195" y="651"/>
                    </a:lnTo>
                    <a:lnTo>
                      <a:pt x="208" y="562"/>
                    </a:lnTo>
                    <a:lnTo>
                      <a:pt x="217" y="507"/>
                    </a:lnTo>
                    <a:lnTo>
                      <a:pt x="225" y="492"/>
                    </a:lnTo>
                    <a:lnTo>
                      <a:pt x="234" y="475"/>
                    </a:lnTo>
                    <a:lnTo>
                      <a:pt x="238" y="459"/>
                    </a:lnTo>
                    <a:lnTo>
                      <a:pt x="237" y="444"/>
                    </a:lnTo>
                    <a:lnTo>
                      <a:pt x="233" y="430"/>
                    </a:lnTo>
                    <a:lnTo>
                      <a:pt x="230" y="415"/>
                    </a:lnTo>
                    <a:lnTo>
                      <a:pt x="225" y="398"/>
                    </a:lnTo>
                    <a:lnTo>
                      <a:pt x="221" y="378"/>
                    </a:lnTo>
                    <a:lnTo>
                      <a:pt x="218" y="345"/>
                    </a:lnTo>
                    <a:lnTo>
                      <a:pt x="212" y="294"/>
                    </a:lnTo>
                    <a:lnTo>
                      <a:pt x="205" y="237"/>
                    </a:lnTo>
                    <a:lnTo>
                      <a:pt x="195" y="186"/>
                    </a:lnTo>
                    <a:lnTo>
                      <a:pt x="176" y="123"/>
                    </a:lnTo>
                    <a:lnTo>
                      <a:pt x="156" y="76"/>
                    </a:lnTo>
                    <a:lnTo>
                      <a:pt x="135" y="42"/>
                    </a:lnTo>
                    <a:lnTo>
                      <a:pt x="116" y="20"/>
                    </a:lnTo>
                    <a:lnTo>
                      <a:pt x="96" y="7"/>
                    </a:lnTo>
                    <a:lnTo>
                      <a:pt x="79" y="1"/>
                    </a:lnTo>
                    <a:lnTo>
                      <a:pt x="63" y="0"/>
                    </a:lnTo>
                    <a:lnTo>
                      <a:pt x="49" y="3"/>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0" name="Google Shape;770;p18"/>
              <p:cNvSpPr/>
              <p:nvPr/>
            </p:nvSpPr>
            <p:spPr>
              <a:xfrm>
                <a:off x="3671" y="5216"/>
                <a:ext cx="8" cy="8"/>
              </a:xfrm>
              <a:custGeom>
                <a:rect b="b" l="l" r="r" t="t"/>
                <a:pathLst>
                  <a:path extrusionOk="0" h="24" w="24">
                    <a:moveTo>
                      <a:pt x="15" y="24"/>
                    </a:moveTo>
                    <a:lnTo>
                      <a:pt x="19" y="23"/>
                    </a:lnTo>
                    <a:lnTo>
                      <a:pt x="22" y="18"/>
                    </a:lnTo>
                    <a:lnTo>
                      <a:pt x="24" y="14"/>
                    </a:lnTo>
                    <a:lnTo>
                      <a:pt x="24" y="10"/>
                    </a:lnTo>
                    <a:lnTo>
                      <a:pt x="22" y="6"/>
                    </a:lnTo>
                    <a:lnTo>
                      <a:pt x="18" y="2"/>
                    </a:lnTo>
                    <a:lnTo>
                      <a:pt x="13" y="0"/>
                    </a:lnTo>
                    <a:lnTo>
                      <a:pt x="9" y="0"/>
                    </a:lnTo>
                    <a:lnTo>
                      <a:pt x="5" y="3"/>
                    </a:lnTo>
                    <a:lnTo>
                      <a:pt x="2" y="6"/>
                    </a:lnTo>
                    <a:lnTo>
                      <a:pt x="0" y="10"/>
                    </a:lnTo>
                    <a:lnTo>
                      <a:pt x="0" y="16"/>
                    </a:lnTo>
                    <a:lnTo>
                      <a:pt x="2" y="20"/>
                    </a:lnTo>
                    <a:lnTo>
                      <a:pt x="6" y="23"/>
                    </a:lnTo>
                    <a:lnTo>
                      <a:pt x="9" y="24"/>
                    </a:lnTo>
                    <a:lnTo>
                      <a:pt x="15"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1" name="Google Shape;771;p18"/>
              <p:cNvSpPr/>
              <p:nvPr/>
            </p:nvSpPr>
            <p:spPr>
              <a:xfrm>
                <a:off x="3702" y="5476"/>
                <a:ext cx="8" cy="8"/>
              </a:xfrm>
              <a:custGeom>
                <a:rect b="b" l="l" r="r" t="t"/>
                <a:pathLst>
                  <a:path extrusionOk="0" h="24" w="25">
                    <a:moveTo>
                      <a:pt x="15" y="24"/>
                    </a:moveTo>
                    <a:lnTo>
                      <a:pt x="19" y="23"/>
                    </a:lnTo>
                    <a:lnTo>
                      <a:pt x="24" y="18"/>
                    </a:lnTo>
                    <a:lnTo>
                      <a:pt x="25" y="14"/>
                    </a:lnTo>
                    <a:lnTo>
                      <a:pt x="24" y="9"/>
                    </a:lnTo>
                    <a:lnTo>
                      <a:pt x="22" y="4"/>
                    </a:lnTo>
                    <a:lnTo>
                      <a:pt x="19" y="2"/>
                    </a:lnTo>
                    <a:lnTo>
                      <a:pt x="15" y="0"/>
                    </a:lnTo>
                    <a:lnTo>
                      <a:pt x="9" y="0"/>
                    </a:lnTo>
                    <a:lnTo>
                      <a:pt x="5" y="2"/>
                    </a:lnTo>
                    <a:lnTo>
                      <a:pt x="2" y="6"/>
                    </a:lnTo>
                    <a:lnTo>
                      <a:pt x="0" y="10"/>
                    </a:lnTo>
                    <a:lnTo>
                      <a:pt x="0" y="16"/>
                    </a:lnTo>
                    <a:lnTo>
                      <a:pt x="2" y="20"/>
                    </a:lnTo>
                    <a:lnTo>
                      <a:pt x="6" y="23"/>
                    </a:lnTo>
                    <a:lnTo>
                      <a:pt x="11" y="24"/>
                    </a:lnTo>
                    <a:lnTo>
                      <a:pt x="15"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2" name="Google Shape;772;p18"/>
              <p:cNvSpPr/>
              <p:nvPr/>
            </p:nvSpPr>
            <p:spPr>
              <a:xfrm>
                <a:off x="3702" y="5476"/>
                <a:ext cx="8" cy="8"/>
              </a:xfrm>
              <a:custGeom>
                <a:rect b="b" l="l" r="r" t="t"/>
                <a:pathLst>
                  <a:path extrusionOk="0" h="24" w="25">
                    <a:moveTo>
                      <a:pt x="6" y="23"/>
                    </a:moveTo>
                    <a:lnTo>
                      <a:pt x="12" y="24"/>
                    </a:lnTo>
                    <a:lnTo>
                      <a:pt x="16" y="23"/>
                    </a:lnTo>
                    <a:lnTo>
                      <a:pt x="21" y="21"/>
                    </a:lnTo>
                    <a:lnTo>
                      <a:pt x="24" y="17"/>
                    </a:lnTo>
                    <a:lnTo>
                      <a:pt x="25" y="13"/>
                    </a:lnTo>
                    <a:lnTo>
                      <a:pt x="24" y="9"/>
                    </a:lnTo>
                    <a:lnTo>
                      <a:pt x="22" y="4"/>
                    </a:lnTo>
                    <a:lnTo>
                      <a:pt x="18" y="2"/>
                    </a:lnTo>
                    <a:lnTo>
                      <a:pt x="13" y="0"/>
                    </a:lnTo>
                    <a:lnTo>
                      <a:pt x="9" y="2"/>
                    </a:lnTo>
                    <a:lnTo>
                      <a:pt x="5" y="3"/>
                    </a:lnTo>
                    <a:lnTo>
                      <a:pt x="2" y="7"/>
                    </a:lnTo>
                    <a:lnTo>
                      <a:pt x="0" y="11"/>
                    </a:lnTo>
                    <a:lnTo>
                      <a:pt x="0" y="16"/>
                    </a:lnTo>
                    <a:lnTo>
                      <a:pt x="3" y="20"/>
                    </a:lnTo>
                    <a:lnTo>
                      <a:pt x="6" y="23"/>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3" name="Google Shape;773;p18"/>
              <p:cNvSpPr/>
              <p:nvPr/>
            </p:nvSpPr>
            <p:spPr>
              <a:xfrm>
                <a:off x="3697" y="5468"/>
                <a:ext cx="46" cy="51"/>
              </a:xfrm>
              <a:custGeom>
                <a:rect b="b" l="l" r="r" t="t"/>
                <a:pathLst>
                  <a:path extrusionOk="0" h="151" w="138">
                    <a:moveTo>
                      <a:pt x="37" y="4"/>
                    </a:moveTo>
                    <a:lnTo>
                      <a:pt x="29" y="1"/>
                    </a:lnTo>
                    <a:lnTo>
                      <a:pt x="21" y="0"/>
                    </a:lnTo>
                    <a:lnTo>
                      <a:pt x="13" y="3"/>
                    </a:lnTo>
                    <a:lnTo>
                      <a:pt x="9" y="11"/>
                    </a:lnTo>
                    <a:lnTo>
                      <a:pt x="8" y="19"/>
                    </a:lnTo>
                    <a:lnTo>
                      <a:pt x="6" y="29"/>
                    </a:lnTo>
                    <a:lnTo>
                      <a:pt x="6" y="40"/>
                    </a:lnTo>
                    <a:lnTo>
                      <a:pt x="3" y="52"/>
                    </a:lnTo>
                    <a:lnTo>
                      <a:pt x="2" y="63"/>
                    </a:lnTo>
                    <a:lnTo>
                      <a:pt x="0" y="74"/>
                    </a:lnTo>
                    <a:lnTo>
                      <a:pt x="2" y="84"/>
                    </a:lnTo>
                    <a:lnTo>
                      <a:pt x="8" y="89"/>
                    </a:lnTo>
                    <a:lnTo>
                      <a:pt x="18" y="94"/>
                    </a:lnTo>
                    <a:lnTo>
                      <a:pt x="28" y="98"/>
                    </a:lnTo>
                    <a:lnTo>
                      <a:pt x="37" y="103"/>
                    </a:lnTo>
                    <a:lnTo>
                      <a:pt x="44" y="109"/>
                    </a:lnTo>
                    <a:lnTo>
                      <a:pt x="50" y="116"/>
                    </a:lnTo>
                    <a:lnTo>
                      <a:pt x="57" y="123"/>
                    </a:lnTo>
                    <a:lnTo>
                      <a:pt x="64" y="131"/>
                    </a:lnTo>
                    <a:lnTo>
                      <a:pt x="74" y="137"/>
                    </a:lnTo>
                    <a:lnTo>
                      <a:pt x="82" y="140"/>
                    </a:lnTo>
                    <a:lnTo>
                      <a:pt x="90" y="143"/>
                    </a:lnTo>
                    <a:lnTo>
                      <a:pt x="101" y="145"/>
                    </a:lnTo>
                    <a:lnTo>
                      <a:pt x="111" y="148"/>
                    </a:lnTo>
                    <a:lnTo>
                      <a:pt x="121" y="150"/>
                    </a:lnTo>
                    <a:lnTo>
                      <a:pt x="130" y="151"/>
                    </a:lnTo>
                    <a:lnTo>
                      <a:pt x="135" y="151"/>
                    </a:lnTo>
                    <a:lnTo>
                      <a:pt x="138" y="148"/>
                    </a:lnTo>
                    <a:lnTo>
                      <a:pt x="138" y="141"/>
                    </a:lnTo>
                    <a:lnTo>
                      <a:pt x="137" y="136"/>
                    </a:lnTo>
                    <a:lnTo>
                      <a:pt x="133" y="129"/>
                    </a:lnTo>
                    <a:lnTo>
                      <a:pt x="130" y="124"/>
                    </a:lnTo>
                    <a:lnTo>
                      <a:pt x="127" y="120"/>
                    </a:lnTo>
                    <a:lnTo>
                      <a:pt x="120" y="115"/>
                    </a:lnTo>
                    <a:lnTo>
                      <a:pt x="112" y="108"/>
                    </a:lnTo>
                    <a:lnTo>
                      <a:pt x="104" y="99"/>
                    </a:lnTo>
                    <a:lnTo>
                      <a:pt x="96" y="89"/>
                    </a:lnTo>
                    <a:lnTo>
                      <a:pt x="88" y="81"/>
                    </a:lnTo>
                    <a:lnTo>
                      <a:pt x="82" y="75"/>
                    </a:lnTo>
                    <a:lnTo>
                      <a:pt x="77" y="70"/>
                    </a:lnTo>
                    <a:lnTo>
                      <a:pt x="70" y="57"/>
                    </a:lnTo>
                    <a:lnTo>
                      <a:pt x="60" y="36"/>
                    </a:lnTo>
                    <a:lnTo>
                      <a:pt x="48" y="17"/>
                    </a:lnTo>
                    <a:lnTo>
                      <a:pt x="37" y="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4" name="Google Shape;774;p18"/>
              <p:cNvSpPr/>
              <p:nvPr/>
            </p:nvSpPr>
            <p:spPr>
              <a:xfrm>
                <a:off x="3692" y="5477"/>
                <a:ext cx="52" cy="43"/>
              </a:xfrm>
              <a:custGeom>
                <a:rect b="b" l="l" r="r" t="t"/>
                <a:pathLst>
                  <a:path extrusionOk="0" h="129" w="157">
                    <a:moveTo>
                      <a:pt x="147" y="129"/>
                    </a:moveTo>
                    <a:lnTo>
                      <a:pt x="151" y="127"/>
                    </a:lnTo>
                    <a:lnTo>
                      <a:pt x="155" y="125"/>
                    </a:lnTo>
                    <a:lnTo>
                      <a:pt x="157" y="120"/>
                    </a:lnTo>
                    <a:lnTo>
                      <a:pt x="157" y="113"/>
                    </a:lnTo>
                    <a:lnTo>
                      <a:pt x="152" y="101"/>
                    </a:lnTo>
                    <a:lnTo>
                      <a:pt x="144" y="88"/>
                    </a:lnTo>
                    <a:lnTo>
                      <a:pt x="132" y="76"/>
                    </a:lnTo>
                    <a:lnTo>
                      <a:pt x="119" y="64"/>
                    </a:lnTo>
                    <a:lnTo>
                      <a:pt x="109" y="56"/>
                    </a:lnTo>
                    <a:lnTo>
                      <a:pt x="102" y="50"/>
                    </a:lnTo>
                    <a:lnTo>
                      <a:pt x="97" y="46"/>
                    </a:lnTo>
                    <a:lnTo>
                      <a:pt x="91" y="36"/>
                    </a:lnTo>
                    <a:lnTo>
                      <a:pt x="84" y="28"/>
                    </a:lnTo>
                    <a:lnTo>
                      <a:pt x="77" y="28"/>
                    </a:lnTo>
                    <a:lnTo>
                      <a:pt x="71" y="32"/>
                    </a:lnTo>
                    <a:lnTo>
                      <a:pt x="68" y="38"/>
                    </a:lnTo>
                    <a:lnTo>
                      <a:pt x="62" y="38"/>
                    </a:lnTo>
                    <a:lnTo>
                      <a:pt x="55" y="35"/>
                    </a:lnTo>
                    <a:lnTo>
                      <a:pt x="48" y="31"/>
                    </a:lnTo>
                    <a:lnTo>
                      <a:pt x="38" y="25"/>
                    </a:lnTo>
                    <a:lnTo>
                      <a:pt x="29" y="18"/>
                    </a:lnTo>
                    <a:lnTo>
                      <a:pt x="20" y="11"/>
                    </a:lnTo>
                    <a:lnTo>
                      <a:pt x="13" y="6"/>
                    </a:lnTo>
                    <a:lnTo>
                      <a:pt x="9" y="0"/>
                    </a:lnTo>
                    <a:lnTo>
                      <a:pt x="6" y="17"/>
                    </a:lnTo>
                    <a:lnTo>
                      <a:pt x="1" y="35"/>
                    </a:lnTo>
                    <a:lnTo>
                      <a:pt x="0" y="49"/>
                    </a:lnTo>
                    <a:lnTo>
                      <a:pt x="0" y="59"/>
                    </a:lnTo>
                    <a:lnTo>
                      <a:pt x="11" y="63"/>
                    </a:lnTo>
                    <a:lnTo>
                      <a:pt x="22" y="66"/>
                    </a:lnTo>
                    <a:lnTo>
                      <a:pt x="32" y="69"/>
                    </a:lnTo>
                    <a:lnTo>
                      <a:pt x="39" y="71"/>
                    </a:lnTo>
                    <a:lnTo>
                      <a:pt x="43" y="74"/>
                    </a:lnTo>
                    <a:lnTo>
                      <a:pt x="49" y="80"/>
                    </a:lnTo>
                    <a:lnTo>
                      <a:pt x="55" y="85"/>
                    </a:lnTo>
                    <a:lnTo>
                      <a:pt x="62" y="91"/>
                    </a:lnTo>
                    <a:lnTo>
                      <a:pt x="70" y="98"/>
                    </a:lnTo>
                    <a:lnTo>
                      <a:pt x="77" y="104"/>
                    </a:lnTo>
                    <a:lnTo>
                      <a:pt x="83" y="108"/>
                    </a:lnTo>
                    <a:lnTo>
                      <a:pt x="88" y="111"/>
                    </a:lnTo>
                    <a:lnTo>
                      <a:pt x="94" y="113"/>
                    </a:lnTo>
                    <a:lnTo>
                      <a:pt x="102" y="115"/>
                    </a:lnTo>
                    <a:lnTo>
                      <a:pt x="109" y="118"/>
                    </a:lnTo>
                    <a:lnTo>
                      <a:pt x="116" y="120"/>
                    </a:lnTo>
                    <a:lnTo>
                      <a:pt x="125" y="123"/>
                    </a:lnTo>
                    <a:lnTo>
                      <a:pt x="132" y="125"/>
                    </a:lnTo>
                    <a:lnTo>
                      <a:pt x="139" y="127"/>
                    </a:lnTo>
                    <a:lnTo>
                      <a:pt x="147" y="129"/>
                    </a:lnTo>
                    <a:close/>
                  </a:path>
                </a:pathLst>
              </a:custGeom>
              <a:solidFill>
                <a:srgbClr val="3D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5" name="Google Shape;775;p18"/>
              <p:cNvSpPr/>
              <p:nvPr/>
            </p:nvSpPr>
            <p:spPr>
              <a:xfrm>
                <a:off x="3692" y="5496"/>
                <a:ext cx="49" cy="24"/>
              </a:xfrm>
              <a:custGeom>
                <a:rect b="b" l="l" r="r" t="t"/>
                <a:pathLst>
                  <a:path extrusionOk="0" h="71" w="147">
                    <a:moveTo>
                      <a:pt x="147" y="70"/>
                    </a:moveTo>
                    <a:lnTo>
                      <a:pt x="139" y="68"/>
                    </a:lnTo>
                    <a:lnTo>
                      <a:pt x="132" y="66"/>
                    </a:lnTo>
                    <a:lnTo>
                      <a:pt x="125" y="64"/>
                    </a:lnTo>
                    <a:lnTo>
                      <a:pt x="116" y="61"/>
                    </a:lnTo>
                    <a:lnTo>
                      <a:pt x="109" y="59"/>
                    </a:lnTo>
                    <a:lnTo>
                      <a:pt x="102" y="56"/>
                    </a:lnTo>
                    <a:lnTo>
                      <a:pt x="94" y="54"/>
                    </a:lnTo>
                    <a:lnTo>
                      <a:pt x="88" y="52"/>
                    </a:lnTo>
                    <a:lnTo>
                      <a:pt x="83" y="49"/>
                    </a:lnTo>
                    <a:lnTo>
                      <a:pt x="77" y="45"/>
                    </a:lnTo>
                    <a:lnTo>
                      <a:pt x="70" y="39"/>
                    </a:lnTo>
                    <a:lnTo>
                      <a:pt x="62" y="32"/>
                    </a:lnTo>
                    <a:lnTo>
                      <a:pt x="55" y="26"/>
                    </a:lnTo>
                    <a:lnTo>
                      <a:pt x="49" y="21"/>
                    </a:lnTo>
                    <a:lnTo>
                      <a:pt x="43" y="15"/>
                    </a:lnTo>
                    <a:lnTo>
                      <a:pt x="39" y="12"/>
                    </a:lnTo>
                    <a:lnTo>
                      <a:pt x="32" y="10"/>
                    </a:lnTo>
                    <a:lnTo>
                      <a:pt x="22" y="7"/>
                    </a:lnTo>
                    <a:lnTo>
                      <a:pt x="11" y="4"/>
                    </a:lnTo>
                    <a:lnTo>
                      <a:pt x="0" y="0"/>
                    </a:lnTo>
                    <a:lnTo>
                      <a:pt x="6" y="4"/>
                    </a:lnTo>
                    <a:lnTo>
                      <a:pt x="13" y="10"/>
                    </a:lnTo>
                    <a:lnTo>
                      <a:pt x="23" y="17"/>
                    </a:lnTo>
                    <a:lnTo>
                      <a:pt x="33" y="21"/>
                    </a:lnTo>
                    <a:lnTo>
                      <a:pt x="35" y="17"/>
                    </a:lnTo>
                    <a:lnTo>
                      <a:pt x="36" y="15"/>
                    </a:lnTo>
                    <a:lnTo>
                      <a:pt x="39" y="15"/>
                    </a:lnTo>
                    <a:lnTo>
                      <a:pt x="42" y="18"/>
                    </a:lnTo>
                    <a:lnTo>
                      <a:pt x="48" y="24"/>
                    </a:lnTo>
                    <a:lnTo>
                      <a:pt x="59" y="35"/>
                    </a:lnTo>
                    <a:lnTo>
                      <a:pt x="71" y="46"/>
                    </a:lnTo>
                    <a:lnTo>
                      <a:pt x="81" y="53"/>
                    </a:lnTo>
                    <a:lnTo>
                      <a:pt x="86" y="54"/>
                    </a:lnTo>
                    <a:lnTo>
                      <a:pt x="90" y="57"/>
                    </a:lnTo>
                    <a:lnTo>
                      <a:pt x="94" y="60"/>
                    </a:lnTo>
                    <a:lnTo>
                      <a:pt x="100" y="61"/>
                    </a:lnTo>
                    <a:lnTo>
                      <a:pt x="106" y="64"/>
                    </a:lnTo>
                    <a:lnTo>
                      <a:pt x="113" y="67"/>
                    </a:lnTo>
                    <a:lnTo>
                      <a:pt x="119" y="68"/>
                    </a:lnTo>
                    <a:lnTo>
                      <a:pt x="126" y="70"/>
                    </a:lnTo>
                    <a:lnTo>
                      <a:pt x="132" y="71"/>
                    </a:lnTo>
                    <a:lnTo>
                      <a:pt x="136" y="71"/>
                    </a:lnTo>
                    <a:lnTo>
                      <a:pt x="142" y="71"/>
                    </a:lnTo>
                    <a:lnTo>
                      <a:pt x="147" y="7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6" name="Google Shape;776;p18"/>
              <p:cNvSpPr/>
              <p:nvPr/>
            </p:nvSpPr>
            <p:spPr>
              <a:xfrm>
                <a:off x="3647" y="5191"/>
                <a:ext cx="89" cy="303"/>
              </a:xfrm>
              <a:custGeom>
                <a:rect b="b" l="l" r="r" t="t"/>
                <a:pathLst>
                  <a:path extrusionOk="0" h="908" w="266">
                    <a:moveTo>
                      <a:pt x="234" y="895"/>
                    </a:moveTo>
                    <a:lnTo>
                      <a:pt x="229" y="898"/>
                    </a:lnTo>
                    <a:lnTo>
                      <a:pt x="223" y="901"/>
                    </a:lnTo>
                    <a:lnTo>
                      <a:pt x="216" y="904"/>
                    </a:lnTo>
                    <a:lnTo>
                      <a:pt x="209" y="906"/>
                    </a:lnTo>
                    <a:lnTo>
                      <a:pt x="202" y="908"/>
                    </a:lnTo>
                    <a:lnTo>
                      <a:pt x="193" y="908"/>
                    </a:lnTo>
                    <a:lnTo>
                      <a:pt x="186" y="908"/>
                    </a:lnTo>
                    <a:lnTo>
                      <a:pt x="180" y="906"/>
                    </a:lnTo>
                    <a:lnTo>
                      <a:pt x="173" y="904"/>
                    </a:lnTo>
                    <a:lnTo>
                      <a:pt x="165" y="901"/>
                    </a:lnTo>
                    <a:lnTo>
                      <a:pt x="158" y="897"/>
                    </a:lnTo>
                    <a:lnTo>
                      <a:pt x="149" y="891"/>
                    </a:lnTo>
                    <a:lnTo>
                      <a:pt x="141" y="885"/>
                    </a:lnTo>
                    <a:lnTo>
                      <a:pt x="132" y="877"/>
                    </a:lnTo>
                    <a:lnTo>
                      <a:pt x="123" y="869"/>
                    </a:lnTo>
                    <a:lnTo>
                      <a:pt x="116" y="860"/>
                    </a:lnTo>
                    <a:lnTo>
                      <a:pt x="113" y="796"/>
                    </a:lnTo>
                    <a:lnTo>
                      <a:pt x="109" y="715"/>
                    </a:lnTo>
                    <a:lnTo>
                      <a:pt x="107" y="640"/>
                    </a:lnTo>
                    <a:lnTo>
                      <a:pt x="110" y="591"/>
                    </a:lnTo>
                    <a:lnTo>
                      <a:pt x="115" y="566"/>
                    </a:lnTo>
                    <a:lnTo>
                      <a:pt x="117" y="547"/>
                    </a:lnTo>
                    <a:lnTo>
                      <a:pt x="116" y="531"/>
                    </a:lnTo>
                    <a:lnTo>
                      <a:pt x="115" y="521"/>
                    </a:lnTo>
                    <a:lnTo>
                      <a:pt x="115" y="514"/>
                    </a:lnTo>
                    <a:lnTo>
                      <a:pt x="116" y="509"/>
                    </a:lnTo>
                    <a:lnTo>
                      <a:pt x="120" y="503"/>
                    </a:lnTo>
                    <a:lnTo>
                      <a:pt x="125" y="499"/>
                    </a:lnTo>
                    <a:lnTo>
                      <a:pt x="129" y="493"/>
                    </a:lnTo>
                    <a:lnTo>
                      <a:pt x="131" y="486"/>
                    </a:lnTo>
                    <a:lnTo>
                      <a:pt x="132" y="479"/>
                    </a:lnTo>
                    <a:lnTo>
                      <a:pt x="136" y="474"/>
                    </a:lnTo>
                    <a:lnTo>
                      <a:pt x="142" y="470"/>
                    </a:lnTo>
                    <a:lnTo>
                      <a:pt x="145" y="465"/>
                    </a:lnTo>
                    <a:lnTo>
                      <a:pt x="144" y="458"/>
                    </a:lnTo>
                    <a:lnTo>
                      <a:pt x="138" y="453"/>
                    </a:lnTo>
                    <a:lnTo>
                      <a:pt x="131" y="447"/>
                    </a:lnTo>
                    <a:lnTo>
                      <a:pt x="126" y="442"/>
                    </a:lnTo>
                    <a:lnTo>
                      <a:pt x="122" y="435"/>
                    </a:lnTo>
                    <a:lnTo>
                      <a:pt x="119" y="425"/>
                    </a:lnTo>
                    <a:lnTo>
                      <a:pt x="115" y="411"/>
                    </a:lnTo>
                    <a:lnTo>
                      <a:pt x="104" y="387"/>
                    </a:lnTo>
                    <a:lnTo>
                      <a:pt x="91" y="353"/>
                    </a:lnTo>
                    <a:lnTo>
                      <a:pt x="75" y="316"/>
                    </a:lnTo>
                    <a:lnTo>
                      <a:pt x="58" y="276"/>
                    </a:lnTo>
                    <a:lnTo>
                      <a:pt x="40" y="239"/>
                    </a:lnTo>
                    <a:lnTo>
                      <a:pt x="24" y="205"/>
                    </a:lnTo>
                    <a:lnTo>
                      <a:pt x="13" y="178"/>
                    </a:lnTo>
                    <a:lnTo>
                      <a:pt x="4" y="154"/>
                    </a:lnTo>
                    <a:lnTo>
                      <a:pt x="0" y="126"/>
                    </a:lnTo>
                    <a:lnTo>
                      <a:pt x="0" y="97"/>
                    </a:lnTo>
                    <a:lnTo>
                      <a:pt x="3" y="68"/>
                    </a:lnTo>
                    <a:lnTo>
                      <a:pt x="13" y="42"/>
                    </a:lnTo>
                    <a:lnTo>
                      <a:pt x="27" y="20"/>
                    </a:lnTo>
                    <a:lnTo>
                      <a:pt x="49" y="6"/>
                    </a:lnTo>
                    <a:lnTo>
                      <a:pt x="78" y="0"/>
                    </a:lnTo>
                    <a:lnTo>
                      <a:pt x="106" y="2"/>
                    </a:lnTo>
                    <a:lnTo>
                      <a:pt x="128" y="7"/>
                    </a:lnTo>
                    <a:lnTo>
                      <a:pt x="142" y="14"/>
                    </a:lnTo>
                    <a:lnTo>
                      <a:pt x="154" y="24"/>
                    </a:lnTo>
                    <a:lnTo>
                      <a:pt x="161" y="35"/>
                    </a:lnTo>
                    <a:lnTo>
                      <a:pt x="167" y="49"/>
                    </a:lnTo>
                    <a:lnTo>
                      <a:pt x="173" y="63"/>
                    </a:lnTo>
                    <a:lnTo>
                      <a:pt x="180" y="79"/>
                    </a:lnTo>
                    <a:lnTo>
                      <a:pt x="194" y="110"/>
                    </a:lnTo>
                    <a:lnTo>
                      <a:pt x="206" y="142"/>
                    </a:lnTo>
                    <a:lnTo>
                      <a:pt x="216" y="177"/>
                    </a:lnTo>
                    <a:lnTo>
                      <a:pt x="225" y="211"/>
                    </a:lnTo>
                    <a:lnTo>
                      <a:pt x="232" y="246"/>
                    </a:lnTo>
                    <a:lnTo>
                      <a:pt x="237" y="276"/>
                    </a:lnTo>
                    <a:lnTo>
                      <a:pt x="241" y="304"/>
                    </a:lnTo>
                    <a:lnTo>
                      <a:pt x="242" y="327"/>
                    </a:lnTo>
                    <a:lnTo>
                      <a:pt x="245" y="362"/>
                    </a:lnTo>
                    <a:lnTo>
                      <a:pt x="251" y="393"/>
                    </a:lnTo>
                    <a:lnTo>
                      <a:pt x="255" y="418"/>
                    </a:lnTo>
                    <a:lnTo>
                      <a:pt x="260" y="430"/>
                    </a:lnTo>
                    <a:lnTo>
                      <a:pt x="263" y="439"/>
                    </a:lnTo>
                    <a:lnTo>
                      <a:pt x="266" y="451"/>
                    </a:lnTo>
                    <a:lnTo>
                      <a:pt x="266" y="468"/>
                    </a:lnTo>
                    <a:lnTo>
                      <a:pt x="261" y="488"/>
                    </a:lnTo>
                    <a:lnTo>
                      <a:pt x="255" y="505"/>
                    </a:lnTo>
                    <a:lnTo>
                      <a:pt x="254" y="516"/>
                    </a:lnTo>
                    <a:lnTo>
                      <a:pt x="253" y="523"/>
                    </a:lnTo>
                    <a:lnTo>
                      <a:pt x="251" y="528"/>
                    </a:lnTo>
                    <a:lnTo>
                      <a:pt x="247" y="535"/>
                    </a:lnTo>
                    <a:lnTo>
                      <a:pt x="241" y="544"/>
                    </a:lnTo>
                    <a:lnTo>
                      <a:pt x="237" y="554"/>
                    </a:lnTo>
                    <a:lnTo>
                      <a:pt x="235" y="561"/>
                    </a:lnTo>
                    <a:lnTo>
                      <a:pt x="237" y="565"/>
                    </a:lnTo>
                    <a:lnTo>
                      <a:pt x="241" y="569"/>
                    </a:lnTo>
                    <a:lnTo>
                      <a:pt x="242" y="576"/>
                    </a:lnTo>
                    <a:lnTo>
                      <a:pt x="241" y="583"/>
                    </a:lnTo>
                    <a:lnTo>
                      <a:pt x="235" y="625"/>
                    </a:lnTo>
                    <a:lnTo>
                      <a:pt x="229" y="713"/>
                    </a:lnTo>
                    <a:lnTo>
                      <a:pt x="226" y="814"/>
                    </a:lnTo>
                    <a:lnTo>
                      <a:pt x="234" y="895"/>
                    </a:lnTo>
                    <a:close/>
                  </a:path>
                </a:pathLst>
              </a:custGeom>
              <a:solidFill>
                <a:srgbClr val="0084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7" name="Google Shape;777;p18"/>
              <p:cNvSpPr/>
              <p:nvPr/>
            </p:nvSpPr>
            <p:spPr>
              <a:xfrm>
                <a:off x="3632" y="5025"/>
                <a:ext cx="78" cy="215"/>
              </a:xfrm>
              <a:custGeom>
                <a:rect b="b" l="l" r="r" t="t"/>
                <a:pathLst>
                  <a:path extrusionOk="0" h="645" w="233">
                    <a:moveTo>
                      <a:pt x="90" y="0"/>
                    </a:moveTo>
                    <a:lnTo>
                      <a:pt x="74" y="4"/>
                    </a:lnTo>
                    <a:lnTo>
                      <a:pt x="58" y="12"/>
                    </a:lnTo>
                    <a:lnTo>
                      <a:pt x="44" y="28"/>
                    </a:lnTo>
                    <a:lnTo>
                      <a:pt x="29" y="47"/>
                    </a:lnTo>
                    <a:lnTo>
                      <a:pt x="18" y="71"/>
                    </a:lnTo>
                    <a:lnTo>
                      <a:pt x="9" y="98"/>
                    </a:lnTo>
                    <a:lnTo>
                      <a:pt x="2" y="128"/>
                    </a:lnTo>
                    <a:lnTo>
                      <a:pt x="0" y="161"/>
                    </a:lnTo>
                    <a:lnTo>
                      <a:pt x="3" y="190"/>
                    </a:lnTo>
                    <a:lnTo>
                      <a:pt x="10" y="221"/>
                    </a:lnTo>
                    <a:lnTo>
                      <a:pt x="19" y="253"/>
                    </a:lnTo>
                    <a:lnTo>
                      <a:pt x="29" y="284"/>
                    </a:lnTo>
                    <a:lnTo>
                      <a:pt x="39" y="315"/>
                    </a:lnTo>
                    <a:lnTo>
                      <a:pt x="48" y="340"/>
                    </a:lnTo>
                    <a:lnTo>
                      <a:pt x="55" y="361"/>
                    </a:lnTo>
                    <a:lnTo>
                      <a:pt x="58" y="375"/>
                    </a:lnTo>
                    <a:lnTo>
                      <a:pt x="57" y="392"/>
                    </a:lnTo>
                    <a:lnTo>
                      <a:pt x="51" y="411"/>
                    </a:lnTo>
                    <a:lnTo>
                      <a:pt x="45" y="434"/>
                    </a:lnTo>
                    <a:lnTo>
                      <a:pt x="36" y="457"/>
                    </a:lnTo>
                    <a:lnTo>
                      <a:pt x="28" y="481"/>
                    </a:lnTo>
                    <a:lnTo>
                      <a:pt x="22" y="502"/>
                    </a:lnTo>
                    <a:lnTo>
                      <a:pt x="16" y="522"/>
                    </a:lnTo>
                    <a:lnTo>
                      <a:pt x="15" y="537"/>
                    </a:lnTo>
                    <a:lnTo>
                      <a:pt x="18" y="561"/>
                    </a:lnTo>
                    <a:lnTo>
                      <a:pt x="22" y="582"/>
                    </a:lnTo>
                    <a:lnTo>
                      <a:pt x="32" y="600"/>
                    </a:lnTo>
                    <a:lnTo>
                      <a:pt x="44" y="616"/>
                    </a:lnTo>
                    <a:lnTo>
                      <a:pt x="58" y="628"/>
                    </a:lnTo>
                    <a:lnTo>
                      <a:pt x="76" y="638"/>
                    </a:lnTo>
                    <a:lnTo>
                      <a:pt x="96" y="644"/>
                    </a:lnTo>
                    <a:lnTo>
                      <a:pt x="118" y="645"/>
                    </a:lnTo>
                    <a:lnTo>
                      <a:pt x="131" y="644"/>
                    </a:lnTo>
                    <a:lnTo>
                      <a:pt x="143" y="642"/>
                    </a:lnTo>
                    <a:lnTo>
                      <a:pt x="156" y="638"/>
                    </a:lnTo>
                    <a:lnTo>
                      <a:pt x="169" y="634"/>
                    </a:lnTo>
                    <a:lnTo>
                      <a:pt x="179" y="630"/>
                    </a:lnTo>
                    <a:lnTo>
                      <a:pt x="188" y="624"/>
                    </a:lnTo>
                    <a:lnTo>
                      <a:pt x="195" y="618"/>
                    </a:lnTo>
                    <a:lnTo>
                      <a:pt x="198" y="613"/>
                    </a:lnTo>
                    <a:lnTo>
                      <a:pt x="202" y="595"/>
                    </a:lnTo>
                    <a:lnTo>
                      <a:pt x="208" y="564"/>
                    </a:lnTo>
                    <a:lnTo>
                      <a:pt x="215" y="533"/>
                    </a:lnTo>
                    <a:lnTo>
                      <a:pt x="218" y="512"/>
                    </a:lnTo>
                    <a:lnTo>
                      <a:pt x="221" y="492"/>
                    </a:lnTo>
                    <a:lnTo>
                      <a:pt x="222" y="466"/>
                    </a:lnTo>
                    <a:lnTo>
                      <a:pt x="222" y="438"/>
                    </a:lnTo>
                    <a:lnTo>
                      <a:pt x="220" y="411"/>
                    </a:lnTo>
                    <a:lnTo>
                      <a:pt x="214" y="380"/>
                    </a:lnTo>
                    <a:lnTo>
                      <a:pt x="211" y="347"/>
                    </a:lnTo>
                    <a:lnTo>
                      <a:pt x="209" y="313"/>
                    </a:lnTo>
                    <a:lnTo>
                      <a:pt x="209" y="281"/>
                    </a:lnTo>
                    <a:lnTo>
                      <a:pt x="209" y="268"/>
                    </a:lnTo>
                    <a:lnTo>
                      <a:pt x="209" y="259"/>
                    </a:lnTo>
                    <a:lnTo>
                      <a:pt x="208" y="250"/>
                    </a:lnTo>
                    <a:lnTo>
                      <a:pt x="208" y="247"/>
                    </a:lnTo>
                    <a:lnTo>
                      <a:pt x="218" y="235"/>
                    </a:lnTo>
                    <a:lnTo>
                      <a:pt x="227" y="221"/>
                    </a:lnTo>
                    <a:lnTo>
                      <a:pt x="231" y="207"/>
                    </a:lnTo>
                    <a:lnTo>
                      <a:pt x="233" y="197"/>
                    </a:lnTo>
                    <a:lnTo>
                      <a:pt x="230" y="191"/>
                    </a:lnTo>
                    <a:lnTo>
                      <a:pt x="225" y="186"/>
                    </a:lnTo>
                    <a:lnTo>
                      <a:pt x="220" y="179"/>
                    </a:lnTo>
                    <a:lnTo>
                      <a:pt x="212" y="172"/>
                    </a:lnTo>
                    <a:lnTo>
                      <a:pt x="204" y="163"/>
                    </a:lnTo>
                    <a:lnTo>
                      <a:pt x="196" y="155"/>
                    </a:lnTo>
                    <a:lnTo>
                      <a:pt x="188" y="144"/>
                    </a:lnTo>
                    <a:lnTo>
                      <a:pt x="180" y="131"/>
                    </a:lnTo>
                    <a:lnTo>
                      <a:pt x="173" y="116"/>
                    </a:lnTo>
                    <a:lnTo>
                      <a:pt x="164" y="96"/>
                    </a:lnTo>
                    <a:lnTo>
                      <a:pt x="156" y="74"/>
                    </a:lnTo>
                    <a:lnTo>
                      <a:pt x="145" y="53"/>
                    </a:lnTo>
                    <a:lnTo>
                      <a:pt x="134" y="32"/>
                    </a:lnTo>
                    <a:lnTo>
                      <a:pt x="121" y="15"/>
                    </a:lnTo>
                    <a:lnTo>
                      <a:pt x="106" y="4"/>
                    </a:lnTo>
                    <a:lnTo>
                      <a:pt x="90" y="0"/>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8" name="Google Shape;778;p18"/>
              <p:cNvSpPr/>
              <p:nvPr/>
            </p:nvSpPr>
            <p:spPr>
              <a:xfrm>
                <a:off x="3659" y="5057"/>
                <a:ext cx="8" cy="8"/>
              </a:xfrm>
              <a:custGeom>
                <a:rect b="b" l="l" r="r" t="t"/>
                <a:pathLst>
                  <a:path extrusionOk="0" h="24" w="25">
                    <a:moveTo>
                      <a:pt x="12" y="24"/>
                    </a:moveTo>
                    <a:lnTo>
                      <a:pt x="18" y="23"/>
                    </a:lnTo>
                    <a:lnTo>
                      <a:pt x="20" y="20"/>
                    </a:lnTo>
                    <a:lnTo>
                      <a:pt x="23" y="17"/>
                    </a:lnTo>
                    <a:lnTo>
                      <a:pt x="25" y="11"/>
                    </a:lnTo>
                    <a:lnTo>
                      <a:pt x="23" y="7"/>
                    </a:lnTo>
                    <a:lnTo>
                      <a:pt x="20" y="3"/>
                    </a:lnTo>
                    <a:lnTo>
                      <a:pt x="18" y="2"/>
                    </a:lnTo>
                    <a:lnTo>
                      <a:pt x="12" y="0"/>
                    </a:lnTo>
                    <a:lnTo>
                      <a:pt x="7" y="2"/>
                    </a:lnTo>
                    <a:lnTo>
                      <a:pt x="4" y="3"/>
                    </a:lnTo>
                    <a:lnTo>
                      <a:pt x="2" y="7"/>
                    </a:lnTo>
                    <a:lnTo>
                      <a:pt x="0" y="11"/>
                    </a:lnTo>
                    <a:lnTo>
                      <a:pt x="2" y="17"/>
                    </a:lnTo>
                    <a:lnTo>
                      <a:pt x="4" y="20"/>
                    </a:lnTo>
                    <a:lnTo>
                      <a:pt x="7" y="23"/>
                    </a:lnTo>
                    <a:lnTo>
                      <a:pt x="12"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79" name="Google Shape;779;p18"/>
              <p:cNvSpPr/>
              <p:nvPr/>
            </p:nvSpPr>
            <p:spPr>
              <a:xfrm>
                <a:off x="3658" y="5031"/>
                <a:ext cx="8" cy="8"/>
              </a:xfrm>
              <a:custGeom>
                <a:rect b="b" l="l" r="r" t="t"/>
                <a:pathLst>
                  <a:path extrusionOk="0" h="24" w="25">
                    <a:moveTo>
                      <a:pt x="12" y="24"/>
                    </a:moveTo>
                    <a:lnTo>
                      <a:pt x="18" y="22"/>
                    </a:lnTo>
                    <a:lnTo>
                      <a:pt x="21" y="19"/>
                    </a:lnTo>
                    <a:lnTo>
                      <a:pt x="23" y="17"/>
                    </a:lnTo>
                    <a:lnTo>
                      <a:pt x="25" y="11"/>
                    </a:lnTo>
                    <a:lnTo>
                      <a:pt x="23" y="7"/>
                    </a:lnTo>
                    <a:lnTo>
                      <a:pt x="21" y="3"/>
                    </a:lnTo>
                    <a:lnTo>
                      <a:pt x="16" y="1"/>
                    </a:lnTo>
                    <a:lnTo>
                      <a:pt x="12" y="0"/>
                    </a:lnTo>
                    <a:lnTo>
                      <a:pt x="7" y="1"/>
                    </a:lnTo>
                    <a:lnTo>
                      <a:pt x="3" y="3"/>
                    </a:lnTo>
                    <a:lnTo>
                      <a:pt x="2" y="7"/>
                    </a:lnTo>
                    <a:lnTo>
                      <a:pt x="0" y="11"/>
                    </a:lnTo>
                    <a:lnTo>
                      <a:pt x="2" y="17"/>
                    </a:lnTo>
                    <a:lnTo>
                      <a:pt x="5" y="19"/>
                    </a:lnTo>
                    <a:lnTo>
                      <a:pt x="7" y="22"/>
                    </a:lnTo>
                    <a:lnTo>
                      <a:pt x="12"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0" name="Google Shape;780;p18"/>
              <p:cNvSpPr/>
              <p:nvPr/>
            </p:nvSpPr>
            <p:spPr>
              <a:xfrm>
                <a:off x="3671" y="5216"/>
                <a:ext cx="8" cy="8"/>
              </a:xfrm>
              <a:custGeom>
                <a:rect b="b" l="l" r="r" t="t"/>
                <a:pathLst>
                  <a:path extrusionOk="0" h="24" w="25">
                    <a:moveTo>
                      <a:pt x="13" y="24"/>
                    </a:moveTo>
                    <a:lnTo>
                      <a:pt x="17" y="23"/>
                    </a:lnTo>
                    <a:lnTo>
                      <a:pt x="22" y="20"/>
                    </a:lnTo>
                    <a:lnTo>
                      <a:pt x="23" y="17"/>
                    </a:lnTo>
                    <a:lnTo>
                      <a:pt x="25" y="13"/>
                    </a:lnTo>
                    <a:lnTo>
                      <a:pt x="23" y="7"/>
                    </a:lnTo>
                    <a:lnTo>
                      <a:pt x="22" y="4"/>
                    </a:lnTo>
                    <a:lnTo>
                      <a:pt x="17" y="2"/>
                    </a:lnTo>
                    <a:lnTo>
                      <a:pt x="13" y="0"/>
                    </a:lnTo>
                    <a:lnTo>
                      <a:pt x="7" y="2"/>
                    </a:lnTo>
                    <a:lnTo>
                      <a:pt x="4" y="4"/>
                    </a:lnTo>
                    <a:lnTo>
                      <a:pt x="1" y="7"/>
                    </a:lnTo>
                    <a:lnTo>
                      <a:pt x="0" y="13"/>
                    </a:lnTo>
                    <a:lnTo>
                      <a:pt x="1" y="17"/>
                    </a:lnTo>
                    <a:lnTo>
                      <a:pt x="4" y="20"/>
                    </a:lnTo>
                    <a:lnTo>
                      <a:pt x="7" y="23"/>
                    </a:lnTo>
                    <a:lnTo>
                      <a:pt x="13" y="24"/>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1" name="Google Shape;781;p18"/>
              <p:cNvSpPr/>
              <p:nvPr/>
            </p:nvSpPr>
            <p:spPr>
              <a:xfrm>
                <a:off x="3630" y="5021"/>
                <a:ext cx="81" cy="146"/>
              </a:xfrm>
              <a:custGeom>
                <a:rect b="b" l="l" r="r" t="t"/>
                <a:pathLst>
                  <a:path extrusionOk="0" h="439" w="243">
                    <a:moveTo>
                      <a:pt x="230" y="437"/>
                    </a:moveTo>
                    <a:lnTo>
                      <a:pt x="207" y="439"/>
                    </a:lnTo>
                    <a:lnTo>
                      <a:pt x="181" y="439"/>
                    </a:lnTo>
                    <a:lnTo>
                      <a:pt x="151" y="439"/>
                    </a:lnTo>
                    <a:lnTo>
                      <a:pt x="124" y="436"/>
                    </a:lnTo>
                    <a:lnTo>
                      <a:pt x="98" y="434"/>
                    </a:lnTo>
                    <a:lnTo>
                      <a:pt x="73" y="432"/>
                    </a:lnTo>
                    <a:lnTo>
                      <a:pt x="56" y="429"/>
                    </a:lnTo>
                    <a:lnTo>
                      <a:pt x="42" y="426"/>
                    </a:lnTo>
                    <a:lnTo>
                      <a:pt x="37" y="419"/>
                    </a:lnTo>
                    <a:lnTo>
                      <a:pt x="34" y="411"/>
                    </a:lnTo>
                    <a:lnTo>
                      <a:pt x="34" y="402"/>
                    </a:lnTo>
                    <a:lnTo>
                      <a:pt x="35" y="392"/>
                    </a:lnTo>
                    <a:lnTo>
                      <a:pt x="37" y="380"/>
                    </a:lnTo>
                    <a:lnTo>
                      <a:pt x="37" y="363"/>
                    </a:lnTo>
                    <a:lnTo>
                      <a:pt x="35" y="349"/>
                    </a:lnTo>
                    <a:lnTo>
                      <a:pt x="32" y="338"/>
                    </a:lnTo>
                    <a:lnTo>
                      <a:pt x="25" y="313"/>
                    </a:lnTo>
                    <a:lnTo>
                      <a:pt x="13" y="264"/>
                    </a:lnTo>
                    <a:lnTo>
                      <a:pt x="3" y="209"/>
                    </a:lnTo>
                    <a:lnTo>
                      <a:pt x="0" y="164"/>
                    </a:lnTo>
                    <a:lnTo>
                      <a:pt x="5" y="129"/>
                    </a:lnTo>
                    <a:lnTo>
                      <a:pt x="11" y="91"/>
                    </a:lnTo>
                    <a:lnTo>
                      <a:pt x="21" y="58"/>
                    </a:lnTo>
                    <a:lnTo>
                      <a:pt x="37" y="31"/>
                    </a:lnTo>
                    <a:lnTo>
                      <a:pt x="40" y="27"/>
                    </a:lnTo>
                    <a:lnTo>
                      <a:pt x="40" y="24"/>
                    </a:lnTo>
                    <a:lnTo>
                      <a:pt x="38" y="23"/>
                    </a:lnTo>
                    <a:lnTo>
                      <a:pt x="35" y="21"/>
                    </a:lnTo>
                    <a:lnTo>
                      <a:pt x="32" y="20"/>
                    </a:lnTo>
                    <a:lnTo>
                      <a:pt x="29" y="19"/>
                    </a:lnTo>
                    <a:lnTo>
                      <a:pt x="28" y="17"/>
                    </a:lnTo>
                    <a:lnTo>
                      <a:pt x="27" y="17"/>
                    </a:lnTo>
                    <a:lnTo>
                      <a:pt x="28" y="14"/>
                    </a:lnTo>
                    <a:lnTo>
                      <a:pt x="32" y="9"/>
                    </a:lnTo>
                    <a:lnTo>
                      <a:pt x="37" y="3"/>
                    </a:lnTo>
                    <a:lnTo>
                      <a:pt x="41" y="0"/>
                    </a:lnTo>
                    <a:lnTo>
                      <a:pt x="47" y="0"/>
                    </a:lnTo>
                    <a:lnTo>
                      <a:pt x="60" y="2"/>
                    </a:lnTo>
                    <a:lnTo>
                      <a:pt x="77" y="5"/>
                    </a:lnTo>
                    <a:lnTo>
                      <a:pt x="96" y="9"/>
                    </a:lnTo>
                    <a:lnTo>
                      <a:pt x="117" y="13"/>
                    </a:lnTo>
                    <a:lnTo>
                      <a:pt x="135" y="17"/>
                    </a:lnTo>
                    <a:lnTo>
                      <a:pt x="150" y="21"/>
                    </a:lnTo>
                    <a:lnTo>
                      <a:pt x="159" y="26"/>
                    </a:lnTo>
                    <a:lnTo>
                      <a:pt x="166" y="35"/>
                    </a:lnTo>
                    <a:lnTo>
                      <a:pt x="167" y="44"/>
                    </a:lnTo>
                    <a:lnTo>
                      <a:pt x="166" y="52"/>
                    </a:lnTo>
                    <a:lnTo>
                      <a:pt x="165" y="55"/>
                    </a:lnTo>
                    <a:lnTo>
                      <a:pt x="169" y="56"/>
                    </a:lnTo>
                    <a:lnTo>
                      <a:pt x="175" y="58"/>
                    </a:lnTo>
                    <a:lnTo>
                      <a:pt x="179" y="58"/>
                    </a:lnTo>
                    <a:lnTo>
                      <a:pt x="183" y="56"/>
                    </a:lnTo>
                    <a:lnTo>
                      <a:pt x="192" y="72"/>
                    </a:lnTo>
                    <a:lnTo>
                      <a:pt x="198" y="87"/>
                    </a:lnTo>
                    <a:lnTo>
                      <a:pt x="202" y="101"/>
                    </a:lnTo>
                    <a:lnTo>
                      <a:pt x="204" y="117"/>
                    </a:lnTo>
                    <a:lnTo>
                      <a:pt x="210" y="139"/>
                    </a:lnTo>
                    <a:lnTo>
                      <a:pt x="223" y="167"/>
                    </a:lnTo>
                    <a:lnTo>
                      <a:pt x="236" y="194"/>
                    </a:lnTo>
                    <a:lnTo>
                      <a:pt x="242" y="212"/>
                    </a:lnTo>
                    <a:lnTo>
                      <a:pt x="240" y="245"/>
                    </a:lnTo>
                    <a:lnTo>
                      <a:pt x="240" y="307"/>
                    </a:lnTo>
                    <a:lnTo>
                      <a:pt x="240" y="370"/>
                    </a:lnTo>
                    <a:lnTo>
                      <a:pt x="242" y="406"/>
                    </a:lnTo>
                    <a:lnTo>
                      <a:pt x="243" y="418"/>
                    </a:lnTo>
                    <a:lnTo>
                      <a:pt x="242" y="427"/>
                    </a:lnTo>
                    <a:lnTo>
                      <a:pt x="237" y="433"/>
                    </a:lnTo>
                    <a:lnTo>
                      <a:pt x="230" y="437"/>
                    </a:lnTo>
                    <a:close/>
                  </a:path>
                </a:pathLst>
              </a:custGeom>
              <a:solidFill>
                <a:srgbClr val="D8BF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2" name="Google Shape;782;p18"/>
              <p:cNvSpPr/>
              <p:nvPr/>
            </p:nvSpPr>
            <p:spPr>
              <a:xfrm>
                <a:off x="3627" y="5163"/>
                <a:ext cx="81" cy="79"/>
              </a:xfrm>
              <a:custGeom>
                <a:rect b="b" l="l" r="r" t="t"/>
                <a:pathLst>
                  <a:path extrusionOk="0" h="238" w="245">
                    <a:moveTo>
                      <a:pt x="239" y="137"/>
                    </a:moveTo>
                    <a:lnTo>
                      <a:pt x="237" y="146"/>
                    </a:lnTo>
                    <a:lnTo>
                      <a:pt x="234" y="157"/>
                    </a:lnTo>
                    <a:lnTo>
                      <a:pt x="231" y="168"/>
                    </a:lnTo>
                    <a:lnTo>
                      <a:pt x="229" y="178"/>
                    </a:lnTo>
                    <a:lnTo>
                      <a:pt x="226" y="188"/>
                    </a:lnTo>
                    <a:lnTo>
                      <a:pt x="223" y="199"/>
                    </a:lnTo>
                    <a:lnTo>
                      <a:pt x="215" y="210"/>
                    </a:lnTo>
                    <a:lnTo>
                      <a:pt x="203" y="220"/>
                    </a:lnTo>
                    <a:lnTo>
                      <a:pt x="184" y="228"/>
                    </a:lnTo>
                    <a:lnTo>
                      <a:pt x="161" y="234"/>
                    </a:lnTo>
                    <a:lnTo>
                      <a:pt x="136" y="238"/>
                    </a:lnTo>
                    <a:lnTo>
                      <a:pt x="112" y="238"/>
                    </a:lnTo>
                    <a:lnTo>
                      <a:pt x="87" y="237"/>
                    </a:lnTo>
                    <a:lnTo>
                      <a:pt x="64" y="230"/>
                    </a:lnTo>
                    <a:lnTo>
                      <a:pt x="45" y="220"/>
                    </a:lnTo>
                    <a:lnTo>
                      <a:pt x="30" y="203"/>
                    </a:lnTo>
                    <a:lnTo>
                      <a:pt x="22" y="189"/>
                    </a:lnTo>
                    <a:lnTo>
                      <a:pt x="14" y="175"/>
                    </a:lnTo>
                    <a:lnTo>
                      <a:pt x="8" y="164"/>
                    </a:lnTo>
                    <a:lnTo>
                      <a:pt x="3" y="158"/>
                    </a:lnTo>
                    <a:lnTo>
                      <a:pt x="0" y="150"/>
                    </a:lnTo>
                    <a:lnTo>
                      <a:pt x="1" y="137"/>
                    </a:lnTo>
                    <a:lnTo>
                      <a:pt x="3" y="123"/>
                    </a:lnTo>
                    <a:lnTo>
                      <a:pt x="6" y="112"/>
                    </a:lnTo>
                    <a:lnTo>
                      <a:pt x="10" y="101"/>
                    </a:lnTo>
                    <a:lnTo>
                      <a:pt x="16" y="87"/>
                    </a:lnTo>
                    <a:lnTo>
                      <a:pt x="24" y="71"/>
                    </a:lnTo>
                    <a:lnTo>
                      <a:pt x="32" y="56"/>
                    </a:lnTo>
                    <a:lnTo>
                      <a:pt x="39" y="41"/>
                    </a:lnTo>
                    <a:lnTo>
                      <a:pt x="46" y="27"/>
                    </a:lnTo>
                    <a:lnTo>
                      <a:pt x="51" y="13"/>
                    </a:lnTo>
                    <a:lnTo>
                      <a:pt x="53" y="0"/>
                    </a:lnTo>
                    <a:lnTo>
                      <a:pt x="67" y="3"/>
                    </a:lnTo>
                    <a:lnTo>
                      <a:pt x="84" y="6"/>
                    </a:lnTo>
                    <a:lnTo>
                      <a:pt x="109" y="8"/>
                    </a:lnTo>
                    <a:lnTo>
                      <a:pt x="135" y="10"/>
                    </a:lnTo>
                    <a:lnTo>
                      <a:pt x="162" y="13"/>
                    </a:lnTo>
                    <a:lnTo>
                      <a:pt x="192" y="13"/>
                    </a:lnTo>
                    <a:lnTo>
                      <a:pt x="218" y="13"/>
                    </a:lnTo>
                    <a:lnTo>
                      <a:pt x="241" y="11"/>
                    </a:lnTo>
                    <a:lnTo>
                      <a:pt x="244" y="38"/>
                    </a:lnTo>
                    <a:lnTo>
                      <a:pt x="245" y="74"/>
                    </a:lnTo>
                    <a:lnTo>
                      <a:pt x="244" y="111"/>
                    </a:lnTo>
                    <a:lnTo>
                      <a:pt x="239" y="137"/>
                    </a:lnTo>
                    <a:close/>
                  </a:path>
                </a:pathLst>
              </a:custGeom>
              <a:solidFill>
                <a:srgbClr val="0084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3" name="Google Shape;783;p18"/>
              <p:cNvSpPr/>
              <p:nvPr/>
            </p:nvSpPr>
            <p:spPr>
              <a:xfrm>
                <a:off x="3626" y="5030"/>
                <a:ext cx="96" cy="164"/>
              </a:xfrm>
              <a:custGeom>
                <a:rect b="b" l="l" r="r" t="t"/>
                <a:pathLst>
                  <a:path extrusionOk="0" h="492" w="289">
                    <a:moveTo>
                      <a:pt x="269" y="214"/>
                    </a:moveTo>
                    <a:lnTo>
                      <a:pt x="270" y="221"/>
                    </a:lnTo>
                    <a:lnTo>
                      <a:pt x="271" y="228"/>
                    </a:lnTo>
                    <a:lnTo>
                      <a:pt x="273" y="235"/>
                    </a:lnTo>
                    <a:lnTo>
                      <a:pt x="274" y="240"/>
                    </a:lnTo>
                    <a:lnTo>
                      <a:pt x="274" y="246"/>
                    </a:lnTo>
                    <a:lnTo>
                      <a:pt x="276" y="254"/>
                    </a:lnTo>
                    <a:lnTo>
                      <a:pt x="277" y="267"/>
                    </a:lnTo>
                    <a:lnTo>
                      <a:pt x="279" y="282"/>
                    </a:lnTo>
                    <a:lnTo>
                      <a:pt x="280" y="299"/>
                    </a:lnTo>
                    <a:lnTo>
                      <a:pt x="282" y="319"/>
                    </a:lnTo>
                    <a:lnTo>
                      <a:pt x="283" y="338"/>
                    </a:lnTo>
                    <a:lnTo>
                      <a:pt x="285" y="359"/>
                    </a:lnTo>
                    <a:lnTo>
                      <a:pt x="286" y="373"/>
                    </a:lnTo>
                    <a:lnTo>
                      <a:pt x="286" y="389"/>
                    </a:lnTo>
                    <a:lnTo>
                      <a:pt x="287" y="403"/>
                    </a:lnTo>
                    <a:lnTo>
                      <a:pt x="287" y="417"/>
                    </a:lnTo>
                    <a:lnTo>
                      <a:pt x="289" y="436"/>
                    </a:lnTo>
                    <a:lnTo>
                      <a:pt x="289" y="453"/>
                    </a:lnTo>
                    <a:lnTo>
                      <a:pt x="289" y="467"/>
                    </a:lnTo>
                    <a:lnTo>
                      <a:pt x="289" y="478"/>
                    </a:lnTo>
                    <a:lnTo>
                      <a:pt x="279" y="481"/>
                    </a:lnTo>
                    <a:lnTo>
                      <a:pt x="264" y="485"/>
                    </a:lnTo>
                    <a:lnTo>
                      <a:pt x="250" y="487"/>
                    </a:lnTo>
                    <a:lnTo>
                      <a:pt x="232" y="490"/>
                    </a:lnTo>
                    <a:lnTo>
                      <a:pt x="213" y="491"/>
                    </a:lnTo>
                    <a:lnTo>
                      <a:pt x="195" y="492"/>
                    </a:lnTo>
                    <a:lnTo>
                      <a:pt x="174" y="492"/>
                    </a:lnTo>
                    <a:lnTo>
                      <a:pt x="152" y="492"/>
                    </a:lnTo>
                    <a:lnTo>
                      <a:pt x="131" y="492"/>
                    </a:lnTo>
                    <a:lnTo>
                      <a:pt x="110" y="492"/>
                    </a:lnTo>
                    <a:lnTo>
                      <a:pt x="88" y="490"/>
                    </a:lnTo>
                    <a:lnTo>
                      <a:pt x="68" y="488"/>
                    </a:lnTo>
                    <a:lnTo>
                      <a:pt x="49" y="485"/>
                    </a:lnTo>
                    <a:lnTo>
                      <a:pt x="30" y="483"/>
                    </a:lnTo>
                    <a:lnTo>
                      <a:pt x="14" y="478"/>
                    </a:lnTo>
                    <a:lnTo>
                      <a:pt x="0" y="474"/>
                    </a:lnTo>
                    <a:lnTo>
                      <a:pt x="0" y="460"/>
                    </a:lnTo>
                    <a:lnTo>
                      <a:pt x="1" y="446"/>
                    </a:lnTo>
                    <a:lnTo>
                      <a:pt x="1" y="431"/>
                    </a:lnTo>
                    <a:lnTo>
                      <a:pt x="1" y="414"/>
                    </a:lnTo>
                    <a:lnTo>
                      <a:pt x="1" y="400"/>
                    </a:lnTo>
                    <a:lnTo>
                      <a:pt x="1" y="386"/>
                    </a:lnTo>
                    <a:lnTo>
                      <a:pt x="1" y="371"/>
                    </a:lnTo>
                    <a:lnTo>
                      <a:pt x="1" y="357"/>
                    </a:lnTo>
                    <a:lnTo>
                      <a:pt x="3" y="340"/>
                    </a:lnTo>
                    <a:lnTo>
                      <a:pt x="3" y="323"/>
                    </a:lnTo>
                    <a:lnTo>
                      <a:pt x="3" y="308"/>
                    </a:lnTo>
                    <a:lnTo>
                      <a:pt x="3" y="291"/>
                    </a:lnTo>
                    <a:lnTo>
                      <a:pt x="3" y="273"/>
                    </a:lnTo>
                    <a:lnTo>
                      <a:pt x="4" y="256"/>
                    </a:lnTo>
                    <a:lnTo>
                      <a:pt x="4" y="239"/>
                    </a:lnTo>
                    <a:lnTo>
                      <a:pt x="4" y="224"/>
                    </a:lnTo>
                    <a:lnTo>
                      <a:pt x="4" y="210"/>
                    </a:lnTo>
                    <a:lnTo>
                      <a:pt x="6" y="196"/>
                    </a:lnTo>
                    <a:lnTo>
                      <a:pt x="6" y="183"/>
                    </a:lnTo>
                    <a:lnTo>
                      <a:pt x="6" y="172"/>
                    </a:lnTo>
                    <a:lnTo>
                      <a:pt x="56" y="172"/>
                    </a:lnTo>
                    <a:lnTo>
                      <a:pt x="59" y="176"/>
                    </a:lnTo>
                    <a:lnTo>
                      <a:pt x="64" y="182"/>
                    </a:lnTo>
                    <a:lnTo>
                      <a:pt x="70" y="189"/>
                    </a:lnTo>
                    <a:lnTo>
                      <a:pt x="78" y="194"/>
                    </a:lnTo>
                    <a:lnTo>
                      <a:pt x="87" y="201"/>
                    </a:lnTo>
                    <a:lnTo>
                      <a:pt x="96" y="207"/>
                    </a:lnTo>
                    <a:lnTo>
                      <a:pt x="106" y="211"/>
                    </a:lnTo>
                    <a:lnTo>
                      <a:pt x="115" y="214"/>
                    </a:lnTo>
                    <a:lnTo>
                      <a:pt x="135" y="214"/>
                    </a:lnTo>
                    <a:lnTo>
                      <a:pt x="151" y="208"/>
                    </a:lnTo>
                    <a:lnTo>
                      <a:pt x="164" y="200"/>
                    </a:lnTo>
                    <a:lnTo>
                      <a:pt x="173" y="190"/>
                    </a:lnTo>
                    <a:lnTo>
                      <a:pt x="179" y="177"/>
                    </a:lnTo>
                    <a:lnTo>
                      <a:pt x="183" y="166"/>
                    </a:lnTo>
                    <a:lnTo>
                      <a:pt x="184" y="155"/>
                    </a:lnTo>
                    <a:lnTo>
                      <a:pt x="183" y="147"/>
                    </a:lnTo>
                    <a:lnTo>
                      <a:pt x="179" y="126"/>
                    </a:lnTo>
                    <a:lnTo>
                      <a:pt x="174" y="98"/>
                    </a:lnTo>
                    <a:lnTo>
                      <a:pt x="165" y="68"/>
                    </a:lnTo>
                    <a:lnTo>
                      <a:pt x="151" y="44"/>
                    </a:lnTo>
                    <a:lnTo>
                      <a:pt x="141" y="36"/>
                    </a:lnTo>
                    <a:lnTo>
                      <a:pt x="131" y="32"/>
                    </a:lnTo>
                    <a:lnTo>
                      <a:pt x="120" y="29"/>
                    </a:lnTo>
                    <a:lnTo>
                      <a:pt x="110" y="29"/>
                    </a:lnTo>
                    <a:lnTo>
                      <a:pt x="100" y="30"/>
                    </a:lnTo>
                    <a:lnTo>
                      <a:pt x="90" y="35"/>
                    </a:lnTo>
                    <a:lnTo>
                      <a:pt x="80" y="40"/>
                    </a:lnTo>
                    <a:lnTo>
                      <a:pt x="70" y="47"/>
                    </a:lnTo>
                    <a:lnTo>
                      <a:pt x="55" y="72"/>
                    </a:lnTo>
                    <a:lnTo>
                      <a:pt x="52" y="110"/>
                    </a:lnTo>
                    <a:lnTo>
                      <a:pt x="54" y="148"/>
                    </a:lnTo>
                    <a:lnTo>
                      <a:pt x="56" y="172"/>
                    </a:lnTo>
                    <a:lnTo>
                      <a:pt x="6" y="172"/>
                    </a:lnTo>
                    <a:lnTo>
                      <a:pt x="7" y="145"/>
                    </a:lnTo>
                    <a:lnTo>
                      <a:pt x="9" y="123"/>
                    </a:lnTo>
                    <a:lnTo>
                      <a:pt x="10" y="106"/>
                    </a:lnTo>
                    <a:lnTo>
                      <a:pt x="11" y="93"/>
                    </a:lnTo>
                    <a:lnTo>
                      <a:pt x="14" y="77"/>
                    </a:lnTo>
                    <a:lnTo>
                      <a:pt x="19" y="61"/>
                    </a:lnTo>
                    <a:lnTo>
                      <a:pt x="23" y="47"/>
                    </a:lnTo>
                    <a:lnTo>
                      <a:pt x="29" y="33"/>
                    </a:lnTo>
                    <a:lnTo>
                      <a:pt x="33" y="22"/>
                    </a:lnTo>
                    <a:lnTo>
                      <a:pt x="41" y="14"/>
                    </a:lnTo>
                    <a:lnTo>
                      <a:pt x="48" y="7"/>
                    </a:lnTo>
                    <a:lnTo>
                      <a:pt x="55" y="4"/>
                    </a:lnTo>
                    <a:lnTo>
                      <a:pt x="64" y="2"/>
                    </a:lnTo>
                    <a:lnTo>
                      <a:pt x="75" y="0"/>
                    </a:lnTo>
                    <a:lnTo>
                      <a:pt x="88" y="0"/>
                    </a:lnTo>
                    <a:lnTo>
                      <a:pt x="103" y="0"/>
                    </a:lnTo>
                    <a:lnTo>
                      <a:pt x="116" y="2"/>
                    </a:lnTo>
                    <a:lnTo>
                      <a:pt x="131" y="8"/>
                    </a:lnTo>
                    <a:lnTo>
                      <a:pt x="144" y="16"/>
                    </a:lnTo>
                    <a:lnTo>
                      <a:pt x="155" y="28"/>
                    </a:lnTo>
                    <a:lnTo>
                      <a:pt x="167" y="43"/>
                    </a:lnTo>
                    <a:lnTo>
                      <a:pt x="180" y="63"/>
                    </a:lnTo>
                    <a:lnTo>
                      <a:pt x="193" y="85"/>
                    </a:lnTo>
                    <a:lnTo>
                      <a:pt x="206" y="107"/>
                    </a:lnTo>
                    <a:lnTo>
                      <a:pt x="218" y="128"/>
                    </a:lnTo>
                    <a:lnTo>
                      <a:pt x="229" y="147"/>
                    </a:lnTo>
                    <a:lnTo>
                      <a:pt x="240" y="162"/>
                    </a:lnTo>
                    <a:lnTo>
                      <a:pt x="247" y="170"/>
                    </a:lnTo>
                    <a:lnTo>
                      <a:pt x="254" y="179"/>
                    </a:lnTo>
                    <a:lnTo>
                      <a:pt x="260" y="189"/>
                    </a:lnTo>
                    <a:lnTo>
                      <a:pt x="266" y="201"/>
                    </a:lnTo>
                    <a:lnTo>
                      <a:pt x="269" y="214"/>
                    </a:lnTo>
                    <a:close/>
                  </a:path>
                </a:pathLst>
              </a:custGeom>
              <a:solidFill>
                <a:srgbClr val="FF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4" name="Google Shape;784;p18"/>
              <p:cNvSpPr/>
              <p:nvPr/>
            </p:nvSpPr>
            <p:spPr>
              <a:xfrm>
                <a:off x="3627" y="5101"/>
                <a:ext cx="92" cy="32"/>
              </a:xfrm>
              <a:custGeom>
                <a:rect b="b" l="l" r="r" t="t"/>
                <a:pathLst>
                  <a:path extrusionOk="0" h="95" w="276">
                    <a:moveTo>
                      <a:pt x="276" y="68"/>
                    </a:moveTo>
                    <a:lnTo>
                      <a:pt x="274" y="53"/>
                    </a:lnTo>
                    <a:lnTo>
                      <a:pt x="273" y="40"/>
                    </a:lnTo>
                    <a:lnTo>
                      <a:pt x="271" y="32"/>
                    </a:lnTo>
                    <a:lnTo>
                      <a:pt x="271" y="26"/>
                    </a:lnTo>
                    <a:lnTo>
                      <a:pt x="270" y="21"/>
                    </a:lnTo>
                    <a:lnTo>
                      <a:pt x="268" y="14"/>
                    </a:lnTo>
                    <a:lnTo>
                      <a:pt x="267" y="7"/>
                    </a:lnTo>
                    <a:lnTo>
                      <a:pt x="266" y="0"/>
                    </a:lnTo>
                    <a:lnTo>
                      <a:pt x="248" y="4"/>
                    </a:lnTo>
                    <a:lnTo>
                      <a:pt x="229" y="10"/>
                    </a:lnTo>
                    <a:lnTo>
                      <a:pt x="209" y="14"/>
                    </a:lnTo>
                    <a:lnTo>
                      <a:pt x="187" y="19"/>
                    </a:lnTo>
                    <a:lnTo>
                      <a:pt x="167" y="24"/>
                    </a:lnTo>
                    <a:lnTo>
                      <a:pt x="146" y="26"/>
                    </a:lnTo>
                    <a:lnTo>
                      <a:pt x="130" y="29"/>
                    </a:lnTo>
                    <a:lnTo>
                      <a:pt x="117" y="29"/>
                    </a:lnTo>
                    <a:lnTo>
                      <a:pt x="104" y="28"/>
                    </a:lnTo>
                    <a:lnTo>
                      <a:pt x="90" y="25"/>
                    </a:lnTo>
                    <a:lnTo>
                      <a:pt x="77" y="24"/>
                    </a:lnTo>
                    <a:lnTo>
                      <a:pt x="62" y="21"/>
                    </a:lnTo>
                    <a:lnTo>
                      <a:pt x="48" y="18"/>
                    </a:lnTo>
                    <a:lnTo>
                      <a:pt x="33" y="15"/>
                    </a:lnTo>
                    <a:lnTo>
                      <a:pt x="17" y="12"/>
                    </a:lnTo>
                    <a:lnTo>
                      <a:pt x="1" y="10"/>
                    </a:lnTo>
                    <a:lnTo>
                      <a:pt x="1" y="25"/>
                    </a:lnTo>
                    <a:lnTo>
                      <a:pt x="1" y="42"/>
                    </a:lnTo>
                    <a:lnTo>
                      <a:pt x="0" y="59"/>
                    </a:lnTo>
                    <a:lnTo>
                      <a:pt x="0" y="77"/>
                    </a:lnTo>
                    <a:lnTo>
                      <a:pt x="24" y="82"/>
                    </a:lnTo>
                    <a:lnTo>
                      <a:pt x="46" y="87"/>
                    </a:lnTo>
                    <a:lnTo>
                      <a:pt x="65" y="89"/>
                    </a:lnTo>
                    <a:lnTo>
                      <a:pt x="81" y="92"/>
                    </a:lnTo>
                    <a:lnTo>
                      <a:pt x="96" y="94"/>
                    </a:lnTo>
                    <a:lnTo>
                      <a:pt x="109" y="95"/>
                    </a:lnTo>
                    <a:lnTo>
                      <a:pt x="119" y="95"/>
                    </a:lnTo>
                    <a:lnTo>
                      <a:pt x="129" y="95"/>
                    </a:lnTo>
                    <a:lnTo>
                      <a:pt x="142" y="94"/>
                    </a:lnTo>
                    <a:lnTo>
                      <a:pt x="160" y="91"/>
                    </a:lnTo>
                    <a:lnTo>
                      <a:pt x="181" y="88"/>
                    </a:lnTo>
                    <a:lnTo>
                      <a:pt x="205" y="84"/>
                    </a:lnTo>
                    <a:lnTo>
                      <a:pt x="228" y="80"/>
                    </a:lnTo>
                    <a:lnTo>
                      <a:pt x="250" y="75"/>
                    </a:lnTo>
                    <a:lnTo>
                      <a:pt x="266" y="71"/>
                    </a:lnTo>
                    <a:lnTo>
                      <a:pt x="276" y="68"/>
                    </a:lnTo>
                    <a:close/>
                  </a:path>
                </a:pathLst>
              </a:custGeom>
              <a:solidFill>
                <a:srgbClr val="FF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5" name="Google Shape;785;p18"/>
              <p:cNvSpPr/>
              <p:nvPr/>
            </p:nvSpPr>
            <p:spPr>
              <a:xfrm>
                <a:off x="3626" y="5149"/>
                <a:ext cx="95" cy="24"/>
              </a:xfrm>
              <a:custGeom>
                <a:rect b="b" l="l" r="r" t="t"/>
                <a:pathLst>
                  <a:path extrusionOk="0" h="74" w="286">
                    <a:moveTo>
                      <a:pt x="286" y="60"/>
                    </a:moveTo>
                    <a:lnTo>
                      <a:pt x="286" y="46"/>
                    </a:lnTo>
                    <a:lnTo>
                      <a:pt x="285" y="32"/>
                    </a:lnTo>
                    <a:lnTo>
                      <a:pt x="285" y="16"/>
                    </a:lnTo>
                    <a:lnTo>
                      <a:pt x="284" y="2"/>
                    </a:lnTo>
                    <a:lnTo>
                      <a:pt x="268" y="5"/>
                    </a:lnTo>
                    <a:lnTo>
                      <a:pt x="250" y="7"/>
                    </a:lnTo>
                    <a:lnTo>
                      <a:pt x="230" y="8"/>
                    </a:lnTo>
                    <a:lnTo>
                      <a:pt x="209" y="9"/>
                    </a:lnTo>
                    <a:lnTo>
                      <a:pt x="189" y="11"/>
                    </a:lnTo>
                    <a:lnTo>
                      <a:pt x="172" y="11"/>
                    </a:lnTo>
                    <a:lnTo>
                      <a:pt x="154" y="11"/>
                    </a:lnTo>
                    <a:lnTo>
                      <a:pt x="141" y="11"/>
                    </a:lnTo>
                    <a:lnTo>
                      <a:pt x="130" y="11"/>
                    </a:lnTo>
                    <a:lnTo>
                      <a:pt x="115" y="9"/>
                    </a:lnTo>
                    <a:lnTo>
                      <a:pt x="99" y="9"/>
                    </a:lnTo>
                    <a:lnTo>
                      <a:pt x="83" y="7"/>
                    </a:lnTo>
                    <a:lnTo>
                      <a:pt x="64" y="5"/>
                    </a:lnTo>
                    <a:lnTo>
                      <a:pt x="44" y="4"/>
                    </a:lnTo>
                    <a:lnTo>
                      <a:pt x="24" y="1"/>
                    </a:lnTo>
                    <a:lnTo>
                      <a:pt x="0" y="0"/>
                    </a:lnTo>
                    <a:lnTo>
                      <a:pt x="0" y="14"/>
                    </a:lnTo>
                    <a:lnTo>
                      <a:pt x="0" y="29"/>
                    </a:lnTo>
                    <a:lnTo>
                      <a:pt x="0" y="43"/>
                    </a:lnTo>
                    <a:lnTo>
                      <a:pt x="0" y="57"/>
                    </a:lnTo>
                    <a:lnTo>
                      <a:pt x="13" y="60"/>
                    </a:lnTo>
                    <a:lnTo>
                      <a:pt x="28" y="61"/>
                    </a:lnTo>
                    <a:lnTo>
                      <a:pt x="44" y="64"/>
                    </a:lnTo>
                    <a:lnTo>
                      <a:pt x="61" y="65"/>
                    </a:lnTo>
                    <a:lnTo>
                      <a:pt x="79" y="68"/>
                    </a:lnTo>
                    <a:lnTo>
                      <a:pt x="99" y="70"/>
                    </a:lnTo>
                    <a:lnTo>
                      <a:pt x="119" y="72"/>
                    </a:lnTo>
                    <a:lnTo>
                      <a:pt x="140" y="72"/>
                    </a:lnTo>
                    <a:lnTo>
                      <a:pt x="160" y="74"/>
                    </a:lnTo>
                    <a:lnTo>
                      <a:pt x="180" y="74"/>
                    </a:lnTo>
                    <a:lnTo>
                      <a:pt x="201" y="74"/>
                    </a:lnTo>
                    <a:lnTo>
                      <a:pt x="220" y="72"/>
                    </a:lnTo>
                    <a:lnTo>
                      <a:pt x="239" y="71"/>
                    </a:lnTo>
                    <a:lnTo>
                      <a:pt x="256" y="68"/>
                    </a:lnTo>
                    <a:lnTo>
                      <a:pt x="272" y="64"/>
                    </a:lnTo>
                    <a:lnTo>
                      <a:pt x="286" y="60"/>
                    </a:lnTo>
                    <a:close/>
                  </a:path>
                </a:pathLst>
              </a:custGeom>
              <a:solidFill>
                <a:srgbClr val="FFF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6" name="Google Shape;786;p18"/>
              <p:cNvSpPr/>
              <p:nvPr/>
            </p:nvSpPr>
            <p:spPr>
              <a:xfrm>
                <a:off x="3755" y="5159"/>
                <a:ext cx="36" cy="24"/>
              </a:xfrm>
              <a:custGeom>
                <a:rect b="b" l="l" r="r" t="t"/>
                <a:pathLst>
                  <a:path extrusionOk="0" h="72" w="106">
                    <a:moveTo>
                      <a:pt x="15" y="45"/>
                    </a:moveTo>
                    <a:lnTo>
                      <a:pt x="13" y="45"/>
                    </a:lnTo>
                    <a:lnTo>
                      <a:pt x="10" y="45"/>
                    </a:lnTo>
                    <a:lnTo>
                      <a:pt x="9" y="44"/>
                    </a:lnTo>
                    <a:lnTo>
                      <a:pt x="6" y="42"/>
                    </a:lnTo>
                    <a:lnTo>
                      <a:pt x="2" y="38"/>
                    </a:lnTo>
                    <a:lnTo>
                      <a:pt x="0" y="34"/>
                    </a:lnTo>
                    <a:lnTo>
                      <a:pt x="0" y="30"/>
                    </a:lnTo>
                    <a:lnTo>
                      <a:pt x="2" y="26"/>
                    </a:lnTo>
                    <a:lnTo>
                      <a:pt x="3" y="24"/>
                    </a:lnTo>
                    <a:lnTo>
                      <a:pt x="6" y="23"/>
                    </a:lnTo>
                    <a:lnTo>
                      <a:pt x="9" y="21"/>
                    </a:lnTo>
                    <a:lnTo>
                      <a:pt x="12" y="20"/>
                    </a:lnTo>
                    <a:lnTo>
                      <a:pt x="18" y="17"/>
                    </a:lnTo>
                    <a:lnTo>
                      <a:pt x="28" y="14"/>
                    </a:lnTo>
                    <a:lnTo>
                      <a:pt x="38" y="12"/>
                    </a:lnTo>
                    <a:lnTo>
                      <a:pt x="50" y="10"/>
                    </a:lnTo>
                    <a:lnTo>
                      <a:pt x="55" y="9"/>
                    </a:lnTo>
                    <a:lnTo>
                      <a:pt x="63" y="7"/>
                    </a:lnTo>
                    <a:lnTo>
                      <a:pt x="70" y="6"/>
                    </a:lnTo>
                    <a:lnTo>
                      <a:pt x="79" y="3"/>
                    </a:lnTo>
                    <a:lnTo>
                      <a:pt x="86" y="2"/>
                    </a:lnTo>
                    <a:lnTo>
                      <a:pt x="92" y="0"/>
                    </a:lnTo>
                    <a:lnTo>
                      <a:pt x="96" y="0"/>
                    </a:lnTo>
                    <a:lnTo>
                      <a:pt x="99" y="0"/>
                    </a:lnTo>
                    <a:lnTo>
                      <a:pt x="102" y="2"/>
                    </a:lnTo>
                    <a:lnTo>
                      <a:pt x="103" y="5"/>
                    </a:lnTo>
                    <a:lnTo>
                      <a:pt x="106" y="7"/>
                    </a:lnTo>
                    <a:lnTo>
                      <a:pt x="106" y="12"/>
                    </a:lnTo>
                    <a:lnTo>
                      <a:pt x="106" y="19"/>
                    </a:lnTo>
                    <a:lnTo>
                      <a:pt x="106" y="30"/>
                    </a:lnTo>
                    <a:lnTo>
                      <a:pt x="106" y="40"/>
                    </a:lnTo>
                    <a:lnTo>
                      <a:pt x="106" y="48"/>
                    </a:lnTo>
                    <a:lnTo>
                      <a:pt x="106" y="54"/>
                    </a:lnTo>
                    <a:lnTo>
                      <a:pt x="105" y="59"/>
                    </a:lnTo>
                    <a:lnTo>
                      <a:pt x="102" y="63"/>
                    </a:lnTo>
                    <a:lnTo>
                      <a:pt x="95" y="66"/>
                    </a:lnTo>
                    <a:lnTo>
                      <a:pt x="90" y="66"/>
                    </a:lnTo>
                    <a:lnTo>
                      <a:pt x="84" y="68"/>
                    </a:lnTo>
                    <a:lnTo>
                      <a:pt x="79" y="68"/>
                    </a:lnTo>
                    <a:lnTo>
                      <a:pt x="71" y="69"/>
                    </a:lnTo>
                    <a:lnTo>
                      <a:pt x="66" y="70"/>
                    </a:lnTo>
                    <a:lnTo>
                      <a:pt x="60" y="70"/>
                    </a:lnTo>
                    <a:lnTo>
                      <a:pt x="54" y="72"/>
                    </a:lnTo>
                    <a:lnTo>
                      <a:pt x="51" y="72"/>
                    </a:lnTo>
                    <a:lnTo>
                      <a:pt x="48" y="70"/>
                    </a:lnTo>
                    <a:lnTo>
                      <a:pt x="50" y="66"/>
                    </a:lnTo>
                    <a:lnTo>
                      <a:pt x="54" y="61"/>
                    </a:lnTo>
                    <a:lnTo>
                      <a:pt x="61" y="56"/>
                    </a:lnTo>
                    <a:lnTo>
                      <a:pt x="51" y="55"/>
                    </a:lnTo>
                    <a:lnTo>
                      <a:pt x="44" y="55"/>
                    </a:lnTo>
                    <a:lnTo>
                      <a:pt x="36" y="54"/>
                    </a:lnTo>
                    <a:lnTo>
                      <a:pt x="32" y="51"/>
                    </a:lnTo>
                    <a:lnTo>
                      <a:pt x="26" y="49"/>
                    </a:lnTo>
                    <a:lnTo>
                      <a:pt x="22" y="48"/>
                    </a:lnTo>
                    <a:lnTo>
                      <a:pt x="19" y="47"/>
                    </a:lnTo>
                    <a:lnTo>
                      <a:pt x="15" y="45"/>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7" name="Google Shape;787;p18"/>
              <p:cNvSpPr/>
              <p:nvPr/>
            </p:nvSpPr>
            <p:spPr>
              <a:xfrm>
                <a:off x="3755" y="5165"/>
                <a:ext cx="8" cy="8"/>
              </a:xfrm>
              <a:custGeom>
                <a:rect b="b" l="l" r="r" t="t"/>
                <a:pathLst>
                  <a:path extrusionOk="0" h="24" w="23">
                    <a:moveTo>
                      <a:pt x="22" y="18"/>
                    </a:moveTo>
                    <a:lnTo>
                      <a:pt x="23" y="14"/>
                    </a:lnTo>
                    <a:lnTo>
                      <a:pt x="23" y="10"/>
                    </a:lnTo>
                    <a:lnTo>
                      <a:pt x="22" y="6"/>
                    </a:lnTo>
                    <a:lnTo>
                      <a:pt x="18" y="1"/>
                    </a:lnTo>
                    <a:lnTo>
                      <a:pt x="13" y="0"/>
                    </a:lnTo>
                    <a:lnTo>
                      <a:pt x="9" y="0"/>
                    </a:lnTo>
                    <a:lnTo>
                      <a:pt x="5" y="3"/>
                    </a:lnTo>
                    <a:lnTo>
                      <a:pt x="2" y="6"/>
                    </a:lnTo>
                    <a:lnTo>
                      <a:pt x="0" y="10"/>
                    </a:lnTo>
                    <a:lnTo>
                      <a:pt x="0" y="14"/>
                    </a:lnTo>
                    <a:lnTo>
                      <a:pt x="2" y="18"/>
                    </a:lnTo>
                    <a:lnTo>
                      <a:pt x="6" y="22"/>
                    </a:lnTo>
                    <a:lnTo>
                      <a:pt x="10" y="24"/>
                    </a:lnTo>
                    <a:lnTo>
                      <a:pt x="15" y="24"/>
                    </a:lnTo>
                    <a:lnTo>
                      <a:pt x="19" y="21"/>
                    </a:lnTo>
                    <a:lnTo>
                      <a:pt x="22" y="18"/>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8" name="Google Shape;788;p18"/>
              <p:cNvSpPr/>
              <p:nvPr/>
            </p:nvSpPr>
            <p:spPr>
              <a:xfrm>
                <a:off x="3649" y="5043"/>
                <a:ext cx="115" cy="131"/>
              </a:xfrm>
              <a:custGeom>
                <a:rect b="b" l="l" r="r" t="t"/>
                <a:pathLst>
                  <a:path extrusionOk="0" h="392" w="344">
                    <a:moveTo>
                      <a:pt x="175" y="342"/>
                    </a:moveTo>
                    <a:lnTo>
                      <a:pt x="168" y="338"/>
                    </a:lnTo>
                    <a:lnTo>
                      <a:pt x="158" y="332"/>
                    </a:lnTo>
                    <a:lnTo>
                      <a:pt x="146" y="325"/>
                    </a:lnTo>
                    <a:lnTo>
                      <a:pt x="135" y="317"/>
                    </a:lnTo>
                    <a:lnTo>
                      <a:pt x="123" y="310"/>
                    </a:lnTo>
                    <a:lnTo>
                      <a:pt x="113" y="304"/>
                    </a:lnTo>
                    <a:lnTo>
                      <a:pt x="104" y="300"/>
                    </a:lnTo>
                    <a:lnTo>
                      <a:pt x="98" y="297"/>
                    </a:lnTo>
                    <a:lnTo>
                      <a:pt x="91" y="294"/>
                    </a:lnTo>
                    <a:lnTo>
                      <a:pt x="87" y="290"/>
                    </a:lnTo>
                    <a:lnTo>
                      <a:pt x="82" y="286"/>
                    </a:lnTo>
                    <a:lnTo>
                      <a:pt x="79" y="279"/>
                    </a:lnTo>
                    <a:lnTo>
                      <a:pt x="75" y="263"/>
                    </a:lnTo>
                    <a:lnTo>
                      <a:pt x="65" y="241"/>
                    </a:lnTo>
                    <a:lnTo>
                      <a:pt x="55" y="217"/>
                    </a:lnTo>
                    <a:lnTo>
                      <a:pt x="46" y="199"/>
                    </a:lnTo>
                    <a:lnTo>
                      <a:pt x="37" y="172"/>
                    </a:lnTo>
                    <a:lnTo>
                      <a:pt x="24" y="129"/>
                    </a:lnTo>
                    <a:lnTo>
                      <a:pt x="11" y="86"/>
                    </a:lnTo>
                    <a:lnTo>
                      <a:pt x="4" y="63"/>
                    </a:lnTo>
                    <a:lnTo>
                      <a:pt x="0" y="41"/>
                    </a:lnTo>
                    <a:lnTo>
                      <a:pt x="4" y="24"/>
                    </a:lnTo>
                    <a:lnTo>
                      <a:pt x="14" y="10"/>
                    </a:lnTo>
                    <a:lnTo>
                      <a:pt x="29" y="3"/>
                    </a:lnTo>
                    <a:lnTo>
                      <a:pt x="46" y="0"/>
                    </a:lnTo>
                    <a:lnTo>
                      <a:pt x="63" y="4"/>
                    </a:lnTo>
                    <a:lnTo>
                      <a:pt x="78" y="14"/>
                    </a:lnTo>
                    <a:lnTo>
                      <a:pt x="90" y="32"/>
                    </a:lnTo>
                    <a:lnTo>
                      <a:pt x="95" y="53"/>
                    </a:lnTo>
                    <a:lnTo>
                      <a:pt x="100" y="74"/>
                    </a:lnTo>
                    <a:lnTo>
                      <a:pt x="104" y="98"/>
                    </a:lnTo>
                    <a:lnTo>
                      <a:pt x="111" y="125"/>
                    </a:lnTo>
                    <a:lnTo>
                      <a:pt x="120" y="157"/>
                    </a:lnTo>
                    <a:lnTo>
                      <a:pt x="127" y="191"/>
                    </a:lnTo>
                    <a:lnTo>
                      <a:pt x="133" y="219"/>
                    </a:lnTo>
                    <a:lnTo>
                      <a:pt x="136" y="234"/>
                    </a:lnTo>
                    <a:lnTo>
                      <a:pt x="138" y="240"/>
                    </a:lnTo>
                    <a:lnTo>
                      <a:pt x="140" y="245"/>
                    </a:lnTo>
                    <a:lnTo>
                      <a:pt x="143" y="249"/>
                    </a:lnTo>
                    <a:lnTo>
                      <a:pt x="148" y="251"/>
                    </a:lnTo>
                    <a:lnTo>
                      <a:pt x="151" y="252"/>
                    </a:lnTo>
                    <a:lnTo>
                      <a:pt x="156" y="254"/>
                    </a:lnTo>
                    <a:lnTo>
                      <a:pt x="162" y="256"/>
                    </a:lnTo>
                    <a:lnTo>
                      <a:pt x="170" y="261"/>
                    </a:lnTo>
                    <a:lnTo>
                      <a:pt x="177" y="265"/>
                    </a:lnTo>
                    <a:lnTo>
                      <a:pt x="186" y="270"/>
                    </a:lnTo>
                    <a:lnTo>
                      <a:pt x="196" y="277"/>
                    </a:lnTo>
                    <a:lnTo>
                      <a:pt x="206" y="284"/>
                    </a:lnTo>
                    <a:lnTo>
                      <a:pt x="216" y="293"/>
                    </a:lnTo>
                    <a:lnTo>
                      <a:pt x="229" y="303"/>
                    </a:lnTo>
                    <a:lnTo>
                      <a:pt x="242" y="311"/>
                    </a:lnTo>
                    <a:lnTo>
                      <a:pt x="257" y="319"/>
                    </a:lnTo>
                    <a:lnTo>
                      <a:pt x="270" y="329"/>
                    </a:lnTo>
                    <a:lnTo>
                      <a:pt x="284" y="336"/>
                    </a:lnTo>
                    <a:lnTo>
                      <a:pt x="296" y="343"/>
                    </a:lnTo>
                    <a:lnTo>
                      <a:pt x="308" y="350"/>
                    </a:lnTo>
                    <a:lnTo>
                      <a:pt x="316" y="354"/>
                    </a:lnTo>
                    <a:lnTo>
                      <a:pt x="325" y="360"/>
                    </a:lnTo>
                    <a:lnTo>
                      <a:pt x="332" y="364"/>
                    </a:lnTo>
                    <a:lnTo>
                      <a:pt x="337" y="367"/>
                    </a:lnTo>
                    <a:lnTo>
                      <a:pt x="338" y="368"/>
                    </a:lnTo>
                    <a:lnTo>
                      <a:pt x="341" y="371"/>
                    </a:lnTo>
                    <a:lnTo>
                      <a:pt x="342" y="373"/>
                    </a:lnTo>
                    <a:lnTo>
                      <a:pt x="344" y="375"/>
                    </a:lnTo>
                    <a:lnTo>
                      <a:pt x="344" y="380"/>
                    </a:lnTo>
                    <a:lnTo>
                      <a:pt x="342" y="384"/>
                    </a:lnTo>
                    <a:lnTo>
                      <a:pt x="341" y="388"/>
                    </a:lnTo>
                    <a:lnTo>
                      <a:pt x="337" y="391"/>
                    </a:lnTo>
                    <a:lnTo>
                      <a:pt x="335" y="392"/>
                    </a:lnTo>
                    <a:lnTo>
                      <a:pt x="332" y="392"/>
                    </a:lnTo>
                    <a:lnTo>
                      <a:pt x="331" y="392"/>
                    </a:lnTo>
                    <a:lnTo>
                      <a:pt x="328" y="391"/>
                    </a:lnTo>
                    <a:lnTo>
                      <a:pt x="322" y="389"/>
                    </a:lnTo>
                    <a:lnTo>
                      <a:pt x="310" y="387"/>
                    </a:lnTo>
                    <a:lnTo>
                      <a:pt x="296" y="384"/>
                    </a:lnTo>
                    <a:lnTo>
                      <a:pt x="276" y="378"/>
                    </a:lnTo>
                    <a:lnTo>
                      <a:pt x="252" y="373"/>
                    </a:lnTo>
                    <a:lnTo>
                      <a:pt x="228" y="364"/>
                    </a:lnTo>
                    <a:lnTo>
                      <a:pt x="201" y="354"/>
                    </a:lnTo>
                    <a:lnTo>
                      <a:pt x="175" y="342"/>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89" name="Google Shape;789;p18"/>
              <p:cNvSpPr/>
              <p:nvPr/>
            </p:nvSpPr>
            <p:spPr>
              <a:xfrm>
                <a:off x="3755" y="5165"/>
                <a:ext cx="9" cy="8"/>
              </a:xfrm>
              <a:custGeom>
                <a:rect b="b" l="l" r="r" t="t"/>
                <a:pathLst>
                  <a:path extrusionOk="0" h="24" w="25">
                    <a:moveTo>
                      <a:pt x="16" y="22"/>
                    </a:moveTo>
                    <a:lnTo>
                      <a:pt x="21" y="21"/>
                    </a:lnTo>
                    <a:lnTo>
                      <a:pt x="23" y="17"/>
                    </a:lnTo>
                    <a:lnTo>
                      <a:pt x="25" y="13"/>
                    </a:lnTo>
                    <a:lnTo>
                      <a:pt x="23" y="8"/>
                    </a:lnTo>
                    <a:lnTo>
                      <a:pt x="21" y="4"/>
                    </a:lnTo>
                    <a:lnTo>
                      <a:pt x="16" y="1"/>
                    </a:lnTo>
                    <a:lnTo>
                      <a:pt x="12" y="0"/>
                    </a:lnTo>
                    <a:lnTo>
                      <a:pt x="7" y="1"/>
                    </a:lnTo>
                    <a:lnTo>
                      <a:pt x="3" y="3"/>
                    </a:lnTo>
                    <a:lnTo>
                      <a:pt x="2" y="7"/>
                    </a:lnTo>
                    <a:lnTo>
                      <a:pt x="0" y="11"/>
                    </a:lnTo>
                    <a:lnTo>
                      <a:pt x="0" y="17"/>
                    </a:lnTo>
                    <a:lnTo>
                      <a:pt x="3" y="21"/>
                    </a:lnTo>
                    <a:lnTo>
                      <a:pt x="7" y="22"/>
                    </a:lnTo>
                    <a:lnTo>
                      <a:pt x="12" y="24"/>
                    </a:lnTo>
                    <a:lnTo>
                      <a:pt x="16" y="22"/>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0" name="Google Shape;790;p18"/>
              <p:cNvSpPr/>
              <p:nvPr/>
            </p:nvSpPr>
            <p:spPr>
              <a:xfrm>
                <a:off x="3659" y="5057"/>
                <a:ext cx="8" cy="8"/>
              </a:xfrm>
              <a:custGeom>
                <a:rect b="b" l="l" r="r" t="t"/>
                <a:pathLst>
                  <a:path extrusionOk="0" h="24" w="25">
                    <a:moveTo>
                      <a:pt x="16" y="23"/>
                    </a:moveTo>
                    <a:lnTo>
                      <a:pt x="20" y="20"/>
                    </a:lnTo>
                    <a:lnTo>
                      <a:pt x="23" y="17"/>
                    </a:lnTo>
                    <a:lnTo>
                      <a:pt x="25" y="13"/>
                    </a:lnTo>
                    <a:lnTo>
                      <a:pt x="23" y="7"/>
                    </a:lnTo>
                    <a:lnTo>
                      <a:pt x="20" y="3"/>
                    </a:lnTo>
                    <a:lnTo>
                      <a:pt x="18" y="2"/>
                    </a:lnTo>
                    <a:lnTo>
                      <a:pt x="13" y="0"/>
                    </a:lnTo>
                    <a:lnTo>
                      <a:pt x="7" y="0"/>
                    </a:lnTo>
                    <a:lnTo>
                      <a:pt x="3" y="3"/>
                    </a:lnTo>
                    <a:lnTo>
                      <a:pt x="2" y="7"/>
                    </a:lnTo>
                    <a:lnTo>
                      <a:pt x="0" y="11"/>
                    </a:lnTo>
                    <a:lnTo>
                      <a:pt x="0" y="16"/>
                    </a:lnTo>
                    <a:lnTo>
                      <a:pt x="3" y="20"/>
                    </a:lnTo>
                    <a:lnTo>
                      <a:pt x="7" y="23"/>
                    </a:lnTo>
                    <a:lnTo>
                      <a:pt x="12" y="24"/>
                    </a:lnTo>
                    <a:lnTo>
                      <a:pt x="16" y="23"/>
                    </a:lnTo>
                    <a:close/>
                  </a:path>
                </a:pathLst>
              </a:custGeom>
              <a:solidFill>
                <a:srgbClr val="99331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1" name="Google Shape;791;p18"/>
              <p:cNvSpPr/>
              <p:nvPr/>
            </p:nvSpPr>
            <p:spPr>
              <a:xfrm>
                <a:off x="3646" y="5041"/>
                <a:ext cx="114" cy="136"/>
              </a:xfrm>
              <a:custGeom>
                <a:rect b="b" l="l" r="r" t="t"/>
                <a:pathLst>
                  <a:path extrusionOk="0" h="406" w="341">
                    <a:moveTo>
                      <a:pt x="52" y="0"/>
                    </a:moveTo>
                    <a:lnTo>
                      <a:pt x="58" y="0"/>
                    </a:lnTo>
                    <a:lnTo>
                      <a:pt x="64" y="1"/>
                    </a:lnTo>
                    <a:lnTo>
                      <a:pt x="71" y="4"/>
                    </a:lnTo>
                    <a:lnTo>
                      <a:pt x="80" y="8"/>
                    </a:lnTo>
                    <a:lnTo>
                      <a:pt x="87" y="15"/>
                    </a:lnTo>
                    <a:lnTo>
                      <a:pt x="94" y="22"/>
                    </a:lnTo>
                    <a:lnTo>
                      <a:pt x="102" y="32"/>
                    </a:lnTo>
                    <a:lnTo>
                      <a:pt x="106" y="43"/>
                    </a:lnTo>
                    <a:lnTo>
                      <a:pt x="113" y="71"/>
                    </a:lnTo>
                    <a:lnTo>
                      <a:pt x="119" y="98"/>
                    </a:lnTo>
                    <a:lnTo>
                      <a:pt x="123" y="120"/>
                    </a:lnTo>
                    <a:lnTo>
                      <a:pt x="126" y="133"/>
                    </a:lnTo>
                    <a:lnTo>
                      <a:pt x="132" y="144"/>
                    </a:lnTo>
                    <a:lnTo>
                      <a:pt x="139" y="162"/>
                    </a:lnTo>
                    <a:lnTo>
                      <a:pt x="147" y="182"/>
                    </a:lnTo>
                    <a:lnTo>
                      <a:pt x="151" y="198"/>
                    </a:lnTo>
                    <a:lnTo>
                      <a:pt x="152" y="212"/>
                    </a:lnTo>
                    <a:lnTo>
                      <a:pt x="154" y="222"/>
                    </a:lnTo>
                    <a:lnTo>
                      <a:pt x="155" y="229"/>
                    </a:lnTo>
                    <a:lnTo>
                      <a:pt x="158" y="233"/>
                    </a:lnTo>
                    <a:lnTo>
                      <a:pt x="161" y="236"/>
                    </a:lnTo>
                    <a:lnTo>
                      <a:pt x="164" y="240"/>
                    </a:lnTo>
                    <a:lnTo>
                      <a:pt x="165" y="245"/>
                    </a:lnTo>
                    <a:lnTo>
                      <a:pt x="167" y="249"/>
                    </a:lnTo>
                    <a:lnTo>
                      <a:pt x="168" y="252"/>
                    </a:lnTo>
                    <a:lnTo>
                      <a:pt x="171" y="254"/>
                    </a:lnTo>
                    <a:lnTo>
                      <a:pt x="177" y="257"/>
                    </a:lnTo>
                    <a:lnTo>
                      <a:pt x="184" y="260"/>
                    </a:lnTo>
                    <a:lnTo>
                      <a:pt x="190" y="264"/>
                    </a:lnTo>
                    <a:lnTo>
                      <a:pt x="199" y="270"/>
                    </a:lnTo>
                    <a:lnTo>
                      <a:pt x="209" y="278"/>
                    </a:lnTo>
                    <a:lnTo>
                      <a:pt x="221" y="287"/>
                    </a:lnTo>
                    <a:lnTo>
                      <a:pt x="232" y="295"/>
                    </a:lnTo>
                    <a:lnTo>
                      <a:pt x="244" y="303"/>
                    </a:lnTo>
                    <a:lnTo>
                      <a:pt x="253" y="310"/>
                    </a:lnTo>
                    <a:lnTo>
                      <a:pt x="258" y="316"/>
                    </a:lnTo>
                    <a:lnTo>
                      <a:pt x="264" y="320"/>
                    </a:lnTo>
                    <a:lnTo>
                      <a:pt x="272" y="323"/>
                    </a:lnTo>
                    <a:lnTo>
                      <a:pt x="279" y="327"/>
                    </a:lnTo>
                    <a:lnTo>
                      <a:pt x="287" y="330"/>
                    </a:lnTo>
                    <a:lnTo>
                      <a:pt x="295" y="333"/>
                    </a:lnTo>
                    <a:lnTo>
                      <a:pt x="302" y="337"/>
                    </a:lnTo>
                    <a:lnTo>
                      <a:pt x="306" y="340"/>
                    </a:lnTo>
                    <a:lnTo>
                      <a:pt x="308" y="344"/>
                    </a:lnTo>
                    <a:lnTo>
                      <a:pt x="317" y="348"/>
                    </a:lnTo>
                    <a:lnTo>
                      <a:pt x="327" y="352"/>
                    </a:lnTo>
                    <a:lnTo>
                      <a:pt x="337" y="358"/>
                    </a:lnTo>
                    <a:lnTo>
                      <a:pt x="341" y="362"/>
                    </a:lnTo>
                    <a:lnTo>
                      <a:pt x="341" y="371"/>
                    </a:lnTo>
                    <a:lnTo>
                      <a:pt x="341" y="383"/>
                    </a:lnTo>
                    <a:lnTo>
                      <a:pt x="338" y="397"/>
                    </a:lnTo>
                    <a:lnTo>
                      <a:pt x="333" y="406"/>
                    </a:lnTo>
                    <a:lnTo>
                      <a:pt x="324" y="403"/>
                    </a:lnTo>
                    <a:lnTo>
                      <a:pt x="315" y="400"/>
                    </a:lnTo>
                    <a:lnTo>
                      <a:pt x="309" y="399"/>
                    </a:lnTo>
                    <a:lnTo>
                      <a:pt x="306" y="397"/>
                    </a:lnTo>
                    <a:lnTo>
                      <a:pt x="301" y="399"/>
                    </a:lnTo>
                    <a:lnTo>
                      <a:pt x="292" y="400"/>
                    </a:lnTo>
                    <a:lnTo>
                      <a:pt x="283" y="401"/>
                    </a:lnTo>
                    <a:lnTo>
                      <a:pt x="273" y="401"/>
                    </a:lnTo>
                    <a:lnTo>
                      <a:pt x="267" y="400"/>
                    </a:lnTo>
                    <a:lnTo>
                      <a:pt x="258" y="397"/>
                    </a:lnTo>
                    <a:lnTo>
                      <a:pt x="248" y="393"/>
                    </a:lnTo>
                    <a:lnTo>
                      <a:pt x="237" y="387"/>
                    </a:lnTo>
                    <a:lnTo>
                      <a:pt x="224" y="383"/>
                    </a:lnTo>
                    <a:lnTo>
                      <a:pt x="213" y="379"/>
                    </a:lnTo>
                    <a:lnTo>
                      <a:pt x="203" y="375"/>
                    </a:lnTo>
                    <a:lnTo>
                      <a:pt x="196" y="371"/>
                    </a:lnTo>
                    <a:lnTo>
                      <a:pt x="187" y="366"/>
                    </a:lnTo>
                    <a:lnTo>
                      <a:pt x="176" y="359"/>
                    </a:lnTo>
                    <a:lnTo>
                      <a:pt x="163" y="350"/>
                    </a:lnTo>
                    <a:lnTo>
                      <a:pt x="148" y="341"/>
                    </a:lnTo>
                    <a:lnTo>
                      <a:pt x="134" y="331"/>
                    </a:lnTo>
                    <a:lnTo>
                      <a:pt x="122" y="324"/>
                    </a:lnTo>
                    <a:lnTo>
                      <a:pt x="112" y="319"/>
                    </a:lnTo>
                    <a:lnTo>
                      <a:pt x="106" y="317"/>
                    </a:lnTo>
                    <a:lnTo>
                      <a:pt x="99" y="315"/>
                    </a:lnTo>
                    <a:lnTo>
                      <a:pt x="90" y="308"/>
                    </a:lnTo>
                    <a:lnTo>
                      <a:pt x="83" y="298"/>
                    </a:lnTo>
                    <a:lnTo>
                      <a:pt x="77" y="288"/>
                    </a:lnTo>
                    <a:lnTo>
                      <a:pt x="71" y="275"/>
                    </a:lnTo>
                    <a:lnTo>
                      <a:pt x="65" y="261"/>
                    </a:lnTo>
                    <a:lnTo>
                      <a:pt x="59" y="247"/>
                    </a:lnTo>
                    <a:lnTo>
                      <a:pt x="54" y="238"/>
                    </a:lnTo>
                    <a:lnTo>
                      <a:pt x="46" y="221"/>
                    </a:lnTo>
                    <a:lnTo>
                      <a:pt x="36" y="191"/>
                    </a:lnTo>
                    <a:lnTo>
                      <a:pt x="26" y="161"/>
                    </a:lnTo>
                    <a:lnTo>
                      <a:pt x="19" y="138"/>
                    </a:lnTo>
                    <a:lnTo>
                      <a:pt x="14" y="121"/>
                    </a:lnTo>
                    <a:lnTo>
                      <a:pt x="7" y="102"/>
                    </a:lnTo>
                    <a:lnTo>
                      <a:pt x="3" y="84"/>
                    </a:lnTo>
                    <a:lnTo>
                      <a:pt x="0" y="72"/>
                    </a:lnTo>
                    <a:lnTo>
                      <a:pt x="0" y="64"/>
                    </a:lnTo>
                    <a:lnTo>
                      <a:pt x="0" y="53"/>
                    </a:lnTo>
                    <a:lnTo>
                      <a:pt x="1" y="42"/>
                    </a:lnTo>
                    <a:lnTo>
                      <a:pt x="4" y="29"/>
                    </a:lnTo>
                    <a:lnTo>
                      <a:pt x="9" y="18"/>
                    </a:lnTo>
                    <a:lnTo>
                      <a:pt x="19" y="8"/>
                    </a:lnTo>
                    <a:lnTo>
                      <a:pt x="32" y="2"/>
                    </a:lnTo>
                    <a:lnTo>
                      <a:pt x="52" y="0"/>
                    </a:lnTo>
                    <a:close/>
                  </a:path>
                </a:pathLst>
              </a:custGeom>
              <a:solidFill>
                <a:srgbClr val="D8BF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2" name="Google Shape;792;p18"/>
              <p:cNvSpPr txBox="1"/>
              <p:nvPr/>
            </p:nvSpPr>
            <p:spPr>
              <a:xfrm>
                <a:off x="3740" y="4937"/>
                <a:ext cx="83" cy="13"/>
              </a:xfrm>
              <a:prstGeom prst="rect">
                <a:avLst/>
              </a:pr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793" name="Google Shape;793;p18"/>
            <p:cNvGrpSpPr/>
            <p:nvPr/>
          </p:nvGrpSpPr>
          <p:grpSpPr>
            <a:xfrm>
              <a:off x="5260" y="1968"/>
              <a:ext cx="404" cy="1464"/>
              <a:chOff x="3456" y="3283"/>
              <a:chExt cx="404" cy="1463"/>
            </a:xfrm>
          </p:grpSpPr>
          <p:sp>
            <p:nvSpPr>
              <p:cNvPr id="794" name="Google Shape;794;p18"/>
              <p:cNvSpPr/>
              <p:nvPr/>
            </p:nvSpPr>
            <p:spPr>
              <a:xfrm>
                <a:off x="3508" y="3937"/>
                <a:ext cx="317" cy="709"/>
              </a:xfrm>
              <a:custGeom>
                <a:rect b="b" l="l" r="r" t="t"/>
                <a:pathLst>
                  <a:path extrusionOk="0" h="2129" w="949">
                    <a:moveTo>
                      <a:pt x="3" y="11"/>
                    </a:moveTo>
                    <a:lnTo>
                      <a:pt x="0" y="35"/>
                    </a:lnTo>
                    <a:lnTo>
                      <a:pt x="0" y="69"/>
                    </a:lnTo>
                    <a:lnTo>
                      <a:pt x="1" y="102"/>
                    </a:lnTo>
                    <a:lnTo>
                      <a:pt x="3" y="120"/>
                    </a:lnTo>
                    <a:lnTo>
                      <a:pt x="5" y="148"/>
                    </a:lnTo>
                    <a:lnTo>
                      <a:pt x="8" y="199"/>
                    </a:lnTo>
                    <a:lnTo>
                      <a:pt x="9" y="252"/>
                    </a:lnTo>
                    <a:lnTo>
                      <a:pt x="11" y="282"/>
                    </a:lnTo>
                    <a:lnTo>
                      <a:pt x="14" y="331"/>
                    </a:lnTo>
                    <a:lnTo>
                      <a:pt x="16" y="424"/>
                    </a:lnTo>
                    <a:lnTo>
                      <a:pt x="18" y="514"/>
                    </a:lnTo>
                    <a:lnTo>
                      <a:pt x="19" y="554"/>
                    </a:lnTo>
                    <a:lnTo>
                      <a:pt x="23" y="605"/>
                    </a:lnTo>
                    <a:lnTo>
                      <a:pt x="32" y="721"/>
                    </a:lnTo>
                    <a:lnTo>
                      <a:pt x="42" y="848"/>
                    </a:lnTo>
                    <a:lnTo>
                      <a:pt x="50" y="930"/>
                    </a:lnTo>
                    <a:lnTo>
                      <a:pt x="53" y="984"/>
                    </a:lnTo>
                    <a:lnTo>
                      <a:pt x="50" y="1047"/>
                    </a:lnTo>
                    <a:lnTo>
                      <a:pt x="44" y="1103"/>
                    </a:lnTo>
                    <a:lnTo>
                      <a:pt x="42" y="1140"/>
                    </a:lnTo>
                    <a:lnTo>
                      <a:pt x="43" y="1152"/>
                    </a:lnTo>
                    <a:lnTo>
                      <a:pt x="48" y="1168"/>
                    </a:lnTo>
                    <a:lnTo>
                      <a:pt x="54" y="1187"/>
                    </a:lnTo>
                    <a:lnTo>
                      <a:pt x="63" y="1206"/>
                    </a:lnTo>
                    <a:lnTo>
                      <a:pt x="71" y="1227"/>
                    </a:lnTo>
                    <a:lnTo>
                      <a:pt x="77" y="1246"/>
                    </a:lnTo>
                    <a:lnTo>
                      <a:pt x="82" y="1263"/>
                    </a:lnTo>
                    <a:lnTo>
                      <a:pt x="83" y="1277"/>
                    </a:lnTo>
                    <a:lnTo>
                      <a:pt x="83" y="1373"/>
                    </a:lnTo>
                    <a:lnTo>
                      <a:pt x="83" y="1559"/>
                    </a:lnTo>
                    <a:lnTo>
                      <a:pt x="83" y="1744"/>
                    </a:lnTo>
                    <a:lnTo>
                      <a:pt x="83" y="1841"/>
                    </a:lnTo>
                    <a:lnTo>
                      <a:pt x="86" y="1853"/>
                    </a:lnTo>
                    <a:lnTo>
                      <a:pt x="92" y="1866"/>
                    </a:lnTo>
                    <a:lnTo>
                      <a:pt x="100" y="1881"/>
                    </a:lnTo>
                    <a:lnTo>
                      <a:pt x="108" y="1894"/>
                    </a:lnTo>
                    <a:lnTo>
                      <a:pt x="116" y="1907"/>
                    </a:lnTo>
                    <a:lnTo>
                      <a:pt x="122" y="1920"/>
                    </a:lnTo>
                    <a:lnTo>
                      <a:pt x="123" y="1930"/>
                    </a:lnTo>
                    <a:lnTo>
                      <a:pt x="120" y="1938"/>
                    </a:lnTo>
                    <a:lnTo>
                      <a:pt x="112" y="1946"/>
                    </a:lnTo>
                    <a:lnTo>
                      <a:pt x="105" y="1958"/>
                    </a:lnTo>
                    <a:lnTo>
                      <a:pt x="96" y="1973"/>
                    </a:lnTo>
                    <a:lnTo>
                      <a:pt x="89" y="1987"/>
                    </a:lnTo>
                    <a:lnTo>
                      <a:pt x="83" y="2003"/>
                    </a:lnTo>
                    <a:lnTo>
                      <a:pt x="81" y="2015"/>
                    </a:lnTo>
                    <a:lnTo>
                      <a:pt x="79" y="2025"/>
                    </a:lnTo>
                    <a:lnTo>
                      <a:pt x="83" y="2031"/>
                    </a:lnTo>
                    <a:lnTo>
                      <a:pt x="92" y="2038"/>
                    </a:lnTo>
                    <a:lnTo>
                      <a:pt x="103" y="2044"/>
                    </a:lnTo>
                    <a:lnTo>
                      <a:pt x="120" y="2050"/>
                    </a:lnTo>
                    <a:lnTo>
                      <a:pt x="140" y="2056"/>
                    </a:lnTo>
                    <a:lnTo>
                      <a:pt x="161" y="2062"/>
                    </a:lnTo>
                    <a:lnTo>
                      <a:pt x="185" y="2067"/>
                    </a:lnTo>
                    <a:lnTo>
                      <a:pt x="212" y="2071"/>
                    </a:lnTo>
                    <a:lnTo>
                      <a:pt x="239" y="2076"/>
                    </a:lnTo>
                    <a:lnTo>
                      <a:pt x="267" y="2079"/>
                    </a:lnTo>
                    <a:lnTo>
                      <a:pt x="295" y="2082"/>
                    </a:lnTo>
                    <a:lnTo>
                      <a:pt x="322" y="2084"/>
                    </a:lnTo>
                    <a:lnTo>
                      <a:pt x="350" y="2087"/>
                    </a:lnTo>
                    <a:lnTo>
                      <a:pt x="375" y="2088"/>
                    </a:lnTo>
                    <a:lnTo>
                      <a:pt x="399" y="2089"/>
                    </a:lnTo>
                    <a:lnTo>
                      <a:pt x="419" y="2089"/>
                    </a:lnTo>
                    <a:lnTo>
                      <a:pt x="438" y="2089"/>
                    </a:lnTo>
                    <a:lnTo>
                      <a:pt x="480" y="2058"/>
                    </a:lnTo>
                    <a:lnTo>
                      <a:pt x="475" y="2002"/>
                    </a:lnTo>
                    <a:lnTo>
                      <a:pt x="463" y="1876"/>
                    </a:lnTo>
                    <a:lnTo>
                      <a:pt x="452" y="1744"/>
                    </a:lnTo>
                    <a:lnTo>
                      <a:pt x="447" y="1668"/>
                    </a:lnTo>
                    <a:lnTo>
                      <a:pt x="447" y="1584"/>
                    </a:lnTo>
                    <a:lnTo>
                      <a:pt x="444" y="1434"/>
                    </a:lnTo>
                    <a:lnTo>
                      <a:pt x="436" y="1286"/>
                    </a:lnTo>
                    <a:lnTo>
                      <a:pt x="416" y="1210"/>
                    </a:lnTo>
                    <a:lnTo>
                      <a:pt x="405" y="1200"/>
                    </a:lnTo>
                    <a:lnTo>
                      <a:pt x="400" y="1189"/>
                    </a:lnTo>
                    <a:lnTo>
                      <a:pt x="402" y="1176"/>
                    </a:lnTo>
                    <a:lnTo>
                      <a:pt x="405" y="1164"/>
                    </a:lnTo>
                    <a:lnTo>
                      <a:pt x="412" y="1153"/>
                    </a:lnTo>
                    <a:lnTo>
                      <a:pt x="418" y="1143"/>
                    </a:lnTo>
                    <a:lnTo>
                      <a:pt x="422" y="1137"/>
                    </a:lnTo>
                    <a:lnTo>
                      <a:pt x="424" y="1135"/>
                    </a:lnTo>
                    <a:lnTo>
                      <a:pt x="424" y="1086"/>
                    </a:lnTo>
                    <a:lnTo>
                      <a:pt x="426" y="975"/>
                    </a:lnTo>
                    <a:lnTo>
                      <a:pt x="431" y="853"/>
                    </a:lnTo>
                    <a:lnTo>
                      <a:pt x="438" y="772"/>
                    </a:lnTo>
                    <a:lnTo>
                      <a:pt x="441" y="783"/>
                    </a:lnTo>
                    <a:lnTo>
                      <a:pt x="448" y="810"/>
                    </a:lnTo>
                    <a:lnTo>
                      <a:pt x="460" y="852"/>
                    </a:lnTo>
                    <a:lnTo>
                      <a:pt x="471" y="901"/>
                    </a:lnTo>
                    <a:lnTo>
                      <a:pt x="482" y="953"/>
                    </a:lnTo>
                    <a:lnTo>
                      <a:pt x="492" y="1003"/>
                    </a:lnTo>
                    <a:lnTo>
                      <a:pt x="497" y="1047"/>
                    </a:lnTo>
                    <a:lnTo>
                      <a:pt x="497" y="1077"/>
                    </a:lnTo>
                    <a:lnTo>
                      <a:pt x="496" y="1102"/>
                    </a:lnTo>
                    <a:lnTo>
                      <a:pt x="497" y="1128"/>
                    </a:lnTo>
                    <a:lnTo>
                      <a:pt x="502" y="1156"/>
                    </a:lnTo>
                    <a:lnTo>
                      <a:pt x="507" y="1181"/>
                    </a:lnTo>
                    <a:lnTo>
                      <a:pt x="515" y="1205"/>
                    </a:lnTo>
                    <a:lnTo>
                      <a:pt x="521" y="1227"/>
                    </a:lnTo>
                    <a:lnTo>
                      <a:pt x="526" y="1244"/>
                    </a:lnTo>
                    <a:lnTo>
                      <a:pt x="529" y="1255"/>
                    </a:lnTo>
                    <a:lnTo>
                      <a:pt x="533" y="1281"/>
                    </a:lnTo>
                    <a:lnTo>
                      <a:pt x="541" y="1341"/>
                    </a:lnTo>
                    <a:lnTo>
                      <a:pt x="551" y="1421"/>
                    </a:lnTo>
                    <a:lnTo>
                      <a:pt x="563" y="1514"/>
                    </a:lnTo>
                    <a:lnTo>
                      <a:pt x="574" y="1610"/>
                    </a:lnTo>
                    <a:lnTo>
                      <a:pt x="583" y="1698"/>
                    </a:lnTo>
                    <a:lnTo>
                      <a:pt x="588" y="1769"/>
                    </a:lnTo>
                    <a:lnTo>
                      <a:pt x="589" y="1814"/>
                    </a:lnTo>
                    <a:lnTo>
                      <a:pt x="587" y="1882"/>
                    </a:lnTo>
                    <a:lnTo>
                      <a:pt x="585" y="1958"/>
                    </a:lnTo>
                    <a:lnTo>
                      <a:pt x="587" y="2026"/>
                    </a:lnTo>
                    <a:lnTo>
                      <a:pt x="589" y="2066"/>
                    </a:lnTo>
                    <a:lnTo>
                      <a:pt x="593" y="2076"/>
                    </a:lnTo>
                    <a:lnTo>
                      <a:pt x="598" y="2083"/>
                    </a:lnTo>
                    <a:lnTo>
                      <a:pt x="606" y="2090"/>
                    </a:lnTo>
                    <a:lnTo>
                      <a:pt x="614" y="2096"/>
                    </a:lnTo>
                    <a:lnTo>
                      <a:pt x="622" y="2100"/>
                    </a:lnTo>
                    <a:lnTo>
                      <a:pt x="628" y="2104"/>
                    </a:lnTo>
                    <a:lnTo>
                      <a:pt x="633" y="2105"/>
                    </a:lnTo>
                    <a:lnTo>
                      <a:pt x="635" y="2106"/>
                    </a:lnTo>
                    <a:lnTo>
                      <a:pt x="645" y="2108"/>
                    </a:lnTo>
                    <a:lnTo>
                      <a:pt x="658" y="2111"/>
                    </a:lnTo>
                    <a:lnTo>
                      <a:pt x="674" y="2113"/>
                    </a:lnTo>
                    <a:lnTo>
                      <a:pt x="691" y="2115"/>
                    </a:lnTo>
                    <a:lnTo>
                      <a:pt x="710" y="2117"/>
                    </a:lnTo>
                    <a:lnTo>
                      <a:pt x="730" y="2119"/>
                    </a:lnTo>
                    <a:lnTo>
                      <a:pt x="750" y="2121"/>
                    </a:lnTo>
                    <a:lnTo>
                      <a:pt x="772" y="2122"/>
                    </a:lnTo>
                    <a:lnTo>
                      <a:pt x="793" y="2123"/>
                    </a:lnTo>
                    <a:lnTo>
                      <a:pt x="815" y="2124"/>
                    </a:lnTo>
                    <a:lnTo>
                      <a:pt x="836" y="2125"/>
                    </a:lnTo>
                    <a:lnTo>
                      <a:pt x="855" y="2127"/>
                    </a:lnTo>
                    <a:lnTo>
                      <a:pt x="874" y="2128"/>
                    </a:lnTo>
                    <a:lnTo>
                      <a:pt x="890" y="2128"/>
                    </a:lnTo>
                    <a:lnTo>
                      <a:pt x="904" y="2129"/>
                    </a:lnTo>
                    <a:lnTo>
                      <a:pt x="917" y="2129"/>
                    </a:lnTo>
                    <a:lnTo>
                      <a:pt x="949" y="2129"/>
                    </a:lnTo>
                    <a:lnTo>
                      <a:pt x="947" y="2104"/>
                    </a:lnTo>
                    <a:lnTo>
                      <a:pt x="942" y="2037"/>
                    </a:lnTo>
                    <a:lnTo>
                      <a:pt x="934" y="1941"/>
                    </a:lnTo>
                    <a:lnTo>
                      <a:pt x="927" y="1831"/>
                    </a:lnTo>
                    <a:lnTo>
                      <a:pt x="918" y="1719"/>
                    </a:lnTo>
                    <a:lnTo>
                      <a:pt x="910" y="1618"/>
                    </a:lnTo>
                    <a:lnTo>
                      <a:pt x="905" y="1542"/>
                    </a:lnTo>
                    <a:lnTo>
                      <a:pt x="903" y="1503"/>
                    </a:lnTo>
                    <a:lnTo>
                      <a:pt x="903" y="1478"/>
                    </a:lnTo>
                    <a:lnTo>
                      <a:pt x="901" y="1436"/>
                    </a:lnTo>
                    <a:lnTo>
                      <a:pt x="898" y="1383"/>
                    </a:lnTo>
                    <a:lnTo>
                      <a:pt x="894" y="1324"/>
                    </a:lnTo>
                    <a:lnTo>
                      <a:pt x="889" y="1264"/>
                    </a:lnTo>
                    <a:lnTo>
                      <a:pt x="881" y="1209"/>
                    </a:lnTo>
                    <a:lnTo>
                      <a:pt x="873" y="1164"/>
                    </a:lnTo>
                    <a:lnTo>
                      <a:pt x="861" y="1135"/>
                    </a:lnTo>
                    <a:lnTo>
                      <a:pt x="852" y="1118"/>
                    </a:lnTo>
                    <a:lnTo>
                      <a:pt x="850" y="1105"/>
                    </a:lnTo>
                    <a:lnTo>
                      <a:pt x="852" y="1096"/>
                    </a:lnTo>
                    <a:lnTo>
                      <a:pt x="859" y="1090"/>
                    </a:lnTo>
                    <a:lnTo>
                      <a:pt x="866" y="1086"/>
                    </a:lnTo>
                    <a:lnTo>
                      <a:pt x="874" y="1083"/>
                    </a:lnTo>
                    <a:lnTo>
                      <a:pt x="880" y="1078"/>
                    </a:lnTo>
                    <a:lnTo>
                      <a:pt x="884" y="1073"/>
                    </a:lnTo>
                    <a:lnTo>
                      <a:pt x="884" y="1066"/>
                    </a:lnTo>
                    <a:lnTo>
                      <a:pt x="879" y="1057"/>
                    </a:lnTo>
                    <a:lnTo>
                      <a:pt x="873" y="1048"/>
                    </a:lnTo>
                    <a:lnTo>
                      <a:pt x="864" y="1036"/>
                    </a:lnTo>
                    <a:lnTo>
                      <a:pt x="856" y="1024"/>
                    </a:lnTo>
                    <a:lnTo>
                      <a:pt x="850" y="1010"/>
                    </a:lnTo>
                    <a:lnTo>
                      <a:pt x="846" y="996"/>
                    </a:lnTo>
                    <a:lnTo>
                      <a:pt x="847" y="980"/>
                    </a:lnTo>
                    <a:lnTo>
                      <a:pt x="849" y="890"/>
                    </a:lnTo>
                    <a:lnTo>
                      <a:pt x="842" y="734"/>
                    </a:lnTo>
                    <a:lnTo>
                      <a:pt x="831" y="577"/>
                    </a:lnTo>
                    <a:lnTo>
                      <a:pt x="820" y="482"/>
                    </a:lnTo>
                    <a:lnTo>
                      <a:pt x="815" y="436"/>
                    </a:lnTo>
                    <a:lnTo>
                      <a:pt x="818" y="387"/>
                    </a:lnTo>
                    <a:lnTo>
                      <a:pt x="827" y="342"/>
                    </a:lnTo>
                    <a:lnTo>
                      <a:pt x="839" y="312"/>
                    </a:lnTo>
                    <a:lnTo>
                      <a:pt x="846" y="292"/>
                    </a:lnTo>
                    <a:lnTo>
                      <a:pt x="849" y="276"/>
                    </a:lnTo>
                    <a:lnTo>
                      <a:pt x="847" y="266"/>
                    </a:lnTo>
                    <a:lnTo>
                      <a:pt x="847" y="262"/>
                    </a:lnTo>
                    <a:lnTo>
                      <a:pt x="850" y="236"/>
                    </a:lnTo>
                    <a:lnTo>
                      <a:pt x="851" y="207"/>
                    </a:lnTo>
                    <a:lnTo>
                      <a:pt x="850" y="176"/>
                    </a:lnTo>
                    <a:lnTo>
                      <a:pt x="847" y="143"/>
                    </a:lnTo>
                    <a:lnTo>
                      <a:pt x="842" y="112"/>
                    </a:lnTo>
                    <a:lnTo>
                      <a:pt x="836" y="83"/>
                    </a:lnTo>
                    <a:lnTo>
                      <a:pt x="826" y="57"/>
                    </a:lnTo>
                    <a:lnTo>
                      <a:pt x="813" y="37"/>
                    </a:lnTo>
                    <a:lnTo>
                      <a:pt x="794" y="43"/>
                    </a:lnTo>
                    <a:lnTo>
                      <a:pt x="774" y="48"/>
                    </a:lnTo>
                    <a:lnTo>
                      <a:pt x="753" y="54"/>
                    </a:lnTo>
                    <a:lnTo>
                      <a:pt x="730" y="58"/>
                    </a:lnTo>
                    <a:lnTo>
                      <a:pt x="708" y="63"/>
                    </a:lnTo>
                    <a:lnTo>
                      <a:pt x="684" y="67"/>
                    </a:lnTo>
                    <a:lnTo>
                      <a:pt x="660" y="72"/>
                    </a:lnTo>
                    <a:lnTo>
                      <a:pt x="637" y="75"/>
                    </a:lnTo>
                    <a:lnTo>
                      <a:pt x="613" y="79"/>
                    </a:lnTo>
                    <a:lnTo>
                      <a:pt x="591" y="83"/>
                    </a:lnTo>
                    <a:lnTo>
                      <a:pt x="568" y="85"/>
                    </a:lnTo>
                    <a:lnTo>
                      <a:pt x="546" y="86"/>
                    </a:lnTo>
                    <a:lnTo>
                      <a:pt x="526" y="89"/>
                    </a:lnTo>
                    <a:lnTo>
                      <a:pt x="507" y="90"/>
                    </a:lnTo>
                    <a:lnTo>
                      <a:pt x="491" y="90"/>
                    </a:lnTo>
                    <a:lnTo>
                      <a:pt x="476" y="90"/>
                    </a:lnTo>
                    <a:lnTo>
                      <a:pt x="444" y="88"/>
                    </a:lnTo>
                    <a:lnTo>
                      <a:pt x="412" y="83"/>
                    </a:lnTo>
                    <a:lnTo>
                      <a:pt x="378" y="77"/>
                    </a:lnTo>
                    <a:lnTo>
                      <a:pt x="342" y="68"/>
                    </a:lnTo>
                    <a:lnTo>
                      <a:pt x="307" y="60"/>
                    </a:lnTo>
                    <a:lnTo>
                      <a:pt x="272" y="50"/>
                    </a:lnTo>
                    <a:lnTo>
                      <a:pt x="237" y="40"/>
                    </a:lnTo>
                    <a:lnTo>
                      <a:pt x="203" y="31"/>
                    </a:lnTo>
                    <a:lnTo>
                      <a:pt x="170" y="22"/>
                    </a:lnTo>
                    <a:lnTo>
                      <a:pt x="139" y="14"/>
                    </a:lnTo>
                    <a:lnTo>
                      <a:pt x="110" y="8"/>
                    </a:lnTo>
                    <a:lnTo>
                      <a:pt x="82" y="3"/>
                    </a:lnTo>
                    <a:lnTo>
                      <a:pt x="57" y="0"/>
                    </a:lnTo>
                    <a:lnTo>
                      <a:pt x="35" y="2"/>
                    </a:lnTo>
                    <a:lnTo>
                      <a:pt x="18" y="4"/>
                    </a:lnTo>
                    <a:lnTo>
                      <a:pt x="3" y="11"/>
                    </a:lnTo>
                    <a:close/>
                  </a:path>
                </a:pathLst>
              </a:custGeom>
              <a:solidFill>
                <a:srgbClr val="00FF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5" name="Google Shape;795;p18"/>
              <p:cNvSpPr/>
              <p:nvPr/>
            </p:nvSpPr>
            <p:spPr>
              <a:xfrm>
                <a:off x="3479" y="3517"/>
                <a:ext cx="375" cy="450"/>
              </a:xfrm>
              <a:custGeom>
                <a:rect b="b" l="l" r="r" t="t"/>
                <a:pathLst>
                  <a:path extrusionOk="0" h="1349" w="1123">
                    <a:moveTo>
                      <a:pt x="676" y="0"/>
                    </a:moveTo>
                    <a:lnTo>
                      <a:pt x="676" y="10"/>
                    </a:lnTo>
                    <a:lnTo>
                      <a:pt x="674" y="18"/>
                    </a:lnTo>
                    <a:lnTo>
                      <a:pt x="666" y="25"/>
                    </a:lnTo>
                    <a:lnTo>
                      <a:pt x="657" y="32"/>
                    </a:lnTo>
                    <a:lnTo>
                      <a:pt x="645" y="39"/>
                    </a:lnTo>
                    <a:lnTo>
                      <a:pt x="630" y="47"/>
                    </a:lnTo>
                    <a:lnTo>
                      <a:pt x="611" y="58"/>
                    </a:lnTo>
                    <a:lnTo>
                      <a:pt x="591" y="73"/>
                    </a:lnTo>
                    <a:lnTo>
                      <a:pt x="567" y="87"/>
                    </a:lnTo>
                    <a:lnTo>
                      <a:pt x="538" y="102"/>
                    </a:lnTo>
                    <a:lnTo>
                      <a:pt x="508" y="113"/>
                    </a:lnTo>
                    <a:lnTo>
                      <a:pt x="477" y="124"/>
                    </a:lnTo>
                    <a:lnTo>
                      <a:pt x="450" y="131"/>
                    </a:lnTo>
                    <a:lnTo>
                      <a:pt x="427" y="137"/>
                    </a:lnTo>
                    <a:lnTo>
                      <a:pt x="411" y="141"/>
                    </a:lnTo>
                    <a:lnTo>
                      <a:pt x="406" y="142"/>
                    </a:lnTo>
                    <a:lnTo>
                      <a:pt x="384" y="214"/>
                    </a:lnTo>
                    <a:lnTo>
                      <a:pt x="348" y="139"/>
                    </a:lnTo>
                    <a:lnTo>
                      <a:pt x="344" y="139"/>
                    </a:lnTo>
                    <a:lnTo>
                      <a:pt x="334" y="138"/>
                    </a:lnTo>
                    <a:lnTo>
                      <a:pt x="322" y="136"/>
                    </a:lnTo>
                    <a:lnTo>
                      <a:pt x="315" y="131"/>
                    </a:lnTo>
                    <a:lnTo>
                      <a:pt x="312" y="119"/>
                    </a:lnTo>
                    <a:lnTo>
                      <a:pt x="312" y="98"/>
                    </a:lnTo>
                    <a:lnTo>
                      <a:pt x="312" y="75"/>
                    </a:lnTo>
                    <a:lnTo>
                      <a:pt x="312" y="53"/>
                    </a:lnTo>
                    <a:lnTo>
                      <a:pt x="311" y="50"/>
                    </a:lnTo>
                    <a:lnTo>
                      <a:pt x="306" y="41"/>
                    </a:lnTo>
                    <a:lnTo>
                      <a:pt x="299" y="36"/>
                    </a:lnTo>
                    <a:lnTo>
                      <a:pt x="285" y="38"/>
                    </a:lnTo>
                    <a:lnTo>
                      <a:pt x="277" y="42"/>
                    </a:lnTo>
                    <a:lnTo>
                      <a:pt x="271" y="48"/>
                    </a:lnTo>
                    <a:lnTo>
                      <a:pt x="265" y="57"/>
                    </a:lnTo>
                    <a:lnTo>
                      <a:pt x="257" y="65"/>
                    </a:lnTo>
                    <a:lnTo>
                      <a:pt x="249" y="74"/>
                    </a:lnTo>
                    <a:lnTo>
                      <a:pt x="239" y="82"/>
                    </a:lnTo>
                    <a:lnTo>
                      <a:pt x="228" y="90"/>
                    </a:lnTo>
                    <a:lnTo>
                      <a:pt x="214" y="94"/>
                    </a:lnTo>
                    <a:lnTo>
                      <a:pt x="205" y="97"/>
                    </a:lnTo>
                    <a:lnTo>
                      <a:pt x="194" y="99"/>
                    </a:lnTo>
                    <a:lnTo>
                      <a:pt x="180" y="103"/>
                    </a:lnTo>
                    <a:lnTo>
                      <a:pt x="166" y="107"/>
                    </a:lnTo>
                    <a:lnTo>
                      <a:pt x="150" y="110"/>
                    </a:lnTo>
                    <a:lnTo>
                      <a:pt x="134" y="115"/>
                    </a:lnTo>
                    <a:lnTo>
                      <a:pt x="117" y="120"/>
                    </a:lnTo>
                    <a:lnTo>
                      <a:pt x="101" y="126"/>
                    </a:lnTo>
                    <a:lnTo>
                      <a:pt x="85" y="132"/>
                    </a:lnTo>
                    <a:lnTo>
                      <a:pt x="69" y="139"/>
                    </a:lnTo>
                    <a:lnTo>
                      <a:pt x="54" y="147"/>
                    </a:lnTo>
                    <a:lnTo>
                      <a:pt x="42" y="155"/>
                    </a:lnTo>
                    <a:lnTo>
                      <a:pt x="30" y="165"/>
                    </a:lnTo>
                    <a:lnTo>
                      <a:pt x="22" y="173"/>
                    </a:lnTo>
                    <a:lnTo>
                      <a:pt x="15" y="184"/>
                    </a:lnTo>
                    <a:lnTo>
                      <a:pt x="13" y="195"/>
                    </a:lnTo>
                    <a:lnTo>
                      <a:pt x="9" y="256"/>
                    </a:lnTo>
                    <a:lnTo>
                      <a:pt x="5" y="331"/>
                    </a:lnTo>
                    <a:lnTo>
                      <a:pt x="4" y="401"/>
                    </a:lnTo>
                    <a:lnTo>
                      <a:pt x="1" y="441"/>
                    </a:lnTo>
                    <a:lnTo>
                      <a:pt x="0" y="488"/>
                    </a:lnTo>
                    <a:lnTo>
                      <a:pt x="1" y="567"/>
                    </a:lnTo>
                    <a:lnTo>
                      <a:pt x="8" y="639"/>
                    </a:lnTo>
                    <a:lnTo>
                      <a:pt x="20" y="670"/>
                    </a:lnTo>
                    <a:lnTo>
                      <a:pt x="33" y="668"/>
                    </a:lnTo>
                    <a:lnTo>
                      <a:pt x="44" y="668"/>
                    </a:lnTo>
                    <a:lnTo>
                      <a:pt x="54" y="668"/>
                    </a:lnTo>
                    <a:lnTo>
                      <a:pt x="63" y="668"/>
                    </a:lnTo>
                    <a:lnTo>
                      <a:pt x="69" y="668"/>
                    </a:lnTo>
                    <a:lnTo>
                      <a:pt x="74" y="670"/>
                    </a:lnTo>
                    <a:lnTo>
                      <a:pt x="77" y="670"/>
                    </a:lnTo>
                    <a:lnTo>
                      <a:pt x="78" y="670"/>
                    </a:lnTo>
                    <a:lnTo>
                      <a:pt x="120" y="756"/>
                    </a:lnTo>
                    <a:lnTo>
                      <a:pt x="116" y="779"/>
                    </a:lnTo>
                    <a:lnTo>
                      <a:pt x="106" y="833"/>
                    </a:lnTo>
                    <a:lnTo>
                      <a:pt x="96" y="896"/>
                    </a:lnTo>
                    <a:lnTo>
                      <a:pt x="88" y="943"/>
                    </a:lnTo>
                    <a:lnTo>
                      <a:pt x="93" y="1003"/>
                    </a:lnTo>
                    <a:lnTo>
                      <a:pt x="98" y="1078"/>
                    </a:lnTo>
                    <a:lnTo>
                      <a:pt x="98" y="1166"/>
                    </a:lnTo>
                    <a:lnTo>
                      <a:pt x="90" y="1270"/>
                    </a:lnTo>
                    <a:lnTo>
                      <a:pt x="105" y="1263"/>
                    </a:lnTo>
                    <a:lnTo>
                      <a:pt x="122" y="1261"/>
                    </a:lnTo>
                    <a:lnTo>
                      <a:pt x="144" y="1259"/>
                    </a:lnTo>
                    <a:lnTo>
                      <a:pt x="169" y="1262"/>
                    </a:lnTo>
                    <a:lnTo>
                      <a:pt x="197" y="1267"/>
                    </a:lnTo>
                    <a:lnTo>
                      <a:pt x="226" y="1273"/>
                    </a:lnTo>
                    <a:lnTo>
                      <a:pt x="257" y="1281"/>
                    </a:lnTo>
                    <a:lnTo>
                      <a:pt x="290" y="1290"/>
                    </a:lnTo>
                    <a:lnTo>
                      <a:pt x="324" y="1299"/>
                    </a:lnTo>
                    <a:lnTo>
                      <a:pt x="359" y="1309"/>
                    </a:lnTo>
                    <a:lnTo>
                      <a:pt x="394" y="1319"/>
                    </a:lnTo>
                    <a:lnTo>
                      <a:pt x="429" y="1327"/>
                    </a:lnTo>
                    <a:lnTo>
                      <a:pt x="465" y="1336"/>
                    </a:lnTo>
                    <a:lnTo>
                      <a:pt x="499" y="1342"/>
                    </a:lnTo>
                    <a:lnTo>
                      <a:pt x="531" y="1347"/>
                    </a:lnTo>
                    <a:lnTo>
                      <a:pt x="563" y="1349"/>
                    </a:lnTo>
                    <a:lnTo>
                      <a:pt x="578" y="1349"/>
                    </a:lnTo>
                    <a:lnTo>
                      <a:pt x="594" y="1349"/>
                    </a:lnTo>
                    <a:lnTo>
                      <a:pt x="613" y="1348"/>
                    </a:lnTo>
                    <a:lnTo>
                      <a:pt x="633" y="1345"/>
                    </a:lnTo>
                    <a:lnTo>
                      <a:pt x="655" y="1344"/>
                    </a:lnTo>
                    <a:lnTo>
                      <a:pt x="678" y="1342"/>
                    </a:lnTo>
                    <a:lnTo>
                      <a:pt x="700" y="1338"/>
                    </a:lnTo>
                    <a:lnTo>
                      <a:pt x="724" y="1334"/>
                    </a:lnTo>
                    <a:lnTo>
                      <a:pt x="747" y="1331"/>
                    </a:lnTo>
                    <a:lnTo>
                      <a:pt x="771" y="1326"/>
                    </a:lnTo>
                    <a:lnTo>
                      <a:pt x="795" y="1322"/>
                    </a:lnTo>
                    <a:lnTo>
                      <a:pt x="817" y="1317"/>
                    </a:lnTo>
                    <a:lnTo>
                      <a:pt x="840" y="1313"/>
                    </a:lnTo>
                    <a:lnTo>
                      <a:pt x="861" y="1307"/>
                    </a:lnTo>
                    <a:lnTo>
                      <a:pt x="881" y="1302"/>
                    </a:lnTo>
                    <a:lnTo>
                      <a:pt x="900" y="1296"/>
                    </a:lnTo>
                    <a:lnTo>
                      <a:pt x="902" y="1296"/>
                    </a:lnTo>
                    <a:lnTo>
                      <a:pt x="904" y="1294"/>
                    </a:lnTo>
                    <a:lnTo>
                      <a:pt x="909" y="1292"/>
                    </a:lnTo>
                    <a:lnTo>
                      <a:pt x="914" y="1290"/>
                    </a:lnTo>
                    <a:lnTo>
                      <a:pt x="920" y="1287"/>
                    </a:lnTo>
                    <a:lnTo>
                      <a:pt x="927" y="1284"/>
                    </a:lnTo>
                    <a:lnTo>
                      <a:pt x="933" y="1280"/>
                    </a:lnTo>
                    <a:lnTo>
                      <a:pt x="938" y="1276"/>
                    </a:lnTo>
                    <a:lnTo>
                      <a:pt x="920" y="1239"/>
                    </a:lnTo>
                    <a:lnTo>
                      <a:pt x="904" y="1187"/>
                    </a:lnTo>
                    <a:lnTo>
                      <a:pt x="890" y="1125"/>
                    </a:lnTo>
                    <a:lnTo>
                      <a:pt x="880" y="1058"/>
                    </a:lnTo>
                    <a:lnTo>
                      <a:pt x="871" y="992"/>
                    </a:lnTo>
                    <a:lnTo>
                      <a:pt x="866" y="931"/>
                    </a:lnTo>
                    <a:lnTo>
                      <a:pt x="864" y="879"/>
                    </a:lnTo>
                    <a:lnTo>
                      <a:pt x="864" y="844"/>
                    </a:lnTo>
                    <a:lnTo>
                      <a:pt x="864" y="836"/>
                    </a:lnTo>
                    <a:lnTo>
                      <a:pt x="863" y="828"/>
                    </a:lnTo>
                    <a:lnTo>
                      <a:pt x="860" y="822"/>
                    </a:lnTo>
                    <a:lnTo>
                      <a:pt x="860" y="820"/>
                    </a:lnTo>
                    <a:lnTo>
                      <a:pt x="866" y="820"/>
                    </a:lnTo>
                    <a:lnTo>
                      <a:pt x="875" y="820"/>
                    </a:lnTo>
                    <a:lnTo>
                      <a:pt x="886" y="820"/>
                    </a:lnTo>
                    <a:lnTo>
                      <a:pt x="899" y="820"/>
                    </a:lnTo>
                    <a:lnTo>
                      <a:pt x="913" y="819"/>
                    </a:lnTo>
                    <a:lnTo>
                      <a:pt x="927" y="816"/>
                    </a:lnTo>
                    <a:lnTo>
                      <a:pt x="941" y="813"/>
                    </a:lnTo>
                    <a:lnTo>
                      <a:pt x="953" y="806"/>
                    </a:lnTo>
                    <a:lnTo>
                      <a:pt x="967" y="799"/>
                    </a:lnTo>
                    <a:lnTo>
                      <a:pt x="983" y="790"/>
                    </a:lnTo>
                    <a:lnTo>
                      <a:pt x="1002" y="780"/>
                    </a:lnTo>
                    <a:lnTo>
                      <a:pt x="1022" y="769"/>
                    </a:lnTo>
                    <a:lnTo>
                      <a:pt x="1043" y="759"/>
                    </a:lnTo>
                    <a:lnTo>
                      <a:pt x="1063" y="751"/>
                    </a:lnTo>
                    <a:lnTo>
                      <a:pt x="1079" y="745"/>
                    </a:lnTo>
                    <a:lnTo>
                      <a:pt x="1094" y="741"/>
                    </a:lnTo>
                    <a:lnTo>
                      <a:pt x="1123" y="740"/>
                    </a:lnTo>
                    <a:lnTo>
                      <a:pt x="1109" y="678"/>
                    </a:lnTo>
                    <a:lnTo>
                      <a:pt x="1112" y="671"/>
                    </a:lnTo>
                    <a:lnTo>
                      <a:pt x="1116" y="655"/>
                    </a:lnTo>
                    <a:lnTo>
                      <a:pt x="1117" y="633"/>
                    </a:lnTo>
                    <a:lnTo>
                      <a:pt x="1114" y="612"/>
                    </a:lnTo>
                    <a:lnTo>
                      <a:pt x="1107" y="587"/>
                    </a:lnTo>
                    <a:lnTo>
                      <a:pt x="1092" y="539"/>
                    </a:lnTo>
                    <a:lnTo>
                      <a:pt x="1073" y="475"/>
                    </a:lnTo>
                    <a:lnTo>
                      <a:pt x="1050" y="403"/>
                    </a:lnTo>
                    <a:lnTo>
                      <a:pt x="1029" y="332"/>
                    </a:lnTo>
                    <a:lnTo>
                      <a:pt x="1010" y="268"/>
                    </a:lnTo>
                    <a:lnTo>
                      <a:pt x="996" y="219"/>
                    </a:lnTo>
                    <a:lnTo>
                      <a:pt x="990" y="195"/>
                    </a:lnTo>
                    <a:lnTo>
                      <a:pt x="987" y="184"/>
                    </a:lnTo>
                    <a:lnTo>
                      <a:pt x="983" y="173"/>
                    </a:lnTo>
                    <a:lnTo>
                      <a:pt x="977" y="162"/>
                    </a:lnTo>
                    <a:lnTo>
                      <a:pt x="971" y="151"/>
                    </a:lnTo>
                    <a:lnTo>
                      <a:pt x="965" y="142"/>
                    </a:lnTo>
                    <a:lnTo>
                      <a:pt x="956" y="132"/>
                    </a:lnTo>
                    <a:lnTo>
                      <a:pt x="948" y="125"/>
                    </a:lnTo>
                    <a:lnTo>
                      <a:pt x="939" y="119"/>
                    </a:lnTo>
                    <a:lnTo>
                      <a:pt x="933" y="116"/>
                    </a:lnTo>
                    <a:lnTo>
                      <a:pt x="923" y="111"/>
                    </a:lnTo>
                    <a:lnTo>
                      <a:pt x="910" y="108"/>
                    </a:lnTo>
                    <a:lnTo>
                      <a:pt x="894" y="102"/>
                    </a:lnTo>
                    <a:lnTo>
                      <a:pt x="878" y="97"/>
                    </a:lnTo>
                    <a:lnTo>
                      <a:pt x="859" y="91"/>
                    </a:lnTo>
                    <a:lnTo>
                      <a:pt x="840" y="85"/>
                    </a:lnTo>
                    <a:lnTo>
                      <a:pt x="820" y="79"/>
                    </a:lnTo>
                    <a:lnTo>
                      <a:pt x="800" y="73"/>
                    </a:lnTo>
                    <a:lnTo>
                      <a:pt x="782" y="67"/>
                    </a:lnTo>
                    <a:lnTo>
                      <a:pt x="764" y="62"/>
                    </a:lnTo>
                    <a:lnTo>
                      <a:pt x="749" y="58"/>
                    </a:lnTo>
                    <a:lnTo>
                      <a:pt x="737" y="53"/>
                    </a:lnTo>
                    <a:lnTo>
                      <a:pt x="727" y="51"/>
                    </a:lnTo>
                    <a:lnTo>
                      <a:pt x="720" y="50"/>
                    </a:lnTo>
                    <a:lnTo>
                      <a:pt x="718" y="48"/>
                    </a:lnTo>
                    <a:lnTo>
                      <a:pt x="704" y="0"/>
                    </a:lnTo>
                    <a:lnTo>
                      <a:pt x="676" y="0"/>
                    </a:lnTo>
                    <a:close/>
                  </a:path>
                </a:pathLst>
              </a:custGeom>
              <a:solidFill>
                <a:srgbClr val="D100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6" name="Google Shape;796;p18"/>
              <p:cNvSpPr/>
              <p:nvPr/>
            </p:nvSpPr>
            <p:spPr>
              <a:xfrm>
                <a:off x="3456" y="4614"/>
                <a:ext cx="203" cy="98"/>
              </a:xfrm>
              <a:custGeom>
                <a:rect b="b" l="l" r="r" t="t"/>
                <a:pathLst>
                  <a:path extrusionOk="0" h="294" w="608">
                    <a:moveTo>
                      <a:pt x="239" y="0"/>
                    </a:moveTo>
                    <a:lnTo>
                      <a:pt x="239" y="6"/>
                    </a:lnTo>
                    <a:lnTo>
                      <a:pt x="235" y="23"/>
                    </a:lnTo>
                    <a:lnTo>
                      <a:pt x="225" y="45"/>
                    </a:lnTo>
                    <a:lnTo>
                      <a:pt x="206" y="67"/>
                    </a:lnTo>
                    <a:lnTo>
                      <a:pt x="190" y="79"/>
                    </a:lnTo>
                    <a:lnTo>
                      <a:pt x="167" y="93"/>
                    </a:lnTo>
                    <a:lnTo>
                      <a:pt x="140" y="109"/>
                    </a:lnTo>
                    <a:lnTo>
                      <a:pt x="109" y="125"/>
                    </a:lnTo>
                    <a:lnTo>
                      <a:pt x="79" y="142"/>
                    </a:lnTo>
                    <a:lnTo>
                      <a:pt x="53" y="155"/>
                    </a:lnTo>
                    <a:lnTo>
                      <a:pt x="31" y="166"/>
                    </a:lnTo>
                    <a:lnTo>
                      <a:pt x="18" y="173"/>
                    </a:lnTo>
                    <a:lnTo>
                      <a:pt x="6" y="184"/>
                    </a:lnTo>
                    <a:lnTo>
                      <a:pt x="0" y="202"/>
                    </a:lnTo>
                    <a:lnTo>
                      <a:pt x="0" y="224"/>
                    </a:lnTo>
                    <a:lnTo>
                      <a:pt x="10" y="247"/>
                    </a:lnTo>
                    <a:lnTo>
                      <a:pt x="29" y="268"/>
                    </a:lnTo>
                    <a:lnTo>
                      <a:pt x="59" y="285"/>
                    </a:lnTo>
                    <a:lnTo>
                      <a:pt x="103" y="294"/>
                    </a:lnTo>
                    <a:lnTo>
                      <a:pt x="161" y="293"/>
                    </a:lnTo>
                    <a:lnTo>
                      <a:pt x="193" y="288"/>
                    </a:lnTo>
                    <a:lnTo>
                      <a:pt x="219" y="282"/>
                    </a:lnTo>
                    <a:lnTo>
                      <a:pt x="244" y="275"/>
                    </a:lnTo>
                    <a:lnTo>
                      <a:pt x="266" y="266"/>
                    </a:lnTo>
                    <a:lnTo>
                      <a:pt x="284" y="255"/>
                    </a:lnTo>
                    <a:lnTo>
                      <a:pt x="303" y="246"/>
                    </a:lnTo>
                    <a:lnTo>
                      <a:pt x="320" y="235"/>
                    </a:lnTo>
                    <a:lnTo>
                      <a:pt x="336" y="223"/>
                    </a:lnTo>
                    <a:lnTo>
                      <a:pt x="352" y="213"/>
                    </a:lnTo>
                    <a:lnTo>
                      <a:pt x="369" y="202"/>
                    </a:lnTo>
                    <a:lnTo>
                      <a:pt x="386" y="192"/>
                    </a:lnTo>
                    <a:lnTo>
                      <a:pt x="405" y="184"/>
                    </a:lnTo>
                    <a:lnTo>
                      <a:pt x="425" y="177"/>
                    </a:lnTo>
                    <a:lnTo>
                      <a:pt x="448" y="171"/>
                    </a:lnTo>
                    <a:lnTo>
                      <a:pt x="473" y="167"/>
                    </a:lnTo>
                    <a:lnTo>
                      <a:pt x="502" y="165"/>
                    </a:lnTo>
                    <a:lnTo>
                      <a:pt x="553" y="159"/>
                    </a:lnTo>
                    <a:lnTo>
                      <a:pt x="584" y="146"/>
                    </a:lnTo>
                    <a:lnTo>
                      <a:pt x="602" y="128"/>
                    </a:lnTo>
                    <a:lnTo>
                      <a:pt x="608" y="109"/>
                    </a:lnTo>
                    <a:lnTo>
                      <a:pt x="607" y="91"/>
                    </a:lnTo>
                    <a:lnTo>
                      <a:pt x="602" y="74"/>
                    </a:lnTo>
                    <a:lnTo>
                      <a:pt x="597" y="63"/>
                    </a:lnTo>
                    <a:lnTo>
                      <a:pt x="594" y="58"/>
                    </a:lnTo>
                    <a:lnTo>
                      <a:pt x="575" y="58"/>
                    </a:lnTo>
                    <a:lnTo>
                      <a:pt x="555" y="58"/>
                    </a:lnTo>
                    <a:lnTo>
                      <a:pt x="531" y="57"/>
                    </a:lnTo>
                    <a:lnTo>
                      <a:pt x="506" y="56"/>
                    </a:lnTo>
                    <a:lnTo>
                      <a:pt x="478" y="53"/>
                    </a:lnTo>
                    <a:lnTo>
                      <a:pt x="451" y="51"/>
                    </a:lnTo>
                    <a:lnTo>
                      <a:pt x="423" y="48"/>
                    </a:lnTo>
                    <a:lnTo>
                      <a:pt x="395" y="45"/>
                    </a:lnTo>
                    <a:lnTo>
                      <a:pt x="368" y="40"/>
                    </a:lnTo>
                    <a:lnTo>
                      <a:pt x="341" y="36"/>
                    </a:lnTo>
                    <a:lnTo>
                      <a:pt x="317" y="31"/>
                    </a:lnTo>
                    <a:lnTo>
                      <a:pt x="296" y="25"/>
                    </a:lnTo>
                    <a:lnTo>
                      <a:pt x="276" y="19"/>
                    </a:lnTo>
                    <a:lnTo>
                      <a:pt x="259" y="13"/>
                    </a:lnTo>
                    <a:lnTo>
                      <a:pt x="248" y="7"/>
                    </a:lnTo>
                    <a:lnTo>
                      <a:pt x="23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7" name="Google Shape;797;p18"/>
              <p:cNvSpPr/>
              <p:nvPr/>
            </p:nvSpPr>
            <p:spPr>
              <a:xfrm>
                <a:off x="3654" y="4639"/>
                <a:ext cx="160" cy="107"/>
              </a:xfrm>
              <a:custGeom>
                <a:rect b="b" l="l" r="r" t="t"/>
                <a:pathLst>
                  <a:path extrusionOk="0" h="323" w="480">
                    <a:moveTo>
                      <a:pt x="197" y="0"/>
                    </a:moveTo>
                    <a:lnTo>
                      <a:pt x="195" y="2"/>
                    </a:lnTo>
                    <a:lnTo>
                      <a:pt x="192" y="10"/>
                    </a:lnTo>
                    <a:lnTo>
                      <a:pt x="184" y="21"/>
                    </a:lnTo>
                    <a:lnTo>
                      <a:pt x="175" y="34"/>
                    </a:lnTo>
                    <a:lnTo>
                      <a:pt x="165" y="48"/>
                    </a:lnTo>
                    <a:lnTo>
                      <a:pt x="153" y="64"/>
                    </a:lnTo>
                    <a:lnTo>
                      <a:pt x="139" y="79"/>
                    </a:lnTo>
                    <a:lnTo>
                      <a:pt x="124" y="93"/>
                    </a:lnTo>
                    <a:lnTo>
                      <a:pt x="106" y="108"/>
                    </a:lnTo>
                    <a:lnTo>
                      <a:pt x="87" y="124"/>
                    </a:lnTo>
                    <a:lnTo>
                      <a:pt x="68" y="142"/>
                    </a:lnTo>
                    <a:lnTo>
                      <a:pt x="48" y="160"/>
                    </a:lnTo>
                    <a:lnTo>
                      <a:pt x="30" y="179"/>
                    </a:lnTo>
                    <a:lnTo>
                      <a:pt x="15" y="200"/>
                    </a:lnTo>
                    <a:lnTo>
                      <a:pt x="5" y="219"/>
                    </a:lnTo>
                    <a:lnTo>
                      <a:pt x="0" y="240"/>
                    </a:lnTo>
                    <a:lnTo>
                      <a:pt x="0" y="259"/>
                    </a:lnTo>
                    <a:lnTo>
                      <a:pt x="5" y="277"/>
                    </a:lnTo>
                    <a:lnTo>
                      <a:pt x="14" y="293"/>
                    </a:lnTo>
                    <a:lnTo>
                      <a:pt x="28" y="306"/>
                    </a:lnTo>
                    <a:lnTo>
                      <a:pt x="45" y="316"/>
                    </a:lnTo>
                    <a:lnTo>
                      <a:pt x="67" y="322"/>
                    </a:lnTo>
                    <a:lnTo>
                      <a:pt x="93" y="323"/>
                    </a:lnTo>
                    <a:lnTo>
                      <a:pt x="124" y="320"/>
                    </a:lnTo>
                    <a:lnTo>
                      <a:pt x="155" y="315"/>
                    </a:lnTo>
                    <a:lnTo>
                      <a:pt x="186" y="310"/>
                    </a:lnTo>
                    <a:lnTo>
                      <a:pt x="214" y="305"/>
                    </a:lnTo>
                    <a:lnTo>
                      <a:pt x="242" y="298"/>
                    </a:lnTo>
                    <a:lnTo>
                      <a:pt x="266" y="288"/>
                    </a:lnTo>
                    <a:lnTo>
                      <a:pt x="287" y="272"/>
                    </a:lnTo>
                    <a:lnTo>
                      <a:pt x="306" y="252"/>
                    </a:lnTo>
                    <a:lnTo>
                      <a:pt x="321" y="223"/>
                    </a:lnTo>
                    <a:lnTo>
                      <a:pt x="336" y="193"/>
                    </a:lnTo>
                    <a:lnTo>
                      <a:pt x="353" y="170"/>
                    </a:lnTo>
                    <a:lnTo>
                      <a:pt x="370" y="151"/>
                    </a:lnTo>
                    <a:lnTo>
                      <a:pt x="388" y="138"/>
                    </a:lnTo>
                    <a:lnTo>
                      <a:pt x="404" y="128"/>
                    </a:lnTo>
                    <a:lnTo>
                      <a:pt x="419" y="122"/>
                    </a:lnTo>
                    <a:lnTo>
                      <a:pt x="435" y="116"/>
                    </a:lnTo>
                    <a:lnTo>
                      <a:pt x="446" y="111"/>
                    </a:lnTo>
                    <a:lnTo>
                      <a:pt x="456" y="104"/>
                    </a:lnTo>
                    <a:lnTo>
                      <a:pt x="463" y="94"/>
                    </a:lnTo>
                    <a:lnTo>
                      <a:pt x="470" y="82"/>
                    </a:lnTo>
                    <a:lnTo>
                      <a:pt x="475" y="69"/>
                    </a:lnTo>
                    <a:lnTo>
                      <a:pt x="477" y="55"/>
                    </a:lnTo>
                    <a:lnTo>
                      <a:pt x="480" y="42"/>
                    </a:lnTo>
                    <a:lnTo>
                      <a:pt x="480" y="32"/>
                    </a:lnTo>
                    <a:lnTo>
                      <a:pt x="479" y="23"/>
                    </a:lnTo>
                    <a:lnTo>
                      <a:pt x="466" y="23"/>
                    </a:lnTo>
                    <a:lnTo>
                      <a:pt x="452" y="22"/>
                    </a:lnTo>
                    <a:lnTo>
                      <a:pt x="436" y="22"/>
                    </a:lnTo>
                    <a:lnTo>
                      <a:pt x="417" y="21"/>
                    </a:lnTo>
                    <a:lnTo>
                      <a:pt x="398" y="19"/>
                    </a:lnTo>
                    <a:lnTo>
                      <a:pt x="377" y="18"/>
                    </a:lnTo>
                    <a:lnTo>
                      <a:pt x="355" y="17"/>
                    </a:lnTo>
                    <a:lnTo>
                      <a:pt x="334" y="16"/>
                    </a:lnTo>
                    <a:lnTo>
                      <a:pt x="312" y="15"/>
                    </a:lnTo>
                    <a:lnTo>
                      <a:pt x="292" y="13"/>
                    </a:lnTo>
                    <a:lnTo>
                      <a:pt x="272" y="11"/>
                    </a:lnTo>
                    <a:lnTo>
                      <a:pt x="253" y="9"/>
                    </a:lnTo>
                    <a:lnTo>
                      <a:pt x="236" y="7"/>
                    </a:lnTo>
                    <a:lnTo>
                      <a:pt x="220" y="5"/>
                    </a:lnTo>
                    <a:lnTo>
                      <a:pt x="207" y="2"/>
                    </a:lnTo>
                    <a:lnTo>
                      <a:pt x="197"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8" name="Google Shape;798;p18"/>
              <p:cNvSpPr/>
              <p:nvPr/>
            </p:nvSpPr>
            <p:spPr>
              <a:xfrm>
                <a:off x="3461" y="3740"/>
                <a:ext cx="58" cy="381"/>
              </a:xfrm>
              <a:custGeom>
                <a:rect b="b" l="l" r="r" t="t"/>
                <a:pathLst>
                  <a:path extrusionOk="0" h="1145" w="176">
                    <a:moveTo>
                      <a:pt x="146" y="602"/>
                    </a:moveTo>
                    <a:lnTo>
                      <a:pt x="143" y="626"/>
                    </a:lnTo>
                    <a:lnTo>
                      <a:pt x="143" y="660"/>
                    </a:lnTo>
                    <a:lnTo>
                      <a:pt x="144" y="693"/>
                    </a:lnTo>
                    <a:lnTo>
                      <a:pt x="146" y="711"/>
                    </a:lnTo>
                    <a:lnTo>
                      <a:pt x="148" y="739"/>
                    </a:lnTo>
                    <a:lnTo>
                      <a:pt x="151" y="790"/>
                    </a:lnTo>
                    <a:lnTo>
                      <a:pt x="152" y="843"/>
                    </a:lnTo>
                    <a:lnTo>
                      <a:pt x="154" y="873"/>
                    </a:lnTo>
                    <a:lnTo>
                      <a:pt x="157" y="922"/>
                    </a:lnTo>
                    <a:lnTo>
                      <a:pt x="159" y="1015"/>
                    </a:lnTo>
                    <a:lnTo>
                      <a:pt x="161" y="1105"/>
                    </a:lnTo>
                    <a:lnTo>
                      <a:pt x="162" y="1145"/>
                    </a:lnTo>
                    <a:lnTo>
                      <a:pt x="161" y="1145"/>
                    </a:lnTo>
                    <a:lnTo>
                      <a:pt x="157" y="1143"/>
                    </a:lnTo>
                    <a:lnTo>
                      <a:pt x="149" y="1141"/>
                    </a:lnTo>
                    <a:lnTo>
                      <a:pt x="142" y="1137"/>
                    </a:lnTo>
                    <a:lnTo>
                      <a:pt x="132" y="1134"/>
                    </a:lnTo>
                    <a:lnTo>
                      <a:pt x="120" y="1128"/>
                    </a:lnTo>
                    <a:lnTo>
                      <a:pt x="109" y="1122"/>
                    </a:lnTo>
                    <a:lnTo>
                      <a:pt x="96" y="1113"/>
                    </a:lnTo>
                    <a:lnTo>
                      <a:pt x="85" y="1102"/>
                    </a:lnTo>
                    <a:lnTo>
                      <a:pt x="76" y="1087"/>
                    </a:lnTo>
                    <a:lnTo>
                      <a:pt x="68" y="1067"/>
                    </a:lnTo>
                    <a:lnTo>
                      <a:pt x="60" y="1045"/>
                    </a:lnTo>
                    <a:lnTo>
                      <a:pt x="52" y="1025"/>
                    </a:lnTo>
                    <a:lnTo>
                      <a:pt x="44" y="1004"/>
                    </a:lnTo>
                    <a:lnTo>
                      <a:pt x="35" y="986"/>
                    </a:lnTo>
                    <a:lnTo>
                      <a:pt x="23" y="972"/>
                    </a:lnTo>
                    <a:lnTo>
                      <a:pt x="15" y="956"/>
                    </a:lnTo>
                    <a:lnTo>
                      <a:pt x="11" y="933"/>
                    </a:lnTo>
                    <a:lnTo>
                      <a:pt x="11" y="905"/>
                    </a:lnTo>
                    <a:lnTo>
                      <a:pt x="13" y="873"/>
                    </a:lnTo>
                    <a:lnTo>
                      <a:pt x="18" y="843"/>
                    </a:lnTo>
                    <a:lnTo>
                      <a:pt x="23" y="814"/>
                    </a:lnTo>
                    <a:lnTo>
                      <a:pt x="27" y="790"/>
                    </a:lnTo>
                    <a:lnTo>
                      <a:pt x="28" y="773"/>
                    </a:lnTo>
                    <a:lnTo>
                      <a:pt x="23" y="715"/>
                    </a:lnTo>
                    <a:lnTo>
                      <a:pt x="15" y="613"/>
                    </a:lnTo>
                    <a:lnTo>
                      <a:pt x="5" y="503"/>
                    </a:lnTo>
                    <a:lnTo>
                      <a:pt x="0" y="415"/>
                    </a:lnTo>
                    <a:lnTo>
                      <a:pt x="1" y="381"/>
                    </a:lnTo>
                    <a:lnTo>
                      <a:pt x="6" y="346"/>
                    </a:lnTo>
                    <a:lnTo>
                      <a:pt x="12" y="312"/>
                    </a:lnTo>
                    <a:lnTo>
                      <a:pt x="21" y="279"/>
                    </a:lnTo>
                    <a:lnTo>
                      <a:pt x="30" y="247"/>
                    </a:lnTo>
                    <a:lnTo>
                      <a:pt x="39" y="220"/>
                    </a:lnTo>
                    <a:lnTo>
                      <a:pt x="47" y="194"/>
                    </a:lnTo>
                    <a:lnTo>
                      <a:pt x="55" y="172"/>
                    </a:lnTo>
                    <a:lnTo>
                      <a:pt x="66" y="124"/>
                    </a:lnTo>
                    <a:lnTo>
                      <a:pt x="73" y="68"/>
                    </a:lnTo>
                    <a:lnTo>
                      <a:pt x="75" y="21"/>
                    </a:lnTo>
                    <a:lnTo>
                      <a:pt x="76" y="2"/>
                    </a:lnTo>
                    <a:lnTo>
                      <a:pt x="89" y="0"/>
                    </a:lnTo>
                    <a:lnTo>
                      <a:pt x="100" y="0"/>
                    </a:lnTo>
                    <a:lnTo>
                      <a:pt x="110" y="0"/>
                    </a:lnTo>
                    <a:lnTo>
                      <a:pt x="119" y="0"/>
                    </a:lnTo>
                    <a:lnTo>
                      <a:pt x="125" y="0"/>
                    </a:lnTo>
                    <a:lnTo>
                      <a:pt x="130" y="2"/>
                    </a:lnTo>
                    <a:lnTo>
                      <a:pt x="133" y="2"/>
                    </a:lnTo>
                    <a:lnTo>
                      <a:pt x="134" y="2"/>
                    </a:lnTo>
                    <a:lnTo>
                      <a:pt x="176" y="88"/>
                    </a:lnTo>
                    <a:lnTo>
                      <a:pt x="172" y="111"/>
                    </a:lnTo>
                    <a:lnTo>
                      <a:pt x="162" y="165"/>
                    </a:lnTo>
                    <a:lnTo>
                      <a:pt x="152" y="228"/>
                    </a:lnTo>
                    <a:lnTo>
                      <a:pt x="144" y="275"/>
                    </a:lnTo>
                    <a:lnTo>
                      <a:pt x="149" y="335"/>
                    </a:lnTo>
                    <a:lnTo>
                      <a:pt x="154" y="410"/>
                    </a:lnTo>
                    <a:lnTo>
                      <a:pt x="154" y="498"/>
                    </a:lnTo>
                    <a:lnTo>
                      <a:pt x="146" y="602"/>
                    </a:lnTo>
                    <a:close/>
                  </a:path>
                </a:pathLst>
              </a:custGeom>
              <a:solidFill>
                <a:srgbClr val="A54C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799" name="Google Shape;799;p18"/>
              <p:cNvSpPr/>
              <p:nvPr/>
            </p:nvSpPr>
            <p:spPr>
              <a:xfrm>
                <a:off x="3583" y="3402"/>
                <a:ext cx="122" cy="186"/>
              </a:xfrm>
              <a:custGeom>
                <a:rect b="b" l="l" r="r" t="t"/>
                <a:pathLst>
                  <a:path extrusionOk="0" h="558" w="364">
                    <a:moveTo>
                      <a:pt x="36" y="332"/>
                    </a:moveTo>
                    <a:lnTo>
                      <a:pt x="70" y="332"/>
                    </a:lnTo>
                    <a:lnTo>
                      <a:pt x="104" y="327"/>
                    </a:lnTo>
                    <a:lnTo>
                      <a:pt x="135" y="320"/>
                    </a:lnTo>
                    <a:lnTo>
                      <a:pt x="164" y="309"/>
                    </a:lnTo>
                    <a:lnTo>
                      <a:pt x="189" y="298"/>
                    </a:lnTo>
                    <a:lnTo>
                      <a:pt x="211" y="286"/>
                    </a:lnTo>
                    <a:lnTo>
                      <a:pt x="226" y="275"/>
                    </a:lnTo>
                    <a:lnTo>
                      <a:pt x="235" y="267"/>
                    </a:lnTo>
                    <a:lnTo>
                      <a:pt x="246" y="250"/>
                    </a:lnTo>
                    <a:lnTo>
                      <a:pt x="255" y="234"/>
                    </a:lnTo>
                    <a:lnTo>
                      <a:pt x="258" y="217"/>
                    </a:lnTo>
                    <a:lnTo>
                      <a:pt x="258" y="201"/>
                    </a:lnTo>
                    <a:lnTo>
                      <a:pt x="255" y="181"/>
                    </a:lnTo>
                    <a:lnTo>
                      <a:pt x="253" y="153"/>
                    </a:lnTo>
                    <a:lnTo>
                      <a:pt x="255" y="129"/>
                    </a:lnTo>
                    <a:lnTo>
                      <a:pt x="256" y="114"/>
                    </a:lnTo>
                    <a:lnTo>
                      <a:pt x="255" y="102"/>
                    </a:lnTo>
                    <a:lnTo>
                      <a:pt x="251" y="83"/>
                    </a:lnTo>
                    <a:lnTo>
                      <a:pt x="248" y="62"/>
                    </a:lnTo>
                    <a:lnTo>
                      <a:pt x="250" y="47"/>
                    </a:lnTo>
                    <a:lnTo>
                      <a:pt x="252" y="41"/>
                    </a:lnTo>
                    <a:lnTo>
                      <a:pt x="256" y="33"/>
                    </a:lnTo>
                    <a:lnTo>
                      <a:pt x="260" y="24"/>
                    </a:lnTo>
                    <a:lnTo>
                      <a:pt x="265" y="16"/>
                    </a:lnTo>
                    <a:lnTo>
                      <a:pt x="272" y="9"/>
                    </a:lnTo>
                    <a:lnTo>
                      <a:pt x="280" y="3"/>
                    </a:lnTo>
                    <a:lnTo>
                      <a:pt x="290" y="0"/>
                    </a:lnTo>
                    <a:lnTo>
                      <a:pt x="303" y="1"/>
                    </a:lnTo>
                    <a:lnTo>
                      <a:pt x="321" y="10"/>
                    </a:lnTo>
                    <a:lnTo>
                      <a:pt x="330" y="23"/>
                    </a:lnTo>
                    <a:lnTo>
                      <a:pt x="330" y="40"/>
                    </a:lnTo>
                    <a:lnTo>
                      <a:pt x="326" y="57"/>
                    </a:lnTo>
                    <a:lnTo>
                      <a:pt x="321" y="74"/>
                    </a:lnTo>
                    <a:lnTo>
                      <a:pt x="315" y="89"/>
                    </a:lnTo>
                    <a:lnTo>
                      <a:pt x="309" y="101"/>
                    </a:lnTo>
                    <a:lnTo>
                      <a:pt x="305" y="109"/>
                    </a:lnTo>
                    <a:lnTo>
                      <a:pt x="305" y="115"/>
                    </a:lnTo>
                    <a:lnTo>
                      <a:pt x="305" y="129"/>
                    </a:lnTo>
                    <a:lnTo>
                      <a:pt x="309" y="144"/>
                    </a:lnTo>
                    <a:lnTo>
                      <a:pt x="315" y="161"/>
                    </a:lnTo>
                    <a:lnTo>
                      <a:pt x="324" y="178"/>
                    </a:lnTo>
                    <a:lnTo>
                      <a:pt x="332" y="194"/>
                    </a:lnTo>
                    <a:lnTo>
                      <a:pt x="340" y="208"/>
                    </a:lnTo>
                    <a:lnTo>
                      <a:pt x="347" y="221"/>
                    </a:lnTo>
                    <a:lnTo>
                      <a:pt x="350" y="229"/>
                    </a:lnTo>
                    <a:lnTo>
                      <a:pt x="364" y="344"/>
                    </a:lnTo>
                    <a:lnTo>
                      <a:pt x="364" y="354"/>
                    </a:lnTo>
                    <a:lnTo>
                      <a:pt x="362" y="362"/>
                    </a:lnTo>
                    <a:lnTo>
                      <a:pt x="354" y="369"/>
                    </a:lnTo>
                    <a:lnTo>
                      <a:pt x="345" y="376"/>
                    </a:lnTo>
                    <a:lnTo>
                      <a:pt x="333" y="383"/>
                    </a:lnTo>
                    <a:lnTo>
                      <a:pt x="318" y="391"/>
                    </a:lnTo>
                    <a:lnTo>
                      <a:pt x="299" y="402"/>
                    </a:lnTo>
                    <a:lnTo>
                      <a:pt x="279" y="417"/>
                    </a:lnTo>
                    <a:lnTo>
                      <a:pt x="255" y="431"/>
                    </a:lnTo>
                    <a:lnTo>
                      <a:pt x="226" y="446"/>
                    </a:lnTo>
                    <a:lnTo>
                      <a:pt x="196" y="457"/>
                    </a:lnTo>
                    <a:lnTo>
                      <a:pt x="165" y="468"/>
                    </a:lnTo>
                    <a:lnTo>
                      <a:pt x="138" y="475"/>
                    </a:lnTo>
                    <a:lnTo>
                      <a:pt x="115" y="481"/>
                    </a:lnTo>
                    <a:lnTo>
                      <a:pt x="99" y="485"/>
                    </a:lnTo>
                    <a:lnTo>
                      <a:pt x="94" y="486"/>
                    </a:lnTo>
                    <a:lnTo>
                      <a:pt x="72" y="558"/>
                    </a:lnTo>
                    <a:lnTo>
                      <a:pt x="36" y="483"/>
                    </a:lnTo>
                    <a:lnTo>
                      <a:pt x="32" y="483"/>
                    </a:lnTo>
                    <a:lnTo>
                      <a:pt x="22" y="482"/>
                    </a:lnTo>
                    <a:lnTo>
                      <a:pt x="10" y="480"/>
                    </a:lnTo>
                    <a:lnTo>
                      <a:pt x="3" y="475"/>
                    </a:lnTo>
                    <a:lnTo>
                      <a:pt x="0" y="463"/>
                    </a:lnTo>
                    <a:lnTo>
                      <a:pt x="0" y="442"/>
                    </a:lnTo>
                    <a:lnTo>
                      <a:pt x="0" y="419"/>
                    </a:lnTo>
                    <a:lnTo>
                      <a:pt x="0" y="397"/>
                    </a:lnTo>
                    <a:lnTo>
                      <a:pt x="13" y="392"/>
                    </a:lnTo>
                    <a:lnTo>
                      <a:pt x="23" y="384"/>
                    </a:lnTo>
                    <a:lnTo>
                      <a:pt x="29" y="374"/>
                    </a:lnTo>
                    <a:lnTo>
                      <a:pt x="33" y="362"/>
                    </a:lnTo>
                    <a:lnTo>
                      <a:pt x="36" y="351"/>
                    </a:lnTo>
                    <a:lnTo>
                      <a:pt x="36" y="342"/>
                    </a:lnTo>
                    <a:lnTo>
                      <a:pt x="36" y="334"/>
                    </a:lnTo>
                    <a:lnTo>
                      <a:pt x="36" y="332"/>
                    </a:lnTo>
                    <a:close/>
                  </a:path>
                </a:pathLst>
              </a:custGeom>
              <a:solidFill>
                <a:srgbClr val="A54C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0" name="Google Shape;800;p18"/>
              <p:cNvSpPr/>
              <p:nvPr/>
            </p:nvSpPr>
            <p:spPr>
              <a:xfrm>
                <a:off x="3546" y="3338"/>
                <a:ext cx="111" cy="131"/>
              </a:xfrm>
              <a:custGeom>
                <a:rect b="b" l="l" r="r" t="t"/>
                <a:pathLst>
                  <a:path extrusionOk="0" h="393" w="333">
                    <a:moveTo>
                      <a:pt x="42" y="360"/>
                    </a:moveTo>
                    <a:lnTo>
                      <a:pt x="43" y="360"/>
                    </a:lnTo>
                    <a:lnTo>
                      <a:pt x="47" y="360"/>
                    </a:lnTo>
                    <a:lnTo>
                      <a:pt x="52" y="359"/>
                    </a:lnTo>
                    <a:lnTo>
                      <a:pt x="60" y="358"/>
                    </a:lnTo>
                    <a:lnTo>
                      <a:pt x="67" y="356"/>
                    </a:lnTo>
                    <a:lnTo>
                      <a:pt x="77" y="354"/>
                    </a:lnTo>
                    <a:lnTo>
                      <a:pt x="87" y="350"/>
                    </a:lnTo>
                    <a:lnTo>
                      <a:pt x="99" y="346"/>
                    </a:lnTo>
                    <a:lnTo>
                      <a:pt x="111" y="343"/>
                    </a:lnTo>
                    <a:lnTo>
                      <a:pt x="125" y="346"/>
                    </a:lnTo>
                    <a:lnTo>
                      <a:pt x="141" y="352"/>
                    </a:lnTo>
                    <a:lnTo>
                      <a:pt x="156" y="360"/>
                    </a:lnTo>
                    <a:lnTo>
                      <a:pt x="173" y="369"/>
                    </a:lnTo>
                    <a:lnTo>
                      <a:pt x="187" y="378"/>
                    </a:lnTo>
                    <a:lnTo>
                      <a:pt x="198" y="385"/>
                    </a:lnTo>
                    <a:lnTo>
                      <a:pt x="207" y="389"/>
                    </a:lnTo>
                    <a:lnTo>
                      <a:pt x="233" y="393"/>
                    </a:lnTo>
                    <a:lnTo>
                      <a:pt x="257" y="387"/>
                    </a:lnTo>
                    <a:lnTo>
                      <a:pt x="277" y="375"/>
                    </a:lnTo>
                    <a:lnTo>
                      <a:pt x="295" y="358"/>
                    </a:lnTo>
                    <a:lnTo>
                      <a:pt x="308" y="338"/>
                    </a:lnTo>
                    <a:lnTo>
                      <a:pt x="318" y="318"/>
                    </a:lnTo>
                    <a:lnTo>
                      <a:pt x="323" y="300"/>
                    </a:lnTo>
                    <a:lnTo>
                      <a:pt x="323" y="285"/>
                    </a:lnTo>
                    <a:lnTo>
                      <a:pt x="321" y="256"/>
                    </a:lnTo>
                    <a:lnTo>
                      <a:pt x="326" y="221"/>
                    </a:lnTo>
                    <a:lnTo>
                      <a:pt x="331" y="188"/>
                    </a:lnTo>
                    <a:lnTo>
                      <a:pt x="333" y="161"/>
                    </a:lnTo>
                    <a:lnTo>
                      <a:pt x="328" y="151"/>
                    </a:lnTo>
                    <a:lnTo>
                      <a:pt x="314" y="142"/>
                    </a:lnTo>
                    <a:lnTo>
                      <a:pt x="292" y="134"/>
                    </a:lnTo>
                    <a:lnTo>
                      <a:pt x="269" y="126"/>
                    </a:lnTo>
                    <a:lnTo>
                      <a:pt x="241" y="120"/>
                    </a:lnTo>
                    <a:lnTo>
                      <a:pt x="212" y="115"/>
                    </a:lnTo>
                    <a:lnTo>
                      <a:pt x="185" y="113"/>
                    </a:lnTo>
                    <a:lnTo>
                      <a:pt x="162" y="112"/>
                    </a:lnTo>
                    <a:lnTo>
                      <a:pt x="141" y="108"/>
                    </a:lnTo>
                    <a:lnTo>
                      <a:pt x="124" y="101"/>
                    </a:lnTo>
                    <a:lnTo>
                      <a:pt x="109" y="91"/>
                    </a:lnTo>
                    <a:lnTo>
                      <a:pt x="96" y="78"/>
                    </a:lnTo>
                    <a:lnTo>
                      <a:pt x="86" y="65"/>
                    </a:lnTo>
                    <a:lnTo>
                      <a:pt x="77" y="51"/>
                    </a:lnTo>
                    <a:lnTo>
                      <a:pt x="72" y="39"/>
                    </a:lnTo>
                    <a:lnTo>
                      <a:pt x="68" y="28"/>
                    </a:lnTo>
                    <a:lnTo>
                      <a:pt x="61" y="13"/>
                    </a:lnTo>
                    <a:lnTo>
                      <a:pt x="51" y="3"/>
                    </a:lnTo>
                    <a:lnTo>
                      <a:pt x="41" y="0"/>
                    </a:lnTo>
                    <a:lnTo>
                      <a:pt x="36" y="6"/>
                    </a:lnTo>
                    <a:lnTo>
                      <a:pt x="32" y="17"/>
                    </a:lnTo>
                    <a:lnTo>
                      <a:pt x="24" y="28"/>
                    </a:lnTo>
                    <a:lnTo>
                      <a:pt x="14" y="39"/>
                    </a:lnTo>
                    <a:lnTo>
                      <a:pt x="0" y="49"/>
                    </a:lnTo>
                    <a:lnTo>
                      <a:pt x="2" y="60"/>
                    </a:lnTo>
                    <a:lnTo>
                      <a:pt x="4" y="84"/>
                    </a:lnTo>
                    <a:lnTo>
                      <a:pt x="5" y="111"/>
                    </a:lnTo>
                    <a:lnTo>
                      <a:pt x="5" y="128"/>
                    </a:lnTo>
                    <a:lnTo>
                      <a:pt x="3" y="141"/>
                    </a:lnTo>
                    <a:lnTo>
                      <a:pt x="3" y="158"/>
                    </a:lnTo>
                    <a:lnTo>
                      <a:pt x="9" y="176"/>
                    </a:lnTo>
                    <a:lnTo>
                      <a:pt x="23" y="193"/>
                    </a:lnTo>
                    <a:lnTo>
                      <a:pt x="33" y="209"/>
                    </a:lnTo>
                    <a:lnTo>
                      <a:pt x="33" y="222"/>
                    </a:lnTo>
                    <a:lnTo>
                      <a:pt x="27" y="234"/>
                    </a:lnTo>
                    <a:lnTo>
                      <a:pt x="23" y="243"/>
                    </a:lnTo>
                    <a:lnTo>
                      <a:pt x="22" y="253"/>
                    </a:lnTo>
                    <a:lnTo>
                      <a:pt x="20" y="273"/>
                    </a:lnTo>
                    <a:lnTo>
                      <a:pt x="23" y="300"/>
                    </a:lnTo>
                    <a:lnTo>
                      <a:pt x="33" y="332"/>
                    </a:lnTo>
                    <a:lnTo>
                      <a:pt x="37" y="341"/>
                    </a:lnTo>
                    <a:lnTo>
                      <a:pt x="39" y="350"/>
                    </a:lnTo>
                    <a:lnTo>
                      <a:pt x="41" y="358"/>
                    </a:lnTo>
                    <a:lnTo>
                      <a:pt x="42" y="360"/>
                    </a:lnTo>
                    <a:close/>
                  </a:path>
                </a:pathLst>
              </a:custGeom>
              <a:solidFill>
                <a:srgbClr val="A54C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1" name="Google Shape;801;p18"/>
              <p:cNvSpPr/>
              <p:nvPr/>
            </p:nvSpPr>
            <p:spPr>
              <a:xfrm>
                <a:off x="3563" y="3764"/>
                <a:ext cx="289" cy="310"/>
              </a:xfrm>
              <a:custGeom>
                <a:rect b="b" l="l" r="r" t="t"/>
                <a:pathLst>
                  <a:path extrusionOk="0" h="930" w="868">
                    <a:moveTo>
                      <a:pt x="12" y="901"/>
                    </a:moveTo>
                    <a:lnTo>
                      <a:pt x="3" y="906"/>
                    </a:lnTo>
                    <a:lnTo>
                      <a:pt x="0" y="912"/>
                    </a:lnTo>
                    <a:lnTo>
                      <a:pt x="2" y="919"/>
                    </a:lnTo>
                    <a:lnTo>
                      <a:pt x="14" y="928"/>
                    </a:lnTo>
                    <a:lnTo>
                      <a:pt x="24" y="930"/>
                    </a:lnTo>
                    <a:lnTo>
                      <a:pt x="35" y="929"/>
                    </a:lnTo>
                    <a:lnTo>
                      <a:pt x="50" y="924"/>
                    </a:lnTo>
                    <a:lnTo>
                      <a:pt x="65" y="918"/>
                    </a:lnTo>
                    <a:lnTo>
                      <a:pt x="79" y="911"/>
                    </a:lnTo>
                    <a:lnTo>
                      <a:pt x="92" y="902"/>
                    </a:lnTo>
                    <a:lnTo>
                      <a:pt x="100" y="895"/>
                    </a:lnTo>
                    <a:lnTo>
                      <a:pt x="105" y="890"/>
                    </a:lnTo>
                    <a:lnTo>
                      <a:pt x="107" y="892"/>
                    </a:lnTo>
                    <a:lnTo>
                      <a:pt x="109" y="897"/>
                    </a:lnTo>
                    <a:lnTo>
                      <a:pt x="114" y="903"/>
                    </a:lnTo>
                    <a:lnTo>
                      <a:pt x="122" y="908"/>
                    </a:lnTo>
                    <a:lnTo>
                      <a:pt x="133" y="913"/>
                    </a:lnTo>
                    <a:lnTo>
                      <a:pt x="146" y="913"/>
                    </a:lnTo>
                    <a:lnTo>
                      <a:pt x="163" y="907"/>
                    </a:lnTo>
                    <a:lnTo>
                      <a:pt x="184" y="895"/>
                    </a:lnTo>
                    <a:lnTo>
                      <a:pt x="185" y="896"/>
                    </a:lnTo>
                    <a:lnTo>
                      <a:pt x="190" y="900"/>
                    </a:lnTo>
                    <a:lnTo>
                      <a:pt x="197" y="903"/>
                    </a:lnTo>
                    <a:lnTo>
                      <a:pt x="207" y="907"/>
                    </a:lnTo>
                    <a:lnTo>
                      <a:pt x="220" y="907"/>
                    </a:lnTo>
                    <a:lnTo>
                      <a:pt x="234" y="905"/>
                    </a:lnTo>
                    <a:lnTo>
                      <a:pt x="249" y="897"/>
                    </a:lnTo>
                    <a:lnTo>
                      <a:pt x="265" y="883"/>
                    </a:lnTo>
                    <a:lnTo>
                      <a:pt x="267" y="884"/>
                    </a:lnTo>
                    <a:lnTo>
                      <a:pt x="269" y="886"/>
                    </a:lnTo>
                    <a:lnTo>
                      <a:pt x="275" y="888"/>
                    </a:lnTo>
                    <a:lnTo>
                      <a:pt x="282" y="888"/>
                    </a:lnTo>
                    <a:lnTo>
                      <a:pt x="289" y="885"/>
                    </a:lnTo>
                    <a:lnTo>
                      <a:pt x="299" y="878"/>
                    </a:lnTo>
                    <a:lnTo>
                      <a:pt x="309" y="866"/>
                    </a:lnTo>
                    <a:lnTo>
                      <a:pt x="319" y="845"/>
                    </a:lnTo>
                    <a:lnTo>
                      <a:pt x="330" y="826"/>
                    </a:lnTo>
                    <a:lnTo>
                      <a:pt x="337" y="808"/>
                    </a:lnTo>
                    <a:lnTo>
                      <a:pt x="342" y="792"/>
                    </a:lnTo>
                    <a:lnTo>
                      <a:pt x="347" y="780"/>
                    </a:lnTo>
                    <a:lnTo>
                      <a:pt x="350" y="763"/>
                    </a:lnTo>
                    <a:lnTo>
                      <a:pt x="352" y="735"/>
                    </a:lnTo>
                    <a:lnTo>
                      <a:pt x="357" y="706"/>
                    </a:lnTo>
                    <a:lnTo>
                      <a:pt x="367" y="684"/>
                    </a:lnTo>
                    <a:lnTo>
                      <a:pt x="395" y="665"/>
                    </a:lnTo>
                    <a:lnTo>
                      <a:pt x="398" y="662"/>
                    </a:lnTo>
                    <a:lnTo>
                      <a:pt x="405" y="658"/>
                    </a:lnTo>
                    <a:lnTo>
                      <a:pt x="418" y="649"/>
                    </a:lnTo>
                    <a:lnTo>
                      <a:pt x="433" y="638"/>
                    </a:lnTo>
                    <a:lnTo>
                      <a:pt x="452" y="624"/>
                    </a:lnTo>
                    <a:lnTo>
                      <a:pt x="473" y="609"/>
                    </a:lnTo>
                    <a:lnTo>
                      <a:pt x="496" y="592"/>
                    </a:lnTo>
                    <a:lnTo>
                      <a:pt x="521" y="574"/>
                    </a:lnTo>
                    <a:lnTo>
                      <a:pt x="545" y="556"/>
                    </a:lnTo>
                    <a:lnTo>
                      <a:pt x="570" y="537"/>
                    </a:lnTo>
                    <a:lnTo>
                      <a:pt x="594" y="518"/>
                    </a:lnTo>
                    <a:lnTo>
                      <a:pt x="617" y="500"/>
                    </a:lnTo>
                    <a:lnTo>
                      <a:pt x="638" y="483"/>
                    </a:lnTo>
                    <a:lnTo>
                      <a:pt x="657" y="467"/>
                    </a:lnTo>
                    <a:lnTo>
                      <a:pt x="672" y="454"/>
                    </a:lnTo>
                    <a:lnTo>
                      <a:pt x="683" y="443"/>
                    </a:lnTo>
                    <a:lnTo>
                      <a:pt x="700" y="425"/>
                    </a:lnTo>
                    <a:lnTo>
                      <a:pt x="716" y="407"/>
                    </a:lnTo>
                    <a:lnTo>
                      <a:pt x="731" y="390"/>
                    </a:lnTo>
                    <a:lnTo>
                      <a:pt x="746" y="373"/>
                    </a:lnTo>
                    <a:lnTo>
                      <a:pt x="759" y="357"/>
                    </a:lnTo>
                    <a:lnTo>
                      <a:pt x="771" y="344"/>
                    </a:lnTo>
                    <a:lnTo>
                      <a:pt x="782" y="332"/>
                    </a:lnTo>
                    <a:lnTo>
                      <a:pt x="789" y="323"/>
                    </a:lnTo>
                    <a:lnTo>
                      <a:pt x="793" y="319"/>
                    </a:lnTo>
                    <a:lnTo>
                      <a:pt x="803" y="306"/>
                    </a:lnTo>
                    <a:lnTo>
                      <a:pt x="817" y="288"/>
                    </a:lnTo>
                    <a:lnTo>
                      <a:pt x="832" y="266"/>
                    </a:lnTo>
                    <a:lnTo>
                      <a:pt x="847" y="240"/>
                    </a:lnTo>
                    <a:lnTo>
                      <a:pt x="860" y="212"/>
                    </a:lnTo>
                    <a:lnTo>
                      <a:pt x="867" y="185"/>
                    </a:lnTo>
                    <a:lnTo>
                      <a:pt x="868" y="159"/>
                    </a:lnTo>
                    <a:lnTo>
                      <a:pt x="861" y="105"/>
                    </a:lnTo>
                    <a:lnTo>
                      <a:pt x="852" y="55"/>
                    </a:lnTo>
                    <a:lnTo>
                      <a:pt x="846" y="16"/>
                    </a:lnTo>
                    <a:lnTo>
                      <a:pt x="843" y="0"/>
                    </a:lnTo>
                    <a:lnTo>
                      <a:pt x="828" y="4"/>
                    </a:lnTo>
                    <a:lnTo>
                      <a:pt x="812" y="10"/>
                    </a:lnTo>
                    <a:lnTo>
                      <a:pt x="792" y="18"/>
                    </a:lnTo>
                    <a:lnTo>
                      <a:pt x="771" y="28"/>
                    </a:lnTo>
                    <a:lnTo>
                      <a:pt x="751" y="39"/>
                    </a:lnTo>
                    <a:lnTo>
                      <a:pt x="732" y="49"/>
                    </a:lnTo>
                    <a:lnTo>
                      <a:pt x="716" y="58"/>
                    </a:lnTo>
                    <a:lnTo>
                      <a:pt x="702" y="65"/>
                    </a:lnTo>
                    <a:lnTo>
                      <a:pt x="690" y="72"/>
                    </a:lnTo>
                    <a:lnTo>
                      <a:pt x="676" y="75"/>
                    </a:lnTo>
                    <a:lnTo>
                      <a:pt x="662" y="78"/>
                    </a:lnTo>
                    <a:lnTo>
                      <a:pt x="648" y="79"/>
                    </a:lnTo>
                    <a:lnTo>
                      <a:pt x="635" y="79"/>
                    </a:lnTo>
                    <a:lnTo>
                      <a:pt x="624" y="79"/>
                    </a:lnTo>
                    <a:lnTo>
                      <a:pt x="615" y="79"/>
                    </a:lnTo>
                    <a:lnTo>
                      <a:pt x="609" y="79"/>
                    </a:lnTo>
                    <a:lnTo>
                      <a:pt x="609" y="81"/>
                    </a:lnTo>
                    <a:lnTo>
                      <a:pt x="612" y="87"/>
                    </a:lnTo>
                    <a:lnTo>
                      <a:pt x="613" y="95"/>
                    </a:lnTo>
                    <a:lnTo>
                      <a:pt x="613" y="103"/>
                    </a:lnTo>
                    <a:lnTo>
                      <a:pt x="613" y="114"/>
                    </a:lnTo>
                    <a:lnTo>
                      <a:pt x="608" y="125"/>
                    </a:lnTo>
                    <a:lnTo>
                      <a:pt x="601" y="133"/>
                    </a:lnTo>
                    <a:lnTo>
                      <a:pt x="595" y="139"/>
                    </a:lnTo>
                    <a:lnTo>
                      <a:pt x="588" y="148"/>
                    </a:lnTo>
                    <a:lnTo>
                      <a:pt x="574" y="165"/>
                    </a:lnTo>
                    <a:lnTo>
                      <a:pt x="556" y="189"/>
                    </a:lnTo>
                    <a:lnTo>
                      <a:pt x="536" y="216"/>
                    </a:lnTo>
                    <a:lnTo>
                      <a:pt x="516" y="245"/>
                    </a:lnTo>
                    <a:lnTo>
                      <a:pt x="497" y="271"/>
                    </a:lnTo>
                    <a:lnTo>
                      <a:pt x="481" y="294"/>
                    </a:lnTo>
                    <a:lnTo>
                      <a:pt x="469" y="310"/>
                    </a:lnTo>
                    <a:lnTo>
                      <a:pt x="457" y="325"/>
                    </a:lnTo>
                    <a:lnTo>
                      <a:pt x="440" y="345"/>
                    </a:lnTo>
                    <a:lnTo>
                      <a:pt x="419" y="369"/>
                    </a:lnTo>
                    <a:lnTo>
                      <a:pt x="396" y="394"/>
                    </a:lnTo>
                    <a:lnTo>
                      <a:pt x="374" y="418"/>
                    </a:lnTo>
                    <a:lnTo>
                      <a:pt x="352" y="440"/>
                    </a:lnTo>
                    <a:lnTo>
                      <a:pt x="336" y="457"/>
                    </a:lnTo>
                    <a:lnTo>
                      <a:pt x="323" y="467"/>
                    </a:lnTo>
                    <a:lnTo>
                      <a:pt x="318" y="463"/>
                    </a:lnTo>
                    <a:lnTo>
                      <a:pt x="274" y="497"/>
                    </a:lnTo>
                    <a:lnTo>
                      <a:pt x="274" y="503"/>
                    </a:lnTo>
                    <a:lnTo>
                      <a:pt x="273" y="504"/>
                    </a:lnTo>
                    <a:lnTo>
                      <a:pt x="270" y="507"/>
                    </a:lnTo>
                    <a:lnTo>
                      <a:pt x="265" y="513"/>
                    </a:lnTo>
                    <a:lnTo>
                      <a:pt x="259" y="520"/>
                    </a:lnTo>
                    <a:lnTo>
                      <a:pt x="250" y="527"/>
                    </a:lnTo>
                    <a:lnTo>
                      <a:pt x="240" y="535"/>
                    </a:lnTo>
                    <a:lnTo>
                      <a:pt x="229" y="541"/>
                    </a:lnTo>
                    <a:lnTo>
                      <a:pt x="216" y="547"/>
                    </a:lnTo>
                    <a:lnTo>
                      <a:pt x="204" y="552"/>
                    </a:lnTo>
                    <a:lnTo>
                      <a:pt x="192" y="556"/>
                    </a:lnTo>
                    <a:lnTo>
                      <a:pt x="182" y="561"/>
                    </a:lnTo>
                    <a:lnTo>
                      <a:pt x="173" y="564"/>
                    </a:lnTo>
                    <a:lnTo>
                      <a:pt x="166" y="569"/>
                    </a:lnTo>
                    <a:lnTo>
                      <a:pt x="158" y="574"/>
                    </a:lnTo>
                    <a:lnTo>
                      <a:pt x="151" y="580"/>
                    </a:lnTo>
                    <a:lnTo>
                      <a:pt x="143" y="587"/>
                    </a:lnTo>
                    <a:lnTo>
                      <a:pt x="136" y="595"/>
                    </a:lnTo>
                    <a:lnTo>
                      <a:pt x="127" y="603"/>
                    </a:lnTo>
                    <a:lnTo>
                      <a:pt x="119" y="610"/>
                    </a:lnTo>
                    <a:lnTo>
                      <a:pt x="112" y="619"/>
                    </a:lnTo>
                    <a:lnTo>
                      <a:pt x="103" y="626"/>
                    </a:lnTo>
                    <a:lnTo>
                      <a:pt x="97" y="635"/>
                    </a:lnTo>
                    <a:lnTo>
                      <a:pt x="89" y="641"/>
                    </a:lnTo>
                    <a:lnTo>
                      <a:pt x="83" y="647"/>
                    </a:lnTo>
                    <a:lnTo>
                      <a:pt x="77" y="653"/>
                    </a:lnTo>
                    <a:lnTo>
                      <a:pt x="69" y="659"/>
                    </a:lnTo>
                    <a:lnTo>
                      <a:pt x="60" y="665"/>
                    </a:lnTo>
                    <a:lnTo>
                      <a:pt x="54" y="671"/>
                    </a:lnTo>
                    <a:lnTo>
                      <a:pt x="48" y="676"/>
                    </a:lnTo>
                    <a:lnTo>
                      <a:pt x="44" y="681"/>
                    </a:lnTo>
                    <a:lnTo>
                      <a:pt x="43" y="685"/>
                    </a:lnTo>
                    <a:lnTo>
                      <a:pt x="44" y="689"/>
                    </a:lnTo>
                    <a:lnTo>
                      <a:pt x="49" y="691"/>
                    </a:lnTo>
                    <a:lnTo>
                      <a:pt x="56" y="694"/>
                    </a:lnTo>
                    <a:lnTo>
                      <a:pt x="65" y="695"/>
                    </a:lnTo>
                    <a:lnTo>
                      <a:pt x="77" y="695"/>
                    </a:lnTo>
                    <a:lnTo>
                      <a:pt x="88" y="694"/>
                    </a:lnTo>
                    <a:lnTo>
                      <a:pt x="100" y="691"/>
                    </a:lnTo>
                    <a:lnTo>
                      <a:pt x="112" y="687"/>
                    </a:lnTo>
                    <a:lnTo>
                      <a:pt x="122" y="681"/>
                    </a:lnTo>
                    <a:lnTo>
                      <a:pt x="128" y="678"/>
                    </a:lnTo>
                    <a:lnTo>
                      <a:pt x="128" y="687"/>
                    </a:lnTo>
                    <a:lnTo>
                      <a:pt x="123" y="701"/>
                    </a:lnTo>
                    <a:lnTo>
                      <a:pt x="114" y="721"/>
                    </a:lnTo>
                    <a:lnTo>
                      <a:pt x="104" y="744"/>
                    </a:lnTo>
                    <a:lnTo>
                      <a:pt x="94" y="765"/>
                    </a:lnTo>
                    <a:lnTo>
                      <a:pt x="84" y="786"/>
                    </a:lnTo>
                    <a:lnTo>
                      <a:pt x="78" y="800"/>
                    </a:lnTo>
                    <a:lnTo>
                      <a:pt x="73" y="811"/>
                    </a:lnTo>
                    <a:lnTo>
                      <a:pt x="68" y="823"/>
                    </a:lnTo>
                    <a:lnTo>
                      <a:pt x="61" y="836"/>
                    </a:lnTo>
                    <a:lnTo>
                      <a:pt x="54" y="849"/>
                    </a:lnTo>
                    <a:lnTo>
                      <a:pt x="45" y="862"/>
                    </a:lnTo>
                    <a:lnTo>
                      <a:pt x="35" y="876"/>
                    </a:lnTo>
                    <a:lnTo>
                      <a:pt x="25" y="889"/>
                    </a:lnTo>
                    <a:lnTo>
                      <a:pt x="12" y="901"/>
                    </a:lnTo>
                    <a:close/>
                  </a:path>
                </a:pathLst>
              </a:custGeom>
              <a:solidFill>
                <a:srgbClr val="A54C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2" name="Google Shape;802;p18"/>
              <p:cNvSpPr/>
              <p:nvPr/>
            </p:nvSpPr>
            <p:spPr>
              <a:xfrm>
                <a:off x="3654" y="3918"/>
                <a:ext cx="59" cy="67"/>
              </a:xfrm>
              <a:custGeom>
                <a:rect b="b" l="l" r="r" t="t"/>
                <a:pathLst>
                  <a:path extrusionOk="0" h="201" w="175">
                    <a:moveTo>
                      <a:pt x="175" y="163"/>
                    </a:moveTo>
                    <a:lnTo>
                      <a:pt x="135" y="105"/>
                    </a:lnTo>
                    <a:lnTo>
                      <a:pt x="134" y="97"/>
                    </a:lnTo>
                    <a:lnTo>
                      <a:pt x="131" y="89"/>
                    </a:lnTo>
                    <a:lnTo>
                      <a:pt x="127" y="82"/>
                    </a:lnTo>
                    <a:lnTo>
                      <a:pt x="122" y="75"/>
                    </a:lnTo>
                    <a:lnTo>
                      <a:pt x="115" y="70"/>
                    </a:lnTo>
                    <a:lnTo>
                      <a:pt x="107" y="66"/>
                    </a:lnTo>
                    <a:lnTo>
                      <a:pt x="98" y="64"/>
                    </a:lnTo>
                    <a:lnTo>
                      <a:pt x="90" y="63"/>
                    </a:lnTo>
                    <a:lnTo>
                      <a:pt x="49" y="4"/>
                    </a:lnTo>
                    <a:lnTo>
                      <a:pt x="44" y="0"/>
                    </a:lnTo>
                    <a:lnTo>
                      <a:pt x="0" y="34"/>
                    </a:lnTo>
                    <a:lnTo>
                      <a:pt x="0" y="40"/>
                    </a:lnTo>
                    <a:lnTo>
                      <a:pt x="45" y="105"/>
                    </a:lnTo>
                    <a:lnTo>
                      <a:pt x="47" y="113"/>
                    </a:lnTo>
                    <a:lnTo>
                      <a:pt x="49" y="122"/>
                    </a:lnTo>
                    <a:lnTo>
                      <a:pt x="53" y="129"/>
                    </a:lnTo>
                    <a:lnTo>
                      <a:pt x="58" y="135"/>
                    </a:lnTo>
                    <a:lnTo>
                      <a:pt x="66" y="141"/>
                    </a:lnTo>
                    <a:lnTo>
                      <a:pt x="73" y="145"/>
                    </a:lnTo>
                    <a:lnTo>
                      <a:pt x="81" y="147"/>
                    </a:lnTo>
                    <a:lnTo>
                      <a:pt x="90" y="149"/>
                    </a:lnTo>
                    <a:lnTo>
                      <a:pt x="124" y="201"/>
                    </a:lnTo>
                    <a:lnTo>
                      <a:pt x="175" y="16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3" name="Google Shape;803;p18"/>
              <p:cNvSpPr/>
              <p:nvPr/>
            </p:nvSpPr>
            <p:spPr>
              <a:xfrm>
                <a:off x="3537" y="3283"/>
                <a:ext cx="191" cy="230"/>
              </a:xfrm>
              <a:custGeom>
                <a:rect b="b" l="l" r="r" t="t"/>
                <a:pathLst>
                  <a:path extrusionOk="0" h="690" w="573">
                    <a:moveTo>
                      <a:pt x="26" y="213"/>
                    </a:moveTo>
                    <a:lnTo>
                      <a:pt x="40" y="203"/>
                    </a:lnTo>
                    <a:lnTo>
                      <a:pt x="50" y="192"/>
                    </a:lnTo>
                    <a:lnTo>
                      <a:pt x="58" y="181"/>
                    </a:lnTo>
                    <a:lnTo>
                      <a:pt x="62" y="170"/>
                    </a:lnTo>
                    <a:lnTo>
                      <a:pt x="67" y="164"/>
                    </a:lnTo>
                    <a:lnTo>
                      <a:pt x="77" y="167"/>
                    </a:lnTo>
                    <a:lnTo>
                      <a:pt x="87" y="177"/>
                    </a:lnTo>
                    <a:lnTo>
                      <a:pt x="94" y="192"/>
                    </a:lnTo>
                    <a:lnTo>
                      <a:pt x="98" y="203"/>
                    </a:lnTo>
                    <a:lnTo>
                      <a:pt x="103" y="215"/>
                    </a:lnTo>
                    <a:lnTo>
                      <a:pt x="112" y="229"/>
                    </a:lnTo>
                    <a:lnTo>
                      <a:pt x="122" y="242"/>
                    </a:lnTo>
                    <a:lnTo>
                      <a:pt x="135" y="255"/>
                    </a:lnTo>
                    <a:lnTo>
                      <a:pt x="150" y="265"/>
                    </a:lnTo>
                    <a:lnTo>
                      <a:pt x="167" y="272"/>
                    </a:lnTo>
                    <a:lnTo>
                      <a:pt x="188" y="276"/>
                    </a:lnTo>
                    <a:lnTo>
                      <a:pt x="211" y="277"/>
                    </a:lnTo>
                    <a:lnTo>
                      <a:pt x="238" y="279"/>
                    </a:lnTo>
                    <a:lnTo>
                      <a:pt x="267" y="284"/>
                    </a:lnTo>
                    <a:lnTo>
                      <a:pt x="295" y="290"/>
                    </a:lnTo>
                    <a:lnTo>
                      <a:pt x="318" y="298"/>
                    </a:lnTo>
                    <a:lnTo>
                      <a:pt x="340" y="306"/>
                    </a:lnTo>
                    <a:lnTo>
                      <a:pt x="354" y="315"/>
                    </a:lnTo>
                    <a:lnTo>
                      <a:pt x="359" y="325"/>
                    </a:lnTo>
                    <a:lnTo>
                      <a:pt x="357" y="352"/>
                    </a:lnTo>
                    <a:lnTo>
                      <a:pt x="352" y="385"/>
                    </a:lnTo>
                    <a:lnTo>
                      <a:pt x="347" y="420"/>
                    </a:lnTo>
                    <a:lnTo>
                      <a:pt x="349" y="449"/>
                    </a:lnTo>
                    <a:lnTo>
                      <a:pt x="349" y="464"/>
                    </a:lnTo>
                    <a:lnTo>
                      <a:pt x="344" y="482"/>
                    </a:lnTo>
                    <a:lnTo>
                      <a:pt x="334" y="502"/>
                    </a:lnTo>
                    <a:lnTo>
                      <a:pt x="321" y="522"/>
                    </a:lnTo>
                    <a:lnTo>
                      <a:pt x="303" y="539"/>
                    </a:lnTo>
                    <a:lnTo>
                      <a:pt x="283" y="551"/>
                    </a:lnTo>
                    <a:lnTo>
                      <a:pt x="259" y="557"/>
                    </a:lnTo>
                    <a:lnTo>
                      <a:pt x="233" y="553"/>
                    </a:lnTo>
                    <a:lnTo>
                      <a:pt x="224" y="549"/>
                    </a:lnTo>
                    <a:lnTo>
                      <a:pt x="213" y="542"/>
                    </a:lnTo>
                    <a:lnTo>
                      <a:pt x="199" y="533"/>
                    </a:lnTo>
                    <a:lnTo>
                      <a:pt x="182" y="524"/>
                    </a:lnTo>
                    <a:lnTo>
                      <a:pt x="167" y="516"/>
                    </a:lnTo>
                    <a:lnTo>
                      <a:pt x="151" y="510"/>
                    </a:lnTo>
                    <a:lnTo>
                      <a:pt x="137" y="507"/>
                    </a:lnTo>
                    <a:lnTo>
                      <a:pt x="125" y="510"/>
                    </a:lnTo>
                    <a:lnTo>
                      <a:pt x="113" y="514"/>
                    </a:lnTo>
                    <a:lnTo>
                      <a:pt x="103" y="518"/>
                    </a:lnTo>
                    <a:lnTo>
                      <a:pt x="93" y="520"/>
                    </a:lnTo>
                    <a:lnTo>
                      <a:pt x="86" y="522"/>
                    </a:lnTo>
                    <a:lnTo>
                      <a:pt x="78" y="523"/>
                    </a:lnTo>
                    <a:lnTo>
                      <a:pt x="73" y="524"/>
                    </a:lnTo>
                    <a:lnTo>
                      <a:pt x="69" y="524"/>
                    </a:lnTo>
                    <a:lnTo>
                      <a:pt x="68" y="524"/>
                    </a:lnTo>
                    <a:lnTo>
                      <a:pt x="65" y="528"/>
                    </a:lnTo>
                    <a:lnTo>
                      <a:pt x="63" y="535"/>
                    </a:lnTo>
                    <a:lnTo>
                      <a:pt x="64" y="546"/>
                    </a:lnTo>
                    <a:lnTo>
                      <a:pt x="73" y="557"/>
                    </a:lnTo>
                    <a:lnTo>
                      <a:pt x="75" y="559"/>
                    </a:lnTo>
                    <a:lnTo>
                      <a:pt x="79" y="564"/>
                    </a:lnTo>
                    <a:lnTo>
                      <a:pt x="82" y="570"/>
                    </a:lnTo>
                    <a:lnTo>
                      <a:pt x="79" y="579"/>
                    </a:lnTo>
                    <a:lnTo>
                      <a:pt x="73" y="591"/>
                    </a:lnTo>
                    <a:lnTo>
                      <a:pt x="69" y="611"/>
                    </a:lnTo>
                    <a:lnTo>
                      <a:pt x="70" y="634"/>
                    </a:lnTo>
                    <a:lnTo>
                      <a:pt x="82" y="655"/>
                    </a:lnTo>
                    <a:lnTo>
                      <a:pt x="92" y="663"/>
                    </a:lnTo>
                    <a:lnTo>
                      <a:pt x="106" y="671"/>
                    </a:lnTo>
                    <a:lnTo>
                      <a:pt x="121" y="677"/>
                    </a:lnTo>
                    <a:lnTo>
                      <a:pt x="136" y="681"/>
                    </a:lnTo>
                    <a:lnTo>
                      <a:pt x="150" y="685"/>
                    </a:lnTo>
                    <a:lnTo>
                      <a:pt x="162" y="688"/>
                    </a:lnTo>
                    <a:lnTo>
                      <a:pt x="171" y="690"/>
                    </a:lnTo>
                    <a:lnTo>
                      <a:pt x="174" y="690"/>
                    </a:lnTo>
                    <a:lnTo>
                      <a:pt x="208" y="690"/>
                    </a:lnTo>
                    <a:lnTo>
                      <a:pt x="242" y="685"/>
                    </a:lnTo>
                    <a:lnTo>
                      <a:pt x="273" y="678"/>
                    </a:lnTo>
                    <a:lnTo>
                      <a:pt x="302" y="667"/>
                    </a:lnTo>
                    <a:lnTo>
                      <a:pt x="327" y="656"/>
                    </a:lnTo>
                    <a:lnTo>
                      <a:pt x="349" y="644"/>
                    </a:lnTo>
                    <a:lnTo>
                      <a:pt x="364" y="633"/>
                    </a:lnTo>
                    <a:lnTo>
                      <a:pt x="373" y="625"/>
                    </a:lnTo>
                    <a:lnTo>
                      <a:pt x="384" y="608"/>
                    </a:lnTo>
                    <a:lnTo>
                      <a:pt x="393" y="592"/>
                    </a:lnTo>
                    <a:lnTo>
                      <a:pt x="396" y="575"/>
                    </a:lnTo>
                    <a:lnTo>
                      <a:pt x="396" y="559"/>
                    </a:lnTo>
                    <a:lnTo>
                      <a:pt x="393" y="539"/>
                    </a:lnTo>
                    <a:lnTo>
                      <a:pt x="391" y="511"/>
                    </a:lnTo>
                    <a:lnTo>
                      <a:pt x="393" y="487"/>
                    </a:lnTo>
                    <a:lnTo>
                      <a:pt x="394" y="472"/>
                    </a:lnTo>
                    <a:lnTo>
                      <a:pt x="393" y="460"/>
                    </a:lnTo>
                    <a:lnTo>
                      <a:pt x="389" y="441"/>
                    </a:lnTo>
                    <a:lnTo>
                      <a:pt x="386" y="420"/>
                    </a:lnTo>
                    <a:lnTo>
                      <a:pt x="388" y="405"/>
                    </a:lnTo>
                    <a:lnTo>
                      <a:pt x="390" y="399"/>
                    </a:lnTo>
                    <a:lnTo>
                      <a:pt x="394" y="391"/>
                    </a:lnTo>
                    <a:lnTo>
                      <a:pt x="398" y="382"/>
                    </a:lnTo>
                    <a:lnTo>
                      <a:pt x="403" y="374"/>
                    </a:lnTo>
                    <a:lnTo>
                      <a:pt x="410" y="367"/>
                    </a:lnTo>
                    <a:lnTo>
                      <a:pt x="418" y="361"/>
                    </a:lnTo>
                    <a:lnTo>
                      <a:pt x="428" y="358"/>
                    </a:lnTo>
                    <a:lnTo>
                      <a:pt x="441" y="359"/>
                    </a:lnTo>
                    <a:lnTo>
                      <a:pt x="459" y="368"/>
                    </a:lnTo>
                    <a:lnTo>
                      <a:pt x="468" y="381"/>
                    </a:lnTo>
                    <a:lnTo>
                      <a:pt x="468" y="398"/>
                    </a:lnTo>
                    <a:lnTo>
                      <a:pt x="464" y="415"/>
                    </a:lnTo>
                    <a:lnTo>
                      <a:pt x="459" y="432"/>
                    </a:lnTo>
                    <a:lnTo>
                      <a:pt x="453" y="447"/>
                    </a:lnTo>
                    <a:lnTo>
                      <a:pt x="447" y="459"/>
                    </a:lnTo>
                    <a:lnTo>
                      <a:pt x="443" y="467"/>
                    </a:lnTo>
                    <a:lnTo>
                      <a:pt x="443" y="473"/>
                    </a:lnTo>
                    <a:lnTo>
                      <a:pt x="443" y="487"/>
                    </a:lnTo>
                    <a:lnTo>
                      <a:pt x="447" y="502"/>
                    </a:lnTo>
                    <a:lnTo>
                      <a:pt x="453" y="519"/>
                    </a:lnTo>
                    <a:lnTo>
                      <a:pt x="462" y="536"/>
                    </a:lnTo>
                    <a:lnTo>
                      <a:pt x="470" y="552"/>
                    </a:lnTo>
                    <a:lnTo>
                      <a:pt x="478" y="566"/>
                    </a:lnTo>
                    <a:lnTo>
                      <a:pt x="485" y="579"/>
                    </a:lnTo>
                    <a:lnTo>
                      <a:pt x="488" y="587"/>
                    </a:lnTo>
                    <a:lnTo>
                      <a:pt x="491" y="587"/>
                    </a:lnTo>
                    <a:lnTo>
                      <a:pt x="497" y="588"/>
                    </a:lnTo>
                    <a:lnTo>
                      <a:pt x="506" y="589"/>
                    </a:lnTo>
                    <a:lnTo>
                      <a:pt x="517" y="588"/>
                    </a:lnTo>
                    <a:lnTo>
                      <a:pt x="527" y="585"/>
                    </a:lnTo>
                    <a:lnTo>
                      <a:pt x="536" y="577"/>
                    </a:lnTo>
                    <a:lnTo>
                      <a:pt x="543" y="566"/>
                    </a:lnTo>
                    <a:lnTo>
                      <a:pt x="545" y="549"/>
                    </a:lnTo>
                    <a:lnTo>
                      <a:pt x="546" y="522"/>
                    </a:lnTo>
                    <a:lnTo>
                      <a:pt x="551" y="480"/>
                    </a:lnTo>
                    <a:lnTo>
                      <a:pt x="556" y="432"/>
                    </a:lnTo>
                    <a:lnTo>
                      <a:pt x="563" y="381"/>
                    </a:lnTo>
                    <a:lnTo>
                      <a:pt x="569" y="330"/>
                    </a:lnTo>
                    <a:lnTo>
                      <a:pt x="573" y="284"/>
                    </a:lnTo>
                    <a:lnTo>
                      <a:pt x="573" y="249"/>
                    </a:lnTo>
                    <a:lnTo>
                      <a:pt x="570" y="227"/>
                    </a:lnTo>
                    <a:lnTo>
                      <a:pt x="564" y="210"/>
                    </a:lnTo>
                    <a:lnTo>
                      <a:pt x="556" y="186"/>
                    </a:lnTo>
                    <a:lnTo>
                      <a:pt x="546" y="158"/>
                    </a:lnTo>
                    <a:lnTo>
                      <a:pt x="532" y="128"/>
                    </a:lnTo>
                    <a:lnTo>
                      <a:pt x="517" y="99"/>
                    </a:lnTo>
                    <a:lnTo>
                      <a:pt x="498" y="72"/>
                    </a:lnTo>
                    <a:lnTo>
                      <a:pt x="477" y="52"/>
                    </a:lnTo>
                    <a:lnTo>
                      <a:pt x="453" y="40"/>
                    </a:lnTo>
                    <a:lnTo>
                      <a:pt x="441" y="36"/>
                    </a:lnTo>
                    <a:lnTo>
                      <a:pt x="427" y="31"/>
                    </a:lnTo>
                    <a:lnTo>
                      <a:pt x="413" y="28"/>
                    </a:lnTo>
                    <a:lnTo>
                      <a:pt x="399" y="23"/>
                    </a:lnTo>
                    <a:lnTo>
                      <a:pt x="384" y="19"/>
                    </a:lnTo>
                    <a:lnTo>
                      <a:pt x="369" y="14"/>
                    </a:lnTo>
                    <a:lnTo>
                      <a:pt x="354" y="11"/>
                    </a:lnTo>
                    <a:lnTo>
                      <a:pt x="339" y="8"/>
                    </a:lnTo>
                    <a:lnTo>
                      <a:pt x="322" y="5"/>
                    </a:lnTo>
                    <a:lnTo>
                      <a:pt x="306" y="2"/>
                    </a:lnTo>
                    <a:lnTo>
                      <a:pt x="288" y="1"/>
                    </a:lnTo>
                    <a:lnTo>
                      <a:pt x="272" y="0"/>
                    </a:lnTo>
                    <a:lnTo>
                      <a:pt x="254" y="0"/>
                    </a:lnTo>
                    <a:lnTo>
                      <a:pt x="237" y="0"/>
                    </a:lnTo>
                    <a:lnTo>
                      <a:pt x="219" y="1"/>
                    </a:lnTo>
                    <a:lnTo>
                      <a:pt x="200" y="3"/>
                    </a:lnTo>
                    <a:lnTo>
                      <a:pt x="189" y="6"/>
                    </a:lnTo>
                    <a:lnTo>
                      <a:pt x="175" y="9"/>
                    </a:lnTo>
                    <a:lnTo>
                      <a:pt x="159" y="15"/>
                    </a:lnTo>
                    <a:lnTo>
                      <a:pt x="142" y="23"/>
                    </a:lnTo>
                    <a:lnTo>
                      <a:pt x="125" y="31"/>
                    </a:lnTo>
                    <a:lnTo>
                      <a:pt x="107" y="41"/>
                    </a:lnTo>
                    <a:lnTo>
                      <a:pt x="89" y="51"/>
                    </a:lnTo>
                    <a:lnTo>
                      <a:pt x="72" y="62"/>
                    </a:lnTo>
                    <a:lnTo>
                      <a:pt x="55" y="72"/>
                    </a:lnTo>
                    <a:lnTo>
                      <a:pt x="40" y="85"/>
                    </a:lnTo>
                    <a:lnTo>
                      <a:pt x="26" y="97"/>
                    </a:lnTo>
                    <a:lnTo>
                      <a:pt x="16" y="109"/>
                    </a:lnTo>
                    <a:lnTo>
                      <a:pt x="7" y="122"/>
                    </a:lnTo>
                    <a:lnTo>
                      <a:pt x="1" y="133"/>
                    </a:lnTo>
                    <a:lnTo>
                      <a:pt x="0" y="145"/>
                    </a:lnTo>
                    <a:lnTo>
                      <a:pt x="1" y="156"/>
                    </a:lnTo>
                    <a:lnTo>
                      <a:pt x="5" y="169"/>
                    </a:lnTo>
                    <a:lnTo>
                      <a:pt x="10" y="187"/>
                    </a:lnTo>
                    <a:lnTo>
                      <a:pt x="16" y="203"/>
                    </a:lnTo>
                    <a:lnTo>
                      <a:pt x="26" y="21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4" name="Google Shape;804;p18"/>
              <p:cNvSpPr/>
              <p:nvPr/>
            </p:nvSpPr>
            <p:spPr>
              <a:xfrm>
                <a:off x="3581" y="3394"/>
                <a:ext cx="35" cy="6"/>
              </a:xfrm>
              <a:custGeom>
                <a:rect b="b" l="l" r="r" t="t"/>
                <a:pathLst>
                  <a:path extrusionOk="0" h="19" w="104">
                    <a:moveTo>
                      <a:pt x="0" y="8"/>
                    </a:moveTo>
                    <a:lnTo>
                      <a:pt x="14" y="12"/>
                    </a:lnTo>
                    <a:lnTo>
                      <a:pt x="23" y="8"/>
                    </a:lnTo>
                    <a:lnTo>
                      <a:pt x="28" y="3"/>
                    </a:lnTo>
                    <a:lnTo>
                      <a:pt x="33" y="1"/>
                    </a:lnTo>
                    <a:lnTo>
                      <a:pt x="41" y="0"/>
                    </a:lnTo>
                    <a:lnTo>
                      <a:pt x="51" y="0"/>
                    </a:lnTo>
                    <a:lnTo>
                      <a:pt x="63" y="0"/>
                    </a:lnTo>
                    <a:lnTo>
                      <a:pt x="74" y="1"/>
                    </a:lnTo>
                    <a:lnTo>
                      <a:pt x="84" y="3"/>
                    </a:lnTo>
                    <a:lnTo>
                      <a:pt x="93" y="6"/>
                    </a:lnTo>
                    <a:lnTo>
                      <a:pt x="101" y="9"/>
                    </a:lnTo>
                    <a:lnTo>
                      <a:pt x="104" y="13"/>
                    </a:lnTo>
                    <a:lnTo>
                      <a:pt x="98" y="13"/>
                    </a:lnTo>
                    <a:lnTo>
                      <a:pt x="90" y="13"/>
                    </a:lnTo>
                    <a:lnTo>
                      <a:pt x="83" y="12"/>
                    </a:lnTo>
                    <a:lnTo>
                      <a:pt x="74" y="12"/>
                    </a:lnTo>
                    <a:lnTo>
                      <a:pt x="67" y="12"/>
                    </a:lnTo>
                    <a:lnTo>
                      <a:pt x="59" y="12"/>
                    </a:lnTo>
                    <a:lnTo>
                      <a:pt x="51" y="13"/>
                    </a:lnTo>
                    <a:lnTo>
                      <a:pt x="45" y="14"/>
                    </a:lnTo>
                    <a:lnTo>
                      <a:pt x="40" y="16"/>
                    </a:lnTo>
                    <a:lnTo>
                      <a:pt x="34" y="18"/>
                    </a:lnTo>
                    <a:lnTo>
                      <a:pt x="28" y="19"/>
                    </a:lnTo>
                    <a:lnTo>
                      <a:pt x="21" y="19"/>
                    </a:lnTo>
                    <a:lnTo>
                      <a:pt x="15" y="19"/>
                    </a:lnTo>
                    <a:lnTo>
                      <a:pt x="10" y="16"/>
                    </a:lnTo>
                    <a:lnTo>
                      <a:pt x="5" y="13"/>
                    </a:lnTo>
                    <a:lnTo>
                      <a:pt x="0"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5" name="Google Shape;805;p18"/>
              <p:cNvSpPr/>
              <p:nvPr/>
            </p:nvSpPr>
            <p:spPr>
              <a:xfrm>
                <a:off x="3590" y="3403"/>
                <a:ext cx="27" cy="11"/>
              </a:xfrm>
              <a:custGeom>
                <a:rect b="b" l="l" r="r" t="t"/>
                <a:pathLst>
                  <a:path extrusionOk="0" h="31" w="81">
                    <a:moveTo>
                      <a:pt x="0" y="2"/>
                    </a:moveTo>
                    <a:lnTo>
                      <a:pt x="7" y="1"/>
                    </a:lnTo>
                    <a:lnTo>
                      <a:pt x="14" y="0"/>
                    </a:lnTo>
                    <a:lnTo>
                      <a:pt x="22" y="0"/>
                    </a:lnTo>
                    <a:lnTo>
                      <a:pt x="31" y="2"/>
                    </a:lnTo>
                    <a:lnTo>
                      <a:pt x="37" y="4"/>
                    </a:lnTo>
                    <a:lnTo>
                      <a:pt x="43" y="7"/>
                    </a:lnTo>
                    <a:lnTo>
                      <a:pt x="52" y="10"/>
                    </a:lnTo>
                    <a:lnTo>
                      <a:pt x="61" y="15"/>
                    </a:lnTo>
                    <a:lnTo>
                      <a:pt x="68" y="19"/>
                    </a:lnTo>
                    <a:lnTo>
                      <a:pt x="75" y="21"/>
                    </a:lnTo>
                    <a:lnTo>
                      <a:pt x="80" y="24"/>
                    </a:lnTo>
                    <a:lnTo>
                      <a:pt x="81" y="25"/>
                    </a:lnTo>
                    <a:lnTo>
                      <a:pt x="13" y="31"/>
                    </a:lnTo>
                    <a:lnTo>
                      <a:pt x="10" y="29"/>
                    </a:lnTo>
                    <a:lnTo>
                      <a:pt x="5" y="24"/>
                    </a:lnTo>
                    <a:lnTo>
                      <a:pt x="2" y="14"/>
                    </a:lnTo>
                    <a:lnTo>
                      <a:pt x="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6" name="Google Shape;806;p18"/>
              <p:cNvSpPr/>
              <p:nvPr/>
            </p:nvSpPr>
            <p:spPr>
              <a:xfrm>
                <a:off x="3556" y="3404"/>
                <a:ext cx="10" cy="9"/>
              </a:xfrm>
              <a:custGeom>
                <a:rect b="b" l="l" r="r" t="t"/>
                <a:pathLst>
                  <a:path extrusionOk="0" h="26" w="29">
                    <a:moveTo>
                      <a:pt x="29" y="11"/>
                    </a:moveTo>
                    <a:lnTo>
                      <a:pt x="22" y="6"/>
                    </a:lnTo>
                    <a:lnTo>
                      <a:pt x="12" y="3"/>
                    </a:lnTo>
                    <a:lnTo>
                      <a:pt x="5" y="0"/>
                    </a:lnTo>
                    <a:lnTo>
                      <a:pt x="0" y="1"/>
                    </a:lnTo>
                    <a:lnTo>
                      <a:pt x="2" y="6"/>
                    </a:lnTo>
                    <a:lnTo>
                      <a:pt x="3" y="12"/>
                    </a:lnTo>
                    <a:lnTo>
                      <a:pt x="3" y="17"/>
                    </a:lnTo>
                    <a:lnTo>
                      <a:pt x="1" y="23"/>
                    </a:lnTo>
                    <a:lnTo>
                      <a:pt x="6" y="26"/>
                    </a:lnTo>
                    <a:lnTo>
                      <a:pt x="13" y="26"/>
                    </a:lnTo>
                    <a:lnTo>
                      <a:pt x="21" y="24"/>
                    </a:lnTo>
                    <a:lnTo>
                      <a:pt x="27" y="23"/>
                    </a:lnTo>
                    <a:lnTo>
                      <a:pt x="29" y="20"/>
                    </a:lnTo>
                    <a:lnTo>
                      <a:pt x="29" y="15"/>
                    </a:lnTo>
                    <a:lnTo>
                      <a:pt x="29" y="12"/>
                    </a:lnTo>
                    <a:lnTo>
                      <a:pt x="29"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7" name="Google Shape;807;p18"/>
              <p:cNvSpPr/>
              <p:nvPr/>
            </p:nvSpPr>
            <p:spPr>
              <a:xfrm>
                <a:off x="3564" y="3470"/>
                <a:ext cx="30" cy="7"/>
              </a:xfrm>
              <a:custGeom>
                <a:rect b="b" l="l" r="r" t="t"/>
                <a:pathLst>
                  <a:path extrusionOk="0" h="23" w="89">
                    <a:moveTo>
                      <a:pt x="2" y="8"/>
                    </a:moveTo>
                    <a:lnTo>
                      <a:pt x="8" y="8"/>
                    </a:lnTo>
                    <a:lnTo>
                      <a:pt x="14" y="5"/>
                    </a:lnTo>
                    <a:lnTo>
                      <a:pt x="21" y="4"/>
                    </a:lnTo>
                    <a:lnTo>
                      <a:pt x="27" y="2"/>
                    </a:lnTo>
                    <a:lnTo>
                      <a:pt x="33" y="0"/>
                    </a:lnTo>
                    <a:lnTo>
                      <a:pt x="41" y="0"/>
                    </a:lnTo>
                    <a:lnTo>
                      <a:pt x="48" y="2"/>
                    </a:lnTo>
                    <a:lnTo>
                      <a:pt x="56" y="4"/>
                    </a:lnTo>
                    <a:lnTo>
                      <a:pt x="70" y="10"/>
                    </a:lnTo>
                    <a:lnTo>
                      <a:pt x="80" y="14"/>
                    </a:lnTo>
                    <a:lnTo>
                      <a:pt x="86" y="16"/>
                    </a:lnTo>
                    <a:lnTo>
                      <a:pt x="89" y="16"/>
                    </a:lnTo>
                    <a:lnTo>
                      <a:pt x="87" y="16"/>
                    </a:lnTo>
                    <a:lnTo>
                      <a:pt x="82" y="17"/>
                    </a:lnTo>
                    <a:lnTo>
                      <a:pt x="75" y="20"/>
                    </a:lnTo>
                    <a:lnTo>
                      <a:pt x="66" y="21"/>
                    </a:lnTo>
                    <a:lnTo>
                      <a:pt x="57" y="22"/>
                    </a:lnTo>
                    <a:lnTo>
                      <a:pt x="47" y="23"/>
                    </a:lnTo>
                    <a:lnTo>
                      <a:pt x="38" y="23"/>
                    </a:lnTo>
                    <a:lnTo>
                      <a:pt x="32" y="22"/>
                    </a:lnTo>
                    <a:lnTo>
                      <a:pt x="22" y="20"/>
                    </a:lnTo>
                    <a:lnTo>
                      <a:pt x="14" y="19"/>
                    </a:lnTo>
                    <a:lnTo>
                      <a:pt x="9" y="19"/>
                    </a:lnTo>
                    <a:lnTo>
                      <a:pt x="8" y="19"/>
                    </a:lnTo>
                    <a:lnTo>
                      <a:pt x="4" y="16"/>
                    </a:lnTo>
                    <a:lnTo>
                      <a:pt x="2" y="12"/>
                    </a:lnTo>
                    <a:lnTo>
                      <a:pt x="0" y="9"/>
                    </a:lnTo>
                    <a:lnTo>
                      <a:pt x="2" y="8"/>
                    </a:lnTo>
                    <a:close/>
                  </a:path>
                </a:pathLst>
              </a:custGeom>
              <a:solidFill>
                <a:srgbClr val="A54C3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8" name="Google Shape;808;p18"/>
              <p:cNvSpPr/>
              <p:nvPr/>
            </p:nvSpPr>
            <p:spPr>
              <a:xfrm>
                <a:off x="3481" y="3798"/>
                <a:ext cx="286" cy="271"/>
              </a:xfrm>
              <a:custGeom>
                <a:rect b="b" l="l" r="r" t="t"/>
                <a:pathLst>
                  <a:path extrusionOk="0" h="811" w="858">
                    <a:moveTo>
                      <a:pt x="257" y="798"/>
                    </a:moveTo>
                    <a:lnTo>
                      <a:pt x="270" y="786"/>
                    </a:lnTo>
                    <a:lnTo>
                      <a:pt x="280" y="773"/>
                    </a:lnTo>
                    <a:lnTo>
                      <a:pt x="290" y="759"/>
                    </a:lnTo>
                    <a:lnTo>
                      <a:pt x="299" y="746"/>
                    </a:lnTo>
                    <a:lnTo>
                      <a:pt x="306" y="733"/>
                    </a:lnTo>
                    <a:lnTo>
                      <a:pt x="313" y="720"/>
                    </a:lnTo>
                    <a:lnTo>
                      <a:pt x="318" y="708"/>
                    </a:lnTo>
                    <a:lnTo>
                      <a:pt x="323" y="697"/>
                    </a:lnTo>
                    <a:lnTo>
                      <a:pt x="329" y="683"/>
                    </a:lnTo>
                    <a:lnTo>
                      <a:pt x="339" y="662"/>
                    </a:lnTo>
                    <a:lnTo>
                      <a:pt x="349" y="641"/>
                    </a:lnTo>
                    <a:lnTo>
                      <a:pt x="359" y="618"/>
                    </a:lnTo>
                    <a:lnTo>
                      <a:pt x="368" y="598"/>
                    </a:lnTo>
                    <a:lnTo>
                      <a:pt x="373" y="584"/>
                    </a:lnTo>
                    <a:lnTo>
                      <a:pt x="373" y="575"/>
                    </a:lnTo>
                    <a:lnTo>
                      <a:pt x="367" y="578"/>
                    </a:lnTo>
                    <a:lnTo>
                      <a:pt x="357" y="584"/>
                    </a:lnTo>
                    <a:lnTo>
                      <a:pt x="345" y="588"/>
                    </a:lnTo>
                    <a:lnTo>
                      <a:pt x="333" y="591"/>
                    </a:lnTo>
                    <a:lnTo>
                      <a:pt x="322" y="592"/>
                    </a:lnTo>
                    <a:lnTo>
                      <a:pt x="310" y="592"/>
                    </a:lnTo>
                    <a:lnTo>
                      <a:pt x="301" y="591"/>
                    </a:lnTo>
                    <a:lnTo>
                      <a:pt x="294" y="588"/>
                    </a:lnTo>
                    <a:lnTo>
                      <a:pt x="289" y="586"/>
                    </a:lnTo>
                    <a:lnTo>
                      <a:pt x="288" y="582"/>
                    </a:lnTo>
                    <a:lnTo>
                      <a:pt x="289" y="578"/>
                    </a:lnTo>
                    <a:lnTo>
                      <a:pt x="293" y="573"/>
                    </a:lnTo>
                    <a:lnTo>
                      <a:pt x="299" y="568"/>
                    </a:lnTo>
                    <a:lnTo>
                      <a:pt x="305" y="562"/>
                    </a:lnTo>
                    <a:lnTo>
                      <a:pt x="314" y="556"/>
                    </a:lnTo>
                    <a:lnTo>
                      <a:pt x="322" y="550"/>
                    </a:lnTo>
                    <a:lnTo>
                      <a:pt x="328" y="544"/>
                    </a:lnTo>
                    <a:lnTo>
                      <a:pt x="334" y="538"/>
                    </a:lnTo>
                    <a:lnTo>
                      <a:pt x="342" y="532"/>
                    </a:lnTo>
                    <a:lnTo>
                      <a:pt x="348" y="523"/>
                    </a:lnTo>
                    <a:lnTo>
                      <a:pt x="357" y="516"/>
                    </a:lnTo>
                    <a:lnTo>
                      <a:pt x="364" y="507"/>
                    </a:lnTo>
                    <a:lnTo>
                      <a:pt x="372" y="500"/>
                    </a:lnTo>
                    <a:lnTo>
                      <a:pt x="381" y="492"/>
                    </a:lnTo>
                    <a:lnTo>
                      <a:pt x="388" y="484"/>
                    </a:lnTo>
                    <a:lnTo>
                      <a:pt x="396" y="477"/>
                    </a:lnTo>
                    <a:lnTo>
                      <a:pt x="403" y="471"/>
                    </a:lnTo>
                    <a:lnTo>
                      <a:pt x="411" y="466"/>
                    </a:lnTo>
                    <a:lnTo>
                      <a:pt x="418" y="461"/>
                    </a:lnTo>
                    <a:lnTo>
                      <a:pt x="427" y="458"/>
                    </a:lnTo>
                    <a:lnTo>
                      <a:pt x="437" y="453"/>
                    </a:lnTo>
                    <a:lnTo>
                      <a:pt x="449" y="449"/>
                    </a:lnTo>
                    <a:lnTo>
                      <a:pt x="461" y="444"/>
                    </a:lnTo>
                    <a:lnTo>
                      <a:pt x="474" y="438"/>
                    </a:lnTo>
                    <a:lnTo>
                      <a:pt x="485" y="432"/>
                    </a:lnTo>
                    <a:lnTo>
                      <a:pt x="495" y="424"/>
                    </a:lnTo>
                    <a:lnTo>
                      <a:pt x="504" y="417"/>
                    </a:lnTo>
                    <a:lnTo>
                      <a:pt x="510" y="410"/>
                    </a:lnTo>
                    <a:lnTo>
                      <a:pt x="515" y="404"/>
                    </a:lnTo>
                    <a:lnTo>
                      <a:pt x="518" y="401"/>
                    </a:lnTo>
                    <a:lnTo>
                      <a:pt x="519" y="400"/>
                    </a:lnTo>
                    <a:lnTo>
                      <a:pt x="519" y="394"/>
                    </a:lnTo>
                    <a:lnTo>
                      <a:pt x="563" y="360"/>
                    </a:lnTo>
                    <a:lnTo>
                      <a:pt x="568" y="364"/>
                    </a:lnTo>
                    <a:lnTo>
                      <a:pt x="581" y="354"/>
                    </a:lnTo>
                    <a:lnTo>
                      <a:pt x="597" y="337"/>
                    </a:lnTo>
                    <a:lnTo>
                      <a:pt x="619" y="315"/>
                    </a:lnTo>
                    <a:lnTo>
                      <a:pt x="641" y="291"/>
                    </a:lnTo>
                    <a:lnTo>
                      <a:pt x="664" y="266"/>
                    </a:lnTo>
                    <a:lnTo>
                      <a:pt x="685" y="242"/>
                    </a:lnTo>
                    <a:lnTo>
                      <a:pt x="702" y="222"/>
                    </a:lnTo>
                    <a:lnTo>
                      <a:pt x="714" y="207"/>
                    </a:lnTo>
                    <a:lnTo>
                      <a:pt x="726" y="191"/>
                    </a:lnTo>
                    <a:lnTo>
                      <a:pt x="742" y="168"/>
                    </a:lnTo>
                    <a:lnTo>
                      <a:pt x="761" y="142"/>
                    </a:lnTo>
                    <a:lnTo>
                      <a:pt x="781" y="113"/>
                    </a:lnTo>
                    <a:lnTo>
                      <a:pt x="801" y="86"/>
                    </a:lnTo>
                    <a:lnTo>
                      <a:pt x="819" y="62"/>
                    </a:lnTo>
                    <a:lnTo>
                      <a:pt x="833" y="45"/>
                    </a:lnTo>
                    <a:lnTo>
                      <a:pt x="840" y="36"/>
                    </a:lnTo>
                    <a:lnTo>
                      <a:pt x="846" y="30"/>
                    </a:lnTo>
                    <a:lnTo>
                      <a:pt x="853" y="22"/>
                    </a:lnTo>
                    <a:lnTo>
                      <a:pt x="858" y="11"/>
                    </a:lnTo>
                    <a:lnTo>
                      <a:pt x="858" y="0"/>
                    </a:lnTo>
                    <a:lnTo>
                      <a:pt x="82" y="99"/>
                    </a:lnTo>
                    <a:lnTo>
                      <a:pt x="0" y="113"/>
                    </a:lnTo>
                    <a:lnTo>
                      <a:pt x="84" y="426"/>
                    </a:lnTo>
                    <a:lnTo>
                      <a:pt x="175" y="811"/>
                    </a:lnTo>
                    <a:lnTo>
                      <a:pt x="257" y="798"/>
                    </a:lnTo>
                    <a:close/>
                  </a:path>
                </a:pathLst>
              </a:custGeom>
              <a:solidFill>
                <a:srgbClr val="FFDD5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09" name="Google Shape;809;p18"/>
              <p:cNvSpPr/>
              <p:nvPr/>
            </p:nvSpPr>
            <p:spPr>
              <a:xfrm>
                <a:off x="3669" y="3872"/>
                <a:ext cx="191" cy="174"/>
              </a:xfrm>
              <a:custGeom>
                <a:rect b="b" l="l" r="r" t="t"/>
                <a:pathLst>
                  <a:path extrusionOk="0" h="522" w="572">
                    <a:moveTo>
                      <a:pt x="0" y="522"/>
                    </a:moveTo>
                    <a:lnTo>
                      <a:pt x="0" y="522"/>
                    </a:lnTo>
                    <a:lnTo>
                      <a:pt x="364" y="457"/>
                    </a:lnTo>
                    <a:lnTo>
                      <a:pt x="572" y="422"/>
                    </a:lnTo>
                    <a:lnTo>
                      <a:pt x="470" y="0"/>
                    </a:lnTo>
                    <a:lnTo>
                      <a:pt x="463" y="9"/>
                    </a:lnTo>
                    <a:lnTo>
                      <a:pt x="452" y="21"/>
                    </a:lnTo>
                    <a:lnTo>
                      <a:pt x="440" y="34"/>
                    </a:lnTo>
                    <a:lnTo>
                      <a:pt x="427" y="50"/>
                    </a:lnTo>
                    <a:lnTo>
                      <a:pt x="412" y="67"/>
                    </a:lnTo>
                    <a:lnTo>
                      <a:pt x="397" y="84"/>
                    </a:lnTo>
                    <a:lnTo>
                      <a:pt x="381" y="102"/>
                    </a:lnTo>
                    <a:lnTo>
                      <a:pt x="364" y="120"/>
                    </a:lnTo>
                    <a:lnTo>
                      <a:pt x="353" y="131"/>
                    </a:lnTo>
                    <a:lnTo>
                      <a:pt x="338" y="144"/>
                    </a:lnTo>
                    <a:lnTo>
                      <a:pt x="319" y="160"/>
                    </a:lnTo>
                    <a:lnTo>
                      <a:pt x="298" y="177"/>
                    </a:lnTo>
                    <a:lnTo>
                      <a:pt x="275" y="195"/>
                    </a:lnTo>
                    <a:lnTo>
                      <a:pt x="251" y="214"/>
                    </a:lnTo>
                    <a:lnTo>
                      <a:pt x="226" y="233"/>
                    </a:lnTo>
                    <a:lnTo>
                      <a:pt x="202" y="251"/>
                    </a:lnTo>
                    <a:lnTo>
                      <a:pt x="177" y="269"/>
                    </a:lnTo>
                    <a:lnTo>
                      <a:pt x="154" y="286"/>
                    </a:lnTo>
                    <a:lnTo>
                      <a:pt x="133" y="301"/>
                    </a:lnTo>
                    <a:lnTo>
                      <a:pt x="114" y="315"/>
                    </a:lnTo>
                    <a:lnTo>
                      <a:pt x="99" y="326"/>
                    </a:lnTo>
                    <a:lnTo>
                      <a:pt x="86" y="335"/>
                    </a:lnTo>
                    <a:lnTo>
                      <a:pt x="79" y="339"/>
                    </a:lnTo>
                    <a:lnTo>
                      <a:pt x="76" y="342"/>
                    </a:lnTo>
                    <a:lnTo>
                      <a:pt x="48" y="361"/>
                    </a:lnTo>
                    <a:lnTo>
                      <a:pt x="38" y="383"/>
                    </a:lnTo>
                    <a:lnTo>
                      <a:pt x="33" y="412"/>
                    </a:lnTo>
                    <a:lnTo>
                      <a:pt x="31" y="440"/>
                    </a:lnTo>
                    <a:lnTo>
                      <a:pt x="28" y="457"/>
                    </a:lnTo>
                    <a:lnTo>
                      <a:pt x="23" y="469"/>
                    </a:lnTo>
                    <a:lnTo>
                      <a:pt x="18" y="485"/>
                    </a:lnTo>
                    <a:lnTo>
                      <a:pt x="11" y="503"/>
                    </a:lnTo>
                    <a:lnTo>
                      <a:pt x="0" y="522"/>
                    </a:lnTo>
                    <a:close/>
                  </a:path>
                </a:pathLst>
              </a:custGeom>
              <a:solidFill>
                <a:srgbClr val="FFDD5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810" name="Google Shape;810;p18"/>
            <p:cNvGrpSpPr/>
            <p:nvPr/>
          </p:nvGrpSpPr>
          <p:grpSpPr>
            <a:xfrm>
              <a:off x="3797" y="2384"/>
              <a:ext cx="272" cy="572"/>
              <a:chOff x="1993" y="3699"/>
              <a:chExt cx="272" cy="572"/>
            </a:xfrm>
          </p:grpSpPr>
          <p:sp>
            <p:nvSpPr>
              <p:cNvPr id="811" name="Google Shape;811;p18"/>
              <p:cNvSpPr/>
              <p:nvPr/>
            </p:nvSpPr>
            <p:spPr>
              <a:xfrm>
                <a:off x="2125" y="3774"/>
                <a:ext cx="41" cy="19"/>
              </a:xfrm>
              <a:custGeom>
                <a:rect b="b" l="l" r="r" t="t"/>
                <a:pathLst>
                  <a:path extrusionOk="0" h="55" w="123">
                    <a:moveTo>
                      <a:pt x="0" y="28"/>
                    </a:moveTo>
                    <a:lnTo>
                      <a:pt x="7" y="24"/>
                    </a:lnTo>
                    <a:lnTo>
                      <a:pt x="17" y="19"/>
                    </a:lnTo>
                    <a:lnTo>
                      <a:pt x="32" y="14"/>
                    </a:lnTo>
                    <a:lnTo>
                      <a:pt x="48" y="9"/>
                    </a:lnTo>
                    <a:lnTo>
                      <a:pt x="64" y="5"/>
                    </a:lnTo>
                    <a:lnTo>
                      <a:pt x="81" y="2"/>
                    </a:lnTo>
                    <a:lnTo>
                      <a:pt x="99" y="0"/>
                    </a:lnTo>
                    <a:lnTo>
                      <a:pt x="113" y="2"/>
                    </a:lnTo>
                    <a:lnTo>
                      <a:pt x="123" y="35"/>
                    </a:lnTo>
                    <a:lnTo>
                      <a:pt x="102" y="38"/>
                    </a:lnTo>
                    <a:lnTo>
                      <a:pt x="81" y="41"/>
                    </a:lnTo>
                    <a:lnTo>
                      <a:pt x="64" y="44"/>
                    </a:lnTo>
                    <a:lnTo>
                      <a:pt x="49" y="45"/>
                    </a:lnTo>
                    <a:lnTo>
                      <a:pt x="36" y="48"/>
                    </a:lnTo>
                    <a:lnTo>
                      <a:pt x="26" y="51"/>
                    </a:lnTo>
                    <a:lnTo>
                      <a:pt x="16" y="52"/>
                    </a:lnTo>
                    <a:lnTo>
                      <a:pt x="8" y="55"/>
                    </a:lnTo>
                    <a:lnTo>
                      <a:pt x="7" y="54"/>
                    </a:lnTo>
                    <a:lnTo>
                      <a:pt x="4" y="50"/>
                    </a:lnTo>
                    <a:lnTo>
                      <a:pt x="1" y="41"/>
                    </a:lnTo>
                    <a:lnTo>
                      <a:pt x="0" y="28"/>
                    </a:lnTo>
                    <a:close/>
                  </a:path>
                </a:pathLst>
              </a:custGeom>
              <a:solidFill>
                <a:srgbClr val="19FF5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2" name="Google Shape;812;p18"/>
              <p:cNvSpPr/>
              <p:nvPr/>
            </p:nvSpPr>
            <p:spPr>
              <a:xfrm>
                <a:off x="2106" y="3707"/>
                <a:ext cx="55" cy="98"/>
              </a:xfrm>
              <a:custGeom>
                <a:rect b="b" l="l" r="r" t="t"/>
                <a:pathLst>
                  <a:path extrusionOk="0" h="293" w="167">
                    <a:moveTo>
                      <a:pt x="151" y="150"/>
                    </a:moveTo>
                    <a:lnTo>
                      <a:pt x="160" y="119"/>
                    </a:lnTo>
                    <a:lnTo>
                      <a:pt x="160" y="81"/>
                    </a:lnTo>
                    <a:lnTo>
                      <a:pt x="151" y="46"/>
                    </a:lnTo>
                    <a:lnTo>
                      <a:pt x="134" y="19"/>
                    </a:lnTo>
                    <a:lnTo>
                      <a:pt x="122" y="11"/>
                    </a:lnTo>
                    <a:lnTo>
                      <a:pt x="109" y="5"/>
                    </a:lnTo>
                    <a:lnTo>
                      <a:pt x="95" y="1"/>
                    </a:lnTo>
                    <a:lnTo>
                      <a:pt x="80" y="0"/>
                    </a:lnTo>
                    <a:lnTo>
                      <a:pt x="64" y="1"/>
                    </a:lnTo>
                    <a:lnTo>
                      <a:pt x="49" y="5"/>
                    </a:lnTo>
                    <a:lnTo>
                      <a:pt x="36" y="14"/>
                    </a:lnTo>
                    <a:lnTo>
                      <a:pt x="23" y="26"/>
                    </a:lnTo>
                    <a:lnTo>
                      <a:pt x="13" y="43"/>
                    </a:lnTo>
                    <a:lnTo>
                      <a:pt x="6" y="63"/>
                    </a:lnTo>
                    <a:lnTo>
                      <a:pt x="1" y="81"/>
                    </a:lnTo>
                    <a:lnTo>
                      <a:pt x="0" y="95"/>
                    </a:lnTo>
                    <a:lnTo>
                      <a:pt x="1" y="105"/>
                    </a:lnTo>
                    <a:lnTo>
                      <a:pt x="1" y="113"/>
                    </a:lnTo>
                    <a:lnTo>
                      <a:pt x="3" y="119"/>
                    </a:lnTo>
                    <a:lnTo>
                      <a:pt x="6" y="124"/>
                    </a:lnTo>
                    <a:lnTo>
                      <a:pt x="7" y="129"/>
                    </a:lnTo>
                    <a:lnTo>
                      <a:pt x="9" y="133"/>
                    </a:lnTo>
                    <a:lnTo>
                      <a:pt x="9" y="136"/>
                    </a:lnTo>
                    <a:lnTo>
                      <a:pt x="7" y="140"/>
                    </a:lnTo>
                    <a:lnTo>
                      <a:pt x="7" y="148"/>
                    </a:lnTo>
                    <a:lnTo>
                      <a:pt x="10" y="159"/>
                    </a:lnTo>
                    <a:lnTo>
                      <a:pt x="16" y="171"/>
                    </a:lnTo>
                    <a:lnTo>
                      <a:pt x="20" y="180"/>
                    </a:lnTo>
                    <a:lnTo>
                      <a:pt x="26" y="189"/>
                    </a:lnTo>
                    <a:lnTo>
                      <a:pt x="30" y="196"/>
                    </a:lnTo>
                    <a:lnTo>
                      <a:pt x="35" y="204"/>
                    </a:lnTo>
                    <a:lnTo>
                      <a:pt x="36" y="208"/>
                    </a:lnTo>
                    <a:lnTo>
                      <a:pt x="41" y="215"/>
                    </a:lnTo>
                    <a:lnTo>
                      <a:pt x="46" y="221"/>
                    </a:lnTo>
                    <a:lnTo>
                      <a:pt x="55" y="224"/>
                    </a:lnTo>
                    <a:lnTo>
                      <a:pt x="68" y="222"/>
                    </a:lnTo>
                    <a:lnTo>
                      <a:pt x="71" y="228"/>
                    </a:lnTo>
                    <a:lnTo>
                      <a:pt x="76" y="236"/>
                    </a:lnTo>
                    <a:lnTo>
                      <a:pt x="81" y="248"/>
                    </a:lnTo>
                    <a:lnTo>
                      <a:pt x="89" y="258"/>
                    </a:lnTo>
                    <a:lnTo>
                      <a:pt x="96" y="267"/>
                    </a:lnTo>
                    <a:lnTo>
                      <a:pt x="105" y="277"/>
                    </a:lnTo>
                    <a:lnTo>
                      <a:pt x="112" y="284"/>
                    </a:lnTo>
                    <a:lnTo>
                      <a:pt x="119" y="288"/>
                    </a:lnTo>
                    <a:lnTo>
                      <a:pt x="127" y="291"/>
                    </a:lnTo>
                    <a:lnTo>
                      <a:pt x="134" y="293"/>
                    </a:lnTo>
                    <a:lnTo>
                      <a:pt x="141" y="293"/>
                    </a:lnTo>
                    <a:lnTo>
                      <a:pt x="147" y="291"/>
                    </a:lnTo>
                    <a:lnTo>
                      <a:pt x="154" y="288"/>
                    </a:lnTo>
                    <a:lnTo>
                      <a:pt x="159" y="284"/>
                    </a:lnTo>
                    <a:lnTo>
                      <a:pt x="163" y="279"/>
                    </a:lnTo>
                    <a:lnTo>
                      <a:pt x="166" y="273"/>
                    </a:lnTo>
                    <a:lnTo>
                      <a:pt x="167" y="259"/>
                    </a:lnTo>
                    <a:lnTo>
                      <a:pt x="166" y="245"/>
                    </a:lnTo>
                    <a:lnTo>
                      <a:pt x="161" y="232"/>
                    </a:lnTo>
                    <a:lnTo>
                      <a:pt x="156" y="224"/>
                    </a:lnTo>
                    <a:lnTo>
                      <a:pt x="151" y="215"/>
                    </a:lnTo>
                    <a:lnTo>
                      <a:pt x="147" y="204"/>
                    </a:lnTo>
                    <a:lnTo>
                      <a:pt x="145" y="193"/>
                    </a:lnTo>
                    <a:lnTo>
                      <a:pt x="144" y="183"/>
                    </a:lnTo>
                    <a:lnTo>
                      <a:pt x="144" y="175"/>
                    </a:lnTo>
                    <a:lnTo>
                      <a:pt x="145" y="165"/>
                    </a:lnTo>
                    <a:lnTo>
                      <a:pt x="148" y="157"/>
                    </a:lnTo>
                    <a:lnTo>
                      <a:pt x="151" y="150"/>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3" name="Google Shape;813;p18"/>
              <p:cNvSpPr/>
              <p:nvPr/>
            </p:nvSpPr>
            <p:spPr>
              <a:xfrm>
                <a:off x="2132" y="3717"/>
                <a:ext cx="9" cy="8"/>
              </a:xfrm>
              <a:custGeom>
                <a:rect b="b" l="l" r="r" t="t"/>
                <a:pathLst>
                  <a:path extrusionOk="0" h="23" w="25">
                    <a:moveTo>
                      <a:pt x="13" y="23"/>
                    </a:moveTo>
                    <a:lnTo>
                      <a:pt x="9" y="23"/>
                    </a:lnTo>
                    <a:lnTo>
                      <a:pt x="4" y="20"/>
                    </a:lnTo>
                    <a:lnTo>
                      <a:pt x="1" y="16"/>
                    </a:lnTo>
                    <a:lnTo>
                      <a:pt x="0" y="12"/>
                    </a:lnTo>
                    <a:lnTo>
                      <a:pt x="1" y="7"/>
                    </a:lnTo>
                    <a:lnTo>
                      <a:pt x="4" y="3"/>
                    </a:lnTo>
                    <a:lnTo>
                      <a:pt x="7" y="2"/>
                    </a:lnTo>
                    <a:lnTo>
                      <a:pt x="12" y="0"/>
                    </a:lnTo>
                    <a:lnTo>
                      <a:pt x="17" y="0"/>
                    </a:lnTo>
                    <a:lnTo>
                      <a:pt x="20" y="3"/>
                    </a:lnTo>
                    <a:lnTo>
                      <a:pt x="23" y="6"/>
                    </a:lnTo>
                    <a:lnTo>
                      <a:pt x="25" y="10"/>
                    </a:lnTo>
                    <a:lnTo>
                      <a:pt x="25" y="16"/>
                    </a:lnTo>
                    <a:lnTo>
                      <a:pt x="22" y="19"/>
                    </a:lnTo>
                    <a:lnTo>
                      <a:pt x="19" y="21"/>
                    </a:lnTo>
                    <a:lnTo>
                      <a:pt x="13" y="23"/>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4" name="Google Shape;814;p18"/>
              <p:cNvSpPr/>
              <p:nvPr/>
            </p:nvSpPr>
            <p:spPr>
              <a:xfrm>
                <a:off x="2143" y="3787"/>
                <a:ext cx="8" cy="8"/>
              </a:xfrm>
              <a:custGeom>
                <a:rect b="b" l="l" r="r" t="t"/>
                <a:pathLst>
                  <a:path extrusionOk="0" h="24" w="23">
                    <a:moveTo>
                      <a:pt x="12" y="24"/>
                    </a:moveTo>
                    <a:lnTo>
                      <a:pt x="7" y="23"/>
                    </a:lnTo>
                    <a:lnTo>
                      <a:pt x="4" y="21"/>
                    </a:lnTo>
                    <a:lnTo>
                      <a:pt x="1" y="17"/>
                    </a:lnTo>
                    <a:lnTo>
                      <a:pt x="0" y="13"/>
                    </a:lnTo>
                    <a:lnTo>
                      <a:pt x="1" y="7"/>
                    </a:lnTo>
                    <a:lnTo>
                      <a:pt x="3" y="4"/>
                    </a:lnTo>
                    <a:lnTo>
                      <a:pt x="6" y="2"/>
                    </a:lnTo>
                    <a:lnTo>
                      <a:pt x="10" y="0"/>
                    </a:lnTo>
                    <a:lnTo>
                      <a:pt x="15" y="2"/>
                    </a:lnTo>
                    <a:lnTo>
                      <a:pt x="19" y="3"/>
                    </a:lnTo>
                    <a:lnTo>
                      <a:pt x="22" y="7"/>
                    </a:lnTo>
                    <a:lnTo>
                      <a:pt x="23" y="12"/>
                    </a:lnTo>
                    <a:lnTo>
                      <a:pt x="22" y="17"/>
                    </a:lnTo>
                    <a:lnTo>
                      <a:pt x="20" y="20"/>
                    </a:lnTo>
                    <a:lnTo>
                      <a:pt x="16" y="23"/>
                    </a:lnTo>
                    <a:lnTo>
                      <a:pt x="12"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5" name="Google Shape;815;p18"/>
              <p:cNvSpPr/>
              <p:nvPr/>
            </p:nvSpPr>
            <p:spPr>
              <a:xfrm>
                <a:off x="2116" y="3766"/>
                <a:ext cx="13" cy="6"/>
              </a:xfrm>
              <a:custGeom>
                <a:rect b="b" l="l" r="r" t="t"/>
                <a:pathLst>
                  <a:path extrusionOk="0" h="17" w="40">
                    <a:moveTo>
                      <a:pt x="40" y="2"/>
                    </a:moveTo>
                    <a:lnTo>
                      <a:pt x="40" y="3"/>
                    </a:lnTo>
                    <a:lnTo>
                      <a:pt x="38" y="3"/>
                    </a:lnTo>
                    <a:lnTo>
                      <a:pt x="38" y="4"/>
                    </a:lnTo>
                    <a:lnTo>
                      <a:pt x="37" y="6"/>
                    </a:lnTo>
                    <a:lnTo>
                      <a:pt x="34" y="9"/>
                    </a:lnTo>
                    <a:lnTo>
                      <a:pt x="30" y="11"/>
                    </a:lnTo>
                    <a:lnTo>
                      <a:pt x="22" y="16"/>
                    </a:lnTo>
                    <a:lnTo>
                      <a:pt x="16" y="17"/>
                    </a:lnTo>
                    <a:lnTo>
                      <a:pt x="11" y="16"/>
                    </a:lnTo>
                    <a:lnTo>
                      <a:pt x="6" y="13"/>
                    </a:lnTo>
                    <a:lnTo>
                      <a:pt x="2" y="10"/>
                    </a:lnTo>
                    <a:lnTo>
                      <a:pt x="0" y="4"/>
                    </a:lnTo>
                    <a:lnTo>
                      <a:pt x="0" y="3"/>
                    </a:lnTo>
                    <a:lnTo>
                      <a:pt x="2" y="3"/>
                    </a:lnTo>
                    <a:lnTo>
                      <a:pt x="3" y="3"/>
                    </a:lnTo>
                    <a:lnTo>
                      <a:pt x="5" y="3"/>
                    </a:lnTo>
                    <a:lnTo>
                      <a:pt x="6" y="2"/>
                    </a:lnTo>
                    <a:lnTo>
                      <a:pt x="9" y="2"/>
                    </a:lnTo>
                    <a:lnTo>
                      <a:pt x="12" y="0"/>
                    </a:lnTo>
                    <a:lnTo>
                      <a:pt x="15" y="0"/>
                    </a:lnTo>
                    <a:lnTo>
                      <a:pt x="18" y="0"/>
                    </a:lnTo>
                    <a:lnTo>
                      <a:pt x="22" y="0"/>
                    </a:lnTo>
                    <a:lnTo>
                      <a:pt x="27" y="0"/>
                    </a:lnTo>
                    <a:lnTo>
                      <a:pt x="32" y="0"/>
                    </a:lnTo>
                    <a:lnTo>
                      <a:pt x="38" y="2"/>
                    </a:lnTo>
                    <a:lnTo>
                      <a:pt x="40" y="2"/>
                    </a:lnTo>
                    <a:close/>
                  </a:path>
                </a:pathLst>
              </a:custGeom>
              <a:solidFill>
                <a:srgbClr val="B2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6" name="Google Shape;816;p18"/>
              <p:cNvSpPr/>
              <p:nvPr/>
            </p:nvSpPr>
            <p:spPr>
              <a:xfrm>
                <a:off x="2115" y="3760"/>
                <a:ext cx="7" cy="3"/>
              </a:xfrm>
              <a:custGeom>
                <a:rect b="b" l="l" r="r" t="t"/>
                <a:pathLst>
                  <a:path extrusionOk="0" h="7" w="20">
                    <a:moveTo>
                      <a:pt x="20" y="2"/>
                    </a:moveTo>
                    <a:lnTo>
                      <a:pt x="19" y="0"/>
                    </a:lnTo>
                    <a:lnTo>
                      <a:pt x="17" y="0"/>
                    </a:lnTo>
                    <a:lnTo>
                      <a:pt x="16" y="0"/>
                    </a:lnTo>
                    <a:lnTo>
                      <a:pt x="15" y="2"/>
                    </a:lnTo>
                    <a:lnTo>
                      <a:pt x="13" y="3"/>
                    </a:lnTo>
                    <a:lnTo>
                      <a:pt x="10" y="5"/>
                    </a:lnTo>
                    <a:lnTo>
                      <a:pt x="9" y="6"/>
                    </a:lnTo>
                    <a:lnTo>
                      <a:pt x="6" y="6"/>
                    </a:lnTo>
                    <a:lnTo>
                      <a:pt x="4" y="5"/>
                    </a:lnTo>
                    <a:lnTo>
                      <a:pt x="3" y="5"/>
                    </a:lnTo>
                    <a:lnTo>
                      <a:pt x="3" y="3"/>
                    </a:lnTo>
                    <a:lnTo>
                      <a:pt x="1" y="2"/>
                    </a:lnTo>
                    <a:lnTo>
                      <a:pt x="0" y="2"/>
                    </a:lnTo>
                    <a:lnTo>
                      <a:pt x="0" y="3"/>
                    </a:lnTo>
                    <a:lnTo>
                      <a:pt x="0" y="5"/>
                    </a:lnTo>
                    <a:lnTo>
                      <a:pt x="3" y="6"/>
                    </a:lnTo>
                    <a:lnTo>
                      <a:pt x="4" y="7"/>
                    </a:lnTo>
                    <a:lnTo>
                      <a:pt x="6" y="7"/>
                    </a:lnTo>
                    <a:lnTo>
                      <a:pt x="7" y="7"/>
                    </a:lnTo>
                    <a:lnTo>
                      <a:pt x="9" y="7"/>
                    </a:lnTo>
                    <a:lnTo>
                      <a:pt x="10" y="7"/>
                    </a:lnTo>
                    <a:lnTo>
                      <a:pt x="12" y="6"/>
                    </a:lnTo>
                    <a:lnTo>
                      <a:pt x="13" y="5"/>
                    </a:lnTo>
                    <a:lnTo>
                      <a:pt x="15" y="3"/>
                    </a:lnTo>
                    <a:lnTo>
                      <a:pt x="16" y="3"/>
                    </a:lnTo>
                    <a:lnTo>
                      <a:pt x="17" y="3"/>
                    </a:lnTo>
                    <a:lnTo>
                      <a:pt x="19" y="3"/>
                    </a:lnTo>
                    <a:lnTo>
                      <a:pt x="20" y="3"/>
                    </a:lnTo>
                    <a:lnTo>
                      <a:pt x="2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7" name="Google Shape;817;p18"/>
              <p:cNvSpPr/>
              <p:nvPr/>
            </p:nvSpPr>
            <p:spPr>
              <a:xfrm>
                <a:off x="2116" y="3767"/>
                <a:ext cx="13" cy="2"/>
              </a:xfrm>
              <a:custGeom>
                <a:rect b="b" l="l" r="r" t="t"/>
                <a:pathLst>
                  <a:path extrusionOk="0" h="7" w="40">
                    <a:moveTo>
                      <a:pt x="0" y="2"/>
                    </a:moveTo>
                    <a:lnTo>
                      <a:pt x="0" y="4"/>
                    </a:lnTo>
                    <a:lnTo>
                      <a:pt x="2" y="4"/>
                    </a:lnTo>
                    <a:lnTo>
                      <a:pt x="3" y="5"/>
                    </a:lnTo>
                    <a:lnTo>
                      <a:pt x="6" y="5"/>
                    </a:lnTo>
                    <a:lnTo>
                      <a:pt x="8" y="5"/>
                    </a:lnTo>
                    <a:lnTo>
                      <a:pt x="9" y="7"/>
                    </a:lnTo>
                    <a:lnTo>
                      <a:pt x="11" y="7"/>
                    </a:lnTo>
                    <a:lnTo>
                      <a:pt x="12" y="7"/>
                    </a:lnTo>
                    <a:lnTo>
                      <a:pt x="14" y="7"/>
                    </a:lnTo>
                    <a:lnTo>
                      <a:pt x="15" y="7"/>
                    </a:lnTo>
                    <a:lnTo>
                      <a:pt x="16" y="7"/>
                    </a:lnTo>
                    <a:lnTo>
                      <a:pt x="18" y="5"/>
                    </a:lnTo>
                    <a:lnTo>
                      <a:pt x="21" y="4"/>
                    </a:lnTo>
                    <a:lnTo>
                      <a:pt x="25" y="4"/>
                    </a:lnTo>
                    <a:lnTo>
                      <a:pt x="31" y="2"/>
                    </a:lnTo>
                    <a:lnTo>
                      <a:pt x="37" y="1"/>
                    </a:lnTo>
                    <a:lnTo>
                      <a:pt x="40" y="0"/>
                    </a:lnTo>
                    <a:lnTo>
                      <a:pt x="37" y="0"/>
                    </a:lnTo>
                    <a:lnTo>
                      <a:pt x="31" y="1"/>
                    </a:lnTo>
                    <a:lnTo>
                      <a:pt x="25" y="2"/>
                    </a:lnTo>
                    <a:lnTo>
                      <a:pt x="22" y="2"/>
                    </a:lnTo>
                    <a:lnTo>
                      <a:pt x="21" y="2"/>
                    </a:lnTo>
                    <a:lnTo>
                      <a:pt x="18" y="4"/>
                    </a:lnTo>
                    <a:lnTo>
                      <a:pt x="16" y="5"/>
                    </a:lnTo>
                    <a:lnTo>
                      <a:pt x="15" y="5"/>
                    </a:lnTo>
                    <a:lnTo>
                      <a:pt x="12" y="5"/>
                    </a:lnTo>
                    <a:lnTo>
                      <a:pt x="8" y="4"/>
                    </a:lnTo>
                    <a:lnTo>
                      <a:pt x="5" y="4"/>
                    </a:lnTo>
                    <a:lnTo>
                      <a:pt x="2" y="2"/>
                    </a:lnTo>
                    <a:lnTo>
                      <a:pt x="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8" name="Google Shape;818;p18"/>
              <p:cNvSpPr/>
              <p:nvPr/>
            </p:nvSpPr>
            <p:spPr>
              <a:xfrm>
                <a:off x="2128" y="3778"/>
                <a:ext cx="9" cy="4"/>
              </a:xfrm>
              <a:custGeom>
                <a:rect b="b" l="l" r="r" t="t"/>
                <a:pathLst>
                  <a:path extrusionOk="0" h="13" w="27">
                    <a:moveTo>
                      <a:pt x="0" y="11"/>
                    </a:moveTo>
                    <a:lnTo>
                      <a:pt x="6" y="10"/>
                    </a:lnTo>
                    <a:lnTo>
                      <a:pt x="13" y="7"/>
                    </a:lnTo>
                    <a:lnTo>
                      <a:pt x="19" y="4"/>
                    </a:lnTo>
                    <a:lnTo>
                      <a:pt x="22" y="2"/>
                    </a:lnTo>
                    <a:lnTo>
                      <a:pt x="24" y="0"/>
                    </a:lnTo>
                    <a:lnTo>
                      <a:pt x="27" y="0"/>
                    </a:lnTo>
                    <a:lnTo>
                      <a:pt x="27" y="2"/>
                    </a:lnTo>
                    <a:lnTo>
                      <a:pt x="25" y="3"/>
                    </a:lnTo>
                    <a:lnTo>
                      <a:pt x="21" y="4"/>
                    </a:lnTo>
                    <a:lnTo>
                      <a:pt x="15" y="7"/>
                    </a:lnTo>
                    <a:lnTo>
                      <a:pt x="6" y="11"/>
                    </a:lnTo>
                    <a:lnTo>
                      <a:pt x="0" y="13"/>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19" name="Google Shape;819;p18"/>
              <p:cNvSpPr/>
              <p:nvPr/>
            </p:nvSpPr>
            <p:spPr>
              <a:xfrm>
                <a:off x="2108" y="3749"/>
                <a:ext cx="7" cy="3"/>
              </a:xfrm>
              <a:custGeom>
                <a:rect b="b" l="l" r="r" t="t"/>
                <a:pathLst>
                  <a:path extrusionOk="0" h="8" w="21">
                    <a:moveTo>
                      <a:pt x="19" y="4"/>
                    </a:moveTo>
                    <a:lnTo>
                      <a:pt x="18" y="3"/>
                    </a:lnTo>
                    <a:lnTo>
                      <a:pt x="15" y="1"/>
                    </a:lnTo>
                    <a:lnTo>
                      <a:pt x="13" y="0"/>
                    </a:lnTo>
                    <a:lnTo>
                      <a:pt x="10" y="0"/>
                    </a:lnTo>
                    <a:lnTo>
                      <a:pt x="9" y="0"/>
                    </a:lnTo>
                    <a:lnTo>
                      <a:pt x="7" y="0"/>
                    </a:lnTo>
                    <a:lnTo>
                      <a:pt x="6" y="0"/>
                    </a:lnTo>
                    <a:lnTo>
                      <a:pt x="5" y="0"/>
                    </a:lnTo>
                    <a:lnTo>
                      <a:pt x="2" y="1"/>
                    </a:lnTo>
                    <a:lnTo>
                      <a:pt x="0" y="1"/>
                    </a:lnTo>
                    <a:lnTo>
                      <a:pt x="0" y="3"/>
                    </a:lnTo>
                    <a:lnTo>
                      <a:pt x="0" y="4"/>
                    </a:lnTo>
                    <a:lnTo>
                      <a:pt x="2" y="5"/>
                    </a:lnTo>
                    <a:lnTo>
                      <a:pt x="2" y="7"/>
                    </a:lnTo>
                    <a:lnTo>
                      <a:pt x="3" y="8"/>
                    </a:lnTo>
                    <a:lnTo>
                      <a:pt x="5" y="8"/>
                    </a:lnTo>
                    <a:lnTo>
                      <a:pt x="6" y="8"/>
                    </a:lnTo>
                    <a:lnTo>
                      <a:pt x="9" y="8"/>
                    </a:lnTo>
                    <a:lnTo>
                      <a:pt x="12" y="8"/>
                    </a:lnTo>
                    <a:lnTo>
                      <a:pt x="15" y="8"/>
                    </a:lnTo>
                    <a:lnTo>
                      <a:pt x="18" y="8"/>
                    </a:lnTo>
                    <a:lnTo>
                      <a:pt x="19" y="8"/>
                    </a:lnTo>
                    <a:lnTo>
                      <a:pt x="21" y="7"/>
                    </a:lnTo>
                    <a:lnTo>
                      <a:pt x="21" y="5"/>
                    </a:lnTo>
                    <a:lnTo>
                      <a:pt x="19"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0" name="Google Shape;820;p18"/>
              <p:cNvSpPr/>
              <p:nvPr/>
            </p:nvSpPr>
            <p:spPr>
              <a:xfrm>
                <a:off x="2120" y="3740"/>
                <a:ext cx="16" cy="4"/>
              </a:xfrm>
              <a:custGeom>
                <a:rect b="b" l="l" r="r" t="t"/>
                <a:pathLst>
                  <a:path extrusionOk="0" h="11" w="50">
                    <a:moveTo>
                      <a:pt x="0" y="11"/>
                    </a:moveTo>
                    <a:lnTo>
                      <a:pt x="2" y="11"/>
                    </a:lnTo>
                    <a:lnTo>
                      <a:pt x="3" y="11"/>
                    </a:lnTo>
                    <a:lnTo>
                      <a:pt x="4" y="11"/>
                    </a:lnTo>
                    <a:lnTo>
                      <a:pt x="6" y="11"/>
                    </a:lnTo>
                    <a:lnTo>
                      <a:pt x="9" y="10"/>
                    </a:lnTo>
                    <a:lnTo>
                      <a:pt x="15" y="9"/>
                    </a:lnTo>
                    <a:lnTo>
                      <a:pt x="20" y="6"/>
                    </a:lnTo>
                    <a:lnTo>
                      <a:pt x="25" y="4"/>
                    </a:lnTo>
                    <a:lnTo>
                      <a:pt x="29" y="3"/>
                    </a:lnTo>
                    <a:lnTo>
                      <a:pt x="35" y="3"/>
                    </a:lnTo>
                    <a:lnTo>
                      <a:pt x="42" y="3"/>
                    </a:lnTo>
                    <a:lnTo>
                      <a:pt x="48" y="4"/>
                    </a:lnTo>
                    <a:lnTo>
                      <a:pt x="50" y="4"/>
                    </a:lnTo>
                    <a:lnTo>
                      <a:pt x="48" y="4"/>
                    </a:lnTo>
                    <a:lnTo>
                      <a:pt x="45" y="3"/>
                    </a:lnTo>
                    <a:lnTo>
                      <a:pt x="41" y="1"/>
                    </a:lnTo>
                    <a:lnTo>
                      <a:pt x="35" y="1"/>
                    </a:lnTo>
                    <a:lnTo>
                      <a:pt x="31" y="1"/>
                    </a:lnTo>
                    <a:lnTo>
                      <a:pt x="28" y="0"/>
                    </a:lnTo>
                    <a:lnTo>
                      <a:pt x="23" y="1"/>
                    </a:lnTo>
                    <a:lnTo>
                      <a:pt x="15" y="3"/>
                    </a:lnTo>
                    <a:lnTo>
                      <a:pt x="6" y="7"/>
                    </a:lnTo>
                    <a:lnTo>
                      <a:pt x="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1" name="Google Shape;821;p18"/>
              <p:cNvSpPr/>
              <p:nvPr/>
            </p:nvSpPr>
            <p:spPr>
              <a:xfrm>
                <a:off x="2106" y="3744"/>
                <a:ext cx="6" cy="2"/>
              </a:xfrm>
              <a:custGeom>
                <a:rect b="b" l="l" r="r" t="t"/>
                <a:pathLst>
                  <a:path extrusionOk="0" h="5" w="19">
                    <a:moveTo>
                      <a:pt x="16" y="0"/>
                    </a:moveTo>
                    <a:lnTo>
                      <a:pt x="12" y="0"/>
                    </a:lnTo>
                    <a:lnTo>
                      <a:pt x="6" y="0"/>
                    </a:lnTo>
                    <a:lnTo>
                      <a:pt x="2" y="0"/>
                    </a:lnTo>
                    <a:lnTo>
                      <a:pt x="0" y="0"/>
                    </a:lnTo>
                    <a:lnTo>
                      <a:pt x="0" y="2"/>
                    </a:lnTo>
                    <a:lnTo>
                      <a:pt x="0" y="3"/>
                    </a:lnTo>
                    <a:lnTo>
                      <a:pt x="2" y="3"/>
                    </a:lnTo>
                    <a:lnTo>
                      <a:pt x="3" y="3"/>
                    </a:lnTo>
                    <a:lnTo>
                      <a:pt x="6" y="3"/>
                    </a:lnTo>
                    <a:lnTo>
                      <a:pt x="9" y="3"/>
                    </a:lnTo>
                    <a:lnTo>
                      <a:pt x="13" y="3"/>
                    </a:lnTo>
                    <a:lnTo>
                      <a:pt x="16" y="5"/>
                    </a:lnTo>
                    <a:lnTo>
                      <a:pt x="18" y="5"/>
                    </a:lnTo>
                    <a:lnTo>
                      <a:pt x="19" y="3"/>
                    </a:lnTo>
                    <a:lnTo>
                      <a:pt x="19" y="2"/>
                    </a:lnTo>
                    <a:lnTo>
                      <a:pt x="16"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2" name="Google Shape;822;p18"/>
              <p:cNvSpPr/>
              <p:nvPr/>
            </p:nvSpPr>
            <p:spPr>
              <a:xfrm>
                <a:off x="2123" y="3746"/>
                <a:ext cx="10" cy="4"/>
              </a:xfrm>
              <a:custGeom>
                <a:rect b="b" l="l" r="r" t="t"/>
                <a:pathLst>
                  <a:path extrusionOk="0" h="12" w="32">
                    <a:moveTo>
                      <a:pt x="0" y="10"/>
                    </a:moveTo>
                    <a:lnTo>
                      <a:pt x="1" y="9"/>
                    </a:lnTo>
                    <a:lnTo>
                      <a:pt x="3" y="6"/>
                    </a:lnTo>
                    <a:lnTo>
                      <a:pt x="4" y="3"/>
                    </a:lnTo>
                    <a:lnTo>
                      <a:pt x="6" y="2"/>
                    </a:lnTo>
                    <a:lnTo>
                      <a:pt x="7" y="0"/>
                    </a:lnTo>
                    <a:lnTo>
                      <a:pt x="10" y="0"/>
                    </a:lnTo>
                    <a:lnTo>
                      <a:pt x="14" y="0"/>
                    </a:lnTo>
                    <a:lnTo>
                      <a:pt x="17" y="0"/>
                    </a:lnTo>
                    <a:lnTo>
                      <a:pt x="20" y="0"/>
                    </a:lnTo>
                    <a:lnTo>
                      <a:pt x="23" y="0"/>
                    </a:lnTo>
                    <a:lnTo>
                      <a:pt x="26" y="2"/>
                    </a:lnTo>
                    <a:lnTo>
                      <a:pt x="29" y="2"/>
                    </a:lnTo>
                    <a:lnTo>
                      <a:pt x="30" y="2"/>
                    </a:lnTo>
                    <a:lnTo>
                      <a:pt x="32" y="3"/>
                    </a:lnTo>
                    <a:lnTo>
                      <a:pt x="29" y="5"/>
                    </a:lnTo>
                    <a:lnTo>
                      <a:pt x="26" y="6"/>
                    </a:lnTo>
                    <a:lnTo>
                      <a:pt x="25" y="6"/>
                    </a:lnTo>
                    <a:lnTo>
                      <a:pt x="22" y="7"/>
                    </a:lnTo>
                    <a:lnTo>
                      <a:pt x="20" y="9"/>
                    </a:lnTo>
                    <a:lnTo>
                      <a:pt x="19" y="10"/>
                    </a:lnTo>
                    <a:lnTo>
                      <a:pt x="17" y="10"/>
                    </a:lnTo>
                    <a:lnTo>
                      <a:pt x="16" y="10"/>
                    </a:lnTo>
                    <a:lnTo>
                      <a:pt x="14" y="10"/>
                    </a:lnTo>
                    <a:lnTo>
                      <a:pt x="11" y="10"/>
                    </a:lnTo>
                    <a:lnTo>
                      <a:pt x="9" y="10"/>
                    </a:lnTo>
                    <a:lnTo>
                      <a:pt x="4" y="12"/>
                    </a:lnTo>
                    <a:lnTo>
                      <a:pt x="1" y="12"/>
                    </a:lnTo>
                    <a:lnTo>
                      <a:pt x="0" y="12"/>
                    </a:lnTo>
                    <a:lnTo>
                      <a:pt x="0" y="1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3" name="Google Shape;823;p18"/>
              <p:cNvSpPr/>
              <p:nvPr/>
            </p:nvSpPr>
            <p:spPr>
              <a:xfrm>
                <a:off x="2099" y="3704"/>
                <a:ext cx="104" cy="101"/>
              </a:xfrm>
              <a:custGeom>
                <a:rect b="b" l="l" r="r" t="t"/>
                <a:pathLst>
                  <a:path extrusionOk="0" h="303" w="312">
                    <a:moveTo>
                      <a:pt x="97" y="95"/>
                    </a:moveTo>
                    <a:lnTo>
                      <a:pt x="101" y="95"/>
                    </a:lnTo>
                    <a:lnTo>
                      <a:pt x="107" y="96"/>
                    </a:lnTo>
                    <a:lnTo>
                      <a:pt x="113" y="98"/>
                    </a:lnTo>
                    <a:lnTo>
                      <a:pt x="120" y="101"/>
                    </a:lnTo>
                    <a:lnTo>
                      <a:pt x="128" y="103"/>
                    </a:lnTo>
                    <a:lnTo>
                      <a:pt x="133" y="106"/>
                    </a:lnTo>
                    <a:lnTo>
                      <a:pt x="138" y="109"/>
                    </a:lnTo>
                    <a:lnTo>
                      <a:pt x="141" y="112"/>
                    </a:lnTo>
                    <a:lnTo>
                      <a:pt x="142" y="119"/>
                    </a:lnTo>
                    <a:lnTo>
                      <a:pt x="144" y="123"/>
                    </a:lnTo>
                    <a:lnTo>
                      <a:pt x="147" y="126"/>
                    </a:lnTo>
                    <a:lnTo>
                      <a:pt x="149" y="123"/>
                    </a:lnTo>
                    <a:lnTo>
                      <a:pt x="155" y="119"/>
                    </a:lnTo>
                    <a:lnTo>
                      <a:pt x="160" y="118"/>
                    </a:lnTo>
                    <a:lnTo>
                      <a:pt x="164" y="120"/>
                    </a:lnTo>
                    <a:lnTo>
                      <a:pt x="168" y="126"/>
                    </a:lnTo>
                    <a:lnTo>
                      <a:pt x="170" y="133"/>
                    </a:lnTo>
                    <a:lnTo>
                      <a:pt x="171" y="141"/>
                    </a:lnTo>
                    <a:lnTo>
                      <a:pt x="168" y="153"/>
                    </a:lnTo>
                    <a:lnTo>
                      <a:pt x="164" y="161"/>
                    </a:lnTo>
                    <a:lnTo>
                      <a:pt x="157" y="175"/>
                    </a:lnTo>
                    <a:lnTo>
                      <a:pt x="155" y="192"/>
                    </a:lnTo>
                    <a:lnTo>
                      <a:pt x="157" y="209"/>
                    </a:lnTo>
                    <a:lnTo>
                      <a:pt x="160" y="221"/>
                    </a:lnTo>
                    <a:lnTo>
                      <a:pt x="164" y="231"/>
                    </a:lnTo>
                    <a:lnTo>
                      <a:pt x="168" y="244"/>
                    </a:lnTo>
                    <a:lnTo>
                      <a:pt x="174" y="258"/>
                    </a:lnTo>
                    <a:lnTo>
                      <a:pt x="181" y="272"/>
                    </a:lnTo>
                    <a:lnTo>
                      <a:pt x="190" y="284"/>
                    </a:lnTo>
                    <a:lnTo>
                      <a:pt x="199" y="294"/>
                    </a:lnTo>
                    <a:lnTo>
                      <a:pt x="209" y="301"/>
                    </a:lnTo>
                    <a:lnTo>
                      <a:pt x="221" y="303"/>
                    </a:lnTo>
                    <a:lnTo>
                      <a:pt x="240" y="300"/>
                    </a:lnTo>
                    <a:lnTo>
                      <a:pt x="257" y="293"/>
                    </a:lnTo>
                    <a:lnTo>
                      <a:pt x="272" y="284"/>
                    </a:lnTo>
                    <a:lnTo>
                      <a:pt x="286" y="275"/>
                    </a:lnTo>
                    <a:lnTo>
                      <a:pt x="296" y="265"/>
                    </a:lnTo>
                    <a:lnTo>
                      <a:pt x="305" y="255"/>
                    </a:lnTo>
                    <a:lnTo>
                      <a:pt x="309" y="246"/>
                    </a:lnTo>
                    <a:lnTo>
                      <a:pt x="312" y="241"/>
                    </a:lnTo>
                    <a:lnTo>
                      <a:pt x="302" y="238"/>
                    </a:lnTo>
                    <a:lnTo>
                      <a:pt x="289" y="230"/>
                    </a:lnTo>
                    <a:lnTo>
                      <a:pt x="275" y="216"/>
                    </a:lnTo>
                    <a:lnTo>
                      <a:pt x="260" y="199"/>
                    </a:lnTo>
                    <a:lnTo>
                      <a:pt x="247" y="181"/>
                    </a:lnTo>
                    <a:lnTo>
                      <a:pt x="235" y="162"/>
                    </a:lnTo>
                    <a:lnTo>
                      <a:pt x="227" y="147"/>
                    </a:lnTo>
                    <a:lnTo>
                      <a:pt x="224" y="136"/>
                    </a:lnTo>
                    <a:lnTo>
                      <a:pt x="215" y="112"/>
                    </a:lnTo>
                    <a:lnTo>
                      <a:pt x="206" y="89"/>
                    </a:lnTo>
                    <a:lnTo>
                      <a:pt x="196" y="71"/>
                    </a:lnTo>
                    <a:lnTo>
                      <a:pt x="187" y="57"/>
                    </a:lnTo>
                    <a:lnTo>
                      <a:pt x="183" y="50"/>
                    </a:lnTo>
                    <a:lnTo>
                      <a:pt x="179" y="42"/>
                    </a:lnTo>
                    <a:lnTo>
                      <a:pt x="174" y="33"/>
                    </a:lnTo>
                    <a:lnTo>
                      <a:pt x="170" y="25"/>
                    </a:lnTo>
                    <a:lnTo>
                      <a:pt x="163" y="17"/>
                    </a:lnTo>
                    <a:lnTo>
                      <a:pt x="155" y="10"/>
                    </a:lnTo>
                    <a:lnTo>
                      <a:pt x="148" y="4"/>
                    </a:lnTo>
                    <a:lnTo>
                      <a:pt x="138" y="1"/>
                    </a:lnTo>
                    <a:lnTo>
                      <a:pt x="126" y="0"/>
                    </a:lnTo>
                    <a:lnTo>
                      <a:pt x="115" y="0"/>
                    </a:lnTo>
                    <a:lnTo>
                      <a:pt x="101" y="0"/>
                    </a:lnTo>
                    <a:lnTo>
                      <a:pt x="88" y="1"/>
                    </a:lnTo>
                    <a:lnTo>
                      <a:pt x="75" y="3"/>
                    </a:lnTo>
                    <a:lnTo>
                      <a:pt x="61" y="7"/>
                    </a:lnTo>
                    <a:lnTo>
                      <a:pt x="49" y="12"/>
                    </a:lnTo>
                    <a:lnTo>
                      <a:pt x="36" y="19"/>
                    </a:lnTo>
                    <a:lnTo>
                      <a:pt x="26" y="26"/>
                    </a:lnTo>
                    <a:lnTo>
                      <a:pt x="18" y="32"/>
                    </a:lnTo>
                    <a:lnTo>
                      <a:pt x="14" y="38"/>
                    </a:lnTo>
                    <a:lnTo>
                      <a:pt x="11" y="43"/>
                    </a:lnTo>
                    <a:lnTo>
                      <a:pt x="8" y="50"/>
                    </a:lnTo>
                    <a:lnTo>
                      <a:pt x="4" y="56"/>
                    </a:lnTo>
                    <a:lnTo>
                      <a:pt x="1" y="61"/>
                    </a:lnTo>
                    <a:lnTo>
                      <a:pt x="0" y="68"/>
                    </a:lnTo>
                    <a:lnTo>
                      <a:pt x="0" y="75"/>
                    </a:lnTo>
                    <a:lnTo>
                      <a:pt x="1" y="81"/>
                    </a:lnTo>
                    <a:lnTo>
                      <a:pt x="2" y="87"/>
                    </a:lnTo>
                    <a:lnTo>
                      <a:pt x="7" y="92"/>
                    </a:lnTo>
                    <a:lnTo>
                      <a:pt x="11" y="98"/>
                    </a:lnTo>
                    <a:lnTo>
                      <a:pt x="16" y="102"/>
                    </a:lnTo>
                    <a:lnTo>
                      <a:pt x="20" y="105"/>
                    </a:lnTo>
                    <a:lnTo>
                      <a:pt x="23" y="106"/>
                    </a:lnTo>
                    <a:lnTo>
                      <a:pt x="32" y="108"/>
                    </a:lnTo>
                    <a:lnTo>
                      <a:pt x="36" y="106"/>
                    </a:lnTo>
                    <a:lnTo>
                      <a:pt x="40" y="103"/>
                    </a:lnTo>
                    <a:lnTo>
                      <a:pt x="43" y="101"/>
                    </a:lnTo>
                    <a:lnTo>
                      <a:pt x="46" y="96"/>
                    </a:lnTo>
                    <a:lnTo>
                      <a:pt x="52" y="94"/>
                    </a:lnTo>
                    <a:lnTo>
                      <a:pt x="59" y="92"/>
                    </a:lnTo>
                    <a:lnTo>
                      <a:pt x="71" y="94"/>
                    </a:lnTo>
                    <a:lnTo>
                      <a:pt x="78" y="92"/>
                    </a:lnTo>
                    <a:lnTo>
                      <a:pt x="87" y="92"/>
                    </a:lnTo>
                    <a:lnTo>
                      <a:pt x="93" y="94"/>
                    </a:lnTo>
                    <a:lnTo>
                      <a:pt x="97" y="9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4" name="Google Shape;824;p18"/>
              <p:cNvSpPr/>
              <p:nvPr/>
            </p:nvSpPr>
            <p:spPr>
              <a:xfrm>
                <a:off x="2132" y="3717"/>
                <a:ext cx="9" cy="8"/>
              </a:xfrm>
              <a:custGeom>
                <a:rect b="b" l="l" r="r" t="t"/>
                <a:pathLst>
                  <a:path extrusionOk="0" h="24" w="25">
                    <a:moveTo>
                      <a:pt x="15" y="24"/>
                    </a:moveTo>
                    <a:lnTo>
                      <a:pt x="9" y="23"/>
                    </a:lnTo>
                    <a:lnTo>
                      <a:pt x="6" y="21"/>
                    </a:lnTo>
                    <a:lnTo>
                      <a:pt x="1" y="19"/>
                    </a:lnTo>
                    <a:lnTo>
                      <a:pt x="0" y="14"/>
                    </a:lnTo>
                    <a:lnTo>
                      <a:pt x="1" y="9"/>
                    </a:lnTo>
                    <a:lnTo>
                      <a:pt x="3" y="5"/>
                    </a:lnTo>
                    <a:lnTo>
                      <a:pt x="6" y="2"/>
                    </a:lnTo>
                    <a:lnTo>
                      <a:pt x="10" y="0"/>
                    </a:lnTo>
                    <a:lnTo>
                      <a:pt x="16" y="0"/>
                    </a:lnTo>
                    <a:lnTo>
                      <a:pt x="20" y="2"/>
                    </a:lnTo>
                    <a:lnTo>
                      <a:pt x="23" y="6"/>
                    </a:lnTo>
                    <a:lnTo>
                      <a:pt x="25" y="10"/>
                    </a:lnTo>
                    <a:lnTo>
                      <a:pt x="25" y="16"/>
                    </a:lnTo>
                    <a:lnTo>
                      <a:pt x="22" y="19"/>
                    </a:lnTo>
                    <a:lnTo>
                      <a:pt x="19" y="23"/>
                    </a:lnTo>
                    <a:lnTo>
                      <a:pt x="15" y="2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5" name="Google Shape;825;p18"/>
              <p:cNvSpPr/>
              <p:nvPr/>
            </p:nvSpPr>
            <p:spPr>
              <a:xfrm>
                <a:off x="2093" y="3699"/>
                <a:ext cx="77" cy="48"/>
              </a:xfrm>
              <a:custGeom>
                <a:rect b="b" l="l" r="r" t="t"/>
                <a:pathLst>
                  <a:path extrusionOk="0" h="144" w="232">
                    <a:moveTo>
                      <a:pt x="71" y="14"/>
                    </a:moveTo>
                    <a:lnTo>
                      <a:pt x="74" y="5"/>
                    </a:lnTo>
                    <a:lnTo>
                      <a:pt x="80" y="4"/>
                    </a:lnTo>
                    <a:lnTo>
                      <a:pt x="87" y="3"/>
                    </a:lnTo>
                    <a:lnTo>
                      <a:pt x="93" y="1"/>
                    </a:lnTo>
                    <a:lnTo>
                      <a:pt x="100" y="0"/>
                    </a:lnTo>
                    <a:lnTo>
                      <a:pt x="107" y="0"/>
                    </a:lnTo>
                    <a:lnTo>
                      <a:pt x="115" y="0"/>
                    </a:lnTo>
                    <a:lnTo>
                      <a:pt x="120" y="0"/>
                    </a:lnTo>
                    <a:lnTo>
                      <a:pt x="126" y="0"/>
                    </a:lnTo>
                    <a:lnTo>
                      <a:pt x="132" y="4"/>
                    </a:lnTo>
                    <a:lnTo>
                      <a:pt x="141" y="5"/>
                    </a:lnTo>
                    <a:lnTo>
                      <a:pt x="150" y="7"/>
                    </a:lnTo>
                    <a:lnTo>
                      <a:pt x="158" y="10"/>
                    </a:lnTo>
                    <a:lnTo>
                      <a:pt x="168" y="12"/>
                    </a:lnTo>
                    <a:lnTo>
                      <a:pt x="177" y="18"/>
                    </a:lnTo>
                    <a:lnTo>
                      <a:pt x="186" y="24"/>
                    </a:lnTo>
                    <a:lnTo>
                      <a:pt x="195" y="31"/>
                    </a:lnTo>
                    <a:lnTo>
                      <a:pt x="200" y="39"/>
                    </a:lnTo>
                    <a:lnTo>
                      <a:pt x="209" y="56"/>
                    </a:lnTo>
                    <a:lnTo>
                      <a:pt x="215" y="68"/>
                    </a:lnTo>
                    <a:lnTo>
                      <a:pt x="221" y="78"/>
                    </a:lnTo>
                    <a:lnTo>
                      <a:pt x="227" y="84"/>
                    </a:lnTo>
                    <a:lnTo>
                      <a:pt x="231" y="87"/>
                    </a:lnTo>
                    <a:lnTo>
                      <a:pt x="232" y="89"/>
                    </a:lnTo>
                    <a:lnTo>
                      <a:pt x="231" y="92"/>
                    </a:lnTo>
                    <a:lnTo>
                      <a:pt x="227" y="94"/>
                    </a:lnTo>
                    <a:lnTo>
                      <a:pt x="222" y="95"/>
                    </a:lnTo>
                    <a:lnTo>
                      <a:pt x="212" y="99"/>
                    </a:lnTo>
                    <a:lnTo>
                      <a:pt x="198" y="103"/>
                    </a:lnTo>
                    <a:lnTo>
                      <a:pt x="182" y="108"/>
                    </a:lnTo>
                    <a:lnTo>
                      <a:pt x="166" y="113"/>
                    </a:lnTo>
                    <a:lnTo>
                      <a:pt x="148" y="117"/>
                    </a:lnTo>
                    <a:lnTo>
                      <a:pt x="135" y="120"/>
                    </a:lnTo>
                    <a:lnTo>
                      <a:pt x="125" y="122"/>
                    </a:lnTo>
                    <a:lnTo>
                      <a:pt x="115" y="123"/>
                    </a:lnTo>
                    <a:lnTo>
                      <a:pt x="99" y="127"/>
                    </a:lnTo>
                    <a:lnTo>
                      <a:pt x="78" y="132"/>
                    </a:lnTo>
                    <a:lnTo>
                      <a:pt x="58" y="137"/>
                    </a:lnTo>
                    <a:lnTo>
                      <a:pt x="39" y="141"/>
                    </a:lnTo>
                    <a:lnTo>
                      <a:pt x="20" y="144"/>
                    </a:lnTo>
                    <a:lnTo>
                      <a:pt x="7" y="144"/>
                    </a:lnTo>
                    <a:lnTo>
                      <a:pt x="0" y="141"/>
                    </a:lnTo>
                    <a:lnTo>
                      <a:pt x="0" y="137"/>
                    </a:lnTo>
                    <a:lnTo>
                      <a:pt x="4" y="134"/>
                    </a:lnTo>
                    <a:lnTo>
                      <a:pt x="10" y="130"/>
                    </a:lnTo>
                    <a:lnTo>
                      <a:pt x="13" y="123"/>
                    </a:lnTo>
                    <a:lnTo>
                      <a:pt x="13" y="112"/>
                    </a:lnTo>
                    <a:lnTo>
                      <a:pt x="13" y="94"/>
                    </a:lnTo>
                    <a:lnTo>
                      <a:pt x="14" y="73"/>
                    </a:lnTo>
                    <a:lnTo>
                      <a:pt x="21" y="54"/>
                    </a:lnTo>
                    <a:lnTo>
                      <a:pt x="27" y="47"/>
                    </a:lnTo>
                    <a:lnTo>
                      <a:pt x="32" y="40"/>
                    </a:lnTo>
                    <a:lnTo>
                      <a:pt x="37" y="33"/>
                    </a:lnTo>
                    <a:lnTo>
                      <a:pt x="45" y="28"/>
                    </a:lnTo>
                    <a:lnTo>
                      <a:pt x="51" y="24"/>
                    </a:lnTo>
                    <a:lnTo>
                      <a:pt x="56" y="19"/>
                    </a:lnTo>
                    <a:lnTo>
                      <a:pt x="64" y="17"/>
                    </a:lnTo>
                    <a:lnTo>
                      <a:pt x="71" y="14"/>
                    </a:lnTo>
                    <a:close/>
                  </a:path>
                </a:pathLst>
              </a:custGeom>
              <a:solidFill>
                <a:srgbClr val="FFE5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6" name="Google Shape;826;p18"/>
              <p:cNvSpPr/>
              <p:nvPr/>
            </p:nvSpPr>
            <p:spPr>
              <a:xfrm>
                <a:off x="2096" y="3941"/>
                <a:ext cx="53" cy="304"/>
              </a:xfrm>
              <a:custGeom>
                <a:rect b="b" l="l" r="r" t="t"/>
                <a:pathLst>
                  <a:path extrusionOk="0" h="912" w="158">
                    <a:moveTo>
                      <a:pt x="138" y="67"/>
                    </a:moveTo>
                    <a:lnTo>
                      <a:pt x="144" y="96"/>
                    </a:lnTo>
                    <a:lnTo>
                      <a:pt x="151" y="130"/>
                    </a:lnTo>
                    <a:lnTo>
                      <a:pt x="157" y="162"/>
                    </a:lnTo>
                    <a:lnTo>
                      <a:pt x="158" y="186"/>
                    </a:lnTo>
                    <a:lnTo>
                      <a:pt x="157" y="229"/>
                    </a:lnTo>
                    <a:lnTo>
                      <a:pt x="154" y="298"/>
                    </a:lnTo>
                    <a:lnTo>
                      <a:pt x="151" y="365"/>
                    </a:lnTo>
                    <a:lnTo>
                      <a:pt x="150" y="399"/>
                    </a:lnTo>
                    <a:lnTo>
                      <a:pt x="150" y="415"/>
                    </a:lnTo>
                    <a:lnTo>
                      <a:pt x="148" y="440"/>
                    </a:lnTo>
                    <a:lnTo>
                      <a:pt x="144" y="468"/>
                    </a:lnTo>
                    <a:lnTo>
                      <a:pt x="138" y="492"/>
                    </a:lnTo>
                    <a:lnTo>
                      <a:pt x="134" y="506"/>
                    </a:lnTo>
                    <a:lnTo>
                      <a:pt x="132" y="515"/>
                    </a:lnTo>
                    <a:lnTo>
                      <a:pt x="132" y="525"/>
                    </a:lnTo>
                    <a:lnTo>
                      <a:pt x="134" y="534"/>
                    </a:lnTo>
                    <a:lnTo>
                      <a:pt x="138" y="549"/>
                    </a:lnTo>
                    <a:lnTo>
                      <a:pt x="142" y="580"/>
                    </a:lnTo>
                    <a:lnTo>
                      <a:pt x="147" y="614"/>
                    </a:lnTo>
                    <a:lnTo>
                      <a:pt x="148" y="643"/>
                    </a:lnTo>
                    <a:lnTo>
                      <a:pt x="145" y="678"/>
                    </a:lnTo>
                    <a:lnTo>
                      <a:pt x="140" y="733"/>
                    </a:lnTo>
                    <a:lnTo>
                      <a:pt x="138" y="790"/>
                    </a:lnTo>
                    <a:lnTo>
                      <a:pt x="142" y="841"/>
                    </a:lnTo>
                    <a:lnTo>
                      <a:pt x="145" y="855"/>
                    </a:lnTo>
                    <a:lnTo>
                      <a:pt x="147" y="872"/>
                    </a:lnTo>
                    <a:lnTo>
                      <a:pt x="147" y="887"/>
                    </a:lnTo>
                    <a:lnTo>
                      <a:pt x="145" y="897"/>
                    </a:lnTo>
                    <a:lnTo>
                      <a:pt x="140" y="907"/>
                    </a:lnTo>
                    <a:lnTo>
                      <a:pt x="134" y="912"/>
                    </a:lnTo>
                    <a:lnTo>
                      <a:pt x="126" y="912"/>
                    </a:lnTo>
                    <a:lnTo>
                      <a:pt x="121" y="911"/>
                    </a:lnTo>
                    <a:lnTo>
                      <a:pt x="112" y="904"/>
                    </a:lnTo>
                    <a:lnTo>
                      <a:pt x="108" y="895"/>
                    </a:lnTo>
                    <a:lnTo>
                      <a:pt x="105" y="886"/>
                    </a:lnTo>
                    <a:lnTo>
                      <a:pt x="105" y="876"/>
                    </a:lnTo>
                    <a:lnTo>
                      <a:pt x="106" y="863"/>
                    </a:lnTo>
                    <a:lnTo>
                      <a:pt x="106" y="846"/>
                    </a:lnTo>
                    <a:lnTo>
                      <a:pt x="105" y="832"/>
                    </a:lnTo>
                    <a:lnTo>
                      <a:pt x="103" y="821"/>
                    </a:lnTo>
                    <a:lnTo>
                      <a:pt x="100" y="807"/>
                    </a:lnTo>
                    <a:lnTo>
                      <a:pt x="94" y="786"/>
                    </a:lnTo>
                    <a:lnTo>
                      <a:pt x="87" y="758"/>
                    </a:lnTo>
                    <a:lnTo>
                      <a:pt x="78" y="727"/>
                    </a:lnTo>
                    <a:lnTo>
                      <a:pt x="71" y="694"/>
                    </a:lnTo>
                    <a:lnTo>
                      <a:pt x="64" y="661"/>
                    </a:lnTo>
                    <a:lnTo>
                      <a:pt x="59" y="632"/>
                    </a:lnTo>
                    <a:lnTo>
                      <a:pt x="58" y="607"/>
                    </a:lnTo>
                    <a:lnTo>
                      <a:pt x="61" y="583"/>
                    </a:lnTo>
                    <a:lnTo>
                      <a:pt x="67" y="553"/>
                    </a:lnTo>
                    <a:lnTo>
                      <a:pt x="73" y="525"/>
                    </a:lnTo>
                    <a:lnTo>
                      <a:pt x="75" y="510"/>
                    </a:lnTo>
                    <a:lnTo>
                      <a:pt x="75" y="482"/>
                    </a:lnTo>
                    <a:lnTo>
                      <a:pt x="71" y="447"/>
                    </a:lnTo>
                    <a:lnTo>
                      <a:pt x="61" y="408"/>
                    </a:lnTo>
                    <a:lnTo>
                      <a:pt x="49" y="365"/>
                    </a:lnTo>
                    <a:lnTo>
                      <a:pt x="36" y="323"/>
                    </a:lnTo>
                    <a:lnTo>
                      <a:pt x="25" y="283"/>
                    </a:lnTo>
                    <a:lnTo>
                      <a:pt x="14" y="248"/>
                    </a:lnTo>
                    <a:lnTo>
                      <a:pt x="9" y="220"/>
                    </a:lnTo>
                    <a:lnTo>
                      <a:pt x="3" y="178"/>
                    </a:lnTo>
                    <a:lnTo>
                      <a:pt x="0" y="124"/>
                    </a:lnTo>
                    <a:lnTo>
                      <a:pt x="1" y="71"/>
                    </a:lnTo>
                    <a:lnTo>
                      <a:pt x="9" y="33"/>
                    </a:lnTo>
                    <a:lnTo>
                      <a:pt x="14" y="22"/>
                    </a:lnTo>
                    <a:lnTo>
                      <a:pt x="22" y="12"/>
                    </a:lnTo>
                    <a:lnTo>
                      <a:pt x="27" y="7"/>
                    </a:lnTo>
                    <a:lnTo>
                      <a:pt x="36" y="2"/>
                    </a:lnTo>
                    <a:lnTo>
                      <a:pt x="43" y="0"/>
                    </a:lnTo>
                    <a:lnTo>
                      <a:pt x="52" y="0"/>
                    </a:lnTo>
                    <a:lnTo>
                      <a:pt x="62" y="2"/>
                    </a:lnTo>
                    <a:lnTo>
                      <a:pt x="73" y="5"/>
                    </a:lnTo>
                    <a:lnTo>
                      <a:pt x="83" y="9"/>
                    </a:lnTo>
                    <a:lnTo>
                      <a:pt x="93" y="14"/>
                    </a:lnTo>
                    <a:lnTo>
                      <a:pt x="103" y="19"/>
                    </a:lnTo>
                    <a:lnTo>
                      <a:pt x="112" y="26"/>
                    </a:lnTo>
                    <a:lnTo>
                      <a:pt x="121" y="35"/>
                    </a:lnTo>
                    <a:lnTo>
                      <a:pt x="128" y="44"/>
                    </a:lnTo>
                    <a:lnTo>
                      <a:pt x="134" y="54"/>
                    </a:lnTo>
                    <a:lnTo>
                      <a:pt x="138" y="67"/>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7" name="Google Shape;827;p18"/>
              <p:cNvSpPr/>
              <p:nvPr/>
            </p:nvSpPr>
            <p:spPr>
              <a:xfrm>
                <a:off x="2107" y="3965"/>
                <a:ext cx="8" cy="8"/>
              </a:xfrm>
              <a:custGeom>
                <a:rect b="b" l="l" r="r" t="t"/>
                <a:pathLst>
                  <a:path extrusionOk="0" h="24" w="25">
                    <a:moveTo>
                      <a:pt x="23" y="17"/>
                    </a:moveTo>
                    <a:lnTo>
                      <a:pt x="25" y="13"/>
                    </a:lnTo>
                    <a:lnTo>
                      <a:pt x="25" y="8"/>
                    </a:lnTo>
                    <a:lnTo>
                      <a:pt x="22" y="4"/>
                    </a:lnTo>
                    <a:lnTo>
                      <a:pt x="17" y="1"/>
                    </a:lnTo>
                    <a:lnTo>
                      <a:pt x="13" y="0"/>
                    </a:lnTo>
                    <a:lnTo>
                      <a:pt x="9" y="0"/>
                    </a:lnTo>
                    <a:lnTo>
                      <a:pt x="4" y="1"/>
                    </a:lnTo>
                    <a:lnTo>
                      <a:pt x="1" y="6"/>
                    </a:lnTo>
                    <a:lnTo>
                      <a:pt x="0" y="10"/>
                    </a:lnTo>
                    <a:lnTo>
                      <a:pt x="1" y="14"/>
                    </a:lnTo>
                    <a:lnTo>
                      <a:pt x="3" y="18"/>
                    </a:lnTo>
                    <a:lnTo>
                      <a:pt x="7" y="22"/>
                    </a:lnTo>
                    <a:lnTo>
                      <a:pt x="11" y="24"/>
                    </a:lnTo>
                    <a:lnTo>
                      <a:pt x="16" y="22"/>
                    </a:lnTo>
                    <a:lnTo>
                      <a:pt x="20" y="21"/>
                    </a:lnTo>
                    <a:lnTo>
                      <a:pt x="23" y="17"/>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8" name="Google Shape;828;p18"/>
              <p:cNvSpPr/>
              <p:nvPr/>
            </p:nvSpPr>
            <p:spPr>
              <a:xfrm>
                <a:off x="2134" y="4230"/>
                <a:ext cx="8" cy="8"/>
              </a:xfrm>
              <a:custGeom>
                <a:rect b="b" l="l" r="r" t="t"/>
                <a:pathLst>
                  <a:path extrusionOk="0" h="24" w="25">
                    <a:moveTo>
                      <a:pt x="24" y="17"/>
                    </a:moveTo>
                    <a:lnTo>
                      <a:pt x="25" y="13"/>
                    </a:lnTo>
                    <a:lnTo>
                      <a:pt x="24" y="8"/>
                    </a:lnTo>
                    <a:lnTo>
                      <a:pt x="22" y="4"/>
                    </a:lnTo>
                    <a:lnTo>
                      <a:pt x="18" y="1"/>
                    </a:lnTo>
                    <a:lnTo>
                      <a:pt x="13" y="0"/>
                    </a:lnTo>
                    <a:lnTo>
                      <a:pt x="9" y="1"/>
                    </a:lnTo>
                    <a:lnTo>
                      <a:pt x="5" y="3"/>
                    </a:lnTo>
                    <a:lnTo>
                      <a:pt x="2" y="7"/>
                    </a:lnTo>
                    <a:lnTo>
                      <a:pt x="0" y="11"/>
                    </a:lnTo>
                    <a:lnTo>
                      <a:pt x="0" y="15"/>
                    </a:lnTo>
                    <a:lnTo>
                      <a:pt x="3" y="20"/>
                    </a:lnTo>
                    <a:lnTo>
                      <a:pt x="6" y="22"/>
                    </a:lnTo>
                    <a:lnTo>
                      <a:pt x="12" y="24"/>
                    </a:lnTo>
                    <a:lnTo>
                      <a:pt x="16" y="24"/>
                    </a:lnTo>
                    <a:lnTo>
                      <a:pt x="21" y="21"/>
                    </a:lnTo>
                    <a:lnTo>
                      <a:pt x="24" y="17"/>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29" name="Google Shape;829;p18"/>
              <p:cNvSpPr/>
              <p:nvPr/>
            </p:nvSpPr>
            <p:spPr>
              <a:xfrm>
                <a:off x="2134" y="4230"/>
                <a:ext cx="8" cy="8"/>
              </a:xfrm>
              <a:custGeom>
                <a:rect b="b" l="l" r="r" t="t"/>
                <a:pathLst>
                  <a:path extrusionOk="0" h="24" w="25">
                    <a:moveTo>
                      <a:pt x="16" y="24"/>
                    </a:moveTo>
                    <a:lnTo>
                      <a:pt x="11" y="24"/>
                    </a:lnTo>
                    <a:lnTo>
                      <a:pt x="6" y="22"/>
                    </a:lnTo>
                    <a:lnTo>
                      <a:pt x="3" y="20"/>
                    </a:lnTo>
                    <a:lnTo>
                      <a:pt x="0" y="15"/>
                    </a:lnTo>
                    <a:lnTo>
                      <a:pt x="0" y="11"/>
                    </a:lnTo>
                    <a:lnTo>
                      <a:pt x="2" y="7"/>
                    </a:lnTo>
                    <a:lnTo>
                      <a:pt x="5" y="3"/>
                    </a:lnTo>
                    <a:lnTo>
                      <a:pt x="9" y="1"/>
                    </a:lnTo>
                    <a:lnTo>
                      <a:pt x="13" y="0"/>
                    </a:lnTo>
                    <a:lnTo>
                      <a:pt x="18" y="1"/>
                    </a:lnTo>
                    <a:lnTo>
                      <a:pt x="22" y="4"/>
                    </a:lnTo>
                    <a:lnTo>
                      <a:pt x="24" y="8"/>
                    </a:lnTo>
                    <a:lnTo>
                      <a:pt x="25" y="14"/>
                    </a:lnTo>
                    <a:lnTo>
                      <a:pt x="24" y="18"/>
                    </a:lnTo>
                    <a:lnTo>
                      <a:pt x="21" y="21"/>
                    </a:lnTo>
                    <a:lnTo>
                      <a:pt x="16"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0" name="Google Shape;830;p18"/>
              <p:cNvSpPr/>
              <p:nvPr/>
            </p:nvSpPr>
            <p:spPr>
              <a:xfrm>
                <a:off x="2095" y="4223"/>
                <a:ext cx="50" cy="44"/>
              </a:xfrm>
              <a:custGeom>
                <a:rect b="b" l="l" r="r" t="t"/>
                <a:pathLst>
                  <a:path extrusionOk="0" h="133" w="151">
                    <a:moveTo>
                      <a:pt x="127" y="1"/>
                    </a:moveTo>
                    <a:lnTo>
                      <a:pt x="134" y="0"/>
                    </a:lnTo>
                    <a:lnTo>
                      <a:pt x="141" y="1"/>
                    </a:lnTo>
                    <a:lnTo>
                      <a:pt x="148" y="6"/>
                    </a:lnTo>
                    <a:lnTo>
                      <a:pt x="151" y="13"/>
                    </a:lnTo>
                    <a:lnTo>
                      <a:pt x="151" y="22"/>
                    </a:lnTo>
                    <a:lnTo>
                      <a:pt x="151" y="32"/>
                    </a:lnTo>
                    <a:lnTo>
                      <a:pt x="150" y="43"/>
                    </a:lnTo>
                    <a:lnTo>
                      <a:pt x="150" y="55"/>
                    </a:lnTo>
                    <a:lnTo>
                      <a:pt x="150" y="66"/>
                    </a:lnTo>
                    <a:lnTo>
                      <a:pt x="150" y="77"/>
                    </a:lnTo>
                    <a:lnTo>
                      <a:pt x="145" y="85"/>
                    </a:lnTo>
                    <a:lnTo>
                      <a:pt x="140" y="91"/>
                    </a:lnTo>
                    <a:lnTo>
                      <a:pt x="129" y="94"/>
                    </a:lnTo>
                    <a:lnTo>
                      <a:pt x="118" y="97"/>
                    </a:lnTo>
                    <a:lnTo>
                      <a:pt x="108" y="101"/>
                    </a:lnTo>
                    <a:lnTo>
                      <a:pt x="99" y="105"/>
                    </a:lnTo>
                    <a:lnTo>
                      <a:pt x="92" y="111"/>
                    </a:lnTo>
                    <a:lnTo>
                      <a:pt x="84" y="116"/>
                    </a:lnTo>
                    <a:lnTo>
                      <a:pt x="76" y="123"/>
                    </a:lnTo>
                    <a:lnTo>
                      <a:pt x="65" y="127"/>
                    </a:lnTo>
                    <a:lnTo>
                      <a:pt x="58" y="129"/>
                    </a:lnTo>
                    <a:lnTo>
                      <a:pt x="48" y="130"/>
                    </a:lnTo>
                    <a:lnTo>
                      <a:pt x="38" y="132"/>
                    </a:lnTo>
                    <a:lnTo>
                      <a:pt x="26" y="133"/>
                    </a:lnTo>
                    <a:lnTo>
                      <a:pt x="16" y="133"/>
                    </a:lnTo>
                    <a:lnTo>
                      <a:pt x="7" y="133"/>
                    </a:lnTo>
                    <a:lnTo>
                      <a:pt x="1" y="132"/>
                    </a:lnTo>
                    <a:lnTo>
                      <a:pt x="0" y="129"/>
                    </a:lnTo>
                    <a:lnTo>
                      <a:pt x="1" y="122"/>
                    </a:lnTo>
                    <a:lnTo>
                      <a:pt x="4" y="115"/>
                    </a:lnTo>
                    <a:lnTo>
                      <a:pt x="7" y="111"/>
                    </a:lnTo>
                    <a:lnTo>
                      <a:pt x="13" y="106"/>
                    </a:lnTo>
                    <a:lnTo>
                      <a:pt x="17" y="104"/>
                    </a:lnTo>
                    <a:lnTo>
                      <a:pt x="25" y="98"/>
                    </a:lnTo>
                    <a:lnTo>
                      <a:pt x="33" y="91"/>
                    </a:lnTo>
                    <a:lnTo>
                      <a:pt x="44" y="84"/>
                    </a:lnTo>
                    <a:lnTo>
                      <a:pt x="52" y="77"/>
                    </a:lnTo>
                    <a:lnTo>
                      <a:pt x="61" y="70"/>
                    </a:lnTo>
                    <a:lnTo>
                      <a:pt x="68" y="64"/>
                    </a:lnTo>
                    <a:lnTo>
                      <a:pt x="73" y="60"/>
                    </a:lnTo>
                    <a:lnTo>
                      <a:pt x="77" y="56"/>
                    </a:lnTo>
                    <a:lnTo>
                      <a:pt x="83" y="49"/>
                    </a:lnTo>
                    <a:lnTo>
                      <a:pt x="90" y="39"/>
                    </a:lnTo>
                    <a:lnTo>
                      <a:pt x="97" y="31"/>
                    </a:lnTo>
                    <a:lnTo>
                      <a:pt x="105" y="21"/>
                    </a:lnTo>
                    <a:lnTo>
                      <a:pt x="113" y="13"/>
                    </a:lnTo>
                    <a:lnTo>
                      <a:pt x="121" y="6"/>
                    </a:lnTo>
                    <a:lnTo>
                      <a:pt x="127" y="1"/>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1" name="Google Shape;831;p18"/>
              <p:cNvSpPr/>
              <p:nvPr/>
            </p:nvSpPr>
            <p:spPr>
              <a:xfrm>
                <a:off x="2091" y="4231"/>
                <a:ext cx="56" cy="38"/>
              </a:xfrm>
              <a:custGeom>
                <a:rect b="b" l="l" r="r" t="t"/>
                <a:pathLst>
                  <a:path extrusionOk="0" h="116" w="168">
                    <a:moveTo>
                      <a:pt x="165" y="5"/>
                    </a:moveTo>
                    <a:lnTo>
                      <a:pt x="166" y="24"/>
                    </a:lnTo>
                    <a:lnTo>
                      <a:pt x="168" y="42"/>
                    </a:lnTo>
                    <a:lnTo>
                      <a:pt x="166" y="57"/>
                    </a:lnTo>
                    <a:lnTo>
                      <a:pt x="165" y="66"/>
                    </a:lnTo>
                    <a:lnTo>
                      <a:pt x="160" y="70"/>
                    </a:lnTo>
                    <a:lnTo>
                      <a:pt x="152" y="74"/>
                    </a:lnTo>
                    <a:lnTo>
                      <a:pt x="141" y="78"/>
                    </a:lnTo>
                    <a:lnTo>
                      <a:pt x="131" y="82"/>
                    </a:lnTo>
                    <a:lnTo>
                      <a:pt x="130" y="78"/>
                    </a:lnTo>
                    <a:lnTo>
                      <a:pt x="128" y="77"/>
                    </a:lnTo>
                    <a:lnTo>
                      <a:pt x="125" y="77"/>
                    </a:lnTo>
                    <a:lnTo>
                      <a:pt x="123" y="78"/>
                    </a:lnTo>
                    <a:lnTo>
                      <a:pt x="120" y="80"/>
                    </a:lnTo>
                    <a:lnTo>
                      <a:pt x="115" y="84"/>
                    </a:lnTo>
                    <a:lnTo>
                      <a:pt x="109" y="88"/>
                    </a:lnTo>
                    <a:lnTo>
                      <a:pt x="102" y="92"/>
                    </a:lnTo>
                    <a:lnTo>
                      <a:pt x="95" y="98"/>
                    </a:lnTo>
                    <a:lnTo>
                      <a:pt x="88" y="102"/>
                    </a:lnTo>
                    <a:lnTo>
                      <a:pt x="82" y="105"/>
                    </a:lnTo>
                    <a:lnTo>
                      <a:pt x="77" y="108"/>
                    </a:lnTo>
                    <a:lnTo>
                      <a:pt x="73" y="109"/>
                    </a:lnTo>
                    <a:lnTo>
                      <a:pt x="67" y="111"/>
                    </a:lnTo>
                    <a:lnTo>
                      <a:pt x="63" y="112"/>
                    </a:lnTo>
                    <a:lnTo>
                      <a:pt x="57" y="113"/>
                    </a:lnTo>
                    <a:lnTo>
                      <a:pt x="51" y="115"/>
                    </a:lnTo>
                    <a:lnTo>
                      <a:pt x="44" y="115"/>
                    </a:lnTo>
                    <a:lnTo>
                      <a:pt x="38" y="116"/>
                    </a:lnTo>
                    <a:lnTo>
                      <a:pt x="31" y="116"/>
                    </a:lnTo>
                    <a:lnTo>
                      <a:pt x="16" y="115"/>
                    </a:lnTo>
                    <a:lnTo>
                      <a:pt x="6" y="112"/>
                    </a:lnTo>
                    <a:lnTo>
                      <a:pt x="0" y="106"/>
                    </a:lnTo>
                    <a:lnTo>
                      <a:pt x="2" y="96"/>
                    </a:lnTo>
                    <a:lnTo>
                      <a:pt x="5" y="91"/>
                    </a:lnTo>
                    <a:lnTo>
                      <a:pt x="9" y="85"/>
                    </a:lnTo>
                    <a:lnTo>
                      <a:pt x="13" y="80"/>
                    </a:lnTo>
                    <a:lnTo>
                      <a:pt x="19" y="74"/>
                    </a:lnTo>
                    <a:lnTo>
                      <a:pt x="25" y="68"/>
                    </a:lnTo>
                    <a:lnTo>
                      <a:pt x="32" y="64"/>
                    </a:lnTo>
                    <a:lnTo>
                      <a:pt x="40" y="59"/>
                    </a:lnTo>
                    <a:lnTo>
                      <a:pt x="47" y="54"/>
                    </a:lnTo>
                    <a:lnTo>
                      <a:pt x="54" y="49"/>
                    </a:lnTo>
                    <a:lnTo>
                      <a:pt x="61" y="43"/>
                    </a:lnTo>
                    <a:lnTo>
                      <a:pt x="69" y="38"/>
                    </a:lnTo>
                    <a:lnTo>
                      <a:pt x="76" y="32"/>
                    </a:lnTo>
                    <a:lnTo>
                      <a:pt x="82" y="25"/>
                    </a:lnTo>
                    <a:lnTo>
                      <a:pt x="88" y="19"/>
                    </a:lnTo>
                    <a:lnTo>
                      <a:pt x="92" y="14"/>
                    </a:lnTo>
                    <a:lnTo>
                      <a:pt x="96" y="8"/>
                    </a:lnTo>
                    <a:lnTo>
                      <a:pt x="106" y="0"/>
                    </a:lnTo>
                    <a:lnTo>
                      <a:pt x="117" y="0"/>
                    </a:lnTo>
                    <a:lnTo>
                      <a:pt x="124" y="4"/>
                    </a:lnTo>
                    <a:lnTo>
                      <a:pt x="127" y="10"/>
                    </a:lnTo>
                    <a:lnTo>
                      <a:pt x="136" y="12"/>
                    </a:lnTo>
                    <a:lnTo>
                      <a:pt x="146" y="14"/>
                    </a:lnTo>
                    <a:lnTo>
                      <a:pt x="157" y="11"/>
                    </a:lnTo>
                    <a:lnTo>
                      <a:pt x="165" y="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2" name="Google Shape;832;p18"/>
              <p:cNvSpPr/>
              <p:nvPr/>
            </p:nvSpPr>
            <p:spPr>
              <a:xfrm>
                <a:off x="2093" y="3939"/>
                <a:ext cx="62" cy="307"/>
              </a:xfrm>
              <a:custGeom>
                <a:rect b="b" l="l" r="r" t="t"/>
                <a:pathLst>
                  <a:path extrusionOk="0" h="919" w="186">
                    <a:moveTo>
                      <a:pt x="185" y="888"/>
                    </a:moveTo>
                    <a:lnTo>
                      <a:pt x="179" y="892"/>
                    </a:lnTo>
                    <a:lnTo>
                      <a:pt x="173" y="896"/>
                    </a:lnTo>
                    <a:lnTo>
                      <a:pt x="165" y="902"/>
                    </a:lnTo>
                    <a:lnTo>
                      <a:pt x="154" y="907"/>
                    </a:lnTo>
                    <a:lnTo>
                      <a:pt x="144" y="912"/>
                    </a:lnTo>
                    <a:lnTo>
                      <a:pt x="134" y="916"/>
                    </a:lnTo>
                    <a:lnTo>
                      <a:pt x="124" y="917"/>
                    </a:lnTo>
                    <a:lnTo>
                      <a:pt x="114" y="919"/>
                    </a:lnTo>
                    <a:lnTo>
                      <a:pt x="105" y="919"/>
                    </a:lnTo>
                    <a:lnTo>
                      <a:pt x="98" y="917"/>
                    </a:lnTo>
                    <a:lnTo>
                      <a:pt x="90" y="916"/>
                    </a:lnTo>
                    <a:lnTo>
                      <a:pt x="84" y="914"/>
                    </a:lnTo>
                    <a:lnTo>
                      <a:pt x="79" y="913"/>
                    </a:lnTo>
                    <a:lnTo>
                      <a:pt x="74" y="912"/>
                    </a:lnTo>
                    <a:lnTo>
                      <a:pt x="71" y="909"/>
                    </a:lnTo>
                    <a:lnTo>
                      <a:pt x="68" y="906"/>
                    </a:lnTo>
                    <a:lnTo>
                      <a:pt x="64" y="832"/>
                    </a:lnTo>
                    <a:lnTo>
                      <a:pt x="58" y="739"/>
                    </a:lnTo>
                    <a:lnTo>
                      <a:pt x="54" y="658"/>
                    </a:lnTo>
                    <a:lnTo>
                      <a:pt x="52" y="612"/>
                    </a:lnTo>
                    <a:lnTo>
                      <a:pt x="54" y="582"/>
                    </a:lnTo>
                    <a:lnTo>
                      <a:pt x="58" y="544"/>
                    </a:lnTo>
                    <a:lnTo>
                      <a:pt x="60" y="506"/>
                    </a:lnTo>
                    <a:lnTo>
                      <a:pt x="60" y="478"/>
                    </a:lnTo>
                    <a:lnTo>
                      <a:pt x="54" y="453"/>
                    </a:lnTo>
                    <a:lnTo>
                      <a:pt x="45" y="421"/>
                    </a:lnTo>
                    <a:lnTo>
                      <a:pt x="38" y="386"/>
                    </a:lnTo>
                    <a:lnTo>
                      <a:pt x="34" y="358"/>
                    </a:lnTo>
                    <a:lnTo>
                      <a:pt x="29" y="321"/>
                    </a:lnTo>
                    <a:lnTo>
                      <a:pt x="20" y="267"/>
                    </a:lnTo>
                    <a:lnTo>
                      <a:pt x="10" y="211"/>
                    </a:lnTo>
                    <a:lnTo>
                      <a:pt x="3" y="167"/>
                    </a:lnTo>
                    <a:lnTo>
                      <a:pt x="2" y="136"/>
                    </a:lnTo>
                    <a:lnTo>
                      <a:pt x="0" y="107"/>
                    </a:lnTo>
                    <a:lnTo>
                      <a:pt x="2" y="79"/>
                    </a:lnTo>
                    <a:lnTo>
                      <a:pt x="6" y="54"/>
                    </a:lnTo>
                    <a:lnTo>
                      <a:pt x="13" y="31"/>
                    </a:lnTo>
                    <a:lnTo>
                      <a:pt x="23" y="14"/>
                    </a:lnTo>
                    <a:lnTo>
                      <a:pt x="38" y="5"/>
                    </a:lnTo>
                    <a:lnTo>
                      <a:pt x="58" y="0"/>
                    </a:lnTo>
                    <a:lnTo>
                      <a:pt x="93" y="5"/>
                    </a:lnTo>
                    <a:lnTo>
                      <a:pt x="119" y="17"/>
                    </a:lnTo>
                    <a:lnTo>
                      <a:pt x="140" y="35"/>
                    </a:lnTo>
                    <a:lnTo>
                      <a:pt x="154" y="58"/>
                    </a:lnTo>
                    <a:lnTo>
                      <a:pt x="165" y="83"/>
                    </a:lnTo>
                    <a:lnTo>
                      <a:pt x="170" y="110"/>
                    </a:lnTo>
                    <a:lnTo>
                      <a:pt x="173" y="136"/>
                    </a:lnTo>
                    <a:lnTo>
                      <a:pt x="175" y="162"/>
                    </a:lnTo>
                    <a:lnTo>
                      <a:pt x="178" y="215"/>
                    </a:lnTo>
                    <a:lnTo>
                      <a:pt x="182" y="310"/>
                    </a:lnTo>
                    <a:lnTo>
                      <a:pt x="185" y="403"/>
                    </a:lnTo>
                    <a:lnTo>
                      <a:pt x="183" y="450"/>
                    </a:lnTo>
                    <a:lnTo>
                      <a:pt x="178" y="474"/>
                    </a:lnTo>
                    <a:lnTo>
                      <a:pt x="173" y="495"/>
                    </a:lnTo>
                    <a:lnTo>
                      <a:pt x="172" y="515"/>
                    </a:lnTo>
                    <a:lnTo>
                      <a:pt x="179" y="533"/>
                    </a:lnTo>
                    <a:lnTo>
                      <a:pt x="182" y="540"/>
                    </a:lnTo>
                    <a:lnTo>
                      <a:pt x="183" y="548"/>
                    </a:lnTo>
                    <a:lnTo>
                      <a:pt x="185" y="558"/>
                    </a:lnTo>
                    <a:lnTo>
                      <a:pt x="185" y="570"/>
                    </a:lnTo>
                    <a:lnTo>
                      <a:pt x="185" y="617"/>
                    </a:lnTo>
                    <a:lnTo>
                      <a:pt x="186" y="713"/>
                    </a:lnTo>
                    <a:lnTo>
                      <a:pt x="186" y="815"/>
                    </a:lnTo>
                    <a:lnTo>
                      <a:pt x="185" y="888"/>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3" name="Google Shape;833;p18"/>
              <p:cNvSpPr/>
              <p:nvPr/>
            </p:nvSpPr>
            <p:spPr>
              <a:xfrm>
                <a:off x="2149" y="3943"/>
                <a:ext cx="78" cy="302"/>
              </a:xfrm>
              <a:custGeom>
                <a:rect b="b" l="l" r="r" t="t"/>
                <a:pathLst>
                  <a:path extrusionOk="0" h="906" w="235">
                    <a:moveTo>
                      <a:pt x="0" y="87"/>
                    </a:moveTo>
                    <a:lnTo>
                      <a:pt x="0" y="115"/>
                    </a:lnTo>
                    <a:lnTo>
                      <a:pt x="2" y="150"/>
                    </a:lnTo>
                    <a:lnTo>
                      <a:pt x="5" y="182"/>
                    </a:lnTo>
                    <a:lnTo>
                      <a:pt x="8" y="208"/>
                    </a:lnTo>
                    <a:lnTo>
                      <a:pt x="12" y="223"/>
                    </a:lnTo>
                    <a:lnTo>
                      <a:pt x="21" y="248"/>
                    </a:lnTo>
                    <a:lnTo>
                      <a:pt x="31" y="281"/>
                    </a:lnTo>
                    <a:lnTo>
                      <a:pt x="43" y="314"/>
                    </a:lnTo>
                    <a:lnTo>
                      <a:pt x="53" y="349"/>
                    </a:lnTo>
                    <a:lnTo>
                      <a:pt x="62" y="379"/>
                    </a:lnTo>
                    <a:lnTo>
                      <a:pt x="69" y="400"/>
                    </a:lnTo>
                    <a:lnTo>
                      <a:pt x="72" y="411"/>
                    </a:lnTo>
                    <a:lnTo>
                      <a:pt x="75" y="426"/>
                    </a:lnTo>
                    <a:lnTo>
                      <a:pt x="82" y="452"/>
                    </a:lnTo>
                    <a:lnTo>
                      <a:pt x="94" y="478"/>
                    </a:lnTo>
                    <a:lnTo>
                      <a:pt x="105" y="498"/>
                    </a:lnTo>
                    <a:lnTo>
                      <a:pt x="112" y="510"/>
                    </a:lnTo>
                    <a:lnTo>
                      <a:pt x="117" y="520"/>
                    </a:lnTo>
                    <a:lnTo>
                      <a:pt x="120" y="530"/>
                    </a:lnTo>
                    <a:lnTo>
                      <a:pt x="120" y="538"/>
                    </a:lnTo>
                    <a:lnTo>
                      <a:pt x="120" y="555"/>
                    </a:lnTo>
                    <a:lnTo>
                      <a:pt x="123" y="585"/>
                    </a:lnTo>
                    <a:lnTo>
                      <a:pt x="127" y="618"/>
                    </a:lnTo>
                    <a:lnTo>
                      <a:pt x="133" y="648"/>
                    </a:lnTo>
                    <a:lnTo>
                      <a:pt x="137" y="662"/>
                    </a:lnTo>
                    <a:lnTo>
                      <a:pt x="144" y="681"/>
                    </a:lnTo>
                    <a:lnTo>
                      <a:pt x="153" y="705"/>
                    </a:lnTo>
                    <a:lnTo>
                      <a:pt x="163" y="732"/>
                    </a:lnTo>
                    <a:lnTo>
                      <a:pt x="172" y="761"/>
                    </a:lnTo>
                    <a:lnTo>
                      <a:pt x="179" y="789"/>
                    </a:lnTo>
                    <a:lnTo>
                      <a:pt x="185" y="815"/>
                    </a:lnTo>
                    <a:lnTo>
                      <a:pt x="187" y="839"/>
                    </a:lnTo>
                    <a:lnTo>
                      <a:pt x="188" y="854"/>
                    </a:lnTo>
                    <a:lnTo>
                      <a:pt x="191" y="871"/>
                    </a:lnTo>
                    <a:lnTo>
                      <a:pt x="194" y="885"/>
                    </a:lnTo>
                    <a:lnTo>
                      <a:pt x="198" y="895"/>
                    </a:lnTo>
                    <a:lnTo>
                      <a:pt x="207" y="903"/>
                    </a:lnTo>
                    <a:lnTo>
                      <a:pt x="214" y="906"/>
                    </a:lnTo>
                    <a:lnTo>
                      <a:pt x="220" y="904"/>
                    </a:lnTo>
                    <a:lnTo>
                      <a:pt x="226" y="902"/>
                    </a:lnTo>
                    <a:lnTo>
                      <a:pt x="232" y="893"/>
                    </a:lnTo>
                    <a:lnTo>
                      <a:pt x="235" y="883"/>
                    </a:lnTo>
                    <a:lnTo>
                      <a:pt x="235" y="874"/>
                    </a:lnTo>
                    <a:lnTo>
                      <a:pt x="232" y="864"/>
                    </a:lnTo>
                    <a:lnTo>
                      <a:pt x="227" y="851"/>
                    </a:lnTo>
                    <a:lnTo>
                      <a:pt x="224" y="836"/>
                    </a:lnTo>
                    <a:lnTo>
                      <a:pt x="222" y="822"/>
                    </a:lnTo>
                    <a:lnTo>
                      <a:pt x="220" y="810"/>
                    </a:lnTo>
                    <a:lnTo>
                      <a:pt x="220" y="774"/>
                    </a:lnTo>
                    <a:lnTo>
                      <a:pt x="220" y="714"/>
                    </a:lnTo>
                    <a:lnTo>
                      <a:pt x="219" y="648"/>
                    </a:lnTo>
                    <a:lnTo>
                      <a:pt x="211" y="593"/>
                    </a:lnTo>
                    <a:lnTo>
                      <a:pt x="203" y="571"/>
                    </a:lnTo>
                    <a:lnTo>
                      <a:pt x="191" y="543"/>
                    </a:lnTo>
                    <a:lnTo>
                      <a:pt x="178" y="517"/>
                    </a:lnTo>
                    <a:lnTo>
                      <a:pt x="171" y="502"/>
                    </a:lnTo>
                    <a:lnTo>
                      <a:pt x="159" y="440"/>
                    </a:lnTo>
                    <a:lnTo>
                      <a:pt x="159" y="355"/>
                    </a:lnTo>
                    <a:lnTo>
                      <a:pt x="163" y="269"/>
                    </a:lnTo>
                    <a:lnTo>
                      <a:pt x="165" y="205"/>
                    </a:lnTo>
                    <a:lnTo>
                      <a:pt x="162" y="187"/>
                    </a:lnTo>
                    <a:lnTo>
                      <a:pt x="159" y="163"/>
                    </a:lnTo>
                    <a:lnTo>
                      <a:pt x="155" y="138"/>
                    </a:lnTo>
                    <a:lnTo>
                      <a:pt x="149" y="109"/>
                    </a:lnTo>
                    <a:lnTo>
                      <a:pt x="142" y="83"/>
                    </a:lnTo>
                    <a:lnTo>
                      <a:pt x="134" y="59"/>
                    </a:lnTo>
                    <a:lnTo>
                      <a:pt x="127" y="38"/>
                    </a:lnTo>
                    <a:lnTo>
                      <a:pt x="118" y="24"/>
                    </a:lnTo>
                    <a:lnTo>
                      <a:pt x="110" y="14"/>
                    </a:lnTo>
                    <a:lnTo>
                      <a:pt x="101" y="7"/>
                    </a:lnTo>
                    <a:lnTo>
                      <a:pt x="92" y="2"/>
                    </a:lnTo>
                    <a:lnTo>
                      <a:pt x="83" y="0"/>
                    </a:lnTo>
                    <a:lnTo>
                      <a:pt x="76" y="0"/>
                    </a:lnTo>
                    <a:lnTo>
                      <a:pt x="67" y="2"/>
                    </a:lnTo>
                    <a:lnTo>
                      <a:pt x="59" y="6"/>
                    </a:lnTo>
                    <a:lnTo>
                      <a:pt x="48" y="11"/>
                    </a:lnTo>
                    <a:lnTo>
                      <a:pt x="40" y="17"/>
                    </a:lnTo>
                    <a:lnTo>
                      <a:pt x="31" y="24"/>
                    </a:lnTo>
                    <a:lnTo>
                      <a:pt x="22" y="32"/>
                    </a:lnTo>
                    <a:lnTo>
                      <a:pt x="15" y="41"/>
                    </a:lnTo>
                    <a:lnTo>
                      <a:pt x="9" y="51"/>
                    </a:lnTo>
                    <a:lnTo>
                      <a:pt x="3" y="62"/>
                    </a:lnTo>
                    <a:lnTo>
                      <a:pt x="0" y="74"/>
                    </a:lnTo>
                    <a:lnTo>
                      <a:pt x="0" y="87"/>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4" name="Google Shape;834;p18"/>
              <p:cNvSpPr/>
              <p:nvPr/>
            </p:nvSpPr>
            <p:spPr>
              <a:xfrm>
                <a:off x="2176" y="3965"/>
                <a:ext cx="8" cy="8"/>
              </a:xfrm>
              <a:custGeom>
                <a:rect b="b" l="l" r="r" t="t"/>
                <a:pathLst>
                  <a:path extrusionOk="0" h="24" w="25">
                    <a:moveTo>
                      <a:pt x="3" y="20"/>
                    </a:moveTo>
                    <a:lnTo>
                      <a:pt x="0" y="16"/>
                    </a:lnTo>
                    <a:lnTo>
                      <a:pt x="0" y="12"/>
                    </a:lnTo>
                    <a:lnTo>
                      <a:pt x="1" y="7"/>
                    </a:lnTo>
                    <a:lnTo>
                      <a:pt x="4" y="3"/>
                    </a:lnTo>
                    <a:lnTo>
                      <a:pt x="9" y="0"/>
                    </a:lnTo>
                    <a:lnTo>
                      <a:pt x="13" y="0"/>
                    </a:lnTo>
                    <a:lnTo>
                      <a:pt x="17" y="2"/>
                    </a:lnTo>
                    <a:lnTo>
                      <a:pt x="22" y="5"/>
                    </a:lnTo>
                    <a:lnTo>
                      <a:pt x="25" y="9"/>
                    </a:lnTo>
                    <a:lnTo>
                      <a:pt x="25" y="13"/>
                    </a:lnTo>
                    <a:lnTo>
                      <a:pt x="23" y="17"/>
                    </a:lnTo>
                    <a:lnTo>
                      <a:pt x="20" y="21"/>
                    </a:lnTo>
                    <a:lnTo>
                      <a:pt x="16" y="24"/>
                    </a:lnTo>
                    <a:lnTo>
                      <a:pt x="12" y="24"/>
                    </a:lnTo>
                    <a:lnTo>
                      <a:pt x="7" y="23"/>
                    </a:lnTo>
                    <a:lnTo>
                      <a:pt x="3" y="20"/>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5" name="Google Shape;835;p18"/>
              <p:cNvSpPr/>
              <p:nvPr/>
            </p:nvSpPr>
            <p:spPr>
              <a:xfrm>
                <a:off x="2216" y="4229"/>
                <a:ext cx="7" cy="8"/>
              </a:xfrm>
              <a:custGeom>
                <a:rect b="b" l="l" r="r" t="t"/>
                <a:pathLst>
                  <a:path extrusionOk="0" h="23" w="23">
                    <a:moveTo>
                      <a:pt x="3" y="19"/>
                    </a:moveTo>
                    <a:lnTo>
                      <a:pt x="0" y="15"/>
                    </a:lnTo>
                    <a:lnTo>
                      <a:pt x="0" y="11"/>
                    </a:lnTo>
                    <a:lnTo>
                      <a:pt x="2" y="7"/>
                    </a:lnTo>
                    <a:lnTo>
                      <a:pt x="5" y="2"/>
                    </a:lnTo>
                    <a:lnTo>
                      <a:pt x="9" y="0"/>
                    </a:lnTo>
                    <a:lnTo>
                      <a:pt x="13" y="0"/>
                    </a:lnTo>
                    <a:lnTo>
                      <a:pt x="16" y="1"/>
                    </a:lnTo>
                    <a:lnTo>
                      <a:pt x="21" y="4"/>
                    </a:lnTo>
                    <a:lnTo>
                      <a:pt x="23" y="8"/>
                    </a:lnTo>
                    <a:lnTo>
                      <a:pt x="23" y="12"/>
                    </a:lnTo>
                    <a:lnTo>
                      <a:pt x="22" y="16"/>
                    </a:lnTo>
                    <a:lnTo>
                      <a:pt x="19" y="21"/>
                    </a:lnTo>
                    <a:lnTo>
                      <a:pt x="15" y="23"/>
                    </a:lnTo>
                    <a:lnTo>
                      <a:pt x="12" y="23"/>
                    </a:lnTo>
                    <a:lnTo>
                      <a:pt x="7" y="22"/>
                    </a:lnTo>
                    <a:lnTo>
                      <a:pt x="3" y="19"/>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6" name="Google Shape;836;p18"/>
              <p:cNvSpPr/>
              <p:nvPr/>
            </p:nvSpPr>
            <p:spPr>
              <a:xfrm>
                <a:off x="2211" y="4224"/>
                <a:ext cx="37" cy="44"/>
              </a:xfrm>
              <a:custGeom>
                <a:rect b="b" l="l" r="r" t="t"/>
                <a:pathLst>
                  <a:path extrusionOk="0" h="133" w="109">
                    <a:moveTo>
                      <a:pt x="12" y="2"/>
                    </a:moveTo>
                    <a:lnTo>
                      <a:pt x="6" y="6"/>
                    </a:lnTo>
                    <a:lnTo>
                      <a:pt x="3" y="11"/>
                    </a:lnTo>
                    <a:lnTo>
                      <a:pt x="0" y="18"/>
                    </a:lnTo>
                    <a:lnTo>
                      <a:pt x="2" y="27"/>
                    </a:lnTo>
                    <a:lnTo>
                      <a:pt x="4" y="34"/>
                    </a:lnTo>
                    <a:lnTo>
                      <a:pt x="10" y="45"/>
                    </a:lnTo>
                    <a:lnTo>
                      <a:pt x="18" y="58"/>
                    </a:lnTo>
                    <a:lnTo>
                      <a:pt x="25" y="73"/>
                    </a:lnTo>
                    <a:lnTo>
                      <a:pt x="32" y="88"/>
                    </a:lnTo>
                    <a:lnTo>
                      <a:pt x="39" y="101"/>
                    </a:lnTo>
                    <a:lnTo>
                      <a:pt x="45" y="111"/>
                    </a:lnTo>
                    <a:lnTo>
                      <a:pt x="50" y="116"/>
                    </a:lnTo>
                    <a:lnTo>
                      <a:pt x="52" y="119"/>
                    </a:lnTo>
                    <a:lnTo>
                      <a:pt x="57" y="122"/>
                    </a:lnTo>
                    <a:lnTo>
                      <a:pt x="61" y="126"/>
                    </a:lnTo>
                    <a:lnTo>
                      <a:pt x="67" y="129"/>
                    </a:lnTo>
                    <a:lnTo>
                      <a:pt x="74" y="132"/>
                    </a:lnTo>
                    <a:lnTo>
                      <a:pt x="82" y="133"/>
                    </a:lnTo>
                    <a:lnTo>
                      <a:pt x="89" y="133"/>
                    </a:lnTo>
                    <a:lnTo>
                      <a:pt x="98" y="131"/>
                    </a:lnTo>
                    <a:lnTo>
                      <a:pt x="103" y="125"/>
                    </a:lnTo>
                    <a:lnTo>
                      <a:pt x="108" y="115"/>
                    </a:lnTo>
                    <a:lnTo>
                      <a:pt x="109" y="105"/>
                    </a:lnTo>
                    <a:lnTo>
                      <a:pt x="108" y="97"/>
                    </a:lnTo>
                    <a:lnTo>
                      <a:pt x="105" y="93"/>
                    </a:lnTo>
                    <a:lnTo>
                      <a:pt x="100" y="86"/>
                    </a:lnTo>
                    <a:lnTo>
                      <a:pt x="93" y="77"/>
                    </a:lnTo>
                    <a:lnTo>
                      <a:pt x="86" y="67"/>
                    </a:lnTo>
                    <a:lnTo>
                      <a:pt x="77" y="56"/>
                    </a:lnTo>
                    <a:lnTo>
                      <a:pt x="68" y="46"/>
                    </a:lnTo>
                    <a:lnTo>
                      <a:pt x="61" y="38"/>
                    </a:lnTo>
                    <a:lnTo>
                      <a:pt x="54" y="30"/>
                    </a:lnTo>
                    <a:lnTo>
                      <a:pt x="44" y="17"/>
                    </a:lnTo>
                    <a:lnTo>
                      <a:pt x="34" y="7"/>
                    </a:lnTo>
                    <a:lnTo>
                      <a:pt x="23" y="0"/>
                    </a:lnTo>
                    <a:lnTo>
                      <a:pt x="12" y="2"/>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7" name="Google Shape;837;p18"/>
              <p:cNvSpPr/>
              <p:nvPr/>
            </p:nvSpPr>
            <p:spPr>
              <a:xfrm>
                <a:off x="2215" y="4229"/>
                <a:ext cx="8" cy="8"/>
              </a:xfrm>
              <a:custGeom>
                <a:rect b="b" l="l" r="r" t="t"/>
                <a:pathLst>
                  <a:path extrusionOk="0" h="23" w="24">
                    <a:moveTo>
                      <a:pt x="17" y="22"/>
                    </a:moveTo>
                    <a:lnTo>
                      <a:pt x="22" y="19"/>
                    </a:lnTo>
                    <a:lnTo>
                      <a:pt x="23" y="16"/>
                    </a:lnTo>
                    <a:lnTo>
                      <a:pt x="24" y="12"/>
                    </a:lnTo>
                    <a:lnTo>
                      <a:pt x="24" y="7"/>
                    </a:lnTo>
                    <a:lnTo>
                      <a:pt x="22" y="2"/>
                    </a:lnTo>
                    <a:lnTo>
                      <a:pt x="17" y="1"/>
                    </a:lnTo>
                    <a:lnTo>
                      <a:pt x="13" y="0"/>
                    </a:lnTo>
                    <a:lnTo>
                      <a:pt x="8" y="0"/>
                    </a:lnTo>
                    <a:lnTo>
                      <a:pt x="4" y="2"/>
                    </a:lnTo>
                    <a:lnTo>
                      <a:pt x="1" y="7"/>
                    </a:lnTo>
                    <a:lnTo>
                      <a:pt x="0" y="11"/>
                    </a:lnTo>
                    <a:lnTo>
                      <a:pt x="1" y="15"/>
                    </a:lnTo>
                    <a:lnTo>
                      <a:pt x="4" y="19"/>
                    </a:lnTo>
                    <a:lnTo>
                      <a:pt x="8" y="22"/>
                    </a:lnTo>
                    <a:lnTo>
                      <a:pt x="13" y="23"/>
                    </a:lnTo>
                    <a:lnTo>
                      <a:pt x="17" y="22"/>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8" name="Google Shape;838;p18"/>
              <p:cNvSpPr/>
              <p:nvPr/>
            </p:nvSpPr>
            <p:spPr>
              <a:xfrm>
                <a:off x="2209" y="4225"/>
                <a:ext cx="42" cy="46"/>
              </a:xfrm>
              <a:custGeom>
                <a:rect b="b" l="l" r="r" t="t"/>
                <a:pathLst>
                  <a:path extrusionOk="0" h="136" w="124">
                    <a:moveTo>
                      <a:pt x="50" y="0"/>
                    </a:moveTo>
                    <a:lnTo>
                      <a:pt x="54" y="7"/>
                    </a:lnTo>
                    <a:lnTo>
                      <a:pt x="61" y="16"/>
                    </a:lnTo>
                    <a:lnTo>
                      <a:pt x="72" y="27"/>
                    </a:lnTo>
                    <a:lnTo>
                      <a:pt x="82" y="38"/>
                    </a:lnTo>
                    <a:lnTo>
                      <a:pt x="92" y="51"/>
                    </a:lnTo>
                    <a:lnTo>
                      <a:pt x="101" y="62"/>
                    </a:lnTo>
                    <a:lnTo>
                      <a:pt x="108" y="72"/>
                    </a:lnTo>
                    <a:lnTo>
                      <a:pt x="114" y="79"/>
                    </a:lnTo>
                    <a:lnTo>
                      <a:pt x="120" y="89"/>
                    </a:lnTo>
                    <a:lnTo>
                      <a:pt x="122" y="98"/>
                    </a:lnTo>
                    <a:lnTo>
                      <a:pt x="124" y="107"/>
                    </a:lnTo>
                    <a:lnTo>
                      <a:pt x="122" y="114"/>
                    </a:lnTo>
                    <a:lnTo>
                      <a:pt x="120" y="121"/>
                    </a:lnTo>
                    <a:lnTo>
                      <a:pt x="114" y="129"/>
                    </a:lnTo>
                    <a:lnTo>
                      <a:pt x="105" y="134"/>
                    </a:lnTo>
                    <a:lnTo>
                      <a:pt x="95" y="136"/>
                    </a:lnTo>
                    <a:lnTo>
                      <a:pt x="89" y="136"/>
                    </a:lnTo>
                    <a:lnTo>
                      <a:pt x="82" y="135"/>
                    </a:lnTo>
                    <a:lnTo>
                      <a:pt x="76" y="132"/>
                    </a:lnTo>
                    <a:lnTo>
                      <a:pt x="69" y="129"/>
                    </a:lnTo>
                    <a:lnTo>
                      <a:pt x="63" y="127"/>
                    </a:lnTo>
                    <a:lnTo>
                      <a:pt x="57" y="122"/>
                    </a:lnTo>
                    <a:lnTo>
                      <a:pt x="53" y="117"/>
                    </a:lnTo>
                    <a:lnTo>
                      <a:pt x="48" y="111"/>
                    </a:lnTo>
                    <a:lnTo>
                      <a:pt x="41" y="98"/>
                    </a:lnTo>
                    <a:lnTo>
                      <a:pt x="35" y="86"/>
                    </a:lnTo>
                    <a:lnTo>
                      <a:pt x="28" y="75"/>
                    </a:lnTo>
                    <a:lnTo>
                      <a:pt x="22" y="66"/>
                    </a:lnTo>
                    <a:lnTo>
                      <a:pt x="15" y="59"/>
                    </a:lnTo>
                    <a:lnTo>
                      <a:pt x="9" y="52"/>
                    </a:lnTo>
                    <a:lnTo>
                      <a:pt x="5" y="44"/>
                    </a:lnTo>
                    <a:lnTo>
                      <a:pt x="2" y="35"/>
                    </a:lnTo>
                    <a:lnTo>
                      <a:pt x="0" y="26"/>
                    </a:lnTo>
                    <a:lnTo>
                      <a:pt x="0" y="17"/>
                    </a:lnTo>
                    <a:lnTo>
                      <a:pt x="0" y="10"/>
                    </a:lnTo>
                    <a:lnTo>
                      <a:pt x="2" y="3"/>
                    </a:lnTo>
                    <a:lnTo>
                      <a:pt x="6" y="5"/>
                    </a:lnTo>
                    <a:lnTo>
                      <a:pt x="10" y="7"/>
                    </a:lnTo>
                    <a:lnTo>
                      <a:pt x="15" y="9"/>
                    </a:lnTo>
                    <a:lnTo>
                      <a:pt x="19" y="9"/>
                    </a:lnTo>
                    <a:lnTo>
                      <a:pt x="25" y="9"/>
                    </a:lnTo>
                    <a:lnTo>
                      <a:pt x="32" y="7"/>
                    </a:lnTo>
                    <a:lnTo>
                      <a:pt x="41" y="5"/>
                    </a:lnTo>
                    <a:lnTo>
                      <a:pt x="5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39" name="Google Shape;839;p18"/>
              <p:cNvSpPr/>
              <p:nvPr/>
            </p:nvSpPr>
            <p:spPr>
              <a:xfrm>
                <a:off x="2144" y="3939"/>
                <a:ext cx="88" cy="297"/>
              </a:xfrm>
              <a:custGeom>
                <a:rect b="b" l="l" r="r" t="t"/>
                <a:pathLst>
                  <a:path extrusionOk="0" h="891" w="264">
                    <a:moveTo>
                      <a:pt x="264" y="857"/>
                    </a:moveTo>
                    <a:lnTo>
                      <a:pt x="255" y="867"/>
                    </a:lnTo>
                    <a:lnTo>
                      <a:pt x="245" y="875"/>
                    </a:lnTo>
                    <a:lnTo>
                      <a:pt x="233" y="882"/>
                    </a:lnTo>
                    <a:lnTo>
                      <a:pt x="223" y="888"/>
                    </a:lnTo>
                    <a:lnTo>
                      <a:pt x="217" y="889"/>
                    </a:lnTo>
                    <a:lnTo>
                      <a:pt x="208" y="891"/>
                    </a:lnTo>
                    <a:lnTo>
                      <a:pt x="198" y="891"/>
                    </a:lnTo>
                    <a:lnTo>
                      <a:pt x="187" y="891"/>
                    </a:lnTo>
                    <a:lnTo>
                      <a:pt x="176" y="891"/>
                    </a:lnTo>
                    <a:lnTo>
                      <a:pt x="168" y="889"/>
                    </a:lnTo>
                    <a:lnTo>
                      <a:pt x="162" y="886"/>
                    </a:lnTo>
                    <a:lnTo>
                      <a:pt x="159" y="884"/>
                    </a:lnTo>
                    <a:lnTo>
                      <a:pt x="156" y="861"/>
                    </a:lnTo>
                    <a:lnTo>
                      <a:pt x="152" y="818"/>
                    </a:lnTo>
                    <a:lnTo>
                      <a:pt x="144" y="773"/>
                    </a:lnTo>
                    <a:lnTo>
                      <a:pt x="139" y="741"/>
                    </a:lnTo>
                    <a:lnTo>
                      <a:pt x="130" y="708"/>
                    </a:lnTo>
                    <a:lnTo>
                      <a:pt x="120" y="661"/>
                    </a:lnTo>
                    <a:lnTo>
                      <a:pt x="112" y="614"/>
                    </a:lnTo>
                    <a:lnTo>
                      <a:pt x="109" y="589"/>
                    </a:lnTo>
                    <a:lnTo>
                      <a:pt x="114" y="570"/>
                    </a:lnTo>
                    <a:lnTo>
                      <a:pt x="112" y="551"/>
                    </a:lnTo>
                    <a:lnTo>
                      <a:pt x="108" y="533"/>
                    </a:lnTo>
                    <a:lnTo>
                      <a:pt x="98" y="515"/>
                    </a:lnTo>
                    <a:lnTo>
                      <a:pt x="89" y="498"/>
                    </a:lnTo>
                    <a:lnTo>
                      <a:pt x="83" y="484"/>
                    </a:lnTo>
                    <a:lnTo>
                      <a:pt x="79" y="469"/>
                    </a:lnTo>
                    <a:lnTo>
                      <a:pt x="76" y="450"/>
                    </a:lnTo>
                    <a:lnTo>
                      <a:pt x="70" y="432"/>
                    </a:lnTo>
                    <a:lnTo>
                      <a:pt x="61" y="398"/>
                    </a:lnTo>
                    <a:lnTo>
                      <a:pt x="48" y="358"/>
                    </a:lnTo>
                    <a:lnTo>
                      <a:pt x="34" y="309"/>
                    </a:lnTo>
                    <a:lnTo>
                      <a:pt x="21" y="258"/>
                    </a:lnTo>
                    <a:lnTo>
                      <a:pt x="9" y="209"/>
                    </a:lnTo>
                    <a:lnTo>
                      <a:pt x="2" y="164"/>
                    </a:lnTo>
                    <a:lnTo>
                      <a:pt x="0" y="128"/>
                    </a:lnTo>
                    <a:lnTo>
                      <a:pt x="3" y="98"/>
                    </a:lnTo>
                    <a:lnTo>
                      <a:pt x="9" y="73"/>
                    </a:lnTo>
                    <a:lnTo>
                      <a:pt x="18" y="52"/>
                    </a:lnTo>
                    <a:lnTo>
                      <a:pt x="28" y="34"/>
                    </a:lnTo>
                    <a:lnTo>
                      <a:pt x="41" y="19"/>
                    </a:lnTo>
                    <a:lnTo>
                      <a:pt x="54" y="9"/>
                    </a:lnTo>
                    <a:lnTo>
                      <a:pt x="70" y="3"/>
                    </a:lnTo>
                    <a:lnTo>
                      <a:pt x="88" y="0"/>
                    </a:lnTo>
                    <a:lnTo>
                      <a:pt x="104" y="2"/>
                    </a:lnTo>
                    <a:lnTo>
                      <a:pt x="118" y="6"/>
                    </a:lnTo>
                    <a:lnTo>
                      <a:pt x="128" y="12"/>
                    </a:lnTo>
                    <a:lnTo>
                      <a:pt x="139" y="21"/>
                    </a:lnTo>
                    <a:lnTo>
                      <a:pt x="146" y="33"/>
                    </a:lnTo>
                    <a:lnTo>
                      <a:pt x="152" y="48"/>
                    </a:lnTo>
                    <a:lnTo>
                      <a:pt x="157" y="66"/>
                    </a:lnTo>
                    <a:lnTo>
                      <a:pt x="163" y="87"/>
                    </a:lnTo>
                    <a:lnTo>
                      <a:pt x="179" y="160"/>
                    </a:lnTo>
                    <a:lnTo>
                      <a:pt x="187" y="230"/>
                    </a:lnTo>
                    <a:lnTo>
                      <a:pt x="189" y="298"/>
                    </a:lnTo>
                    <a:lnTo>
                      <a:pt x="188" y="362"/>
                    </a:lnTo>
                    <a:lnTo>
                      <a:pt x="189" y="389"/>
                    </a:lnTo>
                    <a:lnTo>
                      <a:pt x="194" y="425"/>
                    </a:lnTo>
                    <a:lnTo>
                      <a:pt x="198" y="460"/>
                    </a:lnTo>
                    <a:lnTo>
                      <a:pt x="203" y="480"/>
                    </a:lnTo>
                    <a:lnTo>
                      <a:pt x="208" y="492"/>
                    </a:lnTo>
                    <a:lnTo>
                      <a:pt x="216" y="511"/>
                    </a:lnTo>
                    <a:lnTo>
                      <a:pt x="224" y="536"/>
                    </a:lnTo>
                    <a:lnTo>
                      <a:pt x="232" y="567"/>
                    </a:lnTo>
                    <a:lnTo>
                      <a:pt x="245" y="654"/>
                    </a:lnTo>
                    <a:lnTo>
                      <a:pt x="255" y="739"/>
                    </a:lnTo>
                    <a:lnTo>
                      <a:pt x="261" y="811"/>
                    </a:lnTo>
                    <a:lnTo>
                      <a:pt x="264" y="857"/>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0" name="Google Shape;840;p18"/>
              <p:cNvSpPr/>
              <p:nvPr/>
            </p:nvSpPr>
            <p:spPr>
              <a:xfrm>
                <a:off x="2143" y="3787"/>
                <a:ext cx="8" cy="8"/>
              </a:xfrm>
              <a:custGeom>
                <a:rect b="b" l="l" r="r" t="t"/>
                <a:pathLst>
                  <a:path extrusionOk="0" h="24" w="23">
                    <a:moveTo>
                      <a:pt x="10" y="24"/>
                    </a:moveTo>
                    <a:lnTo>
                      <a:pt x="7" y="23"/>
                    </a:lnTo>
                    <a:lnTo>
                      <a:pt x="3" y="20"/>
                    </a:lnTo>
                    <a:lnTo>
                      <a:pt x="1" y="17"/>
                    </a:lnTo>
                    <a:lnTo>
                      <a:pt x="0" y="12"/>
                    </a:lnTo>
                    <a:lnTo>
                      <a:pt x="1" y="7"/>
                    </a:lnTo>
                    <a:lnTo>
                      <a:pt x="3" y="3"/>
                    </a:lnTo>
                    <a:lnTo>
                      <a:pt x="7" y="2"/>
                    </a:lnTo>
                    <a:lnTo>
                      <a:pt x="10" y="0"/>
                    </a:lnTo>
                    <a:lnTo>
                      <a:pt x="16" y="2"/>
                    </a:lnTo>
                    <a:lnTo>
                      <a:pt x="19" y="3"/>
                    </a:lnTo>
                    <a:lnTo>
                      <a:pt x="22" y="7"/>
                    </a:lnTo>
                    <a:lnTo>
                      <a:pt x="23" y="12"/>
                    </a:lnTo>
                    <a:lnTo>
                      <a:pt x="22" y="17"/>
                    </a:lnTo>
                    <a:lnTo>
                      <a:pt x="19" y="20"/>
                    </a:lnTo>
                    <a:lnTo>
                      <a:pt x="16" y="23"/>
                    </a:lnTo>
                    <a:lnTo>
                      <a:pt x="10"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1" name="Google Shape;841;p18"/>
              <p:cNvSpPr/>
              <p:nvPr/>
            </p:nvSpPr>
            <p:spPr>
              <a:xfrm>
                <a:off x="2183" y="3808"/>
                <a:ext cx="8" cy="8"/>
              </a:xfrm>
              <a:custGeom>
                <a:rect b="b" l="l" r="r" t="t"/>
                <a:pathLst>
                  <a:path extrusionOk="0" h="24" w="24">
                    <a:moveTo>
                      <a:pt x="11" y="24"/>
                    </a:moveTo>
                    <a:lnTo>
                      <a:pt x="7" y="22"/>
                    </a:lnTo>
                    <a:lnTo>
                      <a:pt x="4" y="20"/>
                    </a:lnTo>
                    <a:lnTo>
                      <a:pt x="1" y="17"/>
                    </a:lnTo>
                    <a:lnTo>
                      <a:pt x="0" y="11"/>
                    </a:lnTo>
                    <a:lnTo>
                      <a:pt x="1" y="7"/>
                    </a:lnTo>
                    <a:lnTo>
                      <a:pt x="4" y="3"/>
                    </a:lnTo>
                    <a:lnTo>
                      <a:pt x="7" y="1"/>
                    </a:lnTo>
                    <a:lnTo>
                      <a:pt x="11" y="0"/>
                    </a:lnTo>
                    <a:lnTo>
                      <a:pt x="17" y="1"/>
                    </a:lnTo>
                    <a:lnTo>
                      <a:pt x="20" y="3"/>
                    </a:lnTo>
                    <a:lnTo>
                      <a:pt x="23" y="7"/>
                    </a:lnTo>
                    <a:lnTo>
                      <a:pt x="24" y="11"/>
                    </a:lnTo>
                    <a:lnTo>
                      <a:pt x="23" y="17"/>
                    </a:lnTo>
                    <a:lnTo>
                      <a:pt x="20" y="20"/>
                    </a:lnTo>
                    <a:lnTo>
                      <a:pt x="17" y="22"/>
                    </a:lnTo>
                    <a:lnTo>
                      <a:pt x="11"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2" name="Google Shape;842;p18"/>
              <p:cNvSpPr/>
              <p:nvPr/>
            </p:nvSpPr>
            <p:spPr>
              <a:xfrm>
                <a:off x="2176" y="3965"/>
                <a:ext cx="8" cy="8"/>
              </a:xfrm>
              <a:custGeom>
                <a:rect b="b" l="l" r="r" t="t"/>
                <a:pathLst>
                  <a:path extrusionOk="0" h="24" w="25">
                    <a:moveTo>
                      <a:pt x="13" y="24"/>
                    </a:moveTo>
                    <a:lnTo>
                      <a:pt x="7" y="23"/>
                    </a:lnTo>
                    <a:lnTo>
                      <a:pt x="4" y="20"/>
                    </a:lnTo>
                    <a:lnTo>
                      <a:pt x="1" y="17"/>
                    </a:lnTo>
                    <a:lnTo>
                      <a:pt x="0" y="13"/>
                    </a:lnTo>
                    <a:lnTo>
                      <a:pt x="1" y="7"/>
                    </a:lnTo>
                    <a:lnTo>
                      <a:pt x="4" y="5"/>
                    </a:lnTo>
                    <a:lnTo>
                      <a:pt x="7" y="2"/>
                    </a:lnTo>
                    <a:lnTo>
                      <a:pt x="13" y="0"/>
                    </a:lnTo>
                    <a:lnTo>
                      <a:pt x="17" y="2"/>
                    </a:lnTo>
                    <a:lnTo>
                      <a:pt x="22" y="5"/>
                    </a:lnTo>
                    <a:lnTo>
                      <a:pt x="23" y="7"/>
                    </a:lnTo>
                    <a:lnTo>
                      <a:pt x="25" y="13"/>
                    </a:lnTo>
                    <a:lnTo>
                      <a:pt x="23" y="17"/>
                    </a:lnTo>
                    <a:lnTo>
                      <a:pt x="22" y="20"/>
                    </a:lnTo>
                    <a:lnTo>
                      <a:pt x="17" y="23"/>
                    </a:lnTo>
                    <a:lnTo>
                      <a:pt x="13"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3" name="Google Shape;843;p18"/>
              <p:cNvSpPr/>
              <p:nvPr/>
            </p:nvSpPr>
            <p:spPr>
              <a:xfrm>
                <a:off x="2093" y="3781"/>
                <a:ext cx="105" cy="202"/>
              </a:xfrm>
              <a:custGeom>
                <a:rect b="b" l="l" r="r" t="t"/>
                <a:pathLst>
                  <a:path extrusionOk="0" h="607" w="314">
                    <a:moveTo>
                      <a:pt x="13" y="605"/>
                    </a:moveTo>
                    <a:lnTo>
                      <a:pt x="13" y="546"/>
                    </a:lnTo>
                    <a:lnTo>
                      <a:pt x="18" y="499"/>
                    </a:lnTo>
                    <a:lnTo>
                      <a:pt x="25" y="458"/>
                    </a:lnTo>
                    <a:lnTo>
                      <a:pt x="39" y="420"/>
                    </a:lnTo>
                    <a:lnTo>
                      <a:pt x="52" y="395"/>
                    </a:lnTo>
                    <a:lnTo>
                      <a:pt x="60" y="374"/>
                    </a:lnTo>
                    <a:lnTo>
                      <a:pt x="64" y="354"/>
                    </a:lnTo>
                    <a:lnTo>
                      <a:pt x="66" y="333"/>
                    </a:lnTo>
                    <a:lnTo>
                      <a:pt x="60" y="290"/>
                    </a:lnTo>
                    <a:lnTo>
                      <a:pt x="48" y="246"/>
                    </a:lnTo>
                    <a:lnTo>
                      <a:pt x="36" y="210"/>
                    </a:lnTo>
                    <a:lnTo>
                      <a:pt x="31" y="183"/>
                    </a:lnTo>
                    <a:lnTo>
                      <a:pt x="31" y="171"/>
                    </a:lnTo>
                    <a:lnTo>
                      <a:pt x="32" y="157"/>
                    </a:lnTo>
                    <a:lnTo>
                      <a:pt x="32" y="147"/>
                    </a:lnTo>
                    <a:lnTo>
                      <a:pt x="32" y="140"/>
                    </a:lnTo>
                    <a:lnTo>
                      <a:pt x="28" y="130"/>
                    </a:lnTo>
                    <a:lnTo>
                      <a:pt x="18" y="116"/>
                    </a:lnTo>
                    <a:lnTo>
                      <a:pt x="6" y="98"/>
                    </a:lnTo>
                    <a:lnTo>
                      <a:pt x="0" y="74"/>
                    </a:lnTo>
                    <a:lnTo>
                      <a:pt x="2" y="66"/>
                    </a:lnTo>
                    <a:lnTo>
                      <a:pt x="9" y="60"/>
                    </a:lnTo>
                    <a:lnTo>
                      <a:pt x="20" y="54"/>
                    </a:lnTo>
                    <a:lnTo>
                      <a:pt x="34" y="49"/>
                    </a:lnTo>
                    <a:lnTo>
                      <a:pt x="48" y="46"/>
                    </a:lnTo>
                    <a:lnTo>
                      <a:pt x="64" y="42"/>
                    </a:lnTo>
                    <a:lnTo>
                      <a:pt x="77" y="39"/>
                    </a:lnTo>
                    <a:lnTo>
                      <a:pt x="87" y="36"/>
                    </a:lnTo>
                    <a:lnTo>
                      <a:pt x="95" y="33"/>
                    </a:lnTo>
                    <a:lnTo>
                      <a:pt x="102" y="28"/>
                    </a:lnTo>
                    <a:lnTo>
                      <a:pt x="111" y="22"/>
                    </a:lnTo>
                    <a:lnTo>
                      <a:pt x="119" y="15"/>
                    </a:lnTo>
                    <a:lnTo>
                      <a:pt x="128" y="9"/>
                    </a:lnTo>
                    <a:lnTo>
                      <a:pt x="138" y="4"/>
                    </a:lnTo>
                    <a:lnTo>
                      <a:pt x="149" y="1"/>
                    </a:lnTo>
                    <a:lnTo>
                      <a:pt x="160" y="0"/>
                    </a:lnTo>
                    <a:lnTo>
                      <a:pt x="172" y="1"/>
                    </a:lnTo>
                    <a:lnTo>
                      <a:pt x="185" y="5"/>
                    </a:lnTo>
                    <a:lnTo>
                      <a:pt x="197" y="9"/>
                    </a:lnTo>
                    <a:lnTo>
                      <a:pt x="207" y="16"/>
                    </a:lnTo>
                    <a:lnTo>
                      <a:pt x="217" y="23"/>
                    </a:lnTo>
                    <a:lnTo>
                      <a:pt x="226" y="29"/>
                    </a:lnTo>
                    <a:lnTo>
                      <a:pt x="233" y="35"/>
                    </a:lnTo>
                    <a:lnTo>
                      <a:pt x="237" y="38"/>
                    </a:lnTo>
                    <a:lnTo>
                      <a:pt x="247" y="42"/>
                    </a:lnTo>
                    <a:lnTo>
                      <a:pt x="259" y="46"/>
                    </a:lnTo>
                    <a:lnTo>
                      <a:pt x="271" y="49"/>
                    </a:lnTo>
                    <a:lnTo>
                      <a:pt x="284" y="53"/>
                    </a:lnTo>
                    <a:lnTo>
                      <a:pt x="295" y="56"/>
                    </a:lnTo>
                    <a:lnTo>
                      <a:pt x="306" y="60"/>
                    </a:lnTo>
                    <a:lnTo>
                      <a:pt x="311" y="64"/>
                    </a:lnTo>
                    <a:lnTo>
                      <a:pt x="314" y="70"/>
                    </a:lnTo>
                    <a:lnTo>
                      <a:pt x="310" y="99"/>
                    </a:lnTo>
                    <a:lnTo>
                      <a:pt x="300" y="123"/>
                    </a:lnTo>
                    <a:lnTo>
                      <a:pt x="288" y="141"/>
                    </a:lnTo>
                    <a:lnTo>
                      <a:pt x="284" y="150"/>
                    </a:lnTo>
                    <a:lnTo>
                      <a:pt x="284" y="154"/>
                    </a:lnTo>
                    <a:lnTo>
                      <a:pt x="287" y="162"/>
                    </a:lnTo>
                    <a:lnTo>
                      <a:pt x="288" y="172"/>
                    </a:lnTo>
                    <a:lnTo>
                      <a:pt x="288" y="183"/>
                    </a:lnTo>
                    <a:lnTo>
                      <a:pt x="282" y="209"/>
                    </a:lnTo>
                    <a:lnTo>
                      <a:pt x="272" y="245"/>
                    </a:lnTo>
                    <a:lnTo>
                      <a:pt x="261" y="288"/>
                    </a:lnTo>
                    <a:lnTo>
                      <a:pt x="255" y="335"/>
                    </a:lnTo>
                    <a:lnTo>
                      <a:pt x="256" y="347"/>
                    </a:lnTo>
                    <a:lnTo>
                      <a:pt x="259" y="367"/>
                    </a:lnTo>
                    <a:lnTo>
                      <a:pt x="266" y="392"/>
                    </a:lnTo>
                    <a:lnTo>
                      <a:pt x="279" y="424"/>
                    </a:lnTo>
                    <a:lnTo>
                      <a:pt x="293" y="462"/>
                    </a:lnTo>
                    <a:lnTo>
                      <a:pt x="301" y="503"/>
                    </a:lnTo>
                    <a:lnTo>
                      <a:pt x="304" y="551"/>
                    </a:lnTo>
                    <a:lnTo>
                      <a:pt x="304" y="607"/>
                    </a:lnTo>
                    <a:lnTo>
                      <a:pt x="13" y="605"/>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4" name="Google Shape;844;p18"/>
              <p:cNvSpPr/>
              <p:nvPr/>
            </p:nvSpPr>
            <p:spPr>
              <a:xfrm>
                <a:off x="2102" y="3806"/>
                <a:ext cx="8" cy="8"/>
              </a:xfrm>
              <a:custGeom>
                <a:rect b="b" l="l" r="r" t="t"/>
                <a:pathLst>
                  <a:path extrusionOk="0" h="24" w="24">
                    <a:moveTo>
                      <a:pt x="12" y="24"/>
                    </a:moveTo>
                    <a:lnTo>
                      <a:pt x="16" y="22"/>
                    </a:lnTo>
                    <a:lnTo>
                      <a:pt x="21" y="19"/>
                    </a:lnTo>
                    <a:lnTo>
                      <a:pt x="22" y="17"/>
                    </a:lnTo>
                    <a:lnTo>
                      <a:pt x="24" y="12"/>
                    </a:lnTo>
                    <a:lnTo>
                      <a:pt x="22" y="7"/>
                    </a:lnTo>
                    <a:lnTo>
                      <a:pt x="21" y="4"/>
                    </a:lnTo>
                    <a:lnTo>
                      <a:pt x="16" y="1"/>
                    </a:lnTo>
                    <a:lnTo>
                      <a:pt x="12" y="0"/>
                    </a:lnTo>
                    <a:lnTo>
                      <a:pt x="8" y="1"/>
                    </a:lnTo>
                    <a:lnTo>
                      <a:pt x="3" y="4"/>
                    </a:lnTo>
                    <a:lnTo>
                      <a:pt x="2" y="7"/>
                    </a:lnTo>
                    <a:lnTo>
                      <a:pt x="0" y="12"/>
                    </a:lnTo>
                    <a:lnTo>
                      <a:pt x="2" y="17"/>
                    </a:lnTo>
                    <a:lnTo>
                      <a:pt x="3" y="19"/>
                    </a:lnTo>
                    <a:lnTo>
                      <a:pt x="8" y="22"/>
                    </a:lnTo>
                    <a:lnTo>
                      <a:pt x="12"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5" name="Google Shape;845;p18"/>
              <p:cNvSpPr/>
              <p:nvPr/>
            </p:nvSpPr>
            <p:spPr>
              <a:xfrm>
                <a:off x="2107" y="3965"/>
                <a:ext cx="8" cy="7"/>
              </a:xfrm>
              <a:custGeom>
                <a:rect b="b" l="l" r="r" t="t"/>
                <a:pathLst>
                  <a:path extrusionOk="0" h="22" w="25">
                    <a:moveTo>
                      <a:pt x="13" y="22"/>
                    </a:moveTo>
                    <a:lnTo>
                      <a:pt x="17" y="21"/>
                    </a:lnTo>
                    <a:lnTo>
                      <a:pt x="22" y="20"/>
                    </a:lnTo>
                    <a:lnTo>
                      <a:pt x="23" y="15"/>
                    </a:lnTo>
                    <a:lnTo>
                      <a:pt x="25" y="11"/>
                    </a:lnTo>
                    <a:lnTo>
                      <a:pt x="23" y="7"/>
                    </a:lnTo>
                    <a:lnTo>
                      <a:pt x="22" y="3"/>
                    </a:lnTo>
                    <a:lnTo>
                      <a:pt x="17" y="1"/>
                    </a:lnTo>
                    <a:lnTo>
                      <a:pt x="13" y="0"/>
                    </a:lnTo>
                    <a:lnTo>
                      <a:pt x="7" y="1"/>
                    </a:lnTo>
                    <a:lnTo>
                      <a:pt x="4" y="3"/>
                    </a:lnTo>
                    <a:lnTo>
                      <a:pt x="1" y="7"/>
                    </a:lnTo>
                    <a:lnTo>
                      <a:pt x="0" y="11"/>
                    </a:lnTo>
                    <a:lnTo>
                      <a:pt x="1" y="15"/>
                    </a:lnTo>
                    <a:lnTo>
                      <a:pt x="4" y="20"/>
                    </a:lnTo>
                    <a:lnTo>
                      <a:pt x="7" y="21"/>
                    </a:lnTo>
                    <a:lnTo>
                      <a:pt x="13" y="22"/>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6" name="Google Shape;846;p18"/>
              <p:cNvSpPr/>
              <p:nvPr/>
            </p:nvSpPr>
            <p:spPr>
              <a:xfrm>
                <a:off x="2094" y="3896"/>
                <a:ext cx="108" cy="92"/>
              </a:xfrm>
              <a:custGeom>
                <a:rect b="b" l="l" r="r" t="t"/>
                <a:pathLst>
                  <a:path extrusionOk="0" h="275" w="324">
                    <a:moveTo>
                      <a:pt x="324" y="252"/>
                    </a:moveTo>
                    <a:lnTo>
                      <a:pt x="324" y="262"/>
                    </a:lnTo>
                    <a:lnTo>
                      <a:pt x="321" y="268"/>
                    </a:lnTo>
                    <a:lnTo>
                      <a:pt x="314" y="272"/>
                    </a:lnTo>
                    <a:lnTo>
                      <a:pt x="301" y="275"/>
                    </a:lnTo>
                    <a:lnTo>
                      <a:pt x="293" y="275"/>
                    </a:lnTo>
                    <a:lnTo>
                      <a:pt x="283" y="275"/>
                    </a:lnTo>
                    <a:lnTo>
                      <a:pt x="267" y="275"/>
                    </a:lnTo>
                    <a:lnTo>
                      <a:pt x="250" y="275"/>
                    </a:lnTo>
                    <a:lnTo>
                      <a:pt x="228" y="275"/>
                    </a:lnTo>
                    <a:lnTo>
                      <a:pt x="206" y="275"/>
                    </a:lnTo>
                    <a:lnTo>
                      <a:pt x="181" y="275"/>
                    </a:lnTo>
                    <a:lnTo>
                      <a:pt x="157" y="273"/>
                    </a:lnTo>
                    <a:lnTo>
                      <a:pt x="132" y="273"/>
                    </a:lnTo>
                    <a:lnTo>
                      <a:pt x="109" y="273"/>
                    </a:lnTo>
                    <a:lnTo>
                      <a:pt x="87" y="273"/>
                    </a:lnTo>
                    <a:lnTo>
                      <a:pt x="66" y="273"/>
                    </a:lnTo>
                    <a:lnTo>
                      <a:pt x="49" y="273"/>
                    </a:lnTo>
                    <a:lnTo>
                      <a:pt x="36" y="272"/>
                    </a:lnTo>
                    <a:lnTo>
                      <a:pt x="26" y="272"/>
                    </a:lnTo>
                    <a:lnTo>
                      <a:pt x="21" y="272"/>
                    </a:lnTo>
                    <a:lnTo>
                      <a:pt x="14" y="268"/>
                    </a:lnTo>
                    <a:lnTo>
                      <a:pt x="7" y="259"/>
                    </a:lnTo>
                    <a:lnTo>
                      <a:pt x="2" y="248"/>
                    </a:lnTo>
                    <a:lnTo>
                      <a:pt x="0" y="233"/>
                    </a:lnTo>
                    <a:lnTo>
                      <a:pt x="1" y="209"/>
                    </a:lnTo>
                    <a:lnTo>
                      <a:pt x="4" y="175"/>
                    </a:lnTo>
                    <a:lnTo>
                      <a:pt x="10" y="140"/>
                    </a:lnTo>
                    <a:lnTo>
                      <a:pt x="17" y="111"/>
                    </a:lnTo>
                    <a:lnTo>
                      <a:pt x="27" y="85"/>
                    </a:lnTo>
                    <a:lnTo>
                      <a:pt x="39" y="62"/>
                    </a:lnTo>
                    <a:lnTo>
                      <a:pt x="48" y="42"/>
                    </a:lnTo>
                    <a:lnTo>
                      <a:pt x="55" y="32"/>
                    </a:lnTo>
                    <a:lnTo>
                      <a:pt x="58" y="25"/>
                    </a:lnTo>
                    <a:lnTo>
                      <a:pt x="59" y="20"/>
                    </a:lnTo>
                    <a:lnTo>
                      <a:pt x="59" y="18"/>
                    </a:lnTo>
                    <a:lnTo>
                      <a:pt x="59" y="17"/>
                    </a:lnTo>
                    <a:lnTo>
                      <a:pt x="58" y="14"/>
                    </a:lnTo>
                    <a:lnTo>
                      <a:pt x="56" y="11"/>
                    </a:lnTo>
                    <a:lnTo>
                      <a:pt x="58" y="8"/>
                    </a:lnTo>
                    <a:lnTo>
                      <a:pt x="61" y="6"/>
                    </a:lnTo>
                    <a:lnTo>
                      <a:pt x="66" y="6"/>
                    </a:lnTo>
                    <a:lnTo>
                      <a:pt x="74" y="7"/>
                    </a:lnTo>
                    <a:lnTo>
                      <a:pt x="80" y="8"/>
                    </a:lnTo>
                    <a:lnTo>
                      <a:pt x="85" y="8"/>
                    </a:lnTo>
                    <a:lnTo>
                      <a:pt x="93" y="6"/>
                    </a:lnTo>
                    <a:lnTo>
                      <a:pt x="104" y="3"/>
                    </a:lnTo>
                    <a:lnTo>
                      <a:pt x="116" y="0"/>
                    </a:lnTo>
                    <a:lnTo>
                      <a:pt x="128" y="0"/>
                    </a:lnTo>
                    <a:lnTo>
                      <a:pt x="133" y="1"/>
                    </a:lnTo>
                    <a:lnTo>
                      <a:pt x="142" y="3"/>
                    </a:lnTo>
                    <a:lnTo>
                      <a:pt x="151" y="6"/>
                    </a:lnTo>
                    <a:lnTo>
                      <a:pt x="161" y="8"/>
                    </a:lnTo>
                    <a:lnTo>
                      <a:pt x="170" y="11"/>
                    </a:lnTo>
                    <a:lnTo>
                      <a:pt x="180" y="14"/>
                    </a:lnTo>
                    <a:lnTo>
                      <a:pt x="187" y="15"/>
                    </a:lnTo>
                    <a:lnTo>
                      <a:pt x="195" y="15"/>
                    </a:lnTo>
                    <a:lnTo>
                      <a:pt x="202" y="14"/>
                    </a:lnTo>
                    <a:lnTo>
                      <a:pt x="211" y="13"/>
                    </a:lnTo>
                    <a:lnTo>
                      <a:pt x="219" y="11"/>
                    </a:lnTo>
                    <a:lnTo>
                      <a:pt x="229" y="10"/>
                    </a:lnTo>
                    <a:lnTo>
                      <a:pt x="240" y="10"/>
                    </a:lnTo>
                    <a:lnTo>
                      <a:pt x="248" y="8"/>
                    </a:lnTo>
                    <a:lnTo>
                      <a:pt x="256" y="10"/>
                    </a:lnTo>
                    <a:lnTo>
                      <a:pt x="260" y="10"/>
                    </a:lnTo>
                    <a:lnTo>
                      <a:pt x="263" y="11"/>
                    </a:lnTo>
                    <a:lnTo>
                      <a:pt x="264" y="14"/>
                    </a:lnTo>
                    <a:lnTo>
                      <a:pt x="264" y="15"/>
                    </a:lnTo>
                    <a:lnTo>
                      <a:pt x="263" y="18"/>
                    </a:lnTo>
                    <a:lnTo>
                      <a:pt x="263" y="20"/>
                    </a:lnTo>
                    <a:lnTo>
                      <a:pt x="261" y="25"/>
                    </a:lnTo>
                    <a:lnTo>
                      <a:pt x="261" y="29"/>
                    </a:lnTo>
                    <a:lnTo>
                      <a:pt x="263" y="32"/>
                    </a:lnTo>
                    <a:lnTo>
                      <a:pt x="267" y="42"/>
                    </a:lnTo>
                    <a:lnTo>
                      <a:pt x="277" y="63"/>
                    </a:lnTo>
                    <a:lnTo>
                      <a:pt x="289" y="90"/>
                    </a:lnTo>
                    <a:lnTo>
                      <a:pt x="299" y="116"/>
                    </a:lnTo>
                    <a:lnTo>
                      <a:pt x="307" y="150"/>
                    </a:lnTo>
                    <a:lnTo>
                      <a:pt x="314" y="191"/>
                    </a:lnTo>
                    <a:lnTo>
                      <a:pt x="321" y="227"/>
                    </a:lnTo>
                    <a:lnTo>
                      <a:pt x="324" y="252"/>
                    </a:lnTo>
                    <a:close/>
                  </a:path>
                </a:pathLst>
              </a:custGeom>
              <a:solidFill>
                <a:srgbClr val="B2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7" name="Google Shape;847;p18"/>
              <p:cNvSpPr/>
              <p:nvPr/>
            </p:nvSpPr>
            <p:spPr>
              <a:xfrm>
                <a:off x="2090" y="3775"/>
                <a:ext cx="114" cy="126"/>
              </a:xfrm>
              <a:custGeom>
                <a:rect b="b" l="l" r="r" t="t"/>
                <a:pathLst>
                  <a:path extrusionOk="0" h="378" w="341">
                    <a:moveTo>
                      <a:pt x="271" y="373"/>
                    </a:moveTo>
                    <a:lnTo>
                      <a:pt x="267" y="373"/>
                    </a:lnTo>
                    <a:lnTo>
                      <a:pt x="259" y="371"/>
                    </a:lnTo>
                    <a:lnTo>
                      <a:pt x="251" y="373"/>
                    </a:lnTo>
                    <a:lnTo>
                      <a:pt x="240" y="373"/>
                    </a:lnTo>
                    <a:lnTo>
                      <a:pt x="230" y="374"/>
                    </a:lnTo>
                    <a:lnTo>
                      <a:pt x="222" y="376"/>
                    </a:lnTo>
                    <a:lnTo>
                      <a:pt x="213" y="377"/>
                    </a:lnTo>
                    <a:lnTo>
                      <a:pt x="206" y="378"/>
                    </a:lnTo>
                    <a:lnTo>
                      <a:pt x="198" y="378"/>
                    </a:lnTo>
                    <a:lnTo>
                      <a:pt x="191" y="377"/>
                    </a:lnTo>
                    <a:lnTo>
                      <a:pt x="181" y="374"/>
                    </a:lnTo>
                    <a:lnTo>
                      <a:pt x="172" y="371"/>
                    </a:lnTo>
                    <a:lnTo>
                      <a:pt x="162" y="369"/>
                    </a:lnTo>
                    <a:lnTo>
                      <a:pt x="153" y="366"/>
                    </a:lnTo>
                    <a:lnTo>
                      <a:pt x="144" y="364"/>
                    </a:lnTo>
                    <a:lnTo>
                      <a:pt x="139" y="363"/>
                    </a:lnTo>
                    <a:lnTo>
                      <a:pt x="127" y="363"/>
                    </a:lnTo>
                    <a:lnTo>
                      <a:pt x="115" y="366"/>
                    </a:lnTo>
                    <a:lnTo>
                      <a:pt x="104" y="369"/>
                    </a:lnTo>
                    <a:lnTo>
                      <a:pt x="96" y="371"/>
                    </a:lnTo>
                    <a:lnTo>
                      <a:pt x="91" y="371"/>
                    </a:lnTo>
                    <a:lnTo>
                      <a:pt x="85" y="370"/>
                    </a:lnTo>
                    <a:lnTo>
                      <a:pt x="77" y="369"/>
                    </a:lnTo>
                    <a:lnTo>
                      <a:pt x="72" y="369"/>
                    </a:lnTo>
                    <a:lnTo>
                      <a:pt x="67" y="367"/>
                    </a:lnTo>
                    <a:lnTo>
                      <a:pt x="63" y="363"/>
                    </a:lnTo>
                    <a:lnTo>
                      <a:pt x="59" y="357"/>
                    </a:lnTo>
                    <a:lnTo>
                      <a:pt x="57" y="350"/>
                    </a:lnTo>
                    <a:lnTo>
                      <a:pt x="56" y="331"/>
                    </a:lnTo>
                    <a:lnTo>
                      <a:pt x="51" y="296"/>
                    </a:lnTo>
                    <a:lnTo>
                      <a:pt x="45" y="255"/>
                    </a:lnTo>
                    <a:lnTo>
                      <a:pt x="37" y="220"/>
                    </a:lnTo>
                    <a:lnTo>
                      <a:pt x="31" y="205"/>
                    </a:lnTo>
                    <a:lnTo>
                      <a:pt x="24" y="183"/>
                    </a:lnTo>
                    <a:lnTo>
                      <a:pt x="15" y="160"/>
                    </a:lnTo>
                    <a:lnTo>
                      <a:pt x="8" y="136"/>
                    </a:lnTo>
                    <a:lnTo>
                      <a:pt x="3" y="112"/>
                    </a:lnTo>
                    <a:lnTo>
                      <a:pt x="0" y="91"/>
                    </a:lnTo>
                    <a:lnTo>
                      <a:pt x="0" y="76"/>
                    </a:lnTo>
                    <a:lnTo>
                      <a:pt x="5" y="66"/>
                    </a:lnTo>
                    <a:lnTo>
                      <a:pt x="12" y="60"/>
                    </a:lnTo>
                    <a:lnTo>
                      <a:pt x="19" y="55"/>
                    </a:lnTo>
                    <a:lnTo>
                      <a:pt x="28" y="52"/>
                    </a:lnTo>
                    <a:lnTo>
                      <a:pt x="37" y="49"/>
                    </a:lnTo>
                    <a:lnTo>
                      <a:pt x="45" y="46"/>
                    </a:lnTo>
                    <a:lnTo>
                      <a:pt x="56" y="46"/>
                    </a:lnTo>
                    <a:lnTo>
                      <a:pt x="66" y="46"/>
                    </a:lnTo>
                    <a:lnTo>
                      <a:pt x="77" y="46"/>
                    </a:lnTo>
                    <a:lnTo>
                      <a:pt x="86" y="46"/>
                    </a:lnTo>
                    <a:lnTo>
                      <a:pt x="95" y="43"/>
                    </a:lnTo>
                    <a:lnTo>
                      <a:pt x="101" y="42"/>
                    </a:lnTo>
                    <a:lnTo>
                      <a:pt x="104" y="42"/>
                    </a:lnTo>
                    <a:lnTo>
                      <a:pt x="104" y="26"/>
                    </a:lnTo>
                    <a:lnTo>
                      <a:pt x="114" y="26"/>
                    </a:lnTo>
                    <a:lnTo>
                      <a:pt x="124" y="26"/>
                    </a:lnTo>
                    <a:lnTo>
                      <a:pt x="133" y="26"/>
                    </a:lnTo>
                    <a:lnTo>
                      <a:pt x="139" y="28"/>
                    </a:lnTo>
                    <a:lnTo>
                      <a:pt x="142" y="29"/>
                    </a:lnTo>
                    <a:lnTo>
                      <a:pt x="143" y="32"/>
                    </a:lnTo>
                    <a:lnTo>
                      <a:pt x="144" y="35"/>
                    </a:lnTo>
                    <a:lnTo>
                      <a:pt x="144" y="36"/>
                    </a:lnTo>
                    <a:lnTo>
                      <a:pt x="150" y="38"/>
                    </a:lnTo>
                    <a:lnTo>
                      <a:pt x="152" y="49"/>
                    </a:lnTo>
                    <a:lnTo>
                      <a:pt x="153" y="73"/>
                    </a:lnTo>
                    <a:lnTo>
                      <a:pt x="156" y="97"/>
                    </a:lnTo>
                    <a:lnTo>
                      <a:pt x="159" y="108"/>
                    </a:lnTo>
                    <a:lnTo>
                      <a:pt x="160" y="109"/>
                    </a:lnTo>
                    <a:lnTo>
                      <a:pt x="162" y="109"/>
                    </a:lnTo>
                    <a:lnTo>
                      <a:pt x="165" y="106"/>
                    </a:lnTo>
                    <a:lnTo>
                      <a:pt x="165" y="101"/>
                    </a:lnTo>
                    <a:lnTo>
                      <a:pt x="166" y="92"/>
                    </a:lnTo>
                    <a:lnTo>
                      <a:pt x="168" y="83"/>
                    </a:lnTo>
                    <a:lnTo>
                      <a:pt x="172" y="71"/>
                    </a:lnTo>
                    <a:lnTo>
                      <a:pt x="179" y="59"/>
                    </a:lnTo>
                    <a:lnTo>
                      <a:pt x="176" y="50"/>
                    </a:lnTo>
                    <a:lnTo>
                      <a:pt x="172" y="43"/>
                    </a:lnTo>
                    <a:lnTo>
                      <a:pt x="169" y="38"/>
                    </a:lnTo>
                    <a:lnTo>
                      <a:pt x="169" y="33"/>
                    </a:lnTo>
                    <a:lnTo>
                      <a:pt x="172" y="32"/>
                    </a:lnTo>
                    <a:lnTo>
                      <a:pt x="176" y="29"/>
                    </a:lnTo>
                    <a:lnTo>
                      <a:pt x="182" y="25"/>
                    </a:lnTo>
                    <a:lnTo>
                      <a:pt x="188" y="21"/>
                    </a:lnTo>
                    <a:lnTo>
                      <a:pt x="195" y="15"/>
                    </a:lnTo>
                    <a:lnTo>
                      <a:pt x="203" y="10"/>
                    </a:lnTo>
                    <a:lnTo>
                      <a:pt x="208" y="5"/>
                    </a:lnTo>
                    <a:lnTo>
                      <a:pt x="214" y="0"/>
                    </a:lnTo>
                    <a:lnTo>
                      <a:pt x="217" y="0"/>
                    </a:lnTo>
                    <a:lnTo>
                      <a:pt x="222" y="1"/>
                    </a:lnTo>
                    <a:lnTo>
                      <a:pt x="224" y="5"/>
                    </a:lnTo>
                    <a:lnTo>
                      <a:pt x="226" y="10"/>
                    </a:lnTo>
                    <a:lnTo>
                      <a:pt x="227" y="15"/>
                    </a:lnTo>
                    <a:lnTo>
                      <a:pt x="232" y="22"/>
                    </a:lnTo>
                    <a:lnTo>
                      <a:pt x="235" y="31"/>
                    </a:lnTo>
                    <a:lnTo>
                      <a:pt x="239" y="36"/>
                    </a:lnTo>
                    <a:lnTo>
                      <a:pt x="242" y="38"/>
                    </a:lnTo>
                    <a:lnTo>
                      <a:pt x="246" y="40"/>
                    </a:lnTo>
                    <a:lnTo>
                      <a:pt x="252" y="43"/>
                    </a:lnTo>
                    <a:lnTo>
                      <a:pt x="259" y="46"/>
                    </a:lnTo>
                    <a:lnTo>
                      <a:pt x="267" y="49"/>
                    </a:lnTo>
                    <a:lnTo>
                      <a:pt x="275" y="52"/>
                    </a:lnTo>
                    <a:lnTo>
                      <a:pt x="284" y="53"/>
                    </a:lnTo>
                    <a:lnTo>
                      <a:pt x="291" y="56"/>
                    </a:lnTo>
                    <a:lnTo>
                      <a:pt x="299" y="57"/>
                    </a:lnTo>
                    <a:lnTo>
                      <a:pt x="307" y="60"/>
                    </a:lnTo>
                    <a:lnTo>
                      <a:pt x="315" y="63"/>
                    </a:lnTo>
                    <a:lnTo>
                      <a:pt x="322" y="67"/>
                    </a:lnTo>
                    <a:lnTo>
                      <a:pt x="328" y="71"/>
                    </a:lnTo>
                    <a:lnTo>
                      <a:pt x="334" y="78"/>
                    </a:lnTo>
                    <a:lnTo>
                      <a:pt x="338" y="87"/>
                    </a:lnTo>
                    <a:lnTo>
                      <a:pt x="341" y="97"/>
                    </a:lnTo>
                    <a:lnTo>
                      <a:pt x="341" y="118"/>
                    </a:lnTo>
                    <a:lnTo>
                      <a:pt x="332" y="139"/>
                    </a:lnTo>
                    <a:lnTo>
                      <a:pt x="320" y="161"/>
                    </a:lnTo>
                    <a:lnTo>
                      <a:pt x="312" y="189"/>
                    </a:lnTo>
                    <a:lnTo>
                      <a:pt x="306" y="226"/>
                    </a:lnTo>
                    <a:lnTo>
                      <a:pt x="302" y="263"/>
                    </a:lnTo>
                    <a:lnTo>
                      <a:pt x="297" y="297"/>
                    </a:lnTo>
                    <a:lnTo>
                      <a:pt x="294" y="322"/>
                    </a:lnTo>
                    <a:lnTo>
                      <a:pt x="291" y="341"/>
                    </a:lnTo>
                    <a:lnTo>
                      <a:pt x="288" y="356"/>
                    </a:lnTo>
                    <a:lnTo>
                      <a:pt x="283" y="369"/>
                    </a:lnTo>
                    <a:lnTo>
                      <a:pt x="271" y="373"/>
                    </a:lnTo>
                    <a:close/>
                  </a:path>
                </a:pathLst>
              </a:custGeom>
              <a:solidFill>
                <a:srgbClr val="19FF5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8" name="Google Shape;848;p18"/>
              <p:cNvSpPr/>
              <p:nvPr/>
            </p:nvSpPr>
            <p:spPr>
              <a:xfrm>
                <a:off x="2167" y="3902"/>
                <a:ext cx="14" cy="7"/>
              </a:xfrm>
              <a:custGeom>
                <a:rect b="b" l="l" r="r" t="t"/>
                <a:pathLst>
                  <a:path extrusionOk="0" h="21" w="44">
                    <a:moveTo>
                      <a:pt x="44" y="14"/>
                    </a:moveTo>
                    <a:lnTo>
                      <a:pt x="42" y="11"/>
                    </a:lnTo>
                    <a:lnTo>
                      <a:pt x="42" y="7"/>
                    </a:lnTo>
                    <a:lnTo>
                      <a:pt x="44" y="2"/>
                    </a:lnTo>
                    <a:lnTo>
                      <a:pt x="44" y="0"/>
                    </a:lnTo>
                    <a:lnTo>
                      <a:pt x="38" y="0"/>
                    </a:lnTo>
                    <a:lnTo>
                      <a:pt x="34" y="2"/>
                    </a:lnTo>
                    <a:lnTo>
                      <a:pt x="28" y="2"/>
                    </a:lnTo>
                    <a:lnTo>
                      <a:pt x="22" y="3"/>
                    </a:lnTo>
                    <a:lnTo>
                      <a:pt x="16" y="3"/>
                    </a:lnTo>
                    <a:lnTo>
                      <a:pt x="10" y="4"/>
                    </a:lnTo>
                    <a:lnTo>
                      <a:pt x="5" y="4"/>
                    </a:lnTo>
                    <a:lnTo>
                      <a:pt x="0" y="4"/>
                    </a:lnTo>
                    <a:lnTo>
                      <a:pt x="2" y="10"/>
                    </a:lnTo>
                    <a:lnTo>
                      <a:pt x="2" y="14"/>
                    </a:lnTo>
                    <a:lnTo>
                      <a:pt x="3" y="20"/>
                    </a:lnTo>
                    <a:lnTo>
                      <a:pt x="3" y="21"/>
                    </a:lnTo>
                    <a:lnTo>
                      <a:pt x="15" y="20"/>
                    </a:lnTo>
                    <a:lnTo>
                      <a:pt x="26" y="18"/>
                    </a:lnTo>
                    <a:lnTo>
                      <a:pt x="37" y="17"/>
                    </a:lnTo>
                    <a:lnTo>
                      <a:pt x="44" y="1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49" name="Google Shape;849;p18"/>
              <p:cNvSpPr/>
              <p:nvPr/>
            </p:nvSpPr>
            <p:spPr>
              <a:xfrm>
                <a:off x="2112" y="3902"/>
                <a:ext cx="11" cy="6"/>
              </a:xfrm>
              <a:custGeom>
                <a:rect b="b" l="l" r="r" t="t"/>
                <a:pathLst>
                  <a:path extrusionOk="0" h="18" w="32">
                    <a:moveTo>
                      <a:pt x="0" y="15"/>
                    </a:moveTo>
                    <a:lnTo>
                      <a:pt x="3" y="8"/>
                    </a:lnTo>
                    <a:lnTo>
                      <a:pt x="4" y="3"/>
                    </a:lnTo>
                    <a:lnTo>
                      <a:pt x="4" y="1"/>
                    </a:lnTo>
                    <a:lnTo>
                      <a:pt x="4" y="0"/>
                    </a:lnTo>
                    <a:lnTo>
                      <a:pt x="10" y="1"/>
                    </a:lnTo>
                    <a:lnTo>
                      <a:pt x="19" y="1"/>
                    </a:lnTo>
                    <a:lnTo>
                      <a:pt x="26" y="3"/>
                    </a:lnTo>
                    <a:lnTo>
                      <a:pt x="32" y="3"/>
                    </a:lnTo>
                    <a:lnTo>
                      <a:pt x="30" y="18"/>
                    </a:lnTo>
                    <a:lnTo>
                      <a:pt x="22" y="17"/>
                    </a:lnTo>
                    <a:lnTo>
                      <a:pt x="14" y="17"/>
                    </a:lnTo>
                    <a:lnTo>
                      <a:pt x="7" y="17"/>
                    </a:lnTo>
                    <a:lnTo>
                      <a:pt x="0" y="1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0" name="Google Shape;850;p18"/>
              <p:cNvSpPr/>
              <p:nvPr/>
            </p:nvSpPr>
            <p:spPr>
              <a:xfrm>
                <a:off x="2128" y="3903"/>
                <a:ext cx="32" cy="6"/>
              </a:xfrm>
              <a:custGeom>
                <a:rect b="b" l="l" r="r" t="t"/>
                <a:pathLst>
                  <a:path extrusionOk="0" h="19" w="97">
                    <a:moveTo>
                      <a:pt x="0" y="0"/>
                    </a:moveTo>
                    <a:lnTo>
                      <a:pt x="7" y="0"/>
                    </a:lnTo>
                    <a:lnTo>
                      <a:pt x="17" y="0"/>
                    </a:lnTo>
                    <a:lnTo>
                      <a:pt x="30" y="1"/>
                    </a:lnTo>
                    <a:lnTo>
                      <a:pt x="45" y="1"/>
                    </a:lnTo>
                    <a:lnTo>
                      <a:pt x="60" y="2"/>
                    </a:lnTo>
                    <a:lnTo>
                      <a:pt x="74" y="4"/>
                    </a:lnTo>
                    <a:lnTo>
                      <a:pt x="87" y="4"/>
                    </a:lnTo>
                    <a:lnTo>
                      <a:pt x="97" y="4"/>
                    </a:lnTo>
                    <a:lnTo>
                      <a:pt x="97" y="5"/>
                    </a:lnTo>
                    <a:lnTo>
                      <a:pt x="97" y="11"/>
                    </a:lnTo>
                    <a:lnTo>
                      <a:pt x="97" y="15"/>
                    </a:lnTo>
                    <a:lnTo>
                      <a:pt x="97" y="19"/>
                    </a:lnTo>
                    <a:lnTo>
                      <a:pt x="87" y="19"/>
                    </a:lnTo>
                    <a:lnTo>
                      <a:pt x="76" y="19"/>
                    </a:lnTo>
                    <a:lnTo>
                      <a:pt x="62" y="19"/>
                    </a:lnTo>
                    <a:lnTo>
                      <a:pt x="49" y="19"/>
                    </a:lnTo>
                    <a:lnTo>
                      <a:pt x="36" y="18"/>
                    </a:lnTo>
                    <a:lnTo>
                      <a:pt x="23" y="18"/>
                    </a:lnTo>
                    <a:lnTo>
                      <a:pt x="12" y="16"/>
                    </a:lnTo>
                    <a:lnTo>
                      <a:pt x="1" y="16"/>
                    </a:lnTo>
                    <a:lnTo>
                      <a:pt x="0"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1" name="Google Shape;851;p18"/>
              <p:cNvSpPr/>
              <p:nvPr/>
            </p:nvSpPr>
            <p:spPr>
              <a:xfrm>
                <a:off x="2132" y="3902"/>
                <a:ext cx="22" cy="8"/>
              </a:xfrm>
              <a:custGeom>
                <a:rect b="b" l="l" r="r" t="t"/>
                <a:pathLst>
                  <a:path extrusionOk="0" h="24" w="65">
                    <a:moveTo>
                      <a:pt x="0" y="10"/>
                    </a:moveTo>
                    <a:lnTo>
                      <a:pt x="3" y="6"/>
                    </a:lnTo>
                    <a:lnTo>
                      <a:pt x="10" y="3"/>
                    </a:lnTo>
                    <a:lnTo>
                      <a:pt x="20" y="2"/>
                    </a:lnTo>
                    <a:lnTo>
                      <a:pt x="32" y="0"/>
                    </a:lnTo>
                    <a:lnTo>
                      <a:pt x="44" y="2"/>
                    </a:lnTo>
                    <a:lnTo>
                      <a:pt x="54" y="4"/>
                    </a:lnTo>
                    <a:lnTo>
                      <a:pt x="61" y="9"/>
                    </a:lnTo>
                    <a:lnTo>
                      <a:pt x="65" y="13"/>
                    </a:lnTo>
                    <a:lnTo>
                      <a:pt x="64" y="18"/>
                    </a:lnTo>
                    <a:lnTo>
                      <a:pt x="57" y="21"/>
                    </a:lnTo>
                    <a:lnTo>
                      <a:pt x="47" y="24"/>
                    </a:lnTo>
                    <a:lnTo>
                      <a:pt x="33" y="24"/>
                    </a:lnTo>
                    <a:lnTo>
                      <a:pt x="22" y="23"/>
                    </a:lnTo>
                    <a:lnTo>
                      <a:pt x="10" y="20"/>
                    </a:lnTo>
                    <a:lnTo>
                      <a:pt x="3" y="16"/>
                    </a:lnTo>
                    <a:lnTo>
                      <a:pt x="0" y="10"/>
                    </a:lnTo>
                    <a:close/>
                  </a:path>
                </a:pathLst>
              </a:custGeom>
              <a:solidFill>
                <a:srgbClr val="D8D8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2" name="Google Shape;852;p18"/>
              <p:cNvSpPr/>
              <p:nvPr/>
            </p:nvSpPr>
            <p:spPr>
              <a:xfrm>
                <a:off x="2152" y="3963"/>
                <a:ext cx="106" cy="38"/>
              </a:xfrm>
              <a:custGeom>
                <a:rect b="b" l="l" r="r" t="t"/>
                <a:pathLst>
                  <a:path extrusionOk="0" h="113" w="319">
                    <a:moveTo>
                      <a:pt x="23" y="31"/>
                    </a:moveTo>
                    <a:lnTo>
                      <a:pt x="38" y="29"/>
                    </a:lnTo>
                    <a:lnTo>
                      <a:pt x="55" y="29"/>
                    </a:lnTo>
                    <a:lnTo>
                      <a:pt x="74" y="28"/>
                    </a:lnTo>
                    <a:lnTo>
                      <a:pt x="95" y="25"/>
                    </a:lnTo>
                    <a:lnTo>
                      <a:pt x="117" y="24"/>
                    </a:lnTo>
                    <a:lnTo>
                      <a:pt x="138" y="22"/>
                    </a:lnTo>
                    <a:lnTo>
                      <a:pt x="162" y="19"/>
                    </a:lnTo>
                    <a:lnTo>
                      <a:pt x="183" y="17"/>
                    </a:lnTo>
                    <a:lnTo>
                      <a:pt x="205" y="15"/>
                    </a:lnTo>
                    <a:lnTo>
                      <a:pt x="226" y="12"/>
                    </a:lnTo>
                    <a:lnTo>
                      <a:pt x="245" y="10"/>
                    </a:lnTo>
                    <a:lnTo>
                      <a:pt x="262" y="8"/>
                    </a:lnTo>
                    <a:lnTo>
                      <a:pt x="278" y="5"/>
                    </a:lnTo>
                    <a:lnTo>
                      <a:pt x="290" y="4"/>
                    </a:lnTo>
                    <a:lnTo>
                      <a:pt x="298" y="3"/>
                    </a:lnTo>
                    <a:lnTo>
                      <a:pt x="304" y="1"/>
                    </a:lnTo>
                    <a:lnTo>
                      <a:pt x="310" y="0"/>
                    </a:lnTo>
                    <a:lnTo>
                      <a:pt x="314" y="3"/>
                    </a:lnTo>
                    <a:lnTo>
                      <a:pt x="317" y="7"/>
                    </a:lnTo>
                    <a:lnTo>
                      <a:pt x="319" y="14"/>
                    </a:lnTo>
                    <a:lnTo>
                      <a:pt x="314" y="21"/>
                    </a:lnTo>
                    <a:lnTo>
                      <a:pt x="309" y="26"/>
                    </a:lnTo>
                    <a:lnTo>
                      <a:pt x="301" y="31"/>
                    </a:lnTo>
                    <a:lnTo>
                      <a:pt x="290" y="35"/>
                    </a:lnTo>
                    <a:lnTo>
                      <a:pt x="271" y="38"/>
                    </a:lnTo>
                    <a:lnTo>
                      <a:pt x="240" y="42"/>
                    </a:lnTo>
                    <a:lnTo>
                      <a:pt x="205" y="45"/>
                    </a:lnTo>
                    <a:lnTo>
                      <a:pt x="167" y="47"/>
                    </a:lnTo>
                    <a:lnTo>
                      <a:pt x="130" y="50"/>
                    </a:lnTo>
                    <a:lnTo>
                      <a:pt x="98" y="53"/>
                    </a:lnTo>
                    <a:lnTo>
                      <a:pt x="73" y="53"/>
                    </a:lnTo>
                    <a:lnTo>
                      <a:pt x="58" y="53"/>
                    </a:lnTo>
                    <a:lnTo>
                      <a:pt x="60" y="73"/>
                    </a:lnTo>
                    <a:lnTo>
                      <a:pt x="57" y="95"/>
                    </a:lnTo>
                    <a:lnTo>
                      <a:pt x="45" y="112"/>
                    </a:lnTo>
                    <a:lnTo>
                      <a:pt x="25" y="113"/>
                    </a:lnTo>
                    <a:lnTo>
                      <a:pt x="5" y="95"/>
                    </a:lnTo>
                    <a:lnTo>
                      <a:pt x="0" y="67"/>
                    </a:lnTo>
                    <a:lnTo>
                      <a:pt x="9" y="42"/>
                    </a:lnTo>
                    <a:lnTo>
                      <a:pt x="23" y="31"/>
                    </a:lnTo>
                    <a:close/>
                  </a:path>
                </a:pathLst>
              </a:custGeom>
              <a:solidFill>
                <a:srgbClr val="B2C1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3" name="Google Shape;853;p18"/>
              <p:cNvSpPr/>
              <p:nvPr/>
            </p:nvSpPr>
            <p:spPr>
              <a:xfrm>
                <a:off x="2160" y="3967"/>
                <a:ext cx="105" cy="35"/>
              </a:xfrm>
              <a:custGeom>
                <a:rect b="b" l="l" r="r" t="t"/>
                <a:pathLst>
                  <a:path extrusionOk="0" h="105" w="316">
                    <a:moveTo>
                      <a:pt x="0" y="103"/>
                    </a:moveTo>
                    <a:lnTo>
                      <a:pt x="20" y="102"/>
                    </a:lnTo>
                    <a:lnTo>
                      <a:pt x="32" y="85"/>
                    </a:lnTo>
                    <a:lnTo>
                      <a:pt x="35" y="63"/>
                    </a:lnTo>
                    <a:lnTo>
                      <a:pt x="33" y="43"/>
                    </a:lnTo>
                    <a:lnTo>
                      <a:pt x="48" y="43"/>
                    </a:lnTo>
                    <a:lnTo>
                      <a:pt x="73" y="43"/>
                    </a:lnTo>
                    <a:lnTo>
                      <a:pt x="105" y="40"/>
                    </a:lnTo>
                    <a:lnTo>
                      <a:pt x="142" y="37"/>
                    </a:lnTo>
                    <a:lnTo>
                      <a:pt x="180" y="35"/>
                    </a:lnTo>
                    <a:lnTo>
                      <a:pt x="215" y="32"/>
                    </a:lnTo>
                    <a:lnTo>
                      <a:pt x="246" y="28"/>
                    </a:lnTo>
                    <a:lnTo>
                      <a:pt x="265" y="25"/>
                    </a:lnTo>
                    <a:lnTo>
                      <a:pt x="276" y="21"/>
                    </a:lnTo>
                    <a:lnTo>
                      <a:pt x="284" y="16"/>
                    </a:lnTo>
                    <a:lnTo>
                      <a:pt x="289" y="11"/>
                    </a:lnTo>
                    <a:lnTo>
                      <a:pt x="294" y="4"/>
                    </a:lnTo>
                    <a:lnTo>
                      <a:pt x="297" y="0"/>
                    </a:lnTo>
                    <a:lnTo>
                      <a:pt x="300" y="0"/>
                    </a:lnTo>
                    <a:lnTo>
                      <a:pt x="301" y="1"/>
                    </a:lnTo>
                    <a:lnTo>
                      <a:pt x="304" y="5"/>
                    </a:lnTo>
                    <a:lnTo>
                      <a:pt x="308" y="12"/>
                    </a:lnTo>
                    <a:lnTo>
                      <a:pt x="313" y="23"/>
                    </a:lnTo>
                    <a:lnTo>
                      <a:pt x="316" y="35"/>
                    </a:lnTo>
                    <a:lnTo>
                      <a:pt x="314" y="46"/>
                    </a:lnTo>
                    <a:lnTo>
                      <a:pt x="308" y="54"/>
                    </a:lnTo>
                    <a:lnTo>
                      <a:pt x="300" y="63"/>
                    </a:lnTo>
                    <a:lnTo>
                      <a:pt x="289" y="68"/>
                    </a:lnTo>
                    <a:lnTo>
                      <a:pt x="276" y="71"/>
                    </a:lnTo>
                    <a:lnTo>
                      <a:pt x="268" y="71"/>
                    </a:lnTo>
                    <a:lnTo>
                      <a:pt x="254" y="73"/>
                    </a:lnTo>
                    <a:lnTo>
                      <a:pt x="240" y="73"/>
                    </a:lnTo>
                    <a:lnTo>
                      <a:pt x="224" y="73"/>
                    </a:lnTo>
                    <a:lnTo>
                      <a:pt x="206" y="74"/>
                    </a:lnTo>
                    <a:lnTo>
                      <a:pt x="192" y="74"/>
                    </a:lnTo>
                    <a:lnTo>
                      <a:pt x="180" y="75"/>
                    </a:lnTo>
                    <a:lnTo>
                      <a:pt x="172" y="75"/>
                    </a:lnTo>
                    <a:lnTo>
                      <a:pt x="163" y="75"/>
                    </a:lnTo>
                    <a:lnTo>
                      <a:pt x="150" y="77"/>
                    </a:lnTo>
                    <a:lnTo>
                      <a:pt x="134" y="80"/>
                    </a:lnTo>
                    <a:lnTo>
                      <a:pt x="115" y="82"/>
                    </a:lnTo>
                    <a:lnTo>
                      <a:pt x="96" y="85"/>
                    </a:lnTo>
                    <a:lnTo>
                      <a:pt x="77" y="89"/>
                    </a:lnTo>
                    <a:lnTo>
                      <a:pt x="61" y="92"/>
                    </a:lnTo>
                    <a:lnTo>
                      <a:pt x="49" y="95"/>
                    </a:lnTo>
                    <a:lnTo>
                      <a:pt x="39" y="98"/>
                    </a:lnTo>
                    <a:lnTo>
                      <a:pt x="32" y="101"/>
                    </a:lnTo>
                    <a:lnTo>
                      <a:pt x="25" y="102"/>
                    </a:lnTo>
                    <a:lnTo>
                      <a:pt x="19" y="103"/>
                    </a:lnTo>
                    <a:lnTo>
                      <a:pt x="14" y="105"/>
                    </a:lnTo>
                    <a:lnTo>
                      <a:pt x="9" y="105"/>
                    </a:lnTo>
                    <a:lnTo>
                      <a:pt x="4" y="105"/>
                    </a:lnTo>
                    <a:lnTo>
                      <a:pt x="0" y="103"/>
                    </a:lnTo>
                    <a:close/>
                  </a:path>
                </a:pathLst>
              </a:custGeom>
              <a:solidFill>
                <a:srgbClr val="CCD6E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4" name="Google Shape;854;p18"/>
              <p:cNvSpPr/>
              <p:nvPr/>
            </p:nvSpPr>
            <p:spPr>
              <a:xfrm>
                <a:off x="2155" y="3976"/>
                <a:ext cx="13" cy="23"/>
              </a:xfrm>
              <a:custGeom>
                <a:rect b="b" l="l" r="r" t="t"/>
                <a:pathLst>
                  <a:path extrusionOk="0" h="70" w="41">
                    <a:moveTo>
                      <a:pt x="22" y="70"/>
                    </a:moveTo>
                    <a:lnTo>
                      <a:pt x="12" y="67"/>
                    </a:lnTo>
                    <a:lnTo>
                      <a:pt x="6" y="60"/>
                    </a:lnTo>
                    <a:lnTo>
                      <a:pt x="1" y="50"/>
                    </a:lnTo>
                    <a:lnTo>
                      <a:pt x="0" y="36"/>
                    </a:lnTo>
                    <a:lnTo>
                      <a:pt x="0" y="22"/>
                    </a:lnTo>
                    <a:lnTo>
                      <a:pt x="3" y="11"/>
                    </a:lnTo>
                    <a:lnTo>
                      <a:pt x="7" y="2"/>
                    </a:lnTo>
                    <a:lnTo>
                      <a:pt x="14" y="0"/>
                    </a:lnTo>
                    <a:lnTo>
                      <a:pt x="25" y="2"/>
                    </a:lnTo>
                    <a:lnTo>
                      <a:pt x="33" y="9"/>
                    </a:lnTo>
                    <a:lnTo>
                      <a:pt x="39" y="19"/>
                    </a:lnTo>
                    <a:lnTo>
                      <a:pt x="41" y="33"/>
                    </a:lnTo>
                    <a:lnTo>
                      <a:pt x="39" y="47"/>
                    </a:lnTo>
                    <a:lnTo>
                      <a:pt x="36" y="60"/>
                    </a:lnTo>
                    <a:lnTo>
                      <a:pt x="30" y="67"/>
                    </a:lnTo>
                    <a:lnTo>
                      <a:pt x="22" y="70"/>
                    </a:lnTo>
                    <a:close/>
                  </a:path>
                </a:pathLst>
              </a:custGeom>
              <a:solidFill>
                <a:srgbClr val="7F99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5" name="Google Shape;855;p18"/>
              <p:cNvSpPr/>
              <p:nvPr/>
            </p:nvSpPr>
            <p:spPr>
              <a:xfrm>
                <a:off x="2202" y="3960"/>
                <a:ext cx="28" cy="38"/>
              </a:xfrm>
              <a:custGeom>
                <a:rect b="b" l="l" r="r" t="t"/>
                <a:pathLst>
                  <a:path extrusionOk="0" h="113" w="83">
                    <a:moveTo>
                      <a:pt x="16" y="16"/>
                    </a:moveTo>
                    <a:lnTo>
                      <a:pt x="16" y="10"/>
                    </a:lnTo>
                    <a:lnTo>
                      <a:pt x="18" y="6"/>
                    </a:lnTo>
                    <a:lnTo>
                      <a:pt x="21" y="3"/>
                    </a:lnTo>
                    <a:lnTo>
                      <a:pt x="25" y="0"/>
                    </a:lnTo>
                    <a:lnTo>
                      <a:pt x="30" y="0"/>
                    </a:lnTo>
                    <a:lnTo>
                      <a:pt x="34" y="2"/>
                    </a:lnTo>
                    <a:lnTo>
                      <a:pt x="38" y="5"/>
                    </a:lnTo>
                    <a:lnTo>
                      <a:pt x="40" y="9"/>
                    </a:lnTo>
                    <a:lnTo>
                      <a:pt x="47" y="21"/>
                    </a:lnTo>
                    <a:lnTo>
                      <a:pt x="62" y="44"/>
                    </a:lnTo>
                    <a:lnTo>
                      <a:pt x="75" y="66"/>
                    </a:lnTo>
                    <a:lnTo>
                      <a:pt x="82" y="78"/>
                    </a:lnTo>
                    <a:lnTo>
                      <a:pt x="83" y="80"/>
                    </a:lnTo>
                    <a:lnTo>
                      <a:pt x="82" y="83"/>
                    </a:lnTo>
                    <a:lnTo>
                      <a:pt x="80" y="86"/>
                    </a:lnTo>
                    <a:lnTo>
                      <a:pt x="76" y="89"/>
                    </a:lnTo>
                    <a:lnTo>
                      <a:pt x="67" y="94"/>
                    </a:lnTo>
                    <a:lnTo>
                      <a:pt x="57" y="103"/>
                    </a:lnTo>
                    <a:lnTo>
                      <a:pt x="47" y="108"/>
                    </a:lnTo>
                    <a:lnTo>
                      <a:pt x="41" y="113"/>
                    </a:lnTo>
                    <a:lnTo>
                      <a:pt x="32" y="113"/>
                    </a:lnTo>
                    <a:lnTo>
                      <a:pt x="18" y="111"/>
                    </a:lnTo>
                    <a:lnTo>
                      <a:pt x="5" y="110"/>
                    </a:lnTo>
                    <a:lnTo>
                      <a:pt x="0" y="107"/>
                    </a:lnTo>
                    <a:lnTo>
                      <a:pt x="2" y="104"/>
                    </a:lnTo>
                    <a:lnTo>
                      <a:pt x="5" y="101"/>
                    </a:lnTo>
                    <a:lnTo>
                      <a:pt x="8" y="100"/>
                    </a:lnTo>
                    <a:lnTo>
                      <a:pt x="11" y="99"/>
                    </a:lnTo>
                    <a:lnTo>
                      <a:pt x="15" y="99"/>
                    </a:lnTo>
                    <a:lnTo>
                      <a:pt x="22" y="97"/>
                    </a:lnTo>
                    <a:lnTo>
                      <a:pt x="30" y="94"/>
                    </a:lnTo>
                    <a:lnTo>
                      <a:pt x="32" y="93"/>
                    </a:lnTo>
                    <a:lnTo>
                      <a:pt x="34" y="90"/>
                    </a:lnTo>
                    <a:lnTo>
                      <a:pt x="35" y="86"/>
                    </a:lnTo>
                    <a:lnTo>
                      <a:pt x="37" y="82"/>
                    </a:lnTo>
                    <a:lnTo>
                      <a:pt x="35" y="78"/>
                    </a:lnTo>
                    <a:lnTo>
                      <a:pt x="31" y="66"/>
                    </a:lnTo>
                    <a:lnTo>
                      <a:pt x="27" y="48"/>
                    </a:lnTo>
                    <a:lnTo>
                      <a:pt x="21" y="28"/>
                    </a:lnTo>
                    <a:lnTo>
                      <a:pt x="16" y="16"/>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6" name="Google Shape;856;p18"/>
              <p:cNvSpPr/>
              <p:nvPr/>
            </p:nvSpPr>
            <p:spPr>
              <a:xfrm>
                <a:off x="2207" y="3960"/>
                <a:ext cx="8" cy="8"/>
              </a:xfrm>
              <a:custGeom>
                <a:rect b="b" l="l" r="r" t="t"/>
                <a:pathLst>
                  <a:path extrusionOk="0" h="24" w="24">
                    <a:moveTo>
                      <a:pt x="15" y="24"/>
                    </a:moveTo>
                    <a:lnTo>
                      <a:pt x="19" y="23"/>
                    </a:lnTo>
                    <a:lnTo>
                      <a:pt x="22" y="19"/>
                    </a:lnTo>
                    <a:lnTo>
                      <a:pt x="24" y="14"/>
                    </a:lnTo>
                    <a:lnTo>
                      <a:pt x="24" y="9"/>
                    </a:lnTo>
                    <a:lnTo>
                      <a:pt x="22" y="5"/>
                    </a:lnTo>
                    <a:lnTo>
                      <a:pt x="18" y="2"/>
                    </a:lnTo>
                    <a:lnTo>
                      <a:pt x="14" y="0"/>
                    </a:lnTo>
                    <a:lnTo>
                      <a:pt x="9" y="0"/>
                    </a:lnTo>
                    <a:lnTo>
                      <a:pt x="5" y="3"/>
                    </a:lnTo>
                    <a:lnTo>
                      <a:pt x="2" y="6"/>
                    </a:lnTo>
                    <a:lnTo>
                      <a:pt x="0" y="10"/>
                    </a:lnTo>
                    <a:lnTo>
                      <a:pt x="0" y="16"/>
                    </a:lnTo>
                    <a:lnTo>
                      <a:pt x="2" y="20"/>
                    </a:lnTo>
                    <a:lnTo>
                      <a:pt x="6" y="23"/>
                    </a:lnTo>
                    <a:lnTo>
                      <a:pt x="9" y="24"/>
                    </a:lnTo>
                    <a:lnTo>
                      <a:pt x="15"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7" name="Google Shape;857;p18"/>
              <p:cNvSpPr/>
              <p:nvPr/>
            </p:nvSpPr>
            <p:spPr>
              <a:xfrm>
                <a:off x="2170" y="3794"/>
                <a:ext cx="53" cy="174"/>
              </a:xfrm>
              <a:custGeom>
                <a:rect b="b" l="l" r="r" t="t"/>
                <a:pathLst>
                  <a:path extrusionOk="0" h="523" w="158">
                    <a:moveTo>
                      <a:pt x="136" y="515"/>
                    </a:moveTo>
                    <a:lnTo>
                      <a:pt x="134" y="518"/>
                    </a:lnTo>
                    <a:lnTo>
                      <a:pt x="133" y="520"/>
                    </a:lnTo>
                    <a:lnTo>
                      <a:pt x="130" y="522"/>
                    </a:lnTo>
                    <a:lnTo>
                      <a:pt x="127" y="523"/>
                    </a:lnTo>
                    <a:lnTo>
                      <a:pt x="121" y="523"/>
                    </a:lnTo>
                    <a:lnTo>
                      <a:pt x="118" y="522"/>
                    </a:lnTo>
                    <a:lnTo>
                      <a:pt x="114" y="519"/>
                    </a:lnTo>
                    <a:lnTo>
                      <a:pt x="112" y="515"/>
                    </a:lnTo>
                    <a:lnTo>
                      <a:pt x="110" y="501"/>
                    </a:lnTo>
                    <a:lnTo>
                      <a:pt x="108" y="485"/>
                    </a:lnTo>
                    <a:lnTo>
                      <a:pt x="108" y="469"/>
                    </a:lnTo>
                    <a:lnTo>
                      <a:pt x="107" y="450"/>
                    </a:lnTo>
                    <a:lnTo>
                      <a:pt x="104" y="428"/>
                    </a:lnTo>
                    <a:lnTo>
                      <a:pt x="99" y="404"/>
                    </a:lnTo>
                    <a:lnTo>
                      <a:pt x="95" y="380"/>
                    </a:lnTo>
                    <a:lnTo>
                      <a:pt x="91" y="362"/>
                    </a:lnTo>
                    <a:lnTo>
                      <a:pt x="86" y="331"/>
                    </a:lnTo>
                    <a:lnTo>
                      <a:pt x="88" y="305"/>
                    </a:lnTo>
                    <a:lnTo>
                      <a:pt x="91" y="285"/>
                    </a:lnTo>
                    <a:lnTo>
                      <a:pt x="89" y="272"/>
                    </a:lnTo>
                    <a:lnTo>
                      <a:pt x="82" y="260"/>
                    </a:lnTo>
                    <a:lnTo>
                      <a:pt x="75" y="246"/>
                    </a:lnTo>
                    <a:lnTo>
                      <a:pt x="66" y="229"/>
                    </a:lnTo>
                    <a:lnTo>
                      <a:pt x="57" y="211"/>
                    </a:lnTo>
                    <a:lnTo>
                      <a:pt x="48" y="190"/>
                    </a:lnTo>
                    <a:lnTo>
                      <a:pt x="40" y="167"/>
                    </a:lnTo>
                    <a:lnTo>
                      <a:pt x="32" y="143"/>
                    </a:lnTo>
                    <a:lnTo>
                      <a:pt x="25" y="117"/>
                    </a:lnTo>
                    <a:lnTo>
                      <a:pt x="21" y="107"/>
                    </a:lnTo>
                    <a:lnTo>
                      <a:pt x="14" y="91"/>
                    </a:lnTo>
                    <a:lnTo>
                      <a:pt x="6" y="75"/>
                    </a:lnTo>
                    <a:lnTo>
                      <a:pt x="2" y="63"/>
                    </a:lnTo>
                    <a:lnTo>
                      <a:pt x="0" y="40"/>
                    </a:lnTo>
                    <a:lnTo>
                      <a:pt x="6" y="21"/>
                    </a:lnTo>
                    <a:lnTo>
                      <a:pt x="19" y="9"/>
                    </a:lnTo>
                    <a:lnTo>
                      <a:pt x="35" y="0"/>
                    </a:lnTo>
                    <a:lnTo>
                      <a:pt x="53" y="0"/>
                    </a:lnTo>
                    <a:lnTo>
                      <a:pt x="69" y="6"/>
                    </a:lnTo>
                    <a:lnTo>
                      <a:pt x="83" y="19"/>
                    </a:lnTo>
                    <a:lnTo>
                      <a:pt x="92" y="40"/>
                    </a:lnTo>
                    <a:lnTo>
                      <a:pt x="101" y="70"/>
                    </a:lnTo>
                    <a:lnTo>
                      <a:pt x="112" y="108"/>
                    </a:lnTo>
                    <a:lnTo>
                      <a:pt x="126" y="142"/>
                    </a:lnTo>
                    <a:lnTo>
                      <a:pt x="133" y="166"/>
                    </a:lnTo>
                    <a:lnTo>
                      <a:pt x="137" y="188"/>
                    </a:lnTo>
                    <a:lnTo>
                      <a:pt x="144" y="216"/>
                    </a:lnTo>
                    <a:lnTo>
                      <a:pt x="150" y="244"/>
                    </a:lnTo>
                    <a:lnTo>
                      <a:pt x="153" y="261"/>
                    </a:lnTo>
                    <a:lnTo>
                      <a:pt x="155" y="269"/>
                    </a:lnTo>
                    <a:lnTo>
                      <a:pt x="156" y="279"/>
                    </a:lnTo>
                    <a:lnTo>
                      <a:pt x="156" y="291"/>
                    </a:lnTo>
                    <a:lnTo>
                      <a:pt x="158" y="303"/>
                    </a:lnTo>
                    <a:lnTo>
                      <a:pt x="158" y="321"/>
                    </a:lnTo>
                    <a:lnTo>
                      <a:pt x="158" y="345"/>
                    </a:lnTo>
                    <a:lnTo>
                      <a:pt x="158" y="372"/>
                    </a:lnTo>
                    <a:lnTo>
                      <a:pt x="158" y="398"/>
                    </a:lnTo>
                    <a:lnTo>
                      <a:pt x="156" y="428"/>
                    </a:lnTo>
                    <a:lnTo>
                      <a:pt x="152" y="460"/>
                    </a:lnTo>
                    <a:lnTo>
                      <a:pt x="144" y="491"/>
                    </a:lnTo>
                    <a:lnTo>
                      <a:pt x="136" y="515"/>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8" name="Google Shape;858;p18"/>
              <p:cNvSpPr/>
              <p:nvPr/>
            </p:nvSpPr>
            <p:spPr>
              <a:xfrm>
                <a:off x="2207" y="3960"/>
                <a:ext cx="8" cy="8"/>
              </a:xfrm>
              <a:custGeom>
                <a:rect b="b" l="l" r="r" t="t"/>
                <a:pathLst>
                  <a:path extrusionOk="0" h="24" w="24">
                    <a:moveTo>
                      <a:pt x="15" y="24"/>
                    </a:moveTo>
                    <a:lnTo>
                      <a:pt x="9" y="24"/>
                    </a:lnTo>
                    <a:lnTo>
                      <a:pt x="6" y="23"/>
                    </a:lnTo>
                    <a:lnTo>
                      <a:pt x="2" y="20"/>
                    </a:lnTo>
                    <a:lnTo>
                      <a:pt x="0" y="16"/>
                    </a:lnTo>
                    <a:lnTo>
                      <a:pt x="0" y="10"/>
                    </a:lnTo>
                    <a:lnTo>
                      <a:pt x="2" y="6"/>
                    </a:lnTo>
                    <a:lnTo>
                      <a:pt x="5" y="3"/>
                    </a:lnTo>
                    <a:lnTo>
                      <a:pt x="9" y="0"/>
                    </a:lnTo>
                    <a:lnTo>
                      <a:pt x="14" y="0"/>
                    </a:lnTo>
                    <a:lnTo>
                      <a:pt x="18" y="2"/>
                    </a:lnTo>
                    <a:lnTo>
                      <a:pt x="22" y="6"/>
                    </a:lnTo>
                    <a:lnTo>
                      <a:pt x="24" y="10"/>
                    </a:lnTo>
                    <a:lnTo>
                      <a:pt x="24" y="14"/>
                    </a:lnTo>
                    <a:lnTo>
                      <a:pt x="22" y="19"/>
                    </a:lnTo>
                    <a:lnTo>
                      <a:pt x="19" y="23"/>
                    </a:lnTo>
                    <a:lnTo>
                      <a:pt x="15"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59" name="Google Shape;859;p18"/>
              <p:cNvSpPr/>
              <p:nvPr/>
            </p:nvSpPr>
            <p:spPr>
              <a:xfrm>
                <a:off x="2183" y="3808"/>
                <a:ext cx="8" cy="8"/>
              </a:xfrm>
              <a:custGeom>
                <a:rect b="b" l="l" r="r" t="t"/>
                <a:pathLst>
                  <a:path extrusionOk="0" h="24" w="23">
                    <a:moveTo>
                      <a:pt x="14" y="24"/>
                    </a:moveTo>
                    <a:lnTo>
                      <a:pt x="10" y="24"/>
                    </a:lnTo>
                    <a:lnTo>
                      <a:pt x="6" y="22"/>
                    </a:lnTo>
                    <a:lnTo>
                      <a:pt x="1" y="18"/>
                    </a:lnTo>
                    <a:lnTo>
                      <a:pt x="0" y="14"/>
                    </a:lnTo>
                    <a:lnTo>
                      <a:pt x="0" y="10"/>
                    </a:lnTo>
                    <a:lnTo>
                      <a:pt x="1" y="6"/>
                    </a:lnTo>
                    <a:lnTo>
                      <a:pt x="4" y="1"/>
                    </a:lnTo>
                    <a:lnTo>
                      <a:pt x="8" y="0"/>
                    </a:lnTo>
                    <a:lnTo>
                      <a:pt x="14" y="0"/>
                    </a:lnTo>
                    <a:lnTo>
                      <a:pt x="19" y="1"/>
                    </a:lnTo>
                    <a:lnTo>
                      <a:pt x="22" y="6"/>
                    </a:lnTo>
                    <a:lnTo>
                      <a:pt x="23" y="10"/>
                    </a:lnTo>
                    <a:lnTo>
                      <a:pt x="23" y="14"/>
                    </a:lnTo>
                    <a:lnTo>
                      <a:pt x="22" y="18"/>
                    </a:lnTo>
                    <a:lnTo>
                      <a:pt x="19" y="22"/>
                    </a:lnTo>
                    <a:lnTo>
                      <a:pt x="14" y="24"/>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0" name="Google Shape;860;p18"/>
              <p:cNvSpPr/>
              <p:nvPr/>
            </p:nvSpPr>
            <p:spPr>
              <a:xfrm>
                <a:off x="2166" y="3793"/>
                <a:ext cx="65" cy="177"/>
              </a:xfrm>
              <a:custGeom>
                <a:rect b="b" l="l" r="r" t="t"/>
                <a:pathLst>
                  <a:path extrusionOk="0" h="531" w="197">
                    <a:moveTo>
                      <a:pt x="75" y="4"/>
                    </a:moveTo>
                    <a:lnTo>
                      <a:pt x="85" y="7"/>
                    </a:lnTo>
                    <a:lnTo>
                      <a:pt x="96" y="11"/>
                    </a:lnTo>
                    <a:lnTo>
                      <a:pt x="109" y="16"/>
                    </a:lnTo>
                    <a:lnTo>
                      <a:pt x="117" y="23"/>
                    </a:lnTo>
                    <a:lnTo>
                      <a:pt x="123" y="36"/>
                    </a:lnTo>
                    <a:lnTo>
                      <a:pt x="131" y="53"/>
                    </a:lnTo>
                    <a:lnTo>
                      <a:pt x="139" y="68"/>
                    </a:lnTo>
                    <a:lnTo>
                      <a:pt x="143" y="78"/>
                    </a:lnTo>
                    <a:lnTo>
                      <a:pt x="144" y="84"/>
                    </a:lnTo>
                    <a:lnTo>
                      <a:pt x="146" y="91"/>
                    </a:lnTo>
                    <a:lnTo>
                      <a:pt x="146" y="96"/>
                    </a:lnTo>
                    <a:lnTo>
                      <a:pt x="146" y="103"/>
                    </a:lnTo>
                    <a:lnTo>
                      <a:pt x="146" y="110"/>
                    </a:lnTo>
                    <a:lnTo>
                      <a:pt x="146" y="117"/>
                    </a:lnTo>
                    <a:lnTo>
                      <a:pt x="149" y="126"/>
                    </a:lnTo>
                    <a:lnTo>
                      <a:pt x="153" y="134"/>
                    </a:lnTo>
                    <a:lnTo>
                      <a:pt x="160" y="148"/>
                    </a:lnTo>
                    <a:lnTo>
                      <a:pt x="168" y="172"/>
                    </a:lnTo>
                    <a:lnTo>
                      <a:pt x="175" y="197"/>
                    </a:lnTo>
                    <a:lnTo>
                      <a:pt x="179" y="214"/>
                    </a:lnTo>
                    <a:lnTo>
                      <a:pt x="182" y="225"/>
                    </a:lnTo>
                    <a:lnTo>
                      <a:pt x="185" y="234"/>
                    </a:lnTo>
                    <a:lnTo>
                      <a:pt x="185" y="242"/>
                    </a:lnTo>
                    <a:lnTo>
                      <a:pt x="187" y="249"/>
                    </a:lnTo>
                    <a:lnTo>
                      <a:pt x="189" y="256"/>
                    </a:lnTo>
                    <a:lnTo>
                      <a:pt x="192" y="264"/>
                    </a:lnTo>
                    <a:lnTo>
                      <a:pt x="194" y="270"/>
                    </a:lnTo>
                    <a:lnTo>
                      <a:pt x="195" y="276"/>
                    </a:lnTo>
                    <a:lnTo>
                      <a:pt x="197" y="308"/>
                    </a:lnTo>
                    <a:lnTo>
                      <a:pt x="195" y="375"/>
                    </a:lnTo>
                    <a:lnTo>
                      <a:pt x="194" y="443"/>
                    </a:lnTo>
                    <a:lnTo>
                      <a:pt x="189" y="476"/>
                    </a:lnTo>
                    <a:lnTo>
                      <a:pt x="185" y="482"/>
                    </a:lnTo>
                    <a:lnTo>
                      <a:pt x="178" y="487"/>
                    </a:lnTo>
                    <a:lnTo>
                      <a:pt x="172" y="492"/>
                    </a:lnTo>
                    <a:lnTo>
                      <a:pt x="165" y="496"/>
                    </a:lnTo>
                    <a:lnTo>
                      <a:pt x="163" y="504"/>
                    </a:lnTo>
                    <a:lnTo>
                      <a:pt x="162" y="511"/>
                    </a:lnTo>
                    <a:lnTo>
                      <a:pt x="160" y="517"/>
                    </a:lnTo>
                    <a:lnTo>
                      <a:pt x="160" y="521"/>
                    </a:lnTo>
                    <a:lnTo>
                      <a:pt x="152" y="525"/>
                    </a:lnTo>
                    <a:lnTo>
                      <a:pt x="140" y="529"/>
                    </a:lnTo>
                    <a:lnTo>
                      <a:pt x="131" y="531"/>
                    </a:lnTo>
                    <a:lnTo>
                      <a:pt x="124" y="531"/>
                    </a:lnTo>
                    <a:lnTo>
                      <a:pt x="123" y="527"/>
                    </a:lnTo>
                    <a:lnTo>
                      <a:pt x="120" y="518"/>
                    </a:lnTo>
                    <a:lnTo>
                      <a:pt x="117" y="507"/>
                    </a:lnTo>
                    <a:lnTo>
                      <a:pt x="114" y="496"/>
                    </a:lnTo>
                    <a:lnTo>
                      <a:pt x="109" y="493"/>
                    </a:lnTo>
                    <a:lnTo>
                      <a:pt x="107" y="489"/>
                    </a:lnTo>
                    <a:lnTo>
                      <a:pt x="104" y="483"/>
                    </a:lnTo>
                    <a:lnTo>
                      <a:pt x="102" y="475"/>
                    </a:lnTo>
                    <a:lnTo>
                      <a:pt x="101" y="451"/>
                    </a:lnTo>
                    <a:lnTo>
                      <a:pt x="96" y="409"/>
                    </a:lnTo>
                    <a:lnTo>
                      <a:pt x="91" y="365"/>
                    </a:lnTo>
                    <a:lnTo>
                      <a:pt x="89" y="336"/>
                    </a:lnTo>
                    <a:lnTo>
                      <a:pt x="89" y="316"/>
                    </a:lnTo>
                    <a:lnTo>
                      <a:pt x="91" y="295"/>
                    </a:lnTo>
                    <a:lnTo>
                      <a:pt x="89" y="277"/>
                    </a:lnTo>
                    <a:lnTo>
                      <a:pt x="83" y="260"/>
                    </a:lnTo>
                    <a:lnTo>
                      <a:pt x="79" y="250"/>
                    </a:lnTo>
                    <a:lnTo>
                      <a:pt x="72" y="236"/>
                    </a:lnTo>
                    <a:lnTo>
                      <a:pt x="64" y="221"/>
                    </a:lnTo>
                    <a:lnTo>
                      <a:pt x="57" y="201"/>
                    </a:lnTo>
                    <a:lnTo>
                      <a:pt x="50" y="183"/>
                    </a:lnTo>
                    <a:lnTo>
                      <a:pt x="43" y="166"/>
                    </a:lnTo>
                    <a:lnTo>
                      <a:pt x="37" y="151"/>
                    </a:lnTo>
                    <a:lnTo>
                      <a:pt x="32" y="140"/>
                    </a:lnTo>
                    <a:lnTo>
                      <a:pt x="28" y="128"/>
                    </a:lnTo>
                    <a:lnTo>
                      <a:pt x="22" y="114"/>
                    </a:lnTo>
                    <a:lnTo>
                      <a:pt x="15" y="99"/>
                    </a:lnTo>
                    <a:lnTo>
                      <a:pt x="9" y="84"/>
                    </a:lnTo>
                    <a:lnTo>
                      <a:pt x="3" y="67"/>
                    </a:lnTo>
                    <a:lnTo>
                      <a:pt x="0" y="51"/>
                    </a:lnTo>
                    <a:lnTo>
                      <a:pt x="2" y="39"/>
                    </a:lnTo>
                    <a:lnTo>
                      <a:pt x="8" y="28"/>
                    </a:lnTo>
                    <a:lnTo>
                      <a:pt x="16" y="19"/>
                    </a:lnTo>
                    <a:lnTo>
                      <a:pt x="22" y="12"/>
                    </a:lnTo>
                    <a:lnTo>
                      <a:pt x="29" y="7"/>
                    </a:lnTo>
                    <a:lnTo>
                      <a:pt x="35" y="2"/>
                    </a:lnTo>
                    <a:lnTo>
                      <a:pt x="43" y="1"/>
                    </a:lnTo>
                    <a:lnTo>
                      <a:pt x="51" y="0"/>
                    </a:lnTo>
                    <a:lnTo>
                      <a:pt x="61" y="1"/>
                    </a:lnTo>
                    <a:lnTo>
                      <a:pt x="75" y="4"/>
                    </a:lnTo>
                    <a:close/>
                  </a:path>
                </a:pathLst>
              </a:custGeom>
              <a:solidFill>
                <a:srgbClr val="19FF5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1" name="Google Shape;861;p18"/>
              <p:cNvSpPr/>
              <p:nvPr/>
            </p:nvSpPr>
            <p:spPr>
              <a:xfrm>
                <a:off x="2019" y="3793"/>
                <a:ext cx="101" cy="103"/>
              </a:xfrm>
              <a:custGeom>
                <a:rect b="b" l="l" r="r" t="t"/>
                <a:pathLst>
                  <a:path extrusionOk="0" h="311" w="303">
                    <a:moveTo>
                      <a:pt x="300" y="65"/>
                    </a:moveTo>
                    <a:lnTo>
                      <a:pt x="303" y="39"/>
                    </a:lnTo>
                    <a:lnTo>
                      <a:pt x="295" y="20"/>
                    </a:lnTo>
                    <a:lnTo>
                      <a:pt x="284" y="7"/>
                    </a:lnTo>
                    <a:lnTo>
                      <a:pt x="266" y="0"/>
                    </a:lnTo>
                    <a:lnTo>
                      <a:pt x="249" y="0"/>
                    </a:lnTo>
                    <a:lnTo>
                      <a:pt x="231" y="6"/>
                    </a:lnTo>
                    <a:lnTo>
                      <a:pt x="218" y="18"/>
                    </a:lnTo>
                    <a:lnTo>
                      <a:pt x="209" y="39"/>
                    </a:lnTo>
                    <a:lnTo>
                      <a:pt x="208" y="55"/>
                    </a:lnTo>
                    <a:lnTo>
                      <a:pt x="205" y="74"/>
                    </a:lnTo>
                    <a:lnTo>
                      <a:pt x="202" y="95"/>
                    </a:lnTo>
                    <a:lnTo>
                      <a:pt x="198" y="111"/>
                    </a:lnTo>
                    <a:lnTo>
                      <a:pt x="191" y="132"/>
                    </a:lnTo>
                    <a:lnTo>
                      <a:pt x="183" y="159"/>
                    </a:lnTo>
                    <a:lnTo>
                      <a:pt x="177" y="184"/>
                    </a:lnTo>
                    <a:lnTo>
                      <a:pt x="173" y="203"/>
                    </a:lnTo>
                    <a:lnTo>
                      <a:pt x="172" y="208"/>
                    </a:lnTo>
                    <a:lnTo>
                      <a:pt x="170" y="210"/>
                    </a:lnTo>
                    <a:lnTo>
                      <a:pt x="167" y="210"/>
                    </a:lnTo>
                    <a:lnTo>
                      <a:pt x="164" y="208"/>
                    </a:lnTo>
                    <a:lnTo>
                      <a:pt x="156" y="199"/>
                    </a:lnTo>
                    <a:lnTo>
                      <a:pt x="144" y="191"/>
                    </a:lnTo>
                    <a:lnTo>
                      <a:pt x="131" y="182"/>
                    </a:lnTo>
                    <a:lnTo>
                      <a:pt x="116" y="173"/>
                    </a:lnTo>
                    <a:lnTo>
                      <a:pt x="102" y="163"/>
                    </a:lnTo>
                    <a:lnTo>
                      <a:pt x="87" y="154"/>
                    </a:lnTo>
                    <a:lnTo>
                      <a:pt x="73" y="146"/>
                    </a:lnTo>
                    <a:lnTo>
                      <a:pt x="61" y="138"/>
                    </a:lnTo>
                    <a:lnTo>
                      <a:pt x="51" y="129"/>
                    </a:lnTo>
                    <a:lnTo>
                      <a:pt x="41" y="121"/>
                    </a:lnTo>
                    <a:lnTo>
                      <a:pt x="32" y="111"/>
                    </a:lnTo>
                    <a:lnTo>
                      <a:pt x="25" y="104"/>
                    </a:lnTo>
                    <a:lnTo>
                      <a:pt x="22" y="101"/>
                    </a:lnTo>
                    <a:lnTo>
                      <a:pt x="17" y="98"/>
                    </a:lnTo>
                    <a:lnTo>
                      <a:pt x="12" y="98"/>
                    </a:lnTo>
                    <a:lnTo>
                      <a:pt x="7" y="101"/>
                    </a:lnTo>
                    <a:lnTo>
                      <a:pt x="3" y="104"/>
                    </a:lnTo>
                    <a:lnTo>
                      <a:pt x="1" y="108"/>
                    </a:lnTo>
                    <a:lnTo>
                      <a:pt x="0" y="112"/>
                    </a:lnTo>
                    <a:lnTo>
                      <a:pt x="1" y="116"/>
                    </a:lnTo>
                    <a:lnTo>
                      <a:pt x="13" y="136"/>
                    </a:lnTo>
                    <a:lnTo>
                      <a:pt x="31" y="159"/>
                    </a:lnTo>
                    <a:lnTo>
                      <a:pt x="51" y="184"/>
                    </a:lnTo>
                    <a:lnTo>
                      <a:pt x="73" y="208"/>
                    </a:lnTo>
                    <a:lnTo>
                      <a:pt x="96" y="233"/>
                    </a:lnTo>
                    <a:lnTo>
                      <a:pt x="118" y="254"/>
                    </a:lnTo>
                    <a:lnTo>
                      <a:pt x="138" y="271"/>
                    </a:lnTo>
                    <a:lnTo>
                      <a:pt x="154" y="283"/>
                    </a:lnTo>
                    <a:lnTo>
                      <a:pt x="161" y="289"/>
                    </a:lnTo>
                    <a:lnTo>
                      <a:pt x="170" y="295"/>
                    </a:lnTo>
                    <a:lnTo>
                      <a:pt x="176" y="300"/>
                    </a:lnTo>
                    <a:lnTo>
                      <a:pt x="183" y="304"/>
                    </a:lnTo>
                    <a:lnTo>
                      <a:pt x="189" y="309"/>
                    </a:lnTo>
                    <a:lnTo>
                      <a:pt x="193" y="310"/>
                    </a:lnTo>
                    <a:lnTo>
                      <a:pt x="198" y="311"/>
                    </a:lnTo>
                    <a:lnTo>
                      <a:pt x="202" y="310"/>
                    </a:lnTo>
                    <a:lnTo>
                      <a:pt x="208" y="306"/>
                    </a:lnTo>
                    <a:lnTo>
                      <a:pt x="212" y="300"/>
                    </a:lnTo>
                    <a:lnTo>
                      <a:pt x="217" y="293"/>
                    </a:lnTo>
                    <a:lnTo>
                      <a:pt x="223" y="283"/>
                    </a:lnTo>
                    <a:lnTo>
                      <a:pt x="227" y="272"/>
                    </a:lnTo>
                    <a:lnTo>
                      <a:pt x="234" y="254"/>
                    </a:lnTo>
                    <a:lnTo>
                      <a:pt x="243" y="233"/>
                    </a:lnTo>
                    <a:lnTo>
                      <a:pt x="252" y="209"/>
                    </a:lnTo>
                    <a:lnTo>
                      <a:pt x="260" y="185"/>
                    </a:lnTo>
                    <a:lnTo>
                      <a:pt x="269" y="163"/>
                    </a:lnTo>
                    <a:lnTo>
                      <a:pt x="275" y="145"/>
                    </a:lnTo>
                    <a:lnTo>
                      <a:pt x="279" y="132"/>
                    </a:lnTo>
                    <a:lnTo>
                      <a:pt x="285" y="114"/>
                    </a:lnTo>
                    <a:lnTo>
                      <a:pt x="291" y="95"/>
                    </a:lnTo>
                    <a:lnTo>
                      <a:pt x="295" y="79"/>
                    </a:lnTo>
                    <a:lnTo>
                      <a:pt x="300" y="65"/>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2" name="Google Shape;862;p18"/>
              <p:cNvSpPr/>
              <p:nvPr/>
            </p:nvSpPr>
            <p:spPr>
              <a:xfrm>
                <a:off x="2020" y="3826"/>
                <a:ext cx="8" cy="8"/>
              </a:xfrm>
              <a:custGeom>
                <a:rect b="b" l="l" r="r" t="t"/>
                <a:pathLst>
                  <a:path extrusionOk="0" h="23" w="25">
                    <a:moveTo>
                      <a:pt x="2" y="16"/>
                    </a:moveTo>
                    <a:lnTo>
                      <a:pt x="0" y="12"/>
                    </a:lnTo>
                    <a:lnTo>
                      <a:pt x="0" y="8"/>
                    </a:lnTo>
                    <a:lnTo>
                      <a:pt x="3" y="4"/>
                    </a:lnTo>
                    <a:lnTo>
                      <a:pt x="8" y="1"/>
                    </a:lnTo>
                    <a:lnTo>
                      <a:pt x="12" y="0"/>
                    </a:lnTo>
                    <a:lnTo>
                      <a:pt x="16" y="0"/>
                    </a:lnTo>
                    <a:lnTo>
                      <a:pt x="21" y="2"/>
                    </a:lnTo>
                    <a:lnTo>
                      <a:pt x="24" y="5"/>
                    </a:lnTo>
                    <a:lnTo>
                      <a:pt x="25" y="9"/>
                    </a:lnTo>
                    <a:lnTo>
                      <a:pt x="24" y="15"/>
                    </a:lnTo>
                    <a:lnTo>
                      <a:pt x="22" y="19"/>
                    </a:lnTo>
                    <a:lnTo>
                      <a:pt x="18" y="22"/>
                    </a:lnTo>
                    <a:lnTo>
                      <a:pt x="14" y="23"/>
                    </a:lnTo>
                    <a:lnTo>
                      <a:pt x="9" y="22"/>
                    </a:lnTo>
                    <a:lnTo>
                      <a:pt x="5" y="21"/>
                    </a:lnTo>
                    <a:lnTo>
                      <a:pt x="2" y="16"/>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3" name="Google Shape;863;p18"/>
              <p:cNvSpPr/>
              <p:nvPr/>
            </p:nvSpPr>
            <p:spPr>
              <a:xfrm>
                <a:off x="2102" y="3806"/>
                <a:ext cx="8" cy="8"/>
              </a:xfrm>
              <a:custGeom>
                <a:rect b="b" l="l" r="r" t="t"/>
                <a:pathLst>
                  <a:path extrusionOk="0" h="24" w="25">
                    <a:moveTo>
                      <a:pt x="2" y="18"/>
                    </a:moveTo>
                    <a:lnTo>
                      <a:pt x="0" y="12"/>
                    </a:lnTo>
                    <a:lnTo>
                      <a:pt x="0" y="8"/>
                    </a:lnTo>
                    <a:lnTo>
                      <a:pt x="2" y="4"/>
                    </a:lnTo>
                    <a:lnTo>
                      <a:pt x="6" y="1"/>
                    </a:lnTo>
                    <a:lnTo>
                      <a:pt x="10" y="0"/>
                    </a:lnTo>
                    <a:lnTo>
                      <a:pt x="15" y="1"/>
                    </a:lnTo>
                    <a:lnTo>
                      <a:pt x="19" y="3"/>
                    </a:lnTo>
                    <a:lnTo>
                      <a:pt x="24" y="7"/>
                    </a:lnTo>
                    <a:lnTo>
                      <a:pt x="25" y="11"/>
                    </a:lnTo>
                    <a:lnTo>
                      <a:pt x="24" y="15"/>
                    </a:lnTo>
                    <a:lnTo>
                      <a:pt x="22" y="19"/>
                    </a:lnTo>
                    <a:lnTo>
                      <a:pt x="18" y="22"/>
                    </a:lnTo>
                    <a:lnTo>
                      <a:pt x="13" y="24"/>
                    </a:lnTo>
                    <a:lnTo>
                      <a:pt x="9" y="24"/>
                    </a:lnTo>
                    <a:lnTo>
                      <a:pt x="5" y="21"/>
                    </a:lnTo>
                    <a:lnTo>
                      <a:pt x="2" y="18"/>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4" name="Google Shape;864;p18"/>
              <p:cNvSpPr/>
              <p:nvPr/>
            </p:nvSpPr>
            <p:spPr>
              <a:xfrm>
                <a:off x="2021" y="3791"/>
                <a:ext cx="101" cy="109"/>
              </a:xfrm>
              <a:custGeom>
                <a:rect b="b" l="l" r="r" t="t"/>
                <a:pathLst>
                  <a:path extrusionOk="0" h="325" w="302">
                    <a:moveTo>
                      <a:pt x="244" y="289"/>
                    </a:moveTo>
                    <a:lnTo>
                      <a:pt x="235" y="299"/>
                    </a:lnTo>
                    <a:lnTo>
                      <a:pt x="227" y="307"/>
                    </a:lnTo>
                    <a:lnTo>
                      <a:pt x="218" y="315"/>
                    </a:lnTo>
                    <a:lnTo>
                      <a:pt x="214" y="321"/>
                    </a:lnTo>
                    <a:lnTo>
                      <a:pt x="209" y="324"/>
                    </a:lnTo>
                    <a:lnTo>
                      <a:pt x="203" y="325"/>
                    </a:lnTo>
                    <a:lnTo>
                      <a:pt x="193" y="324"/>
                    </a:lnTo>
                    <a:lnTo>
                      <a:pt x="183" y="318"/>
                    </a:lnTo>
                    <a:lnTo>
                      <a:pt x="173" y="313"/>
                    </a:lnTo>
                    <a:lnTo>
                      <a:pt x="157" y="303"/>
                    </a:lnTo>
                    <a:lnTo>
                      <a:pt x="137" y="292"/>
                    </a:lnTo>
                    <a:lnTo>
                      <a:pt x="116" y="279"/>
                    </a:lnTo>
                    <a:lnTo>
                      <a:pt x="94" y="265"/>
                    </a:lnTo>
                    <a:lnTo>
                      <a:pt x="77" y="252"/>
                    </a:lnTo>
                    <a:lnTo>
                      <a:pt x="64" y="242"/>
                    </a:lnTo>
                    <a:lnTo>
                      <a:pt x="58" y="235"/>
                    </a:lnTo>
                    <a:lnTo>
                      <a:pt x="54" y="221"/>
                    </a:lnTo>
                    <a:lnTo>
                      <a:pt x="46" y="203"/>
                    </a:lnTo>
                    <a:lnTo>
                      <a:pt x="36" y="186"/>
                    </a:lnTo>
                    <a:lnTo>
                      <a:pt x="25" y="174"/>
                    </a:lnTo>
                    <a:lnTo>
                      <a:pt x="23" y="167"/>
                    </a:lnTo>
                    <a:lnTo>
                      <a:pt x="0" y="144"/>
                    </a:lnTo>
                    <a:lnTo>
                      <a:pt x="7" y="134"/>
                    </a:lnTo>
                    <a:lnTo>
                      <a:pt x="14" y="125"/>
                    </a:lnTo>
                    <a:lnTo>
                      <a:pt x="23" y="118"/>
                    </a:lnTo>
                    <a:lnTo>
                      <a:pt x="32" y="113"/>
                    </a:lnTo>
                    <a:lnTo>
                      <a:pt x="41" y="122"/>
                    </a:lnTo>
                    <a:lnTo>
                      <a:pt x="46" y="129"/>
                    </a:lnTo>
                    <a:lnTo>
                      <a:pt x="52" y="134"/>
                    </a:lnTo>
                    <a:lnTo>
                      <a:pt x="57" y="137"/>
                    </a:lnTo>
                    <a:lnTo>
                      <a:pt x="62" y="139"/>
                    </a:lnTo>
                    <a:lnTo>
                      <a:pt x="70" y="142"/>
                    </a:lnTo>
                    <a:lnTo>
                      <a:pt x="78" y="146"/>
                    </a:lnTo>
                    <a:lnTo>
                      <a:pt x="89" y="151"/>
                    </a:lnTo>
                    <a:lnTo>
                      <a:pt x="96" y="156"/>
                    </a:lnTo>
                    <a:lnTo>
                      <a:pt x="105" y="160"/>
                    </a:lnTo>
                    <a:lnTo>
                      <a:pt x="115" y="164"/>
                    </a:lnTo>
                    <a:lnTo>
                      <a:pt x="125" y="170"/>
                    </a:lnTo>
                    <a:lnTo>
                      <a:pt x="134" y="174"/>
                    </a:lnTo>
                    <a:lnTo>
                      <a:pt x="142" y="179"/>
                    </a:lnTo>
                    <a:lnTo>
                      <a:pt x="150" y="184"/>
                    </a:lnTo>
                    <a:lnTo>
                      <a:pt x="153" y="186"/>
                    </a:lnTo>
                    <a:lnTo>
                      <a:pt x="155" y="192"/>
                    </a:lnTo>
                    <a:lnTo>
                      <a:pt x="160" y="195"/>
                    </a:lnTo>
                    <a:lnTo>
                      <a:pt x="164" y="193"/>
                    </a:lnTo>
                    <a:lnTo>
                      <a:pt x="167" y="188"/>
                    </a:lnTo>
                    <a:lnTo>
                      <a:pt x="169" y="181"/>
                    </a:lnTo>
                    <a:lnTo>
                      <a:pt x="167" y="174"/>
                    </a:lnTo>
                    <a:lnTo>
                      <a:pt x="167" y="170"/>
                    </a:lnTo>
                    <a:lnTo>
                      <a:pt x="170" y="164"/>
                    </a:lnTo>
                    <a:lnTo>
                      <a:pt x="173" y="156"/>
                    </a:lnTo>
                    <a:lnTo>
                      <a:pt x="177" y="146"/>
                    </a:lnTo>
                    <a:lnTo>
                      <a:pt x="180" y="134"/>
                    </a:lnTo>
                    <a:lnTo>
                      <a:pt x="182" y="125"/>
                    </a:lnTo>
                    <a:lnTo>
                      <a:pt x="183" y="116"/>
                    </a:lnTo>
                    <a:lnTo>
                      <a:pt x="185" y="106"/>
                    </a:lnTo>
                    <a:lnTo>
                      <a:pt x="187" y="95"/>
                    </a:lnTo>
                    <a:lnTo>
                      <a:pt x="190" y="85"/>
                    </a:lnTo>
                    <a:lnTo>
                      <a:pt x="193" y="70"/>
                    </a:lnTo>
                    <a:lnTo>
                      <a:pt x="196" y="52"/>
                    </a:lnTo>
                    <a:lnTo>
                      <a:pt x="201" y="34"/>
                    </a:lnTo>
                    <a:lnTo>
                      <a:pt x="208" y="20"/>
                    </a:lnTo>
                    <a:lnTo>
                      <a:pt x="221" y="8"/>
                    </a:lnTo>
                    <a:lnTo>
                      <a:pt x="235" y="1"/>
                    </a:lnTo>
                    <a:lnTo>
                      <a:pt x="251" y="0"/>
                    </a:lnTo>
                    <a:lnTo>
                      <a:pt x="267" y="1"/>
                    </a:lnTo>
                    <a:lnTo>
                      <a:pt x="282" y="7"/>
                    </a:lnTo>
                    <a:lnTo>
                      <a:pt x="294" y="17"/>
                    </a:lnTo>
                    <a:lnTo>
                      <a:pt x="301" y="29"/>
                    </a:lnTo>
                    <a:lnTo>
                      <a:pt x="302" y="46"/>
                    </a:lnTo>
                    <a:lnTo>
                      <a:pt x="298" y="90"/>
                    </a:lnTo>
                    <a:lnTo>
                      <a:pt x="291" y="130"/>
                    </a:lnTo>
                    <a:lnTo>
                      <a:pt x="283" y="171"/>
                    </a:lnTo>
                    <a:lnTo>
                      <a:pt x="273" y="206"/>
                    </a:lnTo>
                    <a:lnTo>
                      <a:pt x="265" y="237"/>
                    </a:lnTo>
                    <a:lnTo>
                      <a:pt x="256" y="262"/>
                    </a:lnTo>
                    <a:lnTo>
                      <a:pt x="249" y="280"/>
                    </a:lnTo>
                    <a:lnTo>
                      <a:pt x="244" y="289"/>
                    </a:lnTo>
                    <a:close/>
                  </a:path>
                </a:pathLst>
              </a:custGeom>
              <a:solidFill>
                <a:srgbClr val="19FF5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5" name="Google Shape;865;p18"/>
              <p:cNvSpPr/>
              <p:nvPr/>
            </p:nvSpPr>
            <p:spPr>
              <a:xfrm>
                <a:off x="1993" y="3763"/>
                <a:ext cx="117" cy="83"/>
              </a:xfrm>
              <a:custGeom>
                <a:rect b="b" l="l" r="r" t="t"/>
                <a:pathLst>
                  <a:path extrusionOk="0" h="248" w="352">
                    <a:moveTo>
                      <a:pt x="171" y="248"/>
                    </a:moveTo>
                    <a:lnTo>
                      <a:pt x="163" y="248"/>
                    </a:lnTo>
                    <a:lnTo>
                      <a:pt x="158" y="248"/>
                    </a:lnTo>
                    <a:lnTo>
                      <a:pt x="152" y="245"/>
                    </a:lnTo>
                    <a:lnTo>
                      <a:pt x="149" y="241"/>
                    </a:lnTo>
                    <a:lnTo>
                      <a:pt x="142" y="231"/>
                    </a:lnTo>
                    <a:lnTo>
                      <a:pt x="126" y="209"/>
                    </a:lnTo>
                    <a:lnTo>
                      <a:pt x="102" y="178"/>
                    </a:lnTo>
                    <a:lnTo>
                      <a:pt x="76" y="143"/>
                    </a:lnTo>
                    <a:lnTo>
                      <a:pt x="50" y="108"/>
                    </a:lnTo>
                    <a:lnTo>
                      <a:pt x="27" y="75"/>
                    </a:lnTo>
                    <a:lnTo>
                      <a:pt x="11" y="53"/>
                    </a:lnTo>
                    <a:lnTo>
                      <a:pt x="3" y="43"/>
                    </a:lnTo>
                    <a:lnTo>
                      <a:pt x="0" y="38"/>
                    </a:lnTo>
                    <a:lnTo>
                      <a:pt x="0" y="35"/>
                    </a:lnTo>
                    <a:lnTo>
                      <a:pt x="3" y="32"/>
                    </a:lnTo>
                    <a:lnTo>
                      <a:pt x="12" y="31"/>
                    </a:lnTo>
                    <a:lnTo>
                      <a:pt x="182" y="1"/>
                    </a:lnTo>
                    <a:lnTo>
                      <a:pt x="192" y="0"/>
                    </a:lnTo>
                    <a:lnTo>
                      <a:pt x="198" y="1"/>
                    </a:lnTo>
                    <a:lnTo>
                      <a:pt x="203" y="4"/>
                    </a:lnTo>
                    <a:lnTo>
                      <a:pt x="206" y="10"/>
                    </a:lnTo>
                    <a:lnTo>
                      <a:pt x="213" y="19"/>
                    </a:lnTo>
                    <a:lnTo>
                      <a:pt x="229" y="42"/>
                    </a:lnTo>
                    <a:lnTo>
                      <a:pt x="252" y="73"/>
                    </a:lnTo>
                    <a:lnTo>
                      <a:pt x="278" y="108"/>
                    </a:lnTo>
                    <a:lnTo>
                      <a:pt x="304" y="144"/>
                    </a:lnTo>
                    <a:lnTo>
                      <a:pt x="328" y="175"/>
                    </a:lnTo>
                    <a:lnTo>
                      <a:pt x="344" y="197"/>
                    </a:lnTo>
                    <a:lnTo>
                      <a:pt x="351" y="207"/>
                    </a:lnTo>
                    <a:lnTo>
                      <a:pt x="352" y="211"/>
                    </a:lnTo>
                    <a:lnTo>
                      <a:pt x="352" y="214"/>
                    </a:lnTo>
                    <a:lnTo>
                      <a:pt x="351" y="216"/>
                    </a:lnTo>
                    <a:lnTo>
                      <a:pt x="348" y="217"/>
                    </a:lnTo>
                    <a:lnTo>
                      <a:pt x="171" y="248"/>
                    </a:lnTo>
                    <a:close/>
                  </a:path>
                </a:pathLst>
              </a:custGeom>
              <a:solidFill>
                <a:srgbClr val="51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6" name="Google Shape;866;p18"/>
              <p:cNvSpPr/>
              <p:nvPr/>
            </p:nvSpPr>
            <p:spPr>
              <a:xfrm>
                <a:off x="2007" y="3760"/>
                <a:ext cx="37" cy="17"/>
              </a:xfrm>
              <a:custGeom>
                <a:rect b="b" l="l" r="r" t="t"/>
                <a:pathLst>
                  <a:path extrusionOk="0" h="49" w="110">
                    <a:moveTo>
                      <a:pt x="13" y="49"/>
                    </a:moveTo>
                    <a:lnTo>
                      <a:pt x="109" y="33"/>
                    </a:lnTo>
                    <a:lnTo>
                      <a:pt x="96" y="19"/>
                    </a:lnTo>
                    <a:lnTo>
                      <a:pt x="110" y="16"/>
                    </a:lnTo>
                    <a:lnTo>
                      <a:pt x="106" y="12"/>
                    </a:lnTo>
                    <a:lnTo>
                      <a:pt x="103" y="9"/>
                    </a:lnTo>
                    <a:lnTo>
                      <a:pt x="99" y="6"/>
                    </a:lnTo>
                    <a:lnTo>
                      <a:pt x="94" y="6"/>
                    </a:lnTo>
                    <a:lnTo>
                      <a:pt x="90" y="7"/>
                    </a:lnTo>
                    <a:lnTo>
                      <a:pt x="84" y="7"/>
                    </a:lnTo>
                    <a:lnTo>
                      <a:pt x="80" y="9"/>
                    </a:lnTo>
                    <a:lnTo>
                      <a:pt x="77" y="9"/>
                    </a:lnTo>
                    <a:lnTo>
                      <a:pt x="72" y="5"/>
                    </a:lnTo>
                    <a:lnTo>
                      <a:pt x="68" y="0"/>
                    </a:lnTo>
                    <a:lnTo>
                      <a:pt x="59" y="0"/>
                    </a:lnTo>
                    <a:lnTo>
                      <a:pt x="46" y="2"/>
                    </a:lnTo>
                    <a:lnTo>
                      <a:pt x="33" y="5"/>
                    </a:lnTo>
                    <a:lnTo>
                      <a:pt x="27" y="9"/>
                    </a:lnTo>
                    <a:lnTo>
                      <a:pt x="26" y="13"/>
                    </a:lnTo>
                    <a:lnTo>
                      <a:pt x="27" y="17"/>
                    </a:lnTo>
                    <a:lnTo>
                      <a:pt x="20" y="19"/>
                    </a:lnTo>
                    <a:lnTo>
                      <a:pt x="14" y="19"/>
                    </a:lnTo>
                    <a:lnTo>
                      <a:pt x="10" y="20"/>
                    </a:lnTo>
                    <a:lnTo>
                      <a:pt x="7" y="21"/>
                    </a:lnTo>
                    <a:lnTo>
                      <a:pt x="3" y="23"/>
                    </a:lnTo>
                    <a:lnTo>
                      <a:pt x="0" y="24"/>
                    </a:lnTo>
                    <a:lnTo>
                      <a:pt x="0" y="26"/>
                    </a:lnTo>
                    <a:lnTo>
                      <a:pt x="0" y="28"/>
                    </a:lnTo>
                    <a:lnTo>
                      <a:pt x="3" y="33"/>
                    </a:lnTo>
                    <a:lnTo>
                      <a:pt x="7" y="38"/>
                    </a:lnTo>
                    <a:lnTo>
                      <a:pt x="10" y="45"/>
                    </a:lnTo>
                    <a:lnTo>
                      <a:pt x="13" y="49"/>
                    </a:lnTo>
                    <a:close/>
                  </a:path>
                </a:pathLst>
              </a:custGeom>
              <a:solidFill>
                <a:srgbClr val="7F99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7" name="Google Shape;867;p18"/>
              <p:cNvSpPr/>
              <p:nvPr/>
            </p:nvSpPr>
            <p:spPr>
              <a:xfrm>
                <a:off x="2062" y="3767"/>
                <a:ext cx="56" cy="63"/>
              </a:xfrm>
              <a:custGeom>
                <a:rect b="b" l="l" r="r" t="t"/>
                <a:pathLst>
                  <a:path extrusionOk="0" h="189" w="168">
                    <a:moveTo>
                      <a:pt x="0" y="0"/>
                    </a:moveTo>
                    <a:lnTo>
                      <a:pt x="11" y="11"/>
                    </a:lnTo>
                    <a:lnTo>
                      <a:pt x="33" y="32"/>
                    </a:lnTo>
                    <a:lnTo>
                      <a:pt x="59" y="60"/>
                    </a:lnTo>
                    <a:lnTo>
                      <a:pt x="87" y="89"/>
                    </a:lnTo>
                    <a:lnTo>
                      <a:pt x="116" y="119"/>
                    </a:lnTo>
                    <a:lnTo>
                      <a:pt x="141" y="144"/>
                    </a:lnTo>
                    <a:lnTo>
                      <a:pt x="160" y="164"/>
                    </a:lnTo>
                    <a:lnTo>
                      <a:pt x="168" y="173"/>
                    </a:lnTo>
                    <a:lnTo>
                      <a:pt x="155" y="176"/>
                    </a:lnTo>
                    <a:lnTo>
                      <a:pt x="162" y="185"/>
                    </a:lnTo>
                    <a:lnTo>
                      <a:pt x="139" y="189"/>
                    </a:lnTo>
                    <a:lnTo>
                      <a:pt x="0" y="0"/>
                    </a:lnTo>
                    <a:close/>
                  </a:path>
                </a:pathLst>
              </a:custGeom>
              <a:solidFill>
                <a:srgbClr val="FFE5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8" name="Google Shape;868;p18"/>
              <p:cNvSpPr/>
              <p:nvPr/>
            </p:nvSpPr>
            <p:spPr>
              <a:xfrm>
                <a:off x="2000" y="3783"/>
                <a:ext cx="28" cy="51"/>
              </a:xfrm>
              <a:custGeom>
                <a:rect b="b" l="l" r="r" t="t"/>
                <a:pathLst>
                  <a:path extrusionOk="0" h="152" w="84">
                    <a:moveTo>
                      <a:pt x="83" y="136"/>
                    </a:moveTo>
                    <a:lnTo>
                      <a:pt x="84" y="140"/>
                    </a:lnTo>
                    <a:lnTo>
                      <a:pt x="83" y="144"/>
                    </a:lnTo>
                    <a:lnTo>
                      <a:pt x="81" y="148"/>
                    </a:lnTo>
                    <a:lnTo>
                      <a:pt x="77" y="151"/>
                    </a:lnTo>
                    <a:lnTo>
                      <a:pt x="73" y="152"/>
                    </a:lnTo>
                    <a:lnTo>
                      <a:pt x="68" y="152"/>
                    </a:lnTo>
                    <a:lnTo>
                      <a:pt x="64" y="150"/>
                    </a:lnTo>
                    <a:lnTo>
                      <a:pt x="61" y="145"/>
                    </a:lnTo>
                    <a:lnTo>
                      <a:pt x="58" y="141"/>
                    </a:lnTo>
                    <a:lnTo>
                      <a:pt x="51" y="134"/>
                    </a:lnTo>
                    <a:lnTo>
                      <a:pt x="42" y="126"/>
                    </a:lnTo>
                    <a:lnTo>
                      <a:pt x="33" y="115"/>
                    </a:lnTo>
                    <a:lnTo>
                      <a:pt x="23" y="105"/>
                    </a:lnTo>
                    <a:lnTo>
                      <a:pt x="16" y="95"/>
                    </a:lnTo>
                    <a:lnTo>
                      <a:pt x="10" y="87"/>
                    </a:lnTo>
                    <a:lnTo>
                      <a:pt x="7" y="82"/>
                    </a:lnTo>
                    <a:lnTo>
                      <a:pt x="6" y="74"/>
                    </a:lnTo>
                    <a:lnTo>
                      <a:pt x="4" y="63"/>
                    </a:lnTo>
                    <a:lnTo>
                      <a:pt x="1" y="50"/>
                    </a:lnTo>
                    <a:lnTo>
                      <a:pt x="0" y="43"/>
                    </a:lnTo>
                    <a:lnTo>
                      <a:pt x="0" y="40"/>
                    </a:lnTo>
                    <a:lnTo>
                      <a:pt x="0" y="36"/>
                    </a:lnTo>
                    <a:lnTo>
                      <a:pt x="0" y="32"/>
                    </a:lnTo>
                    <a:lnTo>
                      <a:pt x="3" y="28"/>
                    </a:lnTo>
                    <a:lnTo>
                      <a:pt x="6" y="21"/>
                    </a:lnTo>
                    <a:lnTo>
                      <a:pt x="11" y="11"/>
                    </a:lnTo>
                    <a:lnTo>
                      <a:pt x="19" y="2"/>
                    </a:lnTo>
                    <a:lnTo>
                      <a:pt x="25" y="0"/>
                    </a:lnTo>
                    <a:lnTo>
                      <a:pt x="27" y="2"/>
                    </a:lnTo>
                    <a:lnTo>
                      <a:pt x="29" y="7"/>
                    </a:lnTo>
                    <a:lnTo>
                      <a:pt x="29" y="11"/>
                    </a:lnTo>
                    <a:lnTo>
                      <a:pt x="29" y="15"/>
                    </a:lnTo>
                    <a:lnTo>
                      <a:pt x="27" y="21"/>
                    </a:lnTo>
                    <a:lnTo>
                      <a:pt x="26" y="26"/>
                    </a:lnTo>
                    <a:lnTo>
                      <a:pt x="26" y="32"/>
                    </a:lnTo>
                    <a:lnTo>
                      <a:pt x="26" y="36"/>
                    </a:lnTo>
                    <a:lnTo>
                      <a:pt x="27" y="42"/>
                    </a:lnTo>
                    <a:lnTo>
                      <a:pt x="32" y="50"/>
                    </a:lnTo>
                    <a:lnTo>
                      <a:pt x="36" y="60"/>
                    </a:lnTo>
                    <a:lnTo>
                      <a:pt x="42" y="67"/>
                    </a:lnTo>
                    <a:lnTo>
                      <a:pt x="48" y="74"/>
                    </a:lnTo>
                    <a:lnTo>
                      <a:pt x="57" y="85"/>
                    </a:lnTo>
                    <a:lnTo>
                      <a:pt x="65" y="96"/>
                    </a:lnTo>
                    <a:lnTo>
                      <a:pt x="70" y="103"/>
                    </a:lnTo>
                    <a:lnTo>
                      <a:pt x="74" y="110"/>
                    </a:lnTo>
                    <a:lnTo>
                      <a:pt x="77" y="120"/>
                    </a:lnTo>
                    <a:lnTo>
                      <a:pt x="81" y="130"/>
                    </a:lnTo>
                    <a:lnTo>
                      <a:pt x="83" y="136"/>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69" name="Google Shape;869;p18"/>
              <p:cNvSpPr/>
              <p:nvPr/>
            </p:nvSpPr>
            <p:spPr>
              <a:xfrm>
                <a:off x="2020" y="3826"/>
                <a:ext cx="8" cy="8"/>
              </a:xfrm>
              <a:custGeom>
                <a:rect b="b" l="l" r="r" t="t"/>
                <a:pathLst>
                  <a:path extrusionOk="0" h="23" w="25">
                    <a:moveTo>
                      <a:pt x="8" y="1"/>
                    </a:moveTo>
                    <a:lnTo>
                      <a:pt x="3" y="4"/>
                    </a:lnTo>
                    <a:lnTo>
                      <a:pt x="2" y="8"/>
                    </a:lnTo>
                    <a:lnTo>
                      <a:pt x="0" y="12"/>
                    </a:lnTo>
                    <a:lnTo>
                      <a:pt x="2" y="16"/>
                    </a:lnTo>
                    <a:lnTo>
                      <a:pt x="5" y="21"/>
                    </a:lnTo>
                    <a:lnTo>
                      <a:pt x="9" y="22"/>
                    </a:lnTo>
                    <a:lnTo>
                      <a:pt x="14" y="23"/>
                    </a:lnTo>
                    <a:lnTo>
                      <a:pt x="18" y="22"/>
                    </a:lnTo>
                    <a:lnTo>
                      <a:pt x="22" y="19"/>
                    </a:lnTo>
                    <a:lnTo>
                      <a:pt x="24" y="15"/>
                    </a:lnTo>
                    <a:lnTo>
                      <a:pt x="25" y="11"/>
                    </a:lnTo>
                    <a:lnTo>
                      <a:pt x="24" y="7"/>
                    </a:lnTo>
                    <a:lnTo>
                      <a:pt x="21" y="2"/>
                    </a:lnTo>
                    <a:lnTo>
                      <a:pt x="16" y="0"/>
                    </a:lnTo>
                    <a:lnTo>
                      <a:pt x="12" y="0"/>
                    </a:lnTo>
                    <a:lnTo>
                      <a:pt x="8" y="1"/>
                    </a:lnTo>
                    <a:close/>
                  </a:path>
                </a:pathLst>
              </a:custGeom>
              <a:solidFill>
                <a:srgbClr val="D6BA8E"/>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870" name="Google Shape;870;p18"/>
            <p:cNvGrpSpPr/>
            <p:nvPr/>
          </p:nvGrpSpPr>
          <p:grpSpPr>
            <a:xfrm>
              <a:off x="3018" y="3744"/>
              <a:ext cx="428" cy="470"/>
              <a:chOff x="1214" y="5058"/>
              <a:chExt cx="428" cy="471"/>
            </a:xfrm>
          </p:grpSpPr>
          <p:sp>
            <p:nvSpPr>
              <p:cNvPr id="871" name="Google Shape;871;p18"/>
              <p:cNvSpPr/>
              <p:nvPr/>
            </p:nvSpPr>
            <p:spPr>
              <a:xfrm>
                <a:off x="1234" y="5375"/>
                <a:ext cx="237" cy="124"/>
              </a:xfrm>
              <a:custGeom>
                <a:rect b="b" l="l" r="r" t="t"/>
                <a:pathLst>
                  <a:path extrusionOk="0" h="371" w="710">
                    <a:moveTo>
                      <a:pt x="169" y="0"/>
                    </a:moveTo>
                    <a:lnTo>
                      <a:pt x="0" y="22"/>
                    </a:lnTo>
                    <a:lnTo>
                      <a:pt x="0" y="32"/>
                    </a:lnTo>
                    <a:lnTo>
                      <a:pt x="0" y="44"/>
                    </a:lnTo>
                    <a:lnTo>
                      <a:pt x="0" y="58"/>
                    </a:lnTo>
                    <a:lnTo>
                      <a:pt x="3" y="72"/>
                    </a:lnTo>
                    <a:lnTo>
                      <a:pt x="9" y="89"/>
                    </a:lnTo>
                    <a:lnTo>
                      <a:pt x="17" y="106"/>
                    </a:lnTo>
                    <a:lnTo>
                      <a:pt x="30" y="126"/>
                    </a:lnTo>
                    <a:lnTo>
                      <a:pt x="49" y="147"/>
                    </a:lnTo>
                    <a:lnTo>
                      <a:pt x="76" y="168"/>
                    </a:lnTo>
                    <a:lnTo>
                      <a:pt x="109" y="191"/>
                    </a:lnTo>
                    <a:lnTo>
                      <a:pt x="150" y="215"/>
                    </a:lnTo>
                    <a:lnTo>
                      <a:pt x="201" y="240"/>
                    </a:lnTo>
                    <a:lnTo>
                      <a:pt x="262" y="267"/>
                    </a:lnTo>
                    <a:lnTo>
                      <a:pt x="334" y="295"/>
                    </a:lnTo>
                    <a:lnTo>
                      <a:pt x="419" y="324"/>
                    </a:lnTo>
                    <a:lnTo>
                      <a:pt x="515" y="355"/>
                    </a:lnTo>
                    <a:lnTo>
                      <a:pt x="544" y="362"/>
                    </a:lnTo>
                    <a:lnTo>
                      <a:pt x="572" y="368"/>
                    </a:lnTo>
                    <a:lnTo>
                      <a:pt x="597" y="371"/>
                    </a:lnTo>
                    <a:lnTo>
                      <a:pt x="618" y="371"/>
                    </a:lnTo>
                    <a:lnTo>
                      <a:pt x="639" y="369"/>
                    </a:lnTo>
                    <a:lnTo>
                      <a:pt x="658" y="367"/>
                    </a:lnTo>
                    <a:lnTo>
                      <a:pt x="672" y="361"/>
                    </a:lnTo>
                    <a:lnTo>
                      <a:pt x="686" y="355"/>
                    </a:lnTo>
                    <a:lnTo>
                      <a:pt x="696" y="348"/>
                    </a:lnTo>
                    <a:lnTo>
                      <a:pt x="703" y="340"/>
                    </a:lnTo>
                    <a:lnTo>
                      <a:pt x="707" y="331"/>
                    </a:lnTo>
                    <a:lnTo>
                      <a:pt x="710" y="323"/>
                    </a:lnTo>
                    <a:lnTo>
                      <a:pt x="709" y="313"/>
                    </a:lnTo>
                    <a:lnTo>
                      <a:pt x="705" y="303"/>
                    </a:lnTo>
                    <a:lnTo>
                      <a:pt x="697" y="294"/>
                    </a:lnTo>
                    <a:lnTo>
                      <a:pt x="687" y="285"/>
                    </a:lnTo>
                    <a:lnTo>
                      <a:pt x="672" y="277"/>
                    </a:lnTo>
                    <a:lnTo>
                      <a:pt x="655" y="267"/>
                    </a:lnTo>
                    <a:lnTo>
                      <a:pt x="633" y="259"/>
                    </a:lnTo>
                    <a:lnTo>
                      <a:pt x="608" y="249"/>
                    </a:lnTo>
                    <a:lnTo>
                      <a:pt x="581" y="239"/>
                    </a:lnTo>
                    <a:lnTo>
                      <a:pt x="550" y="228"/>
                    </a:lnTo>
                    <a:lnTo>
                      <a:pt x="518" y="215"/>
                    </a:lnTo>
                    <a:lnTo>
                      <a:pt x="483" y="201"/>
                    </a:lnTo>
                    <a:lnTo>
                      <a:pt x="446" y="186"/>
                    </a:lnTo>
                    <a:lnTo>
                      <a:pt x="408" y="168"/>
                    </a:lnTo>
                    <a:lnTo>
                      <a:pt x="369" y="147"/>
                    </a:lnTo>
                    <a:lnTo>
                      <a:pt x="330" y="124"/>
                    </a:lnTo>
                    <a:lnTo>
                      <a:pt x="289" y="98"/>
                    </a:lnTo>
                    <a:lnTo>
                      <a:pt x="249" y="68"/>
                    </a:lnTo>
                    <a:lnTo>
                      <a:pt x="208" y="36"/>
                    </a:lnTo>
                    <a:lnTo>
                      <a:pt x="169" y="0"/>
                    </a:lnTo>
                    <a:close/>
                  </a:path>
                </a:pathLst>
              </a:cu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2" name="Google Shape;872;p18"/>
              <p:cNvSpPr/>
              <p:nvPr/>
            </p:nvSpPr>
            <p:spPr>
              <a:xfrm>
                <a:off x="1234" y="5424"/>
                <a:ext cx="191" cy="84"/>
              </a:xfrm>
              <a:custGeom>
                <a:rect b="b" l="l" r="r" t="t"/>
                <a:pathLst>
                  <a:path extrusionOk="0" h="252" w="571">
                    <a:moveTo>
                      <a:pt x="35" y="7"/>
                    </a:moveTo>
                    <a:lnTo>
                      <a:pt x="37" y="8"/>
                    </a:lnTo>
                    <a:lnTo>
                      <a:pt x="38" y="11"/>
                    </a:lnTo>
                    <a:lnTo>
                      <a:pt x="44" y="17"/>
                    </a:lnTo>
                    <a:lnTo>
                      <a:pt x="53" y="25"/>
                    </a:lnTo>
                    <a:lnTo>
                      <a:pt x="64" y="35"/>
                    </a:lnTo>
                    <a:lnTo>
                      <a:pt x="81" y="46"/>
                    </a:lnTo>
                    <a:lnTo>
                      <a:pt x="101" y="60"/>
                    </a:lnTo>
                    <a:lnTo>
                      <a:pt x="126" y="76"/>
                    </a:lnTo>
                    <a:lnTo>
                      <a:pt x="156" y="92"/>
                    </a:lnTo>
                    <a:lnTo>
                      <a:pt x="193" y="112"/>
                    </a:lnTo>
                    <a:lnTo>
                      <a:pt x="237" y="132"/>
                    </a:lnTo>
                    <a:lnTo>
                      <a:pt x="288" y="154"/>
                    </a:lnTo>
                    <a:lnTo>
                      <a:pt x="346" y="176"/>
                    </a:lnTo>
                    <a:lnTo>
                      <a:pt x="412" y="200"/>
                    </a:lnTo>
                    <a:lnTo>
                      <a:pt x="486" y="226"/>
                    </a:lnTo>
                    <a:lnTo>
                      <a:pt x="571" y="252"/>
                    </a:lnTo>
                    <a:lnTo>
                      <a:pt x="549" y="249"/>
                    </a:lnTo>
                    <a:lnTo>
                      <a:pt x="523" y="244"/>
                    </a:lnTo>
                    <a:lnTo>
                      <a:pt x="492" y="238"/>
                    </a:lnTo>
                    <a:lnTo>
                      <a:pt x="458" y="230"/>
                    </a:lnTo>
                    <a:lnTo>
                      <a:pt x="422" y="220"/>
                    </a:lnTo>
                    <a:lnTo>
                      <a:pt x="384" y="209"/>
                    </a:lnTo>
                    <a:lnTo>
                      <a:pt x="345" y="196"/>
                    </a:lnTo>
                    <a:lnTo>
                      <a:pt x="304" y="181"/>
                    </a:lnTo>
                    <a:lnTo>
                      <a:pt x="261" y="165"/>
                    </a:lnTo>
                    <a:lnTo>
                      <a:pt x="221" y="147"/>
                    </a:lnTo>
                    <a:lnTo>
                      <a:pt x="180" y="127"/>
                    </a:lnTo>
                    <a:lnTo>
                      <a:pt x="139" y="105"/>
                    </a:lnTo>
                    <a:lnTo>
                      <a:pt x="101" y="81"/>
                    </a:lnTo>
                    <a:lnTo>
                      <a:pt x="64" y="56"/>
                    </a:lnTo>
                    <a:lnTo>
                      <a:pt x="31" y="29"/>
                    </a:lnTo>
                    <a:lnTo>
                      <a:pt x="0" y="0"/>
                    </a:lnTo>
                    <a:lnTo>
                      <a:pt x="35" y="7"/>
                    </a:lnTo>
                    <a:close/>
                  </a:path>
                </a:pathLst>
              </a:cu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3" name="Google Shape;873;p18"/>
              <p:cNvSpPr/>
              <p:nvPr/>
            </p:nvSpPr>
            <p:spPr>
              <a:xfrm>
                <a:off x="1246" y="5450"/>
                <a:ext cx="25" cy="24"/>
              </a:xfrm>
              <a:custGeom>
                <a:rect b="b" l="l" r="r" t="t"/>
                <a:pathLst>
                  <a:path extrusionOk="0" h="70" w="76">
                    <a:moveTo>
                      <a:pt x="23" y="0"/>
                    </a:moveTo>
                    <a:lnTo>
                      <a:pt x="66" y="14"/>
                    </a:lnTo>
                    <a:lnTo>
                      <a:pt x="76" y="63"/>
                    </a:lnTo>
                    <a:lnTo>
                      <a:pt x="30" y="70"/>
                    </a:lnTo>
                    <a:lnTo>
                      <a:pt x="0" y="31"/>
                    </a:lnTo>
                    <a:lnTo>
                      <a:pt x="23" y="0"/>
                    </a:lnTo>
                    <a:close/>
                  </a:path>
                </a:pathLst>
              </a:custGeom>
              <a:solidFill>
                <a:srgbClr val="F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4" name="Google Shape;874;p18"/>
              <p:cNvSpPr/>
              <p:nvPr/>
            </p:nvSpPr>
            <p:spPr>
              <a:xfrm>
                <a:off x="1375" y="5507"/>
                <a:ext cx="26" cy="22"/>
              </a:xfrm>
              <a:custGeom>
                <a:rect b="b" l="l" r="r" t="t"/>
                <a:pathLst>
                  <a:path extrusionOk="0" h="65" w="79">
                    <a:moveTo>
                      <a:pt x="58" y="3"/>
                    </a:moveTo>
                    <a:lnTo>
                      <a:pt x="79" y="40"/>
                    </a:lnTo>
                    <a:lnTo>
                      <a:pt x="48" y="65"/>
                    </a:lnTo>
                    <a:lnTo>
                      <a:pt x="0" y="42"/>
                    </a:lnTo>
                    <a:lnTo>
                      <a:pt x="15" y="0"/>
                    </a:lnTo>
                    <a:lnTo>
                      <a:pt x="58" y="3"/>
                    </a:lnTo>
                    <a:close/>
                  </a:path>
                </a:pathLst>
              </a:custGeom>
              <a:solidFill>
                <a:srgbClr val="F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5" name="Google Shape;875;p18"/>
              <p:cNvSpPr/>
              <p:nvPr/>
            </p:nvSpPr>
            <p:spPr>
              <a:xfrm>
                <a:off x="1346" y="5120"/>
                <a:ext cx="167" cy="227"/>
              </a:xfrm>
              <a:custGeom>
                <a:rect b="b" l="l" r="r" t="t"/>
                <a:pathLst>
                  <a:path extrusionOk="0" h="681" w="500">
                    <a:moveTo>
                      <a:pt x="223" y="7"/>
                    </a:moveTo>
                    <a:lnTo>
                      <a:pt x="230" y="6"/>
                    </a:lnTo>
                    <a:lnTo>
                      <a:pt x="249" y="3"/>
                    </a:lnTo>
                    <a:lnTo>
                      <a:pt x="277" y="0"/>
                    </a:lnTo>
                    <a:lnTo>
                      <a:pt x="311" y="0"/>
                    </a:lnTo>
                    <a:lnTo>
                      <a:pt x="347" y="6"/>
                    </a:lnTo>
                    <a:lnTo>
                      <a:pt x="384" y="19"/>
                    </a:lnTo>
                    <a:lnTo>
                      <a:pt x="417" y="41"/>
                    </a:lnTo>
                    <a:lnTo>
                      <a:pt x="443" y="75"/>
                    </a:lnTo>
                    <a:lnTo>
                      <a:pt x="452" y="110"/>
                    </a:lnTo>
                    <a:lnTo>
                      <a:pt x="464" y="180"/>
                    </a:lnTo>
                    <a:lnTo>
                      <a:pt x="474" y="272"/>
                    </a:lnTo>
                    <a:lnTo>
                      <a:pt x="486" y="377"/>
                    </a:lnTo>
                    <a:lnTo>
                      <a:pt x="493" y="481"/>
                    </a:lnTo>
                    <a:lnTo>
                      <a:pt x="499" y="575"/>
                    </a:lnTo>
                    <a:lnTo>
                      <a:pt x="500" y="645"/>
                    </a:lnTo>
                    <a:lnTo>
                      <a:pt x="496" y="681"/>
                    </a:lnTo>
                    <a:lnTo>
                      <a:pt x="480" y="671"/>
                    </a:lnTo>
                    <a:lnTo>
                      <a:pt x="462" y="660"/>
                    </a:lnTo>
                    <a:lnTo>
                      <a:pt x="441" y="650"/>
                    </a:lnTo>
                    <a:lnTo>
                      <a:pt x="417" y="640"/>
                    </a:lnTo>
                    <a:lnTo>
                      <a:pt x="392" y="631"/>
                    </a:lnTo>
                    <a:lnTo>
                      <a:pt x="366" y="622"/>
                    </a:lnTo>
                    <a:lnTo>
                      <a:pt x="338" y="614"/>
                    </a:lnTo>
                    <a:lnTo>
                      <a:pt x="311" y="605"/>
                    </a:lnTo>
                    <a:lnTo>
                      <a:pt x="284" y="598"/>
                    </a:lnTo>
                    <a:lnTo>
                      <a:pt x="258" y="593"/>
                    </a:lnTo>
                    <a:lnTo>
                      <a:pt x="232" y="586"/>
                    </a:lnTo>
                    <a:lnTo>
                      <a:pt x="209" y="582"/>
                    </a:lnTo>
                    <a:lnTo>
                      <a:pt x="188" y="577"/>
                    </a:lnTo>
                    <a:lnTo>
                      <a:pt x="169" y="575"/>
                    </a:lnTo>
                    <a:lnTo>
                      <a:pt x="153" y="573"/>
                    </a:lnTo>
                    <a:lnTo>
                      <a:pt x="141" y="572"/>
                    </a:lnTo>
                    <a:lnTo>
                      <a:pt x="122" y="566"/>
                    </a:lnTo>
                    <a:lnTo>
                      <a:pt x="102" y="551"/>
                    </a:lnTo>
                    <a:lnTo>
                      <a:pt x="82" y="531"/>
                    </a:lnTo>
                    <a:lnTo>
                      <a:pt x="61" y="506"/>
                    </a:lnTo>
                    <a:lnTo>
                      <a:pt x="42" y="481"/>
                    </a:lnTo>
                    <a:lnTo>
                      <a:pt x="26" y="454"/>
                    </a:lnTo>
                    <a:lnTo>
                      <a:pt x="12" y="432"/>
                    </a:lnTo>
                    <a:lnTo>
                      <a:pt x="0" y="414"/>
                    </a:lnTo>
                    <a:lnTo>
                      <a:pt x="22" y="401"/>
                    </a:lnTo>
                    <a:lnTo>
                      <a:pt x="44" y="387"/>
                    </a:lnTo>
                    <a:lnTo>
                      <a:pt x="66" y="370"/>
                    </a:lnTo>
                    <a:lnTo>
                      <a:pt x="86" y="353"/>
                    </a:lnTo>
                    <a:lnTo>
                      <a:pt x="103" y="336"/>
                    </a:lnTo>
                    <a:lnTo>
                      <a:pt x="118" y="318"/>
                    </a:lnTo>
                    <a:lnTo>
                      <a:pt x="128" y="300"/>
                    </a:lnTo>
                    <a:lnTo>
                      <a:pt x="134" y="282"/>
                    </a:lnTo>
                    <a:lnTo>
                      <a:pt x="137" y="257"/>
                    </a:lnTo>
                    <a:lnTo>
                      <a:pt x="141" y="219"/>
                    </a:lnTo>
                    <a:lnTo>
                      <a:pt x="149" y="174"/>
                    </a:lnTo>
                    <a:lnTo>
                      <a:pt x="157" y="126"/>
                    </a:lnTo>
                    <a:lnTo>
                      <a:pt x="169" y="82"/>
                    </a:lnTo>
                    <a:lnTo>
                      <a:pt x="184" y="44"/>
                    </a:lnTo>
                    <a:lnTo>
                      <a:pt x="201" y="17"/>
                    </a:lnTo>
                    <a:lnTo>
                      <a:pt x="223" y="7"/>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6" name="Google Shape;876;p18"/>
              <p:cNvSpPr/>
              <p:nvPr/>
            </p:nvSpPr>
            <p:spPr>
              <a:xfrm>
                <a:off x="1484" y="5140"/>
                <a:ext cx="71" cy="59"/>
              </a:xfrm>
              <a:custGeom>
                <a:rect b="b" l="l" r="r" t="t"/>
                <a:pathLst>
                  <a:path extrusionOk="0" h="178" w="213">
                    <a:moveTo>
                      <a:pt x="0" y="38"/>
                    </a:moveTo>
                    <a:lnTo>
                      <a:pt x="33" y="0"/>
                    </a:lnTo>
                    <a:lnTo>
                      <a:pt x="213" y="96"/>
                    </a:lnTo>
                    <a:lnTo>
                      <a:pt x="181" y="178"/>
                    </a:lnTo>
                    <a:lnTo>
                      <a:pt x="128" y="136"/>
                    </a:lnTo>
                    <a:lnTo>
                      <a:pt x="42" y="140"/>
                    </a:lnTo>
                    <a:lnTo>
                      <a:pt x="0" y="38"/>
                    </a:lnTo>
                    <a:close/>
                  </a:path>
                </a:pathLst>
              </a:custGeom>
              <a:solidFill>
                <a:srgbClr val="FF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7" name="Google Shape;877;p18"/>
              <p:cNvSpPr/>
              <p:nvPr/>
            </p:nvSpPr>
            <p:spPr>
              <a:xfrm>
                <a:off x="1390" y="5352"/>
                <a:ext cx="48" cy="77"/>
              </a:xfrm>
              <a:custGeom>
                <a:rect b="b" l="l" r="r" t="t"/>
                <a:pathLst>
                  <a:path extrusionOk="0" h="231" w="143">
                    <a:moveTo>
                      <a:pt x="79" y="0"/>
                    </a:moveTo>
                    <a:lnTo>
                      <a:pt x="0" y="7"/>
                    </a:lnTo>
                    <a:lnTo>
                      <a:pt x="101" y="231"/>
                    </a:lnTo>
                    <a:lnTo>
                      <a:pt x="143" y="171"/>
                    </a:lnTo>
                    <a:lnTo>
                      <a:pt x="121" y="87"/>
                    </a:lnTo>
                    <a:lnTo>
                      <a:pt x="115" y="36"/>
                    </a:lnTo>
                    <a:lnTo>
                      <a:pt x="79" y="0"/>
                    </a:lnTo>
                    <a:close/>
                  </a:path>
                </a:pathLst>
              </a:custGeom>
              <a:solidFill>
                <a:srgbClr val="FF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8" name="Google Shape;878;p18"/>
              <p:cNvSpPr/>
              <p:nvPr/>
            </p:nvSpPr>
            <p:spPr>
              <a:xfrm>
                <a:off x="1366" y="5386"/>
                <a:ext cx="84" cy="90"/>
              </a:xfrm>
              <a:custGeom>
                <a:rect b="b" l="l" r="r" t="t"/>
                <a:pathLst>
                  <a:path extrusionOk="0" h="269" w="254">
                    <a:moveTo>
                      <a:pt x="134" y="123"/>
                    </a:moveTo>
                    <a:lnTo>
                      <a:pt x="15" y="202"/>
                    </a:lnTo>
                    <a:lnTo>
                      <a:pt x="0" y="241"/>
                    </a:lnTo>
                    <a:lnTo>
                      <a:pt x="102" y="269"/>
                    </a:lnTo>
                    <a:lnTo>
                      <a:pt x="161" y="224"/>
                    </a:lnTo>
                    <a:lnTo>
                      <a:pt x="215" y="226"/>
                    </a:lnTo>
                    <a:lnTo>
                      <a:pt x="225" y="149"/>
                    </a:lnTo>
                    <a:lnTo>
                      <a:pt x="254" y="31"/>
                    </a:lnTo>
                    <a:lnTo>
                      <a:pt x="124" y="0"/>
                    </a:lnTo>
                    <a:lnTo>
                      <a:pt x="134" y="12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79" name="Google Shape;879;p18"/>
              <p:cNvSpPr/>
              <p:nvPr/>
            </p:nvSpPr>
            <p:spPr>
              <a:xfrm>
                <a:off x="1381" y="5278"/>
                <a:ext cx="107" cy="72"/>
              </a:xfrm>
              <a:custGeom>
                <a:rect b="b" l="l" r="r" t="t"/>
                <a:pathLst>
                  <a:path extrusionOk="0" h="215" w="319">
                    <a:moveTo>
                      <a:pt x="271" y="0"/>
                    </a:moveTo>
                    <a:lnTo>
                      <a:pt x="319" y="113"/>
                    </a:lnTo>
                    <a:lnTo>
                      <a:pt x="58" y="215"/>
                    </a:lnTo>
                    <a:lnTo>
                      <a:pt x="17" y="210"/>
                    </a:lnTo>
                    <a:lnTo>
                      <a:pt x="0" y="152"/>
                    </a:lnTo>
                    <a:lnTo>
                      <a:pt x="17" y="122"/>
                    </a:lnTo>
                    <a:lnTo>
                      <a:pt x="27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0" name="Google Shape;880;p18"/>
              <p:cNvSpPr/>
              <p:nvPr/>
            </p:nvSpPr>
            <p:spPr>
              <a:xfrm>
                <a:off x="1533" y="5182"/>
                <a:ext cx="58" cy="43"/>
              </a:xfrm>
              <a:custGeom>
                <a:rect b="b" l="l" r="r" t="t"/>
                <a:pathLst>
                  <a:path extrusionOk="0" h="129" w="175">
                    <a:moveTo>
                      <a:pt x="63" y="0"/>
                    </a:moveTo>
                    <a:lnTo>
                      <a:pt x="175" y="105"/>
                    </a:lnTo>
                    <a:lnTo>
                      <a:pt x="142" y="129"/>
                    </a:lnTo>
                    <a:lnTo>
                      <a:pt x="0" y="44"/>
                    </a:lnTo>
                    <a:lnTo>
                      <a:pt x="63" y="0"/>
                    </a:lnTo>
                    <a:close/>
                  </a:path>
                </a:pathLst>
              </a:custGeom>
              <a:solidFill>
                <a:srgbClr val="FF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1" name="Google Shape;881;p18"/>
              <p:cNvSpPr/>
              <p:nvPr/>
            </p:nvSpPr>
            <p:spPr>
              <a:xfrm>
                <a:off x="1574" y="5222"/>
                <a:ext cx="68" cy="62"/>
              </a:xfrm>
              <a:custGeom>
                <a:rect b="b" l="l" r="r" t="t"/>
                <a:pathLst>
                  <a:path extrusionOk="0" h="185" w="204">
                    <a:moveTo>
                      <a:pt x="61" y="0"/>
                    </a:moveTo>
                    <a:lnTo>
                      <a:pt x="3" y="53"/>
                    </a:lnTo>
                    <a:lnTo>
                      <a:pt x="0" y="81"/>
                    </a:lnTo>
                    <a:lnTo>
                      <a:pt x="45" y="74"/>
                    </a:lnTo>
                    <a:lnTo>
                      <a:pt x="46" y="154"/>
                    </a:lnTo>
                    <a:lnTo>
                      <a:pt x="73" y="171"/>
                    </a:lnTo>
                    <a:lnTo>
                      <a:pt x="81" y="96"/>
                    </a:lnTo>
                    <a:lnTo>
                      <a:pt x="105" y="185"/>
                    </a:lnTo>
                    <a:lnTo>
                      <a:pt x="130" y="182"/>
                    </a:lnTo>
                    <a:lnTo>
                      <a:pt x="105" y="88"/>
                    </a:lnTo>
                    <a:lnTo>
                      <a:pt x="150" y="161"/>
                    </a:lnTo>
                    <a:lnTo>
                      <a:pt x="178" y="148"/>
                    </a:lnTo>
                    <a:lnTo>
                      <a:pt x="122" y="67"/>
                    </a:lnTo>
                    <a:lnTo>
                      <a:pt x="184" y="123"/>
                    </a:lnTo>
                    <a:lnTo>
                      <a:pt x="204" y="119"/>
                    </a:lnTo>
                    <a:lnTo>
                      <a:pt x="114" y="16"/>
                    </a:lnTo>
                    <a:lnTo>
                      <a:pt x="6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2" name="Google Shape;882;p18"/>
              <p:cNvSpPr/>
              <p:nvPr/>
            </p:nvSpPr>
            <p:spPr>
              <a:xfrm>
                <a:off x="1324" y="5134"/>
                <a:ext cx="83" cy="33"/>
              </a:xfrm>
              <a:custGeom>
                <a:rect b="b" l="l" r="r" t="t"/>
                <a:pathLst>
                  <a:path extrusionOk="0" h="97" w="249">
                    <a:moveTo>
                      <a:pt x="249" y="62"/>
                    </a:moveTo>
                    <a:lnTo>
                      <a:pt x="246" y="5"/>
                    </a:lnTo>
                    <a:lnTo>
                      <a:pt x="30" y="0"/>
                    </a:lnTo>
                    <a:lnTo>
                      <a:pt x="0" y="70"/>
                    </a:lnTo>
                    <a:lnTo>
                      <a:pt x="45" y="58"/>
                    </a:lnTo>
                    <a:lnTo>
                      <a:pt x="143" y="97"/>
                    </a:lnTo>
                    <a:lnTo>
                      <a:pt x="249" y="62"/>
                    </a:lnTo>
                    <a:close/>
                  </a:path>
                </a:pathLst>
              </a:custGeom>
              <a:solidFill>
                <a:srgbClr val="FF00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3" name="Google Shape;883;p18"/>
              <p:cNvSpPr/>
              <p:nvPr/>
            </p:nvSpPr>
            <p:spPr>
              <a:xfrm>
                <a:off x="1268" y="5141"/>
                <a:ext cx="66" cy="21"/>
              </a:xfrm>
              <a:custGeom>
                <a:rect b="b" l="l" r="r" t="t"/>
                <a:pathLst>
                  <a:path extrusionOk="0" h="63" w="197">
                    <a:moveTo>
                      <a:pt x="143" y="1"/>
                    </a:moveTo>
                    <a:lnTo>
                      <a:pt x="0" y="0"/>
                    </a:lnTo>
                    <a:lnTo>
                      <a:pt x="38" y="36"/>
                    </a:lnTo>
                    <a:lnTo>
                      <a:pt x="197" y="63"/>
                    </a:lnTo>
                    <a:lnTo>
                      <a:pt x="143" y="1"/>
                    </a:lnTo>
                    <a:close/>
                  </a:path>
                </a:pathLst>
              </a:custGeom>
              <a:solidFill>
                <a:srgbClr val="007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4" name="Google Shape;884;p18"/>
              <p:cNvSpPr/>
              <p:nvPr/>
            </p:nvSpPr>
            <p:spPr>
              <a:xfrm>
                <a:off x="1214" y="5132"/>
                <a:ext cx="56" cy="51"/>
              </a:xfrm>
              <a:custGeom>
                <a:rect b="b" l="l" r="r" t="t"/>
                <a:pathLst>
                  <a:path extrusionOk="0" h="154" w="169">
                    <a:moveTo>
                      <a:pt x="169" y="69"/>
                    </a:moveTo>
                    <a:lnTo>
                      <a:pt x="166" y="130"/>
                    </a:lnTo>
                    <a:lnTo>
                      <a:pt x="153" y="154"/>
                    </a:lnTo>
                    <a:lnTo>
                      <a:pt x="137" y="113"/>
                    </a:lnTo>
                    <a:lnTo>
                      <a:pt x="64" y="150"/>
                    </a:lnTo>
                    <a:lnTo>
                      <a:pt x="36" y="136"/>
                    </a:lnTo>
                    <a:lnTo>
                      <a:pt x="101" y="94"/>
                    </a:lnTo>
                    <a:lnTo>
                      <a:pt x="9" y="115"/>
                    </a:lnTo>
                    <a:lnTo>
                      <a:pt x="0" y="92"/>
                    </a:lnTo>
                    <a:lnTo>
                      <a:pt x="98" y="70"/>
                    </a:lnTo>
                    <a:lnTo>
                      <a:pt x="7" y="66"/>
                    </a:lnTo>
                    <a:lnTo>
                      <a:pt x="7" y="36"/>
                    </a:lnTo>
                    <a:lnTo>
                      <a:pt x="108" y="45"/>
                    </a:lnTo>
                    <a:lnTo>
                      <a:pt x="28" y="20"/>
                    </a:lnTo>
                    <a:lnTo>
                      <a:pt x="22" y="0"/>
                    </a:lnTo>
                    <a:lnTo>
                      <a:pt x="144" y="29"/>
                    </a:lnTo>
                    <a:lnTo>
                      <a:pt x="169" y="6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5" name="Google Shape;885;p18"/>
              <p:cNvSpPr/>
              <p:nvPr/>
            </p:nvSpPr>
            <p:spPr>
              <a:xfrm>
                <a:off x="1309" y="5311"/>
                <a:ext cx="42" cy="40"/>
              </a:xfrm>
              <a:custGeom>
                <a:rect b="b" l="l" r="r" t="t"/>
                <a:pathLst>
                  <a:path extrusionOk="0" h="120" w="125">
                    <a:moveTo>
                      <a:pt x="69" y="0"/>
                    </a:moveTo>
                    <a:lnTo>
                      <a:pt x="0" y="24"/>
                    </a:lnTo>
                    <a:lnTo>
                      <a:pt x="48" y="113"/>
                    </a:lnTo>
                    <a:lnTo>
                      <a:pt x="114" y="120"/>
                    </a:lnTo>
                    <a:lnTo>
                      <a:pt x="125" y="96"/>
                    </a:lnTo>
                    <a:lnTo>
                      <a:pt x="69"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6" name="Google Shape;886;p18"/>
              <p:cNvSpPr/>
              <p:nvPr/>
            </p:nvSpPr>
            <p:spPr>
              <a:xfrm>
                <a:off x="1300" y="5256"/>
                <a:ext cx="134" cy="56"/>
              </a:xfrm>
              <a:custGeom>
                <a:rect b="b" l="l" r="r" t="t"/>
                <a:pathLst>
                  <a:path extrusionOk="0" h="167" w="402">
                    <a:moveTo>
                      <a:pt x="371" y="0"/>
                    </a:moveTo>
                    <a:lnTo>
                      <a:pt x="402" y="99"/>
                    </a:lnTo>
                    <a:lnTo>
                      <a:pt x="44" y="167"/>
                    </a:lnTo>
                    <a:lnTo>
                      <a:pt x="6" y="154"/>
                    </a:lnTo>
                    <a:lnTo>
                      <a:pt x="0" y="116"/>
                    </a:lnTo>
                    <a:lnTo>
                      <a:pt x="24" y="56"/>
                    </a:lnTo>
                    <a:lnTo>
                      <a:pt x="371" y="0"/>
                    </a:lnTo>
                    <a:close/>
                  </a:path>
                </a:pathLst>
              </a:custGeom>
              <a:solidFill>
                <a:srgbClr val="FF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7" name="Google Shape;887;p18"/>
              <p:cNvSpPr/>
              <p:nvPr/>
            </p:nvSpPr>
            <p:spPr>
              <a:xfrm>
                <a:off x="1280" y="5350"/>
                <a:ext cx="83" cy="78"/>
              </a:xfrm>
              <a:custGeom>
                <a:rect b="b" l="l" r="r" t="t"/>
                <a:pathLst>
                  <a:path extrusionOk="0" h="234" w="248">
                    <a:moveTo>
                      <a:pt x="227" y="124"/>
                    </a:moveTo>
                    <a:lnTo>
                      <a:pt x="216" y="184"/>
                    </a:lnTo>
                    <a:lnTo>
                      <a:pt x="157" y="196"/>
                    </a:lnTo>
                    <a:lnTo>
                      <a:pt x="97" y="234"/>
                    </a:lnTo>
                    <a:lnTo>
                      <a:pt x="0" y="198"/>
                    </a:lnTo>
                    <a:lnTo>
                      <a:pt x="21" y="157"/>
                    </a:lnTo>
                    <a:lnTo>
                      <a:pt x="139" y="108"/>
                    </a:lnTo>
                    <a:lnTo>
                      <a:pt x="111" y="0"/>
                    </a:lnTo>
                    <a:lnTo>
                      <a:pt x="248" y="26"/>
                    </a:lnTo>
                    <a:lnTo>
                      <a:pt x="227" y="124"/>
                    </a:lnTo>
                    <a:close/>
                  </a:path>
                </a:pathLst>
              </a:custGeom>
              <a:solidFill>
                <a:srgbClr val="007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8" name="Google Shape;888;p18"/>
              <p:cNvSpPr/>
              <p:nvPr/>
            </p:nvSpPr>
            <p:spPr>
              <a:xfrm>
                <a:off x="1327" y="5247"/>
                <a:ext cx="173" cy="116"/>
              </a:xfrm>
              <a:custGeom>
                <a:rect b="b" l="l" r="r" t="t"/>
                <a:pathLst>
                  <a:path extrusionOk="0" h="348" w="520">
                    <a:moveTo>
                      <a:pt x="0" y="48"/>
                    </a:moveTo>
                    <a:lnTo>
                      <a:pt x="84" y="230"/>
                    </a:lnTo>
                    <a:lnTo>
                      <a:pt x="240" y="173"/>
                    </a:lnTo>
                    <a:lnTo>
                      <a:pt x="172" y="216"/>
                    </a:lnTo>
                    <a:lnTo>
                      <a:pt x="348" y="348"/>
                    </a:lnTo>
                    <a:lnTo>
                      <a:pt x="520" y="161"/>
                    </a:lnTo>
                    <a:lnTo>
                      <a:pt x="294" y="0"/>
                    </a:lnTo>
                    <a:lnTo>
                      <a:pt x="0" y="48"/>
                    </a:lnTo>
                    <a:close/>
                  </a:path>
                </a:pathLst>
              </a:custGeom>
              <a:solidFill>
                <a:srgbClr val="007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89" name="Google Shape;889;p18"/>
              <p:cNvSpPr/>
              <p:nvPr/>
            </p:nvSpPr>
            <p:spPr>
              <a:xfrm>
                <a:off x="1393" y="5129"/>
                <a:ext cx="106" cy="189"/>
              </a:xfrm>
              <a:custGeom>
                <a:rect b="b" l="l" r="r" t="t"/>
                <a:pathLst>
                  <a:path extrusionOk="0" h="566" w="318">
                    <a:moveTo>
                      <a:pt x="0" y="8"/>
                    </a:moveTo>
                    <a:lnTo>
                      <a:pt x="109" y="0"/>
                    </a:lnTo>
                    <a:lnTo>
                      <a:pt x="318" y="52"/>
                    </a:lnTo>
                    <a:lnTo>
                      <a:pt x="315" y="73"/>
                    </a:lnTo>
                    <a:lnTo>
                      <a:pt x="308" y="129"/>
                    </a:lnTo>
                    <a:lnTo>
                      <a:pt x="298" y="209"/>
                    </a:lnTo>
                    <a:lnTo>
                      <a:pt x="286" y="301"/>
                    </a:lnTo>
                    <a:lnTo>
                      <a:pt x="274" y="394"/>
                    </a:lnTo>
                    <a:lnTo>
                      <a:pt x="263" y="476"/>
                    </a:lnTo>
                    <a:lnTo>
                      <a:pt x="255" y="538"/>
                    </a:lnTo>
                    <a:lnTo>
                      <a:pt x="251" y="564"/>
                    </a:lnTo>
                    <a:lnTo>
                      <a:pt x="207" y="566"/>
                    </a:lnTo>
                    <a:lnTo>
                      <a:pt x="172" y="564"/>
                    </a:lnTo>
                    <a:lnTo>
                      <a:pt x="144" y="557"/>
                    </a:lnTo>
                    <a:lnTo>
                      <a:pt x="123" y="548"/>
                    </a:lnTo>
                    <a:lnTo>
                      <a:pt x="105" y="536"/>
                    </a:lnTo>
                    <a:lnTo>
                      <a:pt x="92" y="521"/>
                    </a:lnTo>
                    <a:lnTo>
                      <a:pt x="83" y="506"/>
                    </a:lnTo>
                    <a:lnTo>
                      <a:pt x="76" y="487"/>
                    </a:lnTo>
                    <a:lnTo>
                      <a:pt x="71" y="471"/>
                    </a:lnTo>
                    <a:lnTo>
                      <a:pt x="67" y="452"/>
                    </a:lnTo>
                    <a:lnTo>
                      <a:pt x="61" y="436"/>
                    </a:lnTo>
                    <a:lnTo>
                      <a:pt x="55" y="419"/>
                    </a:lnTo>
                    <a:lnTo>
                      <a:pt x="48" y="405"/>
                    </a:lnTo>
                    <a:lnTo>
                      <a:pt x="36" y="394"/>
                    </a:lnTo>
                    <a:lnTo>
                      <a:pt x="22" y="385"/>
                    </a:lnTo>
                    <a:lnTo>
                      <a:pt x="1" y="380"/>
                    </a:lnTo>
                    <a:lnTo>
                      <a:pt x="3" y="309"/>
                    </a:lnTo>
                    <a:lnTo>
                      <a:pt x="1" y="183"/>
                    </a:lnTo>
                    <a:lnTo>
                      <a:pt x="0" y="62"/>
                    </a:lnTo>
                    <a:lnTo>
                      <a:pt x="0" y="8"/>
                    </a:lnTo>
                    <a:close/>
                  </a:path>
                </a:pathLst>
              </a:cu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0" name="Google Shape;890;p18"/>
              <p:cNvSpPr/>
              <p:nvPr/>
            </p:nvSpPr>
            <p:spPr>
              <a:xfrm>
                <a:off x="1287" y="5123"/>
                <a:ext cx="134" cy="161"/>
              </a:xfrm>
              <a:custGeom>
                <a:rect b="b" l="l" r="r" t="t"/>
                <a:pathLst>
                  <a:path extrusionOk="0" h="485" w="400">
                    <a:moveTo>
                      <a:pt x="400" y="0"/>
                    </a:moveTo>
                    <a:lnTo>
                      <a:pt x="260" y="28"/>
                    </a:lnTo>
                    <a:lnTo>
                      <a:pt x="0" y="28"/>
                    </a:lnTo>
                    <a:lnTo>
                      <a:pt x="48" y="177"/>
                    </a:lnTo>
                    <a:lnTo>
                      <a:pt x="164" y="136"/>
                    </a:lnTo>
                    <a:lnTo>
                      <a:pt x="307" y="145"/>
                    </a:lnTo>
                    <a:lnTo>
                      <a:pt x="304" y="156"/>
                    </a:lnTo>
                    <a:lnTo>
                      <a:pt x="298" y="184"/>
                    </a:lnTo>
                    <a:lnTo>
                      <a:pt x="286" y="223"/>
                    </a:lnTo>
                    <a:lnTo>
                      <a:pt x="272" y="269"/>
                    </a:lnTo>
                    <a:lnTo>
                      <a:pt x="253" y="317"/>
                    </a:lnTo>
                    <a:lnTo>
                      <a:pt x="231" y="359"/>
                    </a:lnTo>
                    <a:lnTo>
                      <a:pt x="205" y="391"/>
                    </a:lnTo>
                    <a:lnTo>
                      <a:pt x="177" y="407"/>
                    </a:lnTo>
                    <a:lnTo>
                      <a:pt x="203" y="412"/>
                    </a:lnTo>
                    <a:lnTo>
                      <a:pt x="225" y="423"/>
                    </a:lnTo>
                    <a:lnTo>
                      <a:pt x="245" y="436"/>
                    </a:lnTo>
                    <a:lnTo>
                      <a:pt x="262" y="450"/>
                    </a:lnTo>
                    <a:lnTo>
                      <a:pt x="275" y="463"/>
                    </a:lnTo>
                    <a:lnTo>
                      <a:pt x="285" y="474"/>
                    </a:lnTo>
                    <a:lnTo>
                      <a:pt x="291" y="482"/>
                    </a:lnTo>
                    <a:lnTo>
                      <a:pt x="292" y="485"/>
                    </a:lnTo>
                    <a:lnTo>
                      <a:pt x="310" y="451"/>
                    </a:lnTo>
                    <a:lnTo>
                      <a:pt x="326" y="414"/>
                    </a:lnTo>
                    <a:lnTo>
                      <a:pt x="340" y="374"/>
                    </a:lnTo>
                    <a:lnTo>
                      <a:pt x="353" y="334"/>
                    </a:lnTo>
                    <a:lnTo>
                      <a:pt x="364" y="296"/>
                    </a:lnTo>
                    <a:lnTo>
                      <a:pt x="371" y="261"/>
                    </a:lnTo>
                    <a:lnTo>
                      <a:pt x="375" y="231"/>
                    </a:lnTo>
                    <a:lnTo>
                      <a:pt x="377" y="209"/>
                    </a:lnTo>
                    <a:lnTo>
                      <a:pt x="377" y="160"/>
                    </a:lnTo>
                    <a:lnTo>
                      <a:pt x="383" y="97"/>
                    </a:lnTo>
                    <a:lnTo>
                      <a:pt x="390" y="38"/>
                    </a:lnTo>
                    <a:lnTo>
                      <a:pt x="400" y="0"/>
                    </a:lnTo>
                    <a:close/>
                  </a:path>
                </a:pathLst>
              </a:custGeom>
              <a:solidFill>
                <a:srgbClr val="E5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1" name="Google Shape;891;p18"/>
              <p:cNvSpPr/>
              <p:nvPr/>
            </p:nvSpPr>
            <p:spPr>
              <a:xfrm>
                <a:off x="1445" y="5134"/>
                <a:ext cx="149" cy="213"/>
              </a:xfrm>
              <a:custGeom>
                <a:rect b="b" l="l" r="r" t="t"/>
                <a:pathLst>
                  <a:path extrusionOk="0" h="641" w="448">
                    <a:moveTo>
                      <a:pt x="116" y="0"/>
                    </a:moveTo>
                    <a:lnTo>
                      <a:pt x="115" y="29"/>
                    </a:lnTo>
                    <a:lnTo>
                      <a:pt x="108" y="88"/>
                    </a:lnTo>
                    <a:lnTo>
                      <a:pt x="93" y="166"/>
                    </a:lnTo>
                    <a:lnTo>
                      <a:pt x="75" y="256"/>
                    </a:lnTo>
                    <a:lnTo>
                      <a:pt x="55" y="345"/>
                    </a:lnTo>
                    <a:lnTo>
                      <a:pt x="35" y="425"/>
                    </a:lnTo>
                    <a:lnTo>
                      <a:pt x="16" y="486"/>
                    </a:lnTo>
                    <a:lnTo>
                      <a:pt x="0" y="518"/>
                    </a:lnTo>
                    <a:lnTo>
                      <a:pt x="38" y="533"/>
                    </a:lnTo>
                    <a:lnTo>
                      <a:pt x="74" y="547"/>
                    </a:lnTo>
                    <a:lnTo>
                      <a:pt x="108" y="563"/>
                    </a:lnTo>
                    <a:lnTo>
                      <a:pt x="140" y="577"/>
                    </a:lnTo>
                    <a:lnTo>
                      <a:pt x="166" y="592"/>
                    </a:lnTo>
                    <a:lnTo>
                      <a:pt x="185" y="609"/>
                    </a:lnTo>
                    <a:lnTo>
                      <a:pt x="198" y="624"/>
                    </a:lnTo>
                    <a:lnTo>
                      <a:pt x="201" y="641"/>
                    </a:lnTo>
                    <a:lnTo>
                      <a:pt x="214" y="595"/>
                    </a:lnTo>
                    <a:lnTo>
                      <a:pt x="220" y="532"/>
                    </a:lnTo>
                    <a:lnTo>
                      <a:pt x="220" y="459"/>
                    </a:lnTo>
                    <a:lnTo>
                      <a:pt x="217" y="382"/>
                    </a:lnTo>
                    <a:lnTo>
                      <a:pt x="211" y="309"/>
                    </a:lnTo>
                    <a:lnTo>
                      <a:pt x="205" y="246"/>
                    </a:lnTo>
                    <a:lnTo>
                      <a:pt x="200" y="198"/>
                    </a:lnTo>
                    <a:lnTo>
                      <a:pt x="197" y="176"/>
                    </a:lnTo>
                    <a:lnTo>
                      <a:pt x="213" y="191"/>
                    </a:lnTo>
                    <a:lnTo>
                      <a:pt x="235" y="212"/>
                    </a:lnTo>
                    <a:lnTo>
                      <a:pt x="258" y="236"/>
                    </a:lnTo>
                    <a:lnTo>
                      <a:pt x="281" y="259"/>
                    </a:lnTo>
                    <a:lnTo>
                      <a:pt x="303" y="281"/>
                    </a:lnTo>
                    <a:lnTo>
                      <a:pt x="321" y="299"/>
                    </a:lnTo>
                    <a:lnTo>
                      <a:pt x="334" y="312"/>
                    </a:lnTo>
                    <a:lnTo>
                      <a:pt x="338" y="316"/>
                    </a:lnTo>
                    <a:lnTo>
                      <a:pt x="448" y="193"/>
                    </a:lnTo>
                    <a:lnTo>
                      <a:pt x="271" y="46"/>
                    </a:lnTo>
                    <a:lnTo>
                      <a:pt x="116" y="0"/>
                    </a:lnTo>
                    <a:close/>
                  </a:path>
                </a:pathLst>
              </a:custGeom>
              <a:solidFill>
                <a:srgbClr val="E5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2" name="Google Shape;892;p18"/>
              <p:cNvSpPr/>
              <p:nvPr/>
            </p:nvSpPr>
            <p:spPr>
              <a:xfrm>
                <a:off x="1425" y="5067"/>
                <a:ext cx="82" cy="90"/>
              </a:xfrm>
              <a:custGeom>
                <a:rect b="b" l="l" r="r" t="t"/>
                <a:pathLst>
                  <a:path extrusionOk="0" h="272" w="247">
                    <a:moveTo>
                      <a:pt x="143" y="0"/>
                    </a:moveTo>
                    <a:lnTo>
                      <a:pt x="51" y="30"/>
                    </a:lnTo>
                    <a:lnTo>
                      <a:pt x="34" y="86"/>
                    </a:lnTo>
                    <a:lnTo>
                      <a:pt x="50" y="112"/>
                    </a:lnTo>
                    <a:lnTo>
                      <a:pt x="0" y="213"/>
                    </a:lnTo>
                    <a:lnTo>
                      <a:pt x="105" y="272"/>
                    </a:lnTo>
                    <a:lnTo>
                      <a:pt x="113" y="196"/>
                    </a:lnTo>
                    <a:lnTo>
                      <a:pt x="146" y="203"/>
                    </a:lnTo>
                    <a:lnTo>
                      <a:pt x="170" y="192"/>
                    </a:lnTo>
                    <a:lnTo>
                      <a:pt x="190" y="164"/>
                    </a:lnTo>
                    <a:lnTo>
                      <a:pt x="212" y="166"/>
                    </a:lnTo>
                    <a:lnTo>
                      <a:pt x="226" y="108"/>
                    </a:lnTo>
                    <a:lnTo>
                      <a:pt x="247" y="66"/>
                    </a:lnTo>
                    <a:lnTo>
                      <a:pt x="143"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3" name="Google Shape;893;p18"/>
              <p:cNvSpPr/>
              <p:nvPr/>
            </p:nvSpPr>
            <p:spPr>
              <a:xfrm>
                <a:off x="1465" y="5093"/>
                <a:ext cx="46" cy="27"/>
              </a:xfrm>
              <a:custGeom>
                <a:rect b="b" l="l" r="r" t="t"/>
                <a:pathLst>
                  <a:path extrusionOk="0" h="82" w="137">
                    <a:moveTo>
                      <a:pt x="10" y="0"/>
                    </a:moveTo>
                    <a:lnTo>
                      <a:pt x="137" y="29"/>
                    </a:lnTo>
                    <a:lnTo>
                      <a:pt x="118" y="75"/>
                    </a:lnTo>
                    <a:lnTo>
                      <a:pt x="114" y="80"/>
                    </a:lnTo>
                    <a:lnTo>
                      <a:pt x="109" y="82"/>
                    </a:lnTo>
                    <a:lnTo>
                      <a:pt x="106" y="81"/>
                    </a:lnTo>
                    <a:lnTo>
                      <a:pt x="105" y="75"/>
                    </a:lnTo>
                    <a:lnTo>
                      <a:pt x="105" y="64"/>
                    </a:lnTo>
                    <a:lnTo>
                      <a:pt x="103" y="54"/>
                    </a:lnTo>
                    <a:lnTo>
                      <a:pt x="102" y="47"/>
                    </a:lnTo>
                    <a:lnTo>
                      <a:pt x="98" y="47"/>
                    </a:lnTo>
                    <a:lnTo>
                      <a:pt x="93" y="52"/>
                    </a:lnTo>
                    <a:lnTo>
                      <a:pt x="89" y="57"/>
                    </a:lnTo>
                    <a:lnTo>
                      <a:pt x="83" y="64"/>
                    </a:lnTo>
                    <a:lnTo>
                      <a:pt x="76" y="71"/>
                    </a:lnTo>
                    <a:lnTo>
                      <a:pt x="68" y="74"/>
                    </a:lnTo>
                    <a:lnTo>
                      <a:pt x="60" y="73"/>
                    </a:lnTo>
                    <a:lnTo>
                      <a:pt x="51" y="68"/>
                    </a:lnTo>
                    <a:lnTo>
                      <a:pt x="44" y="61"/>
                    </a:lnTo>
                    <a:lnTo>
                      <a:pt x="41" y="52"/>
                    </a:lnTo>
                    <a:lnTo>
                      <a:pt x="41" y="42"/>
                    </a:lnTo>
                    <a:lnTo>
                      <a:pt x="42" y="35"/>
                    </a:lnTo>
                    <a:lnTo>
                      <a:pt x="45" y="28"/>
                    </a:lnTo>
                    <a:lnTo>
                      <a:pt x="45" y="26"/>
                    </a:lnTo>
                    <a:lnTo>
                      <a:pt x="39" y="24"/>
                    </a:lnTo>
                    <a:lnTo>
                      <a:pt x="33" y="22"/>
                    </a:lnTo>
                    <a:lnTo>
                      <a:pt x="25" y="21"/>
                    </a:lnTo>
                    <a:lnTo>
                      <a:pt x="16" y="19"/>
                    </a:lnTo>
                    <a:lnTo>
                      <a:pt x="7" y="19"/>
                    </a:lnTo>
                    <a:lnTo>
                      <a:pt x="1" y="18"/>
                    </a:lnTo>
                    <a:lnTo>
                      <a:pt x="0" y="18"/>
                    </a:lnTo>
                    <a:lnTo>
                      <a:pt x="10" y="0"/>
                    </a:lnTo>
                    <a:close/>
                  </a:path>
                </a:pathLst>
              </a:custGeom>
              <a:solidFill>
                <a:srgbClr val="FFC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4" name="Google Shape;894;p18"/>
              <p:cNvSpPr/>
              <p:nvPr/>
            </p:nvSpPr>
            <p:spPr>
              <a:xfrm>
                <a:off x="1403" y="5071"/>
                <a:ext cx="58" cy="16"/>
              </a:xfrm>
              <a:custGeom>
                <a:rect b="b" l="l" r="r" t="t"/>
                <a:pathLst>
                  <a:path extrusionOk="0" h="48" w="174">
                    <a:moveTo>
                      <a:pt x="114" y="5"/>
                    </a:moveTo>
                    <a:lnTo>
                      <a:pt x="107" y="5"/>
                    </a:lnTo>
                    <a:lnTo>
                      <a:pt x="94" y="2"/>
                    </a:lnTo>
                    <a:lnTo>
                      <a:pt x="75" y="0"/>
                    </a:lnTo>
                    <a:lnTo>
                      <a:pt x="54" y="0"/>
                    </a:lnTo>
                    <a:lnTo>
                      <a:pt x="34" y="0"/>
                    </a:lnTo>
                    <a:lnTo>
                      <a:pt x="16" y="3"/>
                    </a:lnTo>
                    <a:lnTo>
                      <a:pt x="5" y="9"/>
                    </a:lnTo>
                    <a:lnTo>
                      <a:pt x="0" y="17"/>
                    </a:lnTo>
                    <a:lnTo>
                      <a:pt x="6" y="27"/>
                    </a:lnTo>
                    <a:lnTo>
                      <a:pt x="23" y="35"/>
                    </a:lnTo>
                    <a:lnTo>
                      <a:pt x="48" y="41"/>
                    </a:lnTo>
                    <a:lnTo>
                      <a:pt x="77" y="44"/>
                    </a:lnTo>
                    <a:lnTo>
                      <a:pt x="108" y="47"/>
                    </a:lnTo>
                    <a:lnTo>
                      <a:pt x="136" y="48"/>
                    </a:lnTo>
                    <a:lnTo>
                      <a:pt x="158" y="47"/>
                    </a:lnTo>
                    <a:lnTo>
                      <a:pt x="171" y="45"/>
                    </a:lnTo>
                    <a:lnTo>
                      <a:pt x="174" y="42"/>
                    </a:lnTo>
                    <a:lnTo>
                      <a:pt x="169" y="37"/>
                    </a:lnTo>
                    <a:lnTo>
                      <a:pt x="161" y="31"/>
                    </a:lnTo>
                    <a:lnTo>
                      <a:pt x="149" y="23"/>
                    </a:lnTo>
                    <a:lnTo>
                      <a:pt x="137" y="16"/>
                    </a:lnTo>
                    <a:lnTo>
                      <a:pt x="126" y="10"/>
                    </a:lnTo>
                    <a:lnTo>
                      <a:pt x="117" y="6"/>
                    </a:lnTo>
                    <a:lnTo>
                      <a:pt x="114" y="5"/>
                    </a:lnTo>
                    <a:close/>
                  </a:path>
                </a:pathLst>
              </a:custGeom>
              <a:solidFill>
                <a:srgbClr val="0000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5" name="Google Shape;895;p18"/>
              <p:cNvSpPr/>
              <p:nvPr/>
            </p:nvSpPr>
            <p:spPr>
              <a:xfrm>
                <a:off x="1436" y="5058"/>
                <a:ext cx="74" cy="35"/>
              </a:xfrm>
              <a:custGeom>
                <a:rect b="b" l="l" r="r" t="t"/>
                <a:pathLst>
                  <a:path extrusionOk="0" h="105" w="220">
                    <a:moveTo>
                      <a:pt x="217" y="105"/>
                    </a:moveTo>
                    <a:lnTo>
                      <a:pt x="213" y="105"/>
                    </a:lnTo>
                    <a:lnTo>
                      <a:pt x="201" y="105"/>
                    </a:lnTo>
                    <a:lnTo>
                      <a:pt x="184" y="105"/>
                    </a:lnTo>
                    <a:lnTo>
                      <a:pt x="162" y="105"/>
                    </a:lnTo>
                    <a:lnTo>
                      <a:pt x="137" y="103"/>
                    </a:lnTo>
                    <a:lnTo>
                      <a:pt x="109" y="101"/>
                    </a:lnTo>
                    <a:lnTo>
                      <a:pt x="80" y="95"/>
                    </a:lnTo>
                    <a:lnTo>
                      <a:pt x="52" y="88"/>
                    </a:lnTo>
                    <a:lnTo>
                      <a:pt x="35" y="82"/>
                    </a:lnTo>
                    <a:lnTo>
                      <a:pt x="22" y="77"/>
                    </a:lnTo>
                    <a:lnTo>
                      <a:pt x="13" y="71"/>
                    </a:lnTo>
                    <a:lnTo>
                      <a:pt x="7" y="66"/>
                    </a:lnTo>
                    <a:lnTo>
                      <a:pt x="3" y="61"/>
                    </a:lnTo>
                    <a:lnTo>
                      <a:pt x="1" y="57"/>
                    </a:lnTo>
                    <a:lnTo>
                      <a:pt x="0" y="56"/>
                    </a:lnTo>
                    <a:lnTo>
                      <a:pt x="0" y="54"/>
                    </a:lnTo>
                    <a:lnTo>
                      <a:pt x="114" y="0"/>
                    </a:lnTo>
                    <a:lnTo>
                      <a:pt x="189" y="24"/>
                    </a:lnTo>
                    <a:lnTo>
                      <a:pt x="191" y="26"/>
                    </a:lnTo>
                    <a:lnTo>
                      <a:pt x="197" y="32"/>
                    </a:lnTo>
                    <a:lnTo>
                      <a:pt x="203" y="40"/>
                    </a:lnTo>
                    <a:lnTo>
                      <a:pt x="210" y="52"/>
                    </a:lnTo>
                    <a:lnTo>
                      <a:pt x="216" y="64"/>
                    </a:lnTo>
                    <a:lnTo>
                      <a:pt x="220" y="78"/>
                    </a:lnTo>
                    <a:lnTo>
                      <a:pt x="220" y="92"/>
                    </a:lnTo>
                    <a:lnTo>
                      <a:pt x="217" y="105"/>
                    </a:lnTo>
                    <a:close/>
                  </a:path>
                </a:pathLst>
              </a:custGeom>
              <a:solidFill>
                <a:srgbClr val="007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896" name="Google Shape;896;p18"/>
            <p:cNvGrpSpPr/>
            <p:nvPr/>
          </p:nvGrpSpPr>
          <p:grpSpPr>
            <a:xfrm>
              <a:off x="4039" y="3405"/>
              <a:ext cx="471" cy="851"/>
              <a:chOff x="2235" y="4720"/>
              <a:chExt cx="471" cy="850"/>
            </a:xfrm>
          </p:grpSpPr>
          <p:sp>
            <p:nvSpPr>
              <p:cNvPr id="897" name="Google Shape;897;p18"/>
              <p:cNvSpPr/>
              <p:nvPr/>
            </p:nvSpPr>
            <p:spPr>
              <a:xfrm>
                <a:off x="2409" y="5104"/>
                <a:ext cx="85" cy="401"/>
              </a:xfrm>
              <a:custGeom>
                <a:rect b="b" l="l" r="r" t="t"/>
                <a:pathLst>
                  <a:path extrusionOk="0" h="1201" w="255">
                    <a:moveTo>
                      <a:pt x="156" y="2"/>
                    </a:moveTo>
                    <a:lnTo>
                      <a:pt x="144" y="0"/>
                    </a:lnTo>
                    <a:lnTo>
                      <a:pt x="130" y="0"/>
                    </a:lnTo>
                    <a:lnTo>
                      <a:pt x="114" y="2"/>
                    </a:lnTo>
                    <a:lnTo>
                      <a:pt x="97" y="4"/>
                    </a:lnTo>
                    <a:lnTo>
                      <a:pt x="81" y="10"/>
                    </a:lnTo>
                    <a:lnTo>
                      <a:pt x="67" y="16"/>
                    </a:lnTo>
                    <a:lnTo>
                      <a:pt x="54" y="24"/>
                    </a:lnTo>
                    <a:lnTo>
                      <a:pt x="44" y="34"/>
                    </a:lnTo>
                    <a:lnTo>
                      <a:pt x="25" y="60"/>
                    </a:lnTo>
                    <a:lnTo>
                      <a:pt x="14" y="88"/>
                    </a:lnTo>
                    <a:lnTo>
                      <a:pt x="9" y="116"/>
                    </a:lnTo>
                    <a:lnTo>
                      <a:pt x="6" y="143"/>
                    </a:lnTo>
                    <a:lnTo>
                      <a:pt x="6" y="187"/>
                    </a:lnTo>
                    <a:lnTo>
                      <a:pt x="13" y="241"/>
                    </a:lnTo>
                    <a:lnTo>
                      <a:pt x="25" y="304"/>
                    </a:lnTo>
                    <a:lnTo>
                      <a:pt x="39" y="367"/>
                    </a:lnTo>
                    <a:lnTo>
                      <a:pt x="55" y="429"/>
                    </a:lnTo>
                    <a:lnTo>
                      <a:pt x="71" y="485"/>
                    </a:lnTo>
                    <a:lnTo>
                      <a:pt x="84" y="528"/>
                    </a:lnTo>
                    <a:lnTo>
                      <a:pt x="95" y="558"/>
                    </a:lnTo>
                    <a:lnTo>
                      <a:pt x="99" y="580"/>
                    </a:lnTo>
                    <a:lnTo>
                      <a:pt x="97" y="612"/>
                    </a:lnTo>
                    <a:lnTo>
                      <a:pt x="89" y="647"/>
                    </a:lnTo>
                    <a:lnTo>
                      <a:pt x="70" y="684"/>
                    </a:lnTo>
                    <a:lnTo>
                      <a:pt x="58" y="701"/>
                    </a:lnTo>
                    <a:lnTo>
                      <a:pt x="47" y="717"/>
                    </a:lnTo>
                    <a:lnTo>
                      <a:pt x="38" y="735"/>
                    </a:lnTo>
                    <a:lnTo>
                      <a:pt x="30" y="752"/>
                    </a:lnTo>
                    <a:lnTo>
                      <a:pt x="23" y="773"/>
                    </a:lnTo>
                    <a:lnTo>
                      <a:pt x="19" y="796"/>
                    </a:lnTo>
                    <a:lnTo>
                      <a:pt x="17" y="824"/>
                    </a:lnTo>
                    <a:lnTo>
                      <a:pt x="16" y="857"/>
                    </a:lnTo>
                    <a:lnTo>
                      <a:pt x="16" y="931"/>
                    </a:lnTo>
                    <a:lnTo>
                      <a:pt x="17" y="1007"/>
                    </a:lnTo>
                    <a:lnTo>
                      <a:pt x="13" y="1076"/>
                    </a:lnTo>
                    <a:lnTo>
                      <a:pt x="4" y="1132"/>
                    </a:lnTo>
                    <a:lnTo>
                      <a:pt x="1" y="1146"/>
                    </a:lnTo>
                    <a:lnTo>
                      <a:pt x="0" y="1162"/>
                    </a:lnTo>
                    <a:lnTo>
                      <a:pt x="1" y="1180"/>
                    </a:lnTo>
                    <a:lnTo>
                      <a:pt x="9" y="1201"/>
                    </a:lnTo>
                    <a:lnTo>
                      <a:pt x="16" y="1199"/>
                    </a:lnTo>
                    <a:lnTo>
                      <a:pt x="23" y="1195"/>
                    </a:lnTo>
                    <a:lnTo>
                      <a:pt x="33" y="1191"/>
                    </a:lnTo>
                    <a:lnTo>
                      <a:pt x="44" y="1184"/>
                    </a:lnTo>
                    <a:lnTo>
                      <a:pt x="52" y="1176"/>
                    </a:lnTo>
                    <a:lnTo>
                      <a:pt x="61" y="1167"/>
                    </a:lnTo>
                    <a:lnTo>
                      <a:pt x="68" y="1156"/>
                    </a:lnTo>
                    <a:lnTo>
                      <a:pt x="74" y="1143"/>
                    </a:lnTo>
                    <a:lnTo>
                      <a:pt x="80" y="1114"/>
                    </a:lnTo>
                    <a:lnTo>
                      <a:pt x="84" y="1083"/>
                    </a:lnTo>
                    <a:lnTo>
                      <a:pt x="87" y="1053"/>
                    </a:lnTo>
                    <a:lnTo>
                      <a:pt x="93" y="1023"/>
                    </a:lnTo>
                    <a:lnTo>
                      <a:pt x="102" y="998"/>
                    </a:lnTo>
                    <a:lnTo>
                      <a:pt x="112" y="975"/>
                    </a:lnTo>
                    <a:lnTo>
                      <a:pt x="124" y="953"/>
                    </a:lnTo>
                    <a:lnTo>
                      <a:pt x="135" y="931"/>
                    </a:lnTo>
                    <a:lnTo>
                      <a:pt x="147" y="912"/>
                    </a:lnTo>
                    <a:lnTo>
                      <a:pt x="157" y="893"/>
                    </a:lnTo>
                    <a:lnTo>
                      <a:pt x="167" y="874"/>
                    </a:lnTo>
                    <a:lnTo>
                      <a:pt x="173" y="857"/>
                    </a:lnTo>
                    <a:lnTo>
                      <a:pt x="182" y="818"/>
                    </a:lnTo>
                    <a:lnTo>
                      <a:pt x="188" y="777"/>
                    </a:lnTo>
                    <a:lnTo>
                      <a:pt x="192" y="743"/>
                    </a:lnTo>
                    <a:lnTo>
                      <a:pt x="197" y="719"/>
                    </a:lnTo>
                    <a:lnTo>
                      <a:pt x="204" y="701"/>
                    </a:lnTo>
                    <a:lnTo>
                      <a:pt x="216" y="681"/>
                    </a:lnTo>
                    <a:lnTo>
                      <a:pt x="226" y="661"/>
                    </a:lnTo>
                    <a:lnTo>
                      <a:pt x="234" y="641"/>
                    </a:lnTo>
                    <a:lnTo>
                      <a:pt x="237" y="616"/>
                    </a:lnTo>
                    <a:lnTo>
                      <a:pt x="237" y="583"/>
                    </a:lnTo>
                    <a:lnTo>
                      <a:pt x="237" y="547"/>
                    </a:lnTo>
                    <a:lnTo>
                      <a:pt x="240" y="512"/>
                    </a:lnTo>
                    <a:lnTo>
                      <a:pt x="246" y="455"/>
                    </a:lnTo>
                    <a:lnTo>
                      <a:pt x="252" y="366"/>
                    </a:lnTo>
                    <a:lnTo>
                      <a:pt x="255" y="268"/>
                    </a:lnTo>
                    <a:lnTo>
                      <a:pt x="252" y="185"/>
                    </a:lnTo>
                    <a:lnTo>
                      <a:pt x="248" y="152"/>
                    </a:lnTo>
                    <a:lnTo>
                      <a:pt x="240" y="120"/>
                    </a:lnTo>
                    <a:lnTo>
                      <a:pt x="233" y="91"/>
                    </a:lnTo>
                    <a:lnTo>
                      <a:pt x="223" y="66"/>
                    </a:lnTo>
                    <a:lnTo>
                      <a:pt x="210" y="43"/>
                    </a:lnTo>
                    <a:lnTo>
                      <a:pt x="195" y="24"/>
                    </a:lnTo>
                    <a:lnTo>
                      <a:pt x="178" y="10"/>
                    </a:lnTo>
                    <a:lnTo>
                      <a:pt x="156" y="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8" name="Google Shape;898;p18"/>
              <p:cNvSpPr/>
              <p:nvPr/>
            </p:nvSpPr>
            <p:spPr>
              <a:xfrm>
                <a:off x="2441" y="5124"/>
                <a:ext cx="12" cy="11"/>
              </a:xfrm>
              <a:custGeom>
                <a:rect b="b" l="l" r="r" t="t"/>
                <a:pathLst>
                  <a:path extrusionOk="0" h="33" w="35">
                    <a:moveTo>
                      <a:pt x="35" y="21"/>
                    </a:moveTo>
                    <a:lnTo>
                      <a:pt x="35" y="14"/>
                    </a:lnTo>
                    <a:lnTo>
                      <a:pt x="34" y="8"/>
                    </a:lnTo>
                    <a:lnTo>
                      <a:pt x="30" y="3"/>
                    </a:lnTo>
                    <a:lnTo>
                      <a:pt x="22" y="0"/>
                    </a:lnTo>
                    <a:lnTo>
                      <a:pt x="15" y="0"/>
                    </a:lnTo>
                    <a:lnTo>
                      <a:pt x="9" y="3"/>
                    </a:lnTo>
                    <a:lnTo>
                      <a:pt x="3" y="7"/>
                    </a:lnTo>
                    <a:lnTo>
                      <a:pt x="0" y="12"/>
                    </a:lnTo>
                    <a:lnTo>
                      <a:pt x="0" y="18"/>
                    </a:lnTo>
                    <a:lnTo>
                      <a:pt x="2" y="25"/>
                    </a:lnTo>
                    <a:lnTo>
                      <a:pt x="6" y="30"/>
                    </a:lnTo>
                    <a:lnTo>
                      <a:pt x="14" y="33"/>
                    </a:lnTo>
                    <a:lnTo>
                      <a:pt x="21" y="33"/>
                    </a:lnTo>
                    <a:lnTo>
                      <a:pt x="28" y="30"/>
                    </a:lnTo>
                    <a:lnTo>
                      <a:pt x="33" y="26"/>
                    </a:lnTo>
                    <a:lnTo>
                      <a:pt x="35" y="21"/>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899" name="Google Shape;899;p18"/>
              <p:cNvSpPr/>
              <p:nvPr/>
            </p:nvSpPr>
            <p:spPr>
              <a:xfrm>
                <a:off x="2416" y="5480"/>
                <a:ext cx="11" cy="10"/>
              </a:xfrm>
              <a:custGeom>
                <a:rect b="b" l="l" r="r" t="t"/>
                <a:pathLst>
                  <a:path extrusionOk="0" h="32" w="35">
                    <a:moveTo>
                      <a:pt x="35" y="20"/>
                    </a:moveTo>
                    <a:lnTo>
                      <a:pt x="35" y="13"/>
                    </a:lnTo>
                    <a:lnTo>
                      <a:pt x="34" y="8"/>
                    </a:lnTo>
                    <a:lnTo>
                      <a:pt x="29" y="2"/>
                    </a:lnTo>
                    <a:lnTo>
                      <a:pt x="22" y="0"/>
                    </a:lnTo>
                    <a:lnTo>
                      <a:pt x="15" y="0"/>
                    </a:lnTo>
                    <a:lnTo>
                      <a:pt x="8" y="1"/>
                    </a:lnTo>
                    <a:lnTo>
                      <a:pt x="3" y="5"/>
                    </a:lnTo>
                    <a:lnTo>
                      <a:pt x="0" y="12"/>
                    </a:lnTo>
                    <a:lnTo>
                      <a:pt x="0" y="18"/>
                    </a:lnTo>
                    <a:lnTo>
                      <a:pt x="2" y="25"/>
                    </a:lnTo>
                    <a:lnTo>
                      <a:pt x="6" y="29"/>
                    </a:lnTo>
                    <a:lnTo>
                      <a:pt x="13" y="32"/>
                    </a:lnTo>
                    <a:lnTo>
                      <a:pt x="21" y="32"/>
                    </a:lnTo>
                    <a:lnTo>
                      <a:pt x="27" y="30"/>
                    </a:lnTo>
                    <a:lnTo>
                      <a:pt x="32" y="26"/>
                    </a:lnTo>
                    <a:lnTo>
                      <a:pt x="35" y="2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0" name="Google Shape;900;p18"/>
              <p:cNvSpPr/>
              <p:nvPr/>
            </p:nvSpPr>
            <p:spPr>
              <a:xfrm>
                <a:off x="2397" y="5472"/>
                <a:ext cx="109" cy="58"/>
              </a:xfrm>
              <a:custGeom>
                <a:rect b="b" l="l" r="r" t="t"/>
                <a:pathLst>
                  <a:path extrusionOk="0" h="173" w="328">
                    <a:moveTo>
                      <a:pt x="65" y="0"/>
                    </a:moveTo>
                    <a:lnTo>
                      <a:pt x="59" y="3"/>
                    </a:lnTo>
                    <a:lnTo>
                      <a:pt x="50" y="11"/>
                    </a:lnTo>
                    <a:lnTo>
                      <a:pt x="41" y="20"/>
                    </a:lnTo>
                    <a:lnTo>
                      <a:pt x="33" y="34"/>
                    </a:lnTo>
                    <a:lnTo>
                      <a:pt x="22" y="50"/>
                    </a:lnTo>
                    <a:lnTo>
                      <a:pt x="11" y="67"/>
                    </a:lnTo>
                    <a:lnTo>
                      <a:pt x="3" y="84"/>
                    </a:lnTo>
                    <a:lnTo>
                      <a:pt x="2" y="104"/>
                    </a:lnTo>
                    <a:lnTo>
                      <a:pt x="2" y="119"/>
                    </a:lnTo>
                    <a:lnTo>
                      <a:pt x="0" y="129"/>
                    </a:lnTo>
                    <a:lnTo>
                      <a:pt x="3" y="135"/>
                    </a:lnTo>
                    <a:lnTo>
                      <a:pt x="12" y="137"/>
                    </a:lnTo>
                    <a:lnTo>
                      <a:pt x="15" y="137"/>
                    </a:lnTo>
                    <a:lnTo>
                      <a:pt x="21" y="137"/>
                    </a:lnTo>
                    <a:lnTo>
                      <a:pt x="25" y="137"/>
                    </a:lnTo>
                    <a:lnTo>
                      <a:pt x="31" y="139"/>
                    </a:lnTo>
                    <a:lnTo>
                      <a:pt x="38" y="139"/>
                    </a:lnTo>
                    <a:lnTo>
                      <a:pt x="47" y="140"/>
                    </a:lnTo>
                    <a:lnTo>
                      <a:pt x="56" y="141"/>
                    </a:lnTo>
                    <a:lnTo>
                      <a:pt x="66" y="144"/>
                    </a:lnTo>
                    <a:lnTo>
                      <a:pt x="79" y="148"/>
                    </a:lnTo>
                    <a:lnTo>
                      <a:pt x="97" y="152"/>
                    </a:lnTo>
                    <a:lnTo>
                      <a:pt x="116" y="157"/>
                    </a:lnTo>
                    <a:lnTo>
                      <a:pt x="137" y="161"/>
                    </a:lnTo>
                    <a:lnTo>
                      <a:pt x="159" y="167"/>
                    </a:lnTo>
                    <a:lnTo>
                      <a:pt x="181" y="169"/>
                    </a:lnTo>
                    <a:lnTo>
                      <a:pt x="203" y="172"/>
                    </a:lnTo>
                    <a:lnTo>
                      <a:pt x="222" y="173"/>
                    </a:lnTo>
                    <a:lnTo>
                      <a:pt x="241" y="173"/>
                    </a:lnTo>
                    <a:lnTo>
                      <a:pt x="258" y="173"/>
                    </a:lnTo>
                    <a:lnTo>
                      <a:pt x="277" y="173"/>
                    </a:lnTo>
                    <a:lnTo>
                      <a:pt x="293" y="173"/>
                    </a:lnTo>
                    <a:lnTo>
                      <a:pt x="308" y="173"/>
                    </a:lnTo>
                    <a:lnTo>
                      <a:pt x="318" y="171"/>
                    </a:lnTo>
                    <a:lnTo>
                      <a:pt x="325" y="168"/>
                    </a:lnTo>
                    <a:lnTo>
                      <a:pt x="328" y="164"/>
                    </a:lnTo>
                    <a:lnTo>
                      <a:pt x="324" y="157"/>
                    </a:lnTo>
                    <a:lnTo>
                      <a:pt x="314" y="151"/>
                    </a:lnTo>
                    <a:lnTo>
                      <a:pt x="299" y="141"/>
                    </a:lnTo>
                    <a:lnTo>
                      <a:pt x="282" y="133"/>
                    </a:lnTo>
                    <a:lnTo>
                      <a:pt x="264" y="125"/>
                    </a:lnTo>
                    <a:lnTo>
                      <a:pt x="247" y="117"/>
                    </a:lnTo>
                    <a:lnTo>
                      <a:pt x="232" y="111"/>
                    </a:lnTo>
                    <a:lnTo>
                      <a:pt x="222" y="105"/>
                    </a:lnTo>
                    <a:lnTo>
                      <a:pt x="204" y="91"/>
                    </a:lnTo>
                    <a:lnTo>
                      <a:pt x="184" y="74"/>
                    </a:lnTo>
                    <a:lnTo>
                      <a:pt x="161" y="55"/>
                    </a:lnTo>
                    <a:lnTo>
                      <a:pt x="139" y="38"/>
                    </a:lnTo>
                    <a:lnTo>
                      <a:pt x="116" y="22"/>
                    </a:lnTo>
                    <a:lnTo>
                      <a:pt x="95" y="8"/>
                    </a:lnTo>
                    <a:lnTo>
                      <a:pt x="78" y="2"/>
                    </a:lnTo>
                    <a:lnTo>
                      <a:pt x="65"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1" name="Google Shape;901;p18"/>
              <p:cNvSpPr/>
              <p:nvPr/>
            </p:nvSpPr>
            <p:spPr>
              <a:xfrm>
                <a:off x="2416" y="5480"/>
                <a:ext cx="11" cy="10"/>
              </a:xfrm>
              <a:custGeom>
                <a:rect b="b" l="l" r="r" t="t"/>
                <a:pathLst>
                  <a:path extrusionOk="0" h="32" w="35">
                    <a:moveTo>
                      <a:pt x="22" y="32"/>
                    </a:moveTo>
                    <a:lnTo>
                      <a:pt x="29" y="29"/>
                    </a:lnTo>
                    <a:lnTo>
                      <a:pt x="34" y="24"/>
                    </a:lnTo>
                    <a:lnTo>
                      <a:pt x="35" y="18"/>
                    </a:lnTo>
                    <a:lnTo>
                      <a:pt x="35" y="12"/>
                    </a:lnTo>
                    <a:lnTo>
                      <a:pt x="32" y="5"/>
                    </a:lnTo>
                    <a:lnTo>
                      <a:pt x="27" y="1"/>
                    </a:lnTo>
                    <a:lnTo>
                      <a:pt x="19" y="0"/>
                    </a:lnTo>
                    <a:lnTo>
                      <a:pt x="12" y="0"/>
                    </a:lnTo>
                    <a:lnTo>
                      <a:pt x="6" y="2"/>
                    </a:lnTo>
                    <a:lnTo>
                      <a:pt x="2" y="8"/>
                    </a:lnTo>
                    <a:lnTo>
                      <a:pt x="0" y="13"/>
                    </a:lnTo>
                    <a:lnTo>
                      <a:pt x="0" y="20"/>
                    </a:lnTo>
                    <a:lnTo>
                      <a:pt x="3" y="26"/>
                    </a:lnTo>
                    <a:lnTo>
                      <a:pt x="8" y="30"/>
                    </a:lnTo>
                    <a:lnTo>
                      <a:pt x="15" y="32"/>
                    </a:lnTo>
                    <a:lnTo>
                      <a:pt x="22" y="3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2" name="Google Shape;902;p18"/>
              <p:cNvSpPr/>
              <p:nvPr/>
            </p:nvSpPr>
            <p:spPr>
              <a:xfrm>
                <a:off x="2394" y="5482"/>
                <a:ext cx="114" cy="50"/>
              </a:xfrm>
              <a:custGeom>
                <a:rect b="b" l="l" r="r" t="t"/>
                <a:pathLst>
                  <a:path extrusionOk="0" h="150" w="340">
                    <a:moveTo>
                      <a:pt x="28" y="2"/>
                    </a:moveTo>
                    <a:lnTo>
                      <a:pt x="16" y="26"/>
                    </a:lnTo>
                    <a:lnTo>
                      <a:pt x="6" y="57"/>
                    </a:lnTo>
                    <a:lnTo>
                      <a:pt x="0" y="90"/>
                    </a:lnTo>
                    <a:lnTo>
                      <a:pt x="3" y="125"/>
                    </a:lnTo>
                    <a:lnTo>
                      <a:pt x="86" y="130"/>
                    </a:lnTo>
                    <a:lnTo>
                      <a:pt x="93" y="126"/>
                    </a:lnTo>
                    <a:lnTo>
                      <a:pt x="96" y="127"/>
                    </a:lnTo>
                    <a:lnTo>
                      <a:pt x="105" y="129"/>
                    </a:lnTo>
                    <a:lnTo>
                      <a:pt x="118" y="133"/>
                    </a:lnTo>
                    <a:lnTo>
                      <a:pt x="134" y="137"/>
                    </a:lnTo>
                    <a:lnTo>
                      <a:pt x="153" y="139"/>
                    </a:lnTo>
                    <a:lnTo>
                      <a:pt x="172" y="143"/>
                    </a:lnTo>
                    <a:lnTo>
                      <a:pt x="191" y="146"/>
                    </a:lnTo>
                    <a:lnTo>
                      <a:pt x="210" y="147"/>
                    </a:lnTo>
                    <a:lnTo>
                      <a:pt x="227" y="149"/>
                    </a:lnTo>
                    <a:lnTo>
                      <a:pt x="248" y="149"/>
                    </a:lnTo>
                    <a:lnTo>
                      <a:pt x="268" y="150"/>
                    </a:lnTo>
                    <a:lnTo>
                      <a:pt x="287" y="150"/>
                    </a:lnTo>
                    <a:lnTo>
                      <a:pt x="306" y="150"/>
                    </a:lnTo>
                    <a:lnTo>
                      <a:pt x="321" y="149"/>
                    </a:lnTo>
                    <a:lnTo>
                      <a:pt x="332" y="146"/>
                    </a:lnTo>
                    <a:lnTo>
                      <a:pt x="338" y="142"/>
                    </a:lnTo>
                    <a:lnTo>
                      <a:pt x="340" y="137"/>
                    </a:lnTo>
                    <a:lnTo>
                      <a:pt x="337" y="130"/>
                    </a:lnTo>
                    <a:lnTo>
                      <a:pt x="331" y="122"/>
                    </a:lnTo>
                    <a:lnTo>
                      <a:pt x="322" y="114"/>
                    </a:lnTo>
                    <a:lnTo>
                      <a:pt x="309" y="106"/>
                    </a:lnTo>
                    <a:lnTo>
                      <a:pt x="294" y="98"/>
                    </a:lnTo>
                    <a:lnTo>
                      <a:pt x="277" y="90"/>
                    </a:lnTo>
                    <a:lnTo>
                      <a:pt x="257" y="82"/>
                    </a:lnTo>
                    <a:lnTo>
                      <a:pt x="242" y="73"/>
                    </a:lnTo>
                    <a:lnTo>
                      <a:pt x="226" y="61"/>
                    </a:lnTo>
                    <a:lnTo>
                      <a:pt x="209" y="48"/>
                    </a:lnTo>
                    <a:lnTo>
                      <a:pt x="192" y="34"/>
                    </a:lnTo>
                    <a:lnTo>
                      <a:pt x="176" y="22"/>
                    </a:lnTo>
                    <a:lnTo>
                      <a:pt x="163" y="12"/>
                    </a:lnTo>
                    <a:lnTo>
                      <a:pt x="155" y="4"/>
                    </a:lnTo>
                    <a:lnTo>
                      <a:pt x="149" y="0"/>
                    </a:lnTo>
                    <a:lnTo>
                      <a:pt x="134" y="5"/>
                    </a:lnTo>
                    <a:lnTo>
                      <a:pt x="118" y="9"/>
                    </a:lnTo>
                    <a:lnTo>
                      <a:pt x="104" y="13"/>
                    </a:lnTo>
                    <a:lnTo>
                      <a:pt x="89" y="14"/>
                    </a:lnTo>
                    <a:lnTo>
                      <a:pt x="74" y="16"/>
                    </a:lnTo>
                    <a:lnTo>
                      <a:pt x="60" y="14"/>
                    </a:lnTo>
                    <a:lnTo>
                      <a:pt x="44" y="9"/>
                    </a:lnTo>
                    <a:lnTo>
                      <a:pt x="28"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3" name="Google Shape;903;p18"/>
              <p:cNvSpPr/>
              <p:nvPr/>
            </p:nvSpPr>
            <p:spPr>
              <a:xfrm>
                <a:off x="2396" y="5097"/>
                <a:ext cx="101" cy="408"/>
              </a:xfrm>
              <a:custGeom>
                <a:rect b="b" l="l" r="r" t="t"/>
                <a:pathLst>
                  <a:path extrusionOk="0" h="1225" w="303">
                    <a:moveTo>
                      <a:pt x="182" y="1204"/>
                    </a:moveTo>
                    <a:lnTo>
                      <a:pt x="189" y="1197"/>
                    </a:lnTo>
                    <a:lnTo>
                      <a:pt x="190" y="1190"/>
                    </a:lnTo>
                    <a:lnTo>
                      <a:pt x="186" y="1182"/>
                    </a:lnTo>
                    <a:lnTo>
                      <a:pt x="179" y="1172"/>
                    </a:lnTo>
                    <a:lnTo>
                      <a:pt x="173" y="1156"/>
                    </a:lnTo>
                    <a:lnTo>
                      <a:pt x="173" y="1134"/>
                    </a:lnTo>
                    <a:lnTo>
                      <a:pt x="174" y="1113"/>
                    </a:lnTo>
                    <a:lnTo>
                      <a:pt x="179" y="1094"/>
                    </a:lnTo>
                    <a:lnTo>
                      <a:pt x="183" y="1075"/>
                    </a:lnTo>
                    <a:lnTo>
                      <a:pt x="192" y="1033"/>
                    </a:lnTo>
                    <a:lnTo>
                      <a:pt x="205" y="979"/>
                    </a:lnTo>
                    <a:lnTo>
                      <a:pt x="218" y="916"/>
                    </a:lnTo>
                    <a:lnTo>
                      <a:pt x="233" y="852"/>
                    </a:lnTo>
                    <a:lnTo>
                      <a:pt x="246" y="795"/>
                    </a:lnTo>
                    <a:lnTo>
                      <a:pt x="256" y="749"/>
                    </a:lnTo>
                    <a:lnTo>
                      <a:pt x="263" y="722"/>
                    </a:lnTo>
                    <a:lnTo>
                      <a:pt x="275" y="691"/>
                    </a:lnTo>
                    <a:lnTo>
                      <a:pt x="287" y="661"/>
                    </a:lnTo>
                    <a:lnTo>
                      <a:pt x="297" y="632"/>
                    </a:lnTo>
                    <a:lnTo>
                      <a:pt x="300" y="604"/>
                    </a:lnTo>
                    <a:lnTo>
                      <a:pt x="298" y="552"/>
                    </a:lnTo>
                    <a:lnTo>
                      <a:pt x="300" y="467"/>
                    </a:lnTo>
                    <a:lnTo>
                      <a:pt x="301" y="376"/>
                    </a:lnTo>
                    <a:lnTo>
                      <a:pt x="303" y="303"/>
                    </a:lnTo>
                    <a:lnTo>
                      <a:pt x="303" y="272"/>
                    </a:lnTo>
                    <a:lnTo>
                      <a:pt x="303" y="238"/>
                    </a:lnTo>
                    <a:lnTo>
                      <a:pt x="300" y="201"/>
                    </a:lnTo>
                    <a:lnTo>
                      <a:pt x="295" y="162"/>
                    </a:lnTo>
                    <a:lnTo>
                      <a:pt x="287" y="123"/>
                    </a:lnTo>
                    <a:lnTo>
                      <a:pt x="273" y="86"/>
                    </a:lnTo>
                    <a:lnTo>
                      <a:pt x="255" y="53"/>
                    </a:lnTo>
                    <a:lnTo>
                      <a:pt x="230" y="25"/>
                    </a:lnTo>
                    <a:lnTo>
                      <a:pt x="199" y="6"/>
                    </a:lnTo>
                    <a:lnTo>
                      <a:pt x="167" y="0"/>
                    </a:lnTo>
                    <a:lnTo>
                      <a:pt x="135" y="5"/>
                    </a:lnTo>
                    <a:lnTo>
                      <a:pt x="104" y="17"/>
                    </a:lnTo>
                    <a:lnTo>
                      <a:pt x="77" y="38"/>
                    </a:lnTo>
                    <a:lnTo>
                      <a:pt x="55" y="64"/>
                    </a:lnTo>
                    <a:lnTo>
                      <a:pt x="39" y="91"/>
                    </a:lnTo>
                    <a:lnTo>
                      <a:pt x="32" y="122"/>
                    </a:lnTo>
                    <a:lnTo>
                      <a:pt x="27" y="187"/>
                    </a:lnTo>
                    <a:lnTo>
                      <a:pt x="29" y="254"/>
                    </a:lnTo>
                    <a:lnTo>
                      <a:pt x="33" y="315"/>
                    </a:lnTo>
                    <a:lnTo>
                      <a:pt x="42" y="366"/>
                    </a:lnTo>
                    <a:lnTo>
                      <a:pt x="48" y="389"/>
                    </a:lnTo>
                    <a:lnTo>
                      <a:pt x="55" y="420"/>
                    </a:lnTo>
                    <a:lnTo>
                      <a:pt x="65" y="453"/>
                    </a:lnTo>
                    <a:lnTo>
                      <a:pt x="75" y="488"/>
                    </a:lnTo>
                    <a:lnTo>
                      <a:pt x="84" y="520"/>
                    </a:lnTo>
                    <a:lnTo>
                      <a:pt x="93" y="549"/>
                    </a:lnTo>
                    <a:lnTo>
                      <a:pt x="100" y="570"/>
                    </a:lnTo>
                    <a:lnTo>
                      <a:pt x="104" y="582"/>
                    </a:lnTo>
                    <a:lnTo>
                      <a:pt x="113" y="598"/>
                    </a:lnTo>
                    <a:lnTo>
                      <a:pt x="120" y="616"/>
                    </a:lnTo>
                    <a:lnTo>
                      <a:pt x="125" y="630"/>
                    </a:lnTo>
                    <a:lnTo>
                      <a:pt x="120" y="641"/>
                    </a:lnTo>
                    <a:lnTo>
                      <a:pt x="112" y="646"/>
                    </a:lnTo>
                    <a:lnTo>
                      <a:pt x="103" y="650"/>
                    </a:lnTo>
                    <a:lnTo>
                      <a:pt x="96" y="656"/>
                    </a:lnTo>
                    <a:lnTo>
                      <a:pt x="90" y="666"/>
                    </a:lnTo>
                    <a:lnTo>
                      <a:pt x="86" y="679"/>
                    </a:lnTo>
                    <a:lnTo>
                      <a:pt x="75" y="702"/>
                    </a:lnTo>
                    <a:lnTo>
                      <a:pt x="65" y="733"/>
                    </a:lnTo>
                    <a:lnTo>
                      <a:pt x="52" y="767"/>
                    </a:lnTo>
                    <a:lnTo>
                      <a:pt x="40" y="803"/>
                    </a:lnTo>
                    <a:lnTo>
                      <a:pt x="29" y="836"/>
                    </a:lnTo>
                    <a:lnTo>
                      <a:pt x="20" y="864"/>
                    </a:lnTo>
                    <a:lnTo>
                      <a:pt x="16" y="884"/>
                    </a:lnTo>
                    <a:lnTo>
                      <a:pt x="11" y="949"/>
                    </a:lnTo>
                    <a:lnTo>
                      <a:pt x="7" y="1057"/>
                    </a:lnTo>
                    <a:lnTo>
                      <a:pt x="2" y="1158"/>
                    </a:lnTo>
                    <a:lnTo>
                      <a:pt x="0" y="1208"/>
                    </a:lnTo>
                    <a:lnTo>
                      <a:pt x="4" y="1212"/>
                    </a:lnTo>
                    <a:lnTo>
                      <a:pt x="18" y="1217"/>
                    </a:lnTo>
                    <a:lnTo>
                      <a:pt x="39" y="1221"/>
                    </a:lnTo>
                    <a:lnTo>
                      <a:pt x="65" y="1223"/>
                    </a:lnTo>
                    <a:lnTo>
                      <a:pt x="94" y="1225"/>
                    </a:lnTo>
                    <a:lnTo>
                      <a:pt x="125" y="1222"/>
                    </a:lnTo>
                    <a:lnTo>
                      <a:pt x="155" y="1216"/>
                    </a:lnTo>
                    <a:lnTo>
                      <a:pt x="182" y="120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4" name="Google Shape;904;p18"/>
              <p:cNvSpPr/>
              <p:nvPr/>
            </p:nvSpPr>
            <p:spPr>
              <a:xfrm>
                <a:off x="2317" y="5098"/>
                <a:ext cx="91" cy="432"/>
              </a:xfrm>
              <a:custGeom>
                <a:rect b="b" l="l" r="r" t="t"/>
                <a:pathLst>
                  <a:path extrusionOk="0" h="1294" w="271">
                    <a:moveTo>
                      <a:pt x="176" y="8"/>
                    </a:moveTo>
                    <a:lnTo>
                      <a:pt x="154" y="1"/>
                    </a:lnTo>
                    <a:lnTo>
                      <a:pt x="132" y="0"/>
                    </a:lnTo>
                    <a:lnTo>
                      <a:pt x="109" y="1"/>
                    </a:lnTo>
                    <a:lnTo>
                      <a:pt x="85" y="8"/>
                    </a:lnTo>
                    <a:lnTo>
                      <a:pt x="62" y="18"/>
                    </a:lnTo>
                    <a:lnTo>
                      <a:pt x="43" y="33"/>
                    </a:lnTo>
                    <a:lnTo>
                      <a:pt x="26" y="53"/>
                    </a:lnTo>
                    <a:lnTo>
                      <a:pt x="13" y="77"/>
                    </a:lnTo>
                    <a:lnTo>
                      <a:pt x="1" y="131"/>
                    </a:lnTo>
                    <a:lnTo>
                      <a:pt x="0" y="195"/>
                    </a:lnTo>
                    <a:lnTo>
                      <a:pt x="4" y="256"/>
                    </a:lnTo>
                    <a:lnTo>
                      <a:pt x="10" y="299"/>
                    </a:lnTo>
                    <a:lnTo>
                      <a:pt x="14" y="319"/>
                    </a:lnTo>
                    <a:lnTo>
                      <a:pt x="21" y="347"/>
                    </a:lnTo>
                    <a:lnTo>
                      <a:pt x="32" y="379"/>
                    </a:lnTo>
                    <a:lnTo>
                      <a:pt x="42" y="415"/>
                    </a:lnTo>
                    <a:lnTo>
                      <a:pt x="53" y="449"/>
                    </a:lnTo>
                    <a:lnTo>
                      <a:pt x="64" y="483"/>
                    </a:lnTo>
                    <a:lnTo>
                      <a:pt x="71" y="508"/>
                    </a:lnTo>
                    <a:lnTo>
                      <a:pt x="77" y="526"/>
                    </a:lnTo>
                    <a:lnTo>
                      <a:pt x="85" y="564"/>
                    </a:lnTo>
                    <a:lnTo>
                      <a:pt x="94" y="614"/>
                    </a:lnTo>
                    <a:lnTo>
                      <a:pt x="102" y="663"/>
                    </a:lnTo>
                    <a:lnTo>
                      <a:pt x="104" y="695"/>
                    </a:lnTo>
                    <a:lnTo>
                      <a:pt x="100" y="725"/>
                    </a:lnTo>
                    <a:lnTo>
                      <a:pt x="90" y="770"/>
                    </a:lnTo>
                    <a:lnTo>
                      <a:pt x="83" y="818"/>
                    </a:lnTo>
                    <a:lnTo>
                      <a:pt x="80" y="855"/>
                    </a:lnTo>
                    <a:lnTo>
                      <a:pt x="81" y="872"/>
                    </a:lnTo>
                    <a:lnTo>
                      <a:pt x="85" y="898"/>
                    </a:lnTo>
                    <a:lnTo>
                      <a:pt x="90" y="926"/>
                    </a:lnTo>
                    <a:lnTo>
                      <a:pt x="97" y="959"/>
                    </a:lnTo>
                    <a:lnTo>
                      <a:pt x="106" y="992"/>
                    </a:lnTo>
                    <a:lnTo>
                      <a:pt x="116" y="1027"/>
                    </a:lnTo>
                    <a:lnTo>
                      <a:pt x="128" y="1059"/>
                    </a:lnTo>
                    <a:lnTo>
                      <a:pt x="139" y="1088"/>
                    </a:lnTo>
                    <a:lnTo>
                      <a:pt x="158" y="1140"/>
                    </a:lnTo>
                    <a:lnTo>
                      <a:pt x="169" y="1184"/>
                    </a:lnTo>
                    <a:lnTo>
                      <a:pt x="174" y="1221"/>
                    </a:lnTo>
                    <a:lnTo>
                      <a:pt x="179" y="1246"/>
                    </a:lnTo>
                    <a:lnTo>
                      <a:pt x="185" y="1266"/>
                    </a:lnTo>
                    <a:lnTo>
                      <a:pt x="193" y="1282"/>
                    </a:lnTo>
                    <a:lnTo>
                      <a:pt x="201" y="1293"/>
                    </a:lnTo>
                    <a:lnTo>
                      <a:pt x="208" y="1294"/>
                    </a:lnTo>
                    <a:lnTo>
                      <a:pt x="215" y="1289"/>
                    </a:lnTo>
                    <a:lnTo>
                      <a:pt x="222" y="1279"/>
                    </a:lnTo>
                    <a:lnTo>
                      <a:pt x="230" y="1269"/>
                    </a:lnTo>
                    <a:lnTo>
                      <a:pt x="236" y="1255"/>
                    </a:lnTo>
                    <a:lnTo>
                      <a:pt x="240" y="1239"/>
                    </a:lnTo>
                    <a:lnTo>
                      <a:pt x="240" y="1217"/>
                    </a:lnTo>
                    <a:lnTo>
                      <a:pt x="238" y="1196"/>
                    </a:lnTo>
                    <a:lnTo>
                      <a:pt x="237" y="1176"/>
                    </a:lnTo>
                    <a:lnTo>
                      <a:pt x="233" y="1141"/>
                    </a:lnTo>
                    <a:lnTo>
                      <a:pt x="228" y="1086"/>
                    </a:lnTo>
                    <a:lnTo>
                      <a:pt x="225" y="1029"/>
                    </a:lnTo>
                    <a:lnTo>
                      <a:pt x="227" y="991"/>
                    </a:lnTo>
                    <a:lnTo>
                      <a:pt x="233" y="964"/>
                    </a:lnTo>
                    <a:lnTo>
                      <a:pt x="240" y="934"/>
                    </a:lnTo>
                    <a:lnTo>
                      <a:pt x="243" y="902"/>
                    </a:lnTo>
                    <a:lnTo>
                      <a:pt x="243" y="872"/>
                    </a:lnTo>
                    <a:lnTo>
                      <a:pt x="238" y="834"/>
                    </a:lnTo>
                    <a:lnTo>
                      <a:pt x="233" y="782"/>
                    </a:lnTo>
                    <a:lnTo>
                      <a:pt x="227" y="733"/>
                    </a:lnTo>
                    <a:lnTo>
                      <a:pt x="224" y="705"/>
                    </a:lnTo>
                    <a:lnTo>
                      <a:pt x="231" y="669"/>
                    </a:lnTo>
                    <a:lnTo>
                      <a:pt x="236" y="630"/>
                    </a:lnTo>
                    <a:lnTo>
                      <a:pt x="240" y="596"/>
                    </a:lnTo>
                    <a:lnTo>
                      <a:pt x="238" y="572"/>
                    </a:lnTo>
                    <a:lnTo>
                      <a:pt x="236" y="556"/>
                    </a:lnTo>
                    <a:lnTo>
                      <a:pt x="233" y="538"/>
                    </a:lnTo>
                    <a:lnTo>
                      <a:pt x="230" y="522"/>
                    </a:lnTo>
                    <a:lnTo>
                      <a:pt x="230" y="508"/>
                    </a:lnTo>
                    <a:lnTo>
                      <a:pt x="233" y="491"/>
                    </a:lnTo>
                    <a:lnTo>
                      <a:pt x="237" y="453"/>
                    </a:lnTo>
                    <a:lnTo>
                      <a:pt x="246" y="405"/>
                    </a:lnTo>
                    <a:lnTo>
                      <a:pt x="253" y="348"/>
                    </a:lnTo>
                    <a:lnTo>
                      <a:pt x="260" y="291"/>
                    </a:lnTo>
                    <a:lnTo>
                      <a:pt x="266" y="238"/>
                    </a:lnTo>
                    <a:lnTo>
                      <a:pt x="271" y="195"/>
                    </a:lnTo>
                    <a:lnTo>
                      <a:pt x="269" y="167"/>
                    </a:lnTo>
                    <a:lnTo>
                      <a:pt x="262" y="131"/>
                    </a:lnTo>
                    <a:lnTo>
                      <a:pt x="252" y="101"/>
                    </a:lnTo>
                    <a:lnTo>
                      <a:pt x="240" y="76"/>
                    </a:lnTo>
                    <a:lnTo>
                      <a:pt x="227" y="53"/>
                    </a:lnTo>
                    <a:lnTo>
                      <a:pt x="214" y="36"/>
                    </a:lnTo>
                    <a:lnTo>
                      <a:pt x="201" y="22"/>
                    </a:lnTo>
                    <a:lnTo>
                      <a:pt x="187" y="13"/>
                    </a:lnTo>
                    <a:lnTo>
                      <a:pt x="176" y="8"/>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5" name="Google Shape;905;p18"/>
              <p:cNvSpPr/>
              <p:nvPr/>
            </p:nvSpPr>
            <p:spPr>
              <a:xfrm>
                <a:off x="2349" y="5123"/>
                <a:ext cx="12" cy="12"/>
              </a:xfrm>
              <a:custGeom>
                <a:rect b="b" l="l" r="r" t="t"/>
                <a:pathLst>
                  <a:path extrusionOk="0" h="35" w="38">
                    <a:moveTo>
                      <a:pt x="37" y="24"/>
                    </a:moveTo>
                    <a:lnTo>
                      <a:pt x="38" y="17"/>
                    </a:lnTo>
                    <a:lnTo>
                      <a:pt x="35" y="11"/>
                    </a:lnTo>
                    <a:lnTo>
                      <a:pt x="31" y="6"/>
                    </a:lnTo>
                    <a:lnTo>
                      <a:pt x="25" y="2"/>
                    </a:lnTo>
                    <a:lnTo>
                      <a:pt x="18" y="0"/>
                    </a:lnTo>
                    <a:lnTo>
                      <a:pt x="12" y="3"/>
                    </a:lnTo>
                    <a:lnTo>
                      <a:pt x="6" y="7"/>
                    </a:lnTo>
                    <a:lnTo>
                      <a:pt x="2" y="12"/>
                    </a:lnTo>
                    <a:lnTo>
                      <a:pt x="0" y="19"/>
                    </a:lnTo>
                    <a:lnTo>
                      <a:pt x="2" y="24"/>
                    </a:lnTo>
                    <a:lnTo>
                      <a:pt x="6" y="29"/>
                    </a:lnTo>
                    <a:lnTo>
                      <a:pt x="12" y="33"/>
                    </a:lnTo>
                    <a:lnTo>
                      <a:pt x="19" y="35"/>
                    </a:lnTo>
                    <a:lnTo>
                      <a:pt x="26" y="32"/>
                    </a:lnTo>
                    <a:lnTo>
                      <a:pt x="32" y="29"/>
                    </a:lnTo>
                    <a:lnTo>
                      <a:pt x="37" y="2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6" name="Google Shape;906;p18"/>
              <p:cNvSpPr/>
              <p:nvPr/>
            </p:nvSpPr>
            <p:spPr>
              <a:xfrm>
                <a:off x="2382" y="5501"/>
                <a:ext cx="12" cy="11"/>
              </a:xfrm>
              <a:custGeom>
                <a:rect b="b" l="l" r="r" t="t"/>
                <a:pathLst>
                  <a:path extrusionOk="0" h="33" w="37">
                    <a:moveTo>
                      <a:pt x="35" y="22"/>
                    </a:moveTo>
                    <a:lnTo>
                      <a:pt x="37" y="16"/>
                    </a:lnTo>
                    <a:lnTo>
                      <a:pt x="35" y="9"/>
                    </a:lnTo>
                    <a:lnTo>
                      <a:pt x="31" y="4"/>
                    </a:lnTo>
                    <a:lnTo>
                      <a:pt x="25" y="1"/>
                    </a:lnTo>
                    <a:lnTo>
                      <a:pt x="18" y="0"/>
                    </a:lnTo>
                    <a:lnTo>
                      <a:pt x="10" y="1"/>
                    </a:lnTo>
                    <a:lnTo>
                      <a:pt x="5" y="5"/>
                    </a:lnTo>
                    <a:lnTo>
                      <a:pt x="2" y="10"/>
                    </a:lnTo>
                    <a:lnTo>
                      <a:pt x="0" y="17"/>
                    </a:lnTo>
                    <a:lnTo>
                      <a:pt x="2" y="24"/>
                    </a:lnTo>
                    <a:lnTo>
                      <a:pt x="6" y="29"/>
                    </a:lnTo>
                    <a:lnTo>
                      <a:pt x="12" y="32"/>
                    </a:lnTo>
                    <a:lnTo>
                      <a:pt x="19" y="33"/>
                    </a:lnTo>
                    <a:lnTo>
                      <a:pt x="27" y="32"/>
                    </a:lnTo>
                    <a:lnTo>
                      <a:pt x="32" y="28"/>
                    </a:lnTo>
                    <a:lnTo>
                      <a:pt x="35" y="2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7" name="Google Shape;907;p18"/>
              <p:cNvSpPr/>
              <p:nvPr/>
            </p:nvSpPr>
            <p:spPr>
              <a:xfrm>
                <a:off x="2369" y="5482"/>
                <a:ext cx="54" cy="79"/>
              </a:xfrm>
              <a:custGeom>
                <a:rect b="b" l="l" r="r" t="t"/>
                <a:pathLst>
                  <a:path extrusionOk="0" h="236" w="162">
                    <a:moveTo>
                      <a:pt x="40" y="0"/>
                    </a:moveTo>
                    <a:lnTo>
                      <a:pt x="46" y="1"/>
                    </a:lnTo>
                    <a:lnTo>
                      <a:pt x="53" y="4"/>
                    </a:lnTo>
                    <a:lnTo>
                      <a:pt x="62" y="9"/>
                    </a:lnTo>
                    <a:lnTo>
                      <a:pt x="69" y="17"/>
                    </a:lnTo>
                    <a:lnTo>
                      <a:pt x="76" y="25"/>
                    </a:lnTo>
                    <a:lnTo>
                      <a:pt x="82" y="33"/>
                    </a:lnTo>
                    <a:lnTo>
                      <a:pt x="86" y="42"/>
                    </a:lnTo>
                    <a:lnTo>
                      <a:pt x="89" y="50"/>
                    </a:lnTo>
                    <a:lnTo>
                      <a:pt x="91" y="65"/>
                    </a:lnTo>
                    <a:lnTo>
                      <a:pt x="95" y="78"/>
                    </a:lnTo>
                    <a:lnTo>
                      <a:pt x="99" y="91"/>
                    </a:lnTo>
                    <a:lnTo>
                      <a:pt x="105" y="102"/>
                    </a:lnTo>
                    <a:lnTo>
                      <a:pt x="110" y="111"/>
                    </a:lnTo>
                    <a:lnTo>
                      <a:pt x="118" y="126"/>
                    </a:lnTo>
                    <a:lnTo>
                      <a:pt x="129" y="143"/>
                    </a:lnTo>
                    <a:lnTo>
                      <a:pt x="139" y="163"/>
                    </a:lnTo>
                    <a:lnTo>
                      <a:pt x="149" y="182"/>
                    </a:lnTo>
                    <a:lnTo>
                      <a:pt x="158" y="199"/>
                    </a:lnTo>
                    <a:lnTo>
                      <a:pt x="162" y="211"/>
                    </a:lnTo>
                    <a:lnTo>
                      <a:pt x="162" y="218"/>
                    </a:lnTo>
                    <a:lnTo>
                      <a:pt x="159" y="220"/>
                    </a:lnTo>
                    <a:lnTo>
                      <a:pt x="153" y="224"/>
                    </a:lnTo>
                    <a:lnTo>
                      <a:pt x="148" y="227"/>
                    </a:lnTo>
                    <a:lnTo>
                      <a:pt x="140" y="230"/>
                    </a:lnTo>
                    <a:lnTo>
                      <a:pt x="132" y="232"/>
                    </a:lnTo>
                    <a:lnTo>
                      <a:pt x="124" y="234"/>
                    </a:lnTo>
                    <a:lnTo>
                      <a:pt x="117" y="235"/>
                    </a:lnTo>
                    <a:lnTo>
                      <a:pt x="111" y="236"/>
                    </a:lnTo>
                    <a:lnTo>
                      <a:pt x="105" y="236"/>
                    </a:lnTo>
                    <a:lnTo>
                      <a:pt x="98" y="235"/>
                    </a:lnTo>
                    <a:lnTo>
                      <a:pt x="89" y="234"/>
                    </a:lnTo>
                    <a:lnTo>
                      <a:pt x="82" y="231"/>
                    </a:lnTo>
                    <a:lnTo>
                      <a:pt x="73" y="228"/>
                    </a:lnTo>
                    <a:lnTo>
                      <a:pt x="66" y="224"/>
                    </a:lnTo>
                    <a:lnTo>
                      <a:pt x="59" y="219"/>
                    </a:lnTo>
                    <a:lnTo>
                      <a:pt x="53" y="214"/>
                    </a:lnTo>
                    <a:lnTo>
                      <a:pt x="40" y="190"/>
                    </a:lnTo>
                    <a:lnTo>
                      <a:pt x="32" y="165"/>
                    </a:lnTo>
                    <a:lnTo>
                      <a:pt x="28" y="142"/>
                    </a:lnTo>
                    <a:lnTo>
                      <a:pt x="24" y="129"/>
                    </a:lnTo>
                    <a:lnTo>
                      <a:pt x="18" y="119"/>
                    </a:lnTo>
                    <a:lnTo>
                      <a:pt x="9" y="106"/>
                    </a:lnTo>
                    <a:lnTo>
                      <a:pt x="2" y="93"/>
                    </a:lnTo>
                    <a:lnTo>
                      <a:pt x="0" y="82"/>
                    </a:lnTo>
                    <a:lnTo>
                      <a:pt x="3" y="73"/>
                    </a:lnTo>
                    <a:lnTo>
                      <a:pt x="11" y="60"/>
                    </a:lnTo>
                    <a:lnTo>
                      <a:pt x="18" y="45"/>
                    </a:lnTo>
                    <a:lnTo>
                      <a:pt x="22" y="32"/>
                    </a:lnTo>
                    <a:lnTo>
                      <a:pt x="24" y="20"/>
                    </a:lnTo>
                    <a:lnTo>
                      <a:pt x="27" y="10"/>
                    </a:lnTo>
                    <a:lnTo>
                      <a:pt x="31" y="2"/>
                    </a:lnTo>
                    <a:lnTo>
                      <a:pt x="40"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8" name="Google Shape;908;p18"/>
              <p:cNvSpPr/>
              <p:nvPr/>
            </p:nvSpPr>
            <p:spPr>
              <a:xfrm>
                <a:off x="2382" y="5501"/>
                <a:ext cx="12" cy="11"/>
              </a:xfrm>
              <a:custGeom>
                <a:rect b="b" l="l" r="r" t="t"/>
                <a:pathLst>
                  <a:path extrusionOk="0" h="33" w="37">
                    <a:moveTo>
                      <a:pt x="21" y="33"/>
                    </a:moveTo>
                    <a:lnTo>
                      <a:pt x="13" y="33"/>
                    </a:lnTo>
                    <a:lnTo>
                      <a:pt x="8" y="29"/>
                    </a:lnTo>
                    <a:lnTo>
                      <a:pt x="3" y="25"/>
                    </a:lnTo>
                    <a:lnTo>
                      <a:pt x="0" y="18"/>
                    </a:lnTo>
                    <a:lnTo>
                      <a:pt x="0" y="12"/>
                    </a:lnTo>
                    <a:lnTo>
                      <a:pt x="5" y="7"/>
                    </a:lnTo>
                    <a:lnTo>
                      <a:pt x="9" y="3"/>
                    </a:lnTo>
                    <a:lnTo>
                      <a:pt x="16" y="0"/>
                    </a:lnTo>
                    <a:lnTo>
                      <a:pt x="24" y="0"/>
                    </a:lnTo>
                    <a:lnTo>
                      <a:pt x="29" y="3"/>
                    </a:lnTo>
                    <a:lnTo>
                      <a:pt x="34" y="8"/>
                    </a:lnTo>
                    <a:lnTo>
                      <a:pt x="37" y="14"/>
                    </a:lnTo>
                    <a:lnTo>
                      <a:pt x="37" y="21"/>
                    </a:lnTo>
                    <a:lnTo>
                      <a:pt x="34" y="26"/>
                    </a:lnTo>
                    <a:lnTo>
                      <a:pt x="28" y="30"/>
                    </a:lnTo>
                    <a:lnTo>
                      <a:pt x="21"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09" name="Google Shape;909;p18"/>
              <p:cNvSpPr/>
              <p:nvPr/>
            </p:nvSpPr>
            <p:spPr>
              <a:xfrm>
                <a:off x="2365" y="5495"/>
                <a:ext cx="61" cy="75"/>
              </a:xfrm>
              <a:custGeom>
                <a:rect b="b" l="l" r="r" t="t"/>
                <a:pathLst>
                  <a:path extrusionOk="0" h="225" w="182">
                    <a:moveTo>
                      <a:pt x="22" y="0"/>
                    </a:moveTo>
                    <a:lnTo>
                      <a:pt x="16" y="15"/>
                    </a:lnTo>
                    <a:lnTo>
                      <a:pt x="9" y="30"/>
                    </a:lnTo>
                    <a:lnTo>
                      <a:pt x="3" y="48"/>
                    </a:lnTo>
                    <a:lnTo>
                      <a:pt x="0" y="62"/>
                    </a:lnTo>
                    <a:lnTo>
                      <a:pt x="3" y="76"/>
                    </a:lnTo>
                    <a:lnTo>
                      <a:pt x="9" y="88"/>
                    </a:lnTo>
                    <a:lnTo>
                      <a:pt x="14" y="97"/>
                    </a:lnTo>
                    <a:lnTo>
                      <a:pt x="17" y="101"/>
                    </a:lnTo>
                    <a:lnTo>
                      <a:pt x="30" y="102"/>
                    </a:lnTo>
                    <a:lnTo>
                      <a:pt x="32" y="112"/>
                    </a:lnTo>
                    <a:lnTo>
                      <a:pt x="36" y="133"/>
                    </a:lnTo>
                    <a:lnTo>
                      <a:pt x="42" y="158"/>
                    </a:lnTo>
                    <a:lnTo>
                      <a:pt x="52" y="178"/>
                    </a:lnTo>
                    <a:lnTo>
                      <a:pt x="58" y="186"/>
                    </a:lnTo>
                    <a:lnTo>
                      <a:pt x="68" y="194"/>
                    </a:lnTo>
                    <a:lnTo>
                      <a:pt x="78" y="202"/>
                    </a:lnTo>
                    <a:lnTo>
                      <a:pt x="92" y="209"/>
                    </a:lnTo>
                    <a:lnTo>
                      <a:pt x="105" y="215"/>
                    </a:lnTo>
                    <a:lnTo>
                      <a:pt x="119" y="221"/>
                    </a:lnTo>
                    <a:lnTo>
                      <a:pt x="132" y="223"/>
                    </a:lnTo>
                    <a:lnTo>
                      <a:pt x="145" y="225"/>
                    </a:lnTo>
                    <a:lnTo>
                      <a:pt x="166" y="219"/>
                    </a:lnTo>
                    <a:lnTo>
                      <a:pt x="178" y="206"/>
                    </a:lnTo>
                    <a:lnTo>
                      <a:pt x="182" y="190"/>
                    </a:lnTo>
                    <a:lnTo>
                      <a:pt x="180" y="175"/>
                    </a:lnTo>
                    <a:lnTo>
                      <a:pt x="176" y="166"/>
                    </a:lnTo>
                    <a:lnTo>
                      <a:pt x="167" y="150"/>
                    </a:lnTo>
                    <a:lnTo>
                      <a:pt x="157" y="129"/>
                    </a:lnTo>
                    <a:lnTo>
                      <a:pt x="144" y="106"/>
                    </a:lnTo>
                    <a:lnTo>
                      <a:pt x="131" y="82"/>
                    </a:lnTo>
                    <a:lnTo>
                      <a:pt x="121" y="58"/>
                    </a:lnTo>
                    <a:lnTo>
                      <a:pt x="110" y="36"/>
                    </a:lnTo>
                    <a:lnTo>
                      <a:pt x="105" y="17"/>
                    </a:lnTo>
                    <a:lnTo>
                      <a:pt x="94" y="27"/>
                    </a:lnTo>
                    <a:lnTo>
                      <a:pt x="84" y="33"/>
                    </a:lnTo>
                    <a:lnTo>
                      <a:pt x="74" y="37"/>
                    </a:lnTo>
                    <a:lnTo>
                      <a:pt x="62" y="38"/>
                    </a:lnTo>
                    <a:lnTo>
                      <a:pt x="52" y="36"/>
                    </a:lnTo>
                    <a:lnTo>
                      <a:pt x="41" y="28"/>
                    </a:lnTo>
                    <a:lnTo>
                      <a:pt x="30" y="17"/>
                    </a:lnTo>
                    <a:lnTo>
                      <a:pt x="22"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0" name="Google Shape;910;p18"/>
              <p:cNvSpPr/>
              <p:nvPr/>
            </p:nvSpPr>
            <p:spPr>
              <a:xfrm>
                <a:off x="2312" y="5095"/>
                <a:ext cx="101" cy="425"/>
              </a:xfrm>
              <a:custGeom>
                <a:rect b="b" l="l" r="r" t="t"/>
                <a:pathLst>
                  <a:path extrusionOk="0" h="1275" w="302">
                    <a:moveTo>
                      <a:pt x="117" y="1226"/>
                    </a:moveTo>
                    <a:lnTo>
                      <a:pt x="131" y="1231"/>
                    </a:lnTo>
                    <a:lnTo>
                      <a:pt x="147" y="1239"/>
                    </a:lnTo>
                    <a:lnTo>
                      <a:pt x="165" y="1247"/>
                    </a:lnTo>
                    <a:lnTo>
                      <a:pt x="184" y="1256"/>
                    </a:lnTo>
                    <a:lnTo>
                      <a:pt x="200" y="1264"/>
                    </a:lnTo>
                    <a:lnTo>
                      <a:pt x="216" y="1269"/>
                    </a:lnTo>
                    <a:lnTo>
                      <a:pt x="227" y="1273"/>
                    </a:lnTo>
                    <a:lnTo>
                      <a:pt x="236" y="1275"/>
                    </a:lnTo>
                    <a:lnTo>
                      <a:pt x="248" y="1268"/>
                    </a:lnTo>
                    <a:lnTo>
                      <a:pt x="258" y="1256"/>
                    </a:lnTo>
                    <a:lnTo>
                      <a:pt x="265" y="1240"/>
                    </a:lnTo>
                    <a:lnTo>
                      <a:pt x="272" y="1226"/>
                    </a:lnTo>
                    <a:lnTo>
                      <a:pt x="269" y="1160"/>
                    </a:lnTo>
                    <a:lnTo>
                      <a:pt x="272" y="1090"/>
                    </a:lnTo>
                    <a:lnTo>
                      <a:pt x="277" y="1026"/>
                    </a:lnTo>
                    <a:lnTo>
                      <a:pt x="283" y="983"/>
                    </a:lnTo>
                    <a:lnTo>
                      <a:pt x="283" y="945"/>
                    </a:lnTo>
                    <a:lnTo>
                      <a:pt x="277" y="888"/>
                    </a:lnTo>
                    <a:lnTo>
                      <a:pt x="269" y="826"/>
                    </a:lnTo>
                    <a:lnTo>
                      <a:pt x="267" y="772"/>
                    </a:lnTo>
                    <a:lnTo>
                      <a:pt x="267" y="729"/>
                    </a:lnTo>
                    <a:lnTo>
                      <a:pt x="268" y="688"/>
                    </a:lnTo>
                    <a:lnTo>
                      <a:pt x="271" y="640"/>
                    </a:lnTo>
                    <a:lnTo>
                      <a:pt x="274" y="579"/>
                    </a:lnTo>
                    <a:lnTo>
                      <a:pt x="278" y="507"/>
                    </a:lnTo>
                    <a:lnTo>
                      <a:pt x="284" y="435"/>
                    </a:lnTo>
                    <a:lnTo>
                      <a:pt x="288" y="370"/>
                    </a:lnTo>
                    <a:lnTo>
                      <a:pt x="294" y="318"/>
                    </a:lnTo>
                    <a:lnTo>
                      <a:pt x="297" y="293"/>
                    </a:lnTo>
                    <a:lnTo>
                      <a:pt x="300" y="265"/>
                    </a:lnTo>
                    <a:lnTo>
                      <a:pt x="302" y="232"/>
                    </a:lnTo>
                    <a:lnTo>
                      <a:pt x="302" y="197"/>
                    </a:lnTo>
                    <a:lnTo>
                      <a:pt x="297" y="160"/>
                    </a:lnTo>
                    <a:lnTo>
                      <a:pt x="288" y="124"/>
                    </a:lnTo>
                    <a:lnTo>
                      <a:pt x="274" y="90"/>
                    </a:lnTo>
                    <a:lnTo>
                      <a:pt x="253" y="56"/>
                    </a:lnTo>
                    <a:lnTo>
                      <a:pt x="240" y="42"/>
                    </a:lnTo>
                    <a:lnTo>
                      <a:pt x="226" y="30"/>
                    </a:lnTo>
                    <a:lnTo>
                      <a:pt x="210" y="19"/>
                    </a:lnTo>
                    <a:lnTo>
                      <a:pt x="194" y="11"/>
                    </a:lnTo>
                    <a:lnTo>
                      <a:pt x="175" y="6"/>
                    </a:lnTo>
                    <a:lnTo>
                      <a:pt x="157" y="2"/>
                    </a:lnTo>
                    <a:lnTo>
                      <a:pt x="138" y="0"/>
                    </a:lnTo>
                    <a:lnTo>
                      <a:pt x="119" y="2"/>
                    </a:lnTo>
                    <a:lnTo>
                      <a:pt x="102" y="6"/>
                    </a:lnTo>
                    <a:lnTo>
                      <a:pt x="84" y="11"/>
                    </a:lnTo>
                    <a:lnTo>
                      <a:pt x="67" y="19"/>
                    </a:lnTo>
                    <a:lnTo>
                      <a:pt x="52" y="30"/>
                    </a:lnTo>
                    <a:lnTo>
                      <a:pt x="39" y="43"/>
                    </a:lnTo>
                    <a:lnTo>
                      <a:pt x="28" y="58"/>
                    </a:lnTo>
                    <a:lnTo>
                      <a:pt x="19" y="76"/>
                    </a:lnTo>
                    <a:lnTo>
                      <a:pt x="12" y="96"/>
                    </a:lnTo>
                    <a:lnTo>
                      <a:pt x="4" y="139"/>
                    </a:lnTo>
                    <a:lnTo>
                      <a:pt x="0" y="181"/>
                    </a:lnTo>
                    <a:lnTo>
                      <a:pt x="1" y="223"/>
                    </a:lnTo>
                    <a:lnTo>
                      <a:pt x="4" y="261"/>
                    </a:lnTo>
                    <a:lnTo>
                      <a:pt x="10" y="297"/>
                    </a:lnTo>
                    <a:lnTo>
                      <a:pt x="17" y="330"/>
                    </a:lnTo>
                    <a:lnTo>
                      <a:pt x="25" y="358"/>
                    </a:lnTo>
                    <a:lnTo>
                      <a:pt x="32" y="381"/>
                    </a:lnTo>
                    <a:lnTo>
                      <a:pt x="39" y="405"/>
                    </a:lnTo>
                    <a:lnTo>
                      <a:pt x="47" y="437"/>
                    </a:lnTo>
                    <a:lnTo>
                      <a:pt x="54" y="471"/>
                    </a:lnTo>
                    <a:lnTo>
                      <a:pt x="63" y="509"/>
                    </a:lnTo>
                    <a:lnTo>
                      <a:pt x="68" y="543"/>
                    </a:lnTo>
                    <a:lnTo>
                      <a:pt x="74" y="575"/>
                    </a:lnTo>
                    <a:lnTo>
                      <a:pt x="79" y="600"/>
                    </a:lnTo>
                    <a:lnTo>
                      <a:pt x="80" y="616"/>
                    </a:lnTo>
                    <a:lnTo>
                      <a:pt x="86" y="636"/>
                    </a:lnTo>
                    <a:lnTo>
                      <a:pt x="93" y="654"/>
                    </a:lnTo>
                    <a:lnTo>
                      <a:pt x="99" y="669"/>
                    </a:lnTo>
                    <a:lnTo>
                      <a:pt x="98" y="684"/>
                    </a:lnTo>
                    <a:lnTo>
                      <a:pt x="90" y="695"/>
                    </a:lnTo>
                    <a:lnTo>
                      <a:pt x="83" y="707"/>
                    </a:lnTo>
                    <a:lnTo>
                      <a:pt x="77" y="723"/>
                    </a:lnTo>
                    <a:lnTo>
                      <a:pt x="76" y="745"/>
                    </a:lnTo>
                    <a:lnTo>
                      <a:pt x="82" y="890"/>
                    </a:lnTo>
                    <a:lnTo>
                      <a:pt x="95" y="1038"/>
                    </a:lnTo>
                    <a:lnTo>
                      <a:pt x="108" y="1155"/>
                    </a:lnTo>
                    <a:lnTo>
                      <a:pt x="114" y="1207"/>
                    </a:lnTo>
                    <a:lnTo>
                      <a:pt x="114" y="1211"/>
                    </a:lnTo>
                    <a:lnTo>
                      <a:pt x="114" y="1218"/>
                    </a:lnTo>
                    <a:lnTo>
                      <a:pt x="114" y="1223"/>
                    </a:lnTo>
                    <a:lnTo>
                      <a:pt x="117" y="122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1" name="Google Shape;911;p18"/>
              <p:cNvSpPr/>
              <p:nvPr/>
            </p:nvSpPr>
            <p:spPr>
              <a:xfrm>
                <a:off x="2308" y="4834"/>
                <a:ext cx="194" cy="317"/>
              </a:xfrm>
              <a:custGeom>
                <a:rect b="b" l="l" r="r" t="t"/>
                <a:pathLst>
                  <a:path extrusionOk="0" h="950" w="582">
                    <a:moveTo>
                      <a:pt x="296" y="0"/>
                    </a:moveTo>
                    <a:lnTo>
                      <a:pt x="286" y="0"/>
                    </a:lnTo>
                    <a:lnTo>
                      <a:pt x="274" y="2"/>
                    </a:lnTo>
                    <a:lnTo>
                      <a:pt x="264" y="3"/>
                    </a:lnTo>
                    <a:lnTo>
                      <a:pt x="254" y="4"/>
                    </a:lnTo>
                    <a:lnTo>
                      <a:pt x="244" y="8"/>
                    </a:lnTo>
                    <a:lnTo>
                      <a:pt x="235" y="12"/>
                    </a:lnTo>
                    <a:lnTo>
                      <a:pt x="225" y="19"/>
                    </a:lnTo>
                    <a:lnTo>
                      <a:pt x="216" y="26"/>
                    </a:lnTo>
                    <a:lnTo>
                      <a:pt x="204" y="31"/>
                    </a:lnTo>
                    <a:lnTo>
                      <a:pt x="191" y="37"/>
                    </a:lnTo>
                    <a:lnTo>
                      <a:pt x="175" y="45"/>
                    </a:lnTo>
                    <a:lnTo>
                      <a:pt x="159" y="55"/>
                    </a:lnTo>
                    <a:lnTo>
                      <a:pt x="145" y="63"/>
                    </a:lnTo>
                    <a:lnTo>
                      <a:pt x="130" y="71"/>
                    </a:lnTo>
                    <a:lnTo>
                      <a:pt x="118" y="77"/>
                    </a:lnTo>
                    <a:lnTo>
                      <a:pt x="110" y="81"/>
                    </a:lnTo>
                    <a:lnTo>
                      <a:pt x="102" y="85"/>
                    </a:lnTo>
                    <a:lnTo>
                      <a:pt x="92" y="88"/>
                    </a:lnTo>
                    <a:lnTo>
                      <a:pt x="80" y="91"/>
                    </a:lnTo>
                    <a:lnTo>
                      <a:pt x="67" y="93"/>
                    </a:lnTo>
                    <a:lnTo>
                      <a:pt x="54" y="96"/>
                    </a:lnTo>
                    <a:lnTo>
                      <a:pt x="43" y="101"/>
                    </a:lnTo>
                    <a:lnTo>
                      <a:pt x="32" y="108"/>
                    </a:lnTo>
                    <a:lnTo>
                      <a:pt x="24" y="117"/>
                    </a:lnTo>
                    <a:lnTo>
                      <a:pt x="12" y="139"/>
                    </a:lnTo>
                    <a:lnTo>
                      <a:pt x="3" y="161"/>
                    </a:lnTo>
                    <a:lnTo>
                      <a:pt x="0" y="186"/>
                    </a:lnTo>
                    <a:lnTo>
                      <a:pt x="5" y="213"/>
                    </a:lnTo>
                    <a:lnTo>
                      <a:pt x="12" y="244"/>
                    </a:lnTo>
                    <a:lnTo>
                      <a:pt x="18" y="277"/>
                    </a:lnTo>
                    <a:lnTo>
                      <a:pt x="25" y="304"/>
                    </a:lnTo>
                    <a:lnTo>
                      <a:pt x="31" y="321"/>
                    </a:lnTo>
                    <a:lnTo>
                      <a:pt x="41" y="337"/>
                    </a:lnTo>
                    <a:lnTo>
                      <a:pt x="50" y="354"/>
                    </a:lnTo>
                    <a:lnTo>
                      <a:pt x="59" y="373"/>
                    </a:lnTo>
                    <a:lnTo>
                      <a:pt x="66" y="390"/>
                    </a:lnTo>
                    <a:lnTo>
                      <a:pt x="72" y="409"/>
                    </a:lnTo>
                    <a:lnTo>
                      <a:pt x="76" y="426"/>
                    </a:lnTo>
                    <a:lnTo>
                      <a:pt x="79" y="443"/>
                    </a:lnTo>
                    <a:lnTo>
                      <a:pt x="80" y="459"/>
                    </a:lnTo>
                    <a:lnTo>
                      <a:pt x="80" y="500"/>
                    </a:lnTo>
                    <a:lnTo>
                      <a:pt x="80" y="535"/>
                    </a:lnTo>
                    <a:lnTo>
                      <a:pt x="82" y="566"/>
                    </a:lnTo>
                    <a:lnTo>
                      <a:pt x="83" y="592"/>
                    </a:lnTo>
                    <a:lnTo>
                      <a:pt x="86" y="617"/>
                    </a:lnTo>
                    <a:lnTo>
                      <a:pt x="85" y="641"/>
                    </a:lnTo>
                    <a:lnTo>
                      <a:pt x="80" y="665"/>
                    </a:lnTo>
                    <a:lnTo>
                      <a:pt x="73" y="688"/>
                    </a:lnTo>
                    <a:lnTo>
                      <a:pt x="66" y="709"/>
                    </a:lnTo>
                    <a:lnTo>
                      <a:pt x="60" y="731"/>
                    </a:lnTo>
                    <a:lnTo>
                      <a:pt x="54" y="753"/>
                    </a:lnTo>
                    <a:lnTo>
                      <a:pt x="50" y="780"/>
                    </a:lnTo>
                    <a:lnTo>
                      <a:pt x="45" y="817"/>
                    </a:lnTo>
                    <a:lnTo>
                      <a:pt x="41" y="861"/>
                    </a:lnTo>
                    <a:lnTo>
                      <a:pt x="38" y="898"/>
                    </a:lnTo>
                    <a:lnTo>
                      <a:pt x="38" y="914"/>
                    </a:lnTo>
                    <a:lnTo>
                      <a:pt x="51" y="918"/>
                    </a:lnTo>
                    <a:lnTo>
                      <a:pt x="66" y="923"/>
                    </a:lnTo>
                    <a:lnTo>
                      <a:pt x="83" y="930"/>
                    </a:lnTo>
                    <a:lnTo>
                      <a:pt x="101" y="935"/>
                    </a:lnTo>
                    <a:lnTo>
                      <a:pt x="121" y="941"/>
                    </a:lnTo>
                    <a:lnTo>
                      <a:pt x="142" y="945"/>
                    </a:lnTo>
                    <a:lnTo>
                      <a:pt x="163" y="949"/>
                    </a:lnTo>
                    <a:lnTo>
                      <a:pt x="187" y="950"/>
                    </a:lnTo>
                    <a:lnTo>
                      <a:pt x="200" y="950"/>
                    </a:lnTo>
                    <a:lnTo>
                      <a:pt x="213" y="950"/>
                    </a:lnTo>
                    <a:lnTo>
                      <a:pt x="228" y="949"/>
                    </a:lnTo>
                    <a:lnTo>
                      <a:pt x="244" y="949"/>
                    </a:lnTo>
                    <a:lnTo>
                      <a:pt x="260" y="947"/>
                    </a:lnTo>
                    <a:lnTo>
                      <a:pt x="276" y="947"/>
                    </a:lnTo>
                    <a:lnTo>
                      <a:pt x="292" y="946"/>
                    </a:lnTo>
                    <a:lnTo>
                      <a:pt x="309" y="945"/>
                    </a:lnTo>
                    <a:lnTo>
                      <a:pt x="325" y="945"/>
                    </a:lnTo>
                    <a:lnTo>
                      <a:pt x="341" y="943"/>
                    </a:lnTo>
                    <a:lnTo>
                      <a:pt x="357" y="943"/>
                    </a:lnTo>
                    <a:lnTo>
                      <a:pt x="372" y="942"/>
                    </a:lnTo>
                    <a:lnTo>
                      <a:pt x="386" y="942"/>
                    </a:lnTo>
                    <a:lnTo>
                      <a:pt x="398" y="941"/>
                    </a:lnTo>
                    <a:lnTo>
                      <a:pt x="410" y="941"/>
                    </a:lnTo>
                    <a:lnTo>
                      <a:pt x="420" y="941"/>
                    </a:lnTo>
                    <a:lnTo>
                      <a:pt x="439" y="941"/>
                    </a:lnTo>
                    <a:lnTo>
                      <a:pt x="456" y="939"/>
                    </a:lnTo>
                    <a:lnTo>
                      <a:pt x="475" y="938"/>
                    </a:lnTo>
                    <a:lnTo>
                      <a:pt x="491" y="935"/>
                    </a:lnTo>
                    <a:lnTo>
                      <a:pt x="506" y="934"/>
                    </a:lnTo>
                    <a:lnTo>
                      <a:pt x="518" y="930"/>
                    </a:lnTo>
                    <a:lnTo>
                      <a:pt x="525" y="927"/>
                    </a:lnTo>
                    <a:lnTo>
                      <a:pt x="528" y="923"/>
                    </a:lnTo>
                    <a:lnTo>
                      <a:pt x="528" y="899"/>
                    </a:lnTo>
                    <a:lnTo>
                      <a:pt x="528" y="852"/>
                    </a:lnTo>
                    <a:lnTo>
                      <a:pt x="523" y="798"/>
                    </a:lnTo>
                    <a:lnTo>
                      <a:pt x="516" y="757"/>
                    </a:lnTo>
                    <a:lnTo>
                      <a:pt x="507" y="729"/>
                    </a:lnTo>
                    <a:lnTo>
                      <a:pt x="499" y="705"/>
                    </a:lnTo>
                    <a:lnTo>
                      <a:pt x="493" y="685"/>
                    </a:lnTo>
                    <a:lnTo>
                      <a:pt x="490" y="669"/>
                    </a:lnTo>
                    <a:lnTo>
                      <a:pt x="493" y="641"/>
                    </a:lnTo>
                    <a:lnTo>
                      <a:pt x="496" y="594"/>
                    </a:lnTo>
                    <a:lnTo>
                      <a:pt x="499" y="543"/>
                    </a:lnTo>
                    <a:lnTo>
                      <a:pt x="500" y="508"/>
                    </a:lnTo>
                    <a:lnTo>
                      <a:pt x="503" y="482"/>
                    </a:lnTo>
                    <a:lnTo>
                      <a:pt x="510" y="450"/>
                    </a:lnTo>
                    <a:lnTo>
                      <a:pt x="520" y="418"/>
                    </a:lnTo>
                    <a:lnTo>
                      <a:pt x="529" y="391"/>
                    </a:lnTo>
                    <a:lnTo>
                      <a:pt x="535" y="371"/>
                    </a:lnTo>
                    <a:lnTo>
                      <a:pt x="541" y="350"/>
                    </a:lnTo>
                    <a:lnTo>
                      <a:pt x="547" y="327"/>
                    </a:lnTo>
                    <a:lnTo>
                      <a:pt x="552" y="305"/>
                    </a:lnTo>
                    <a:lnTo>
                      <a:pt x="561" y="281"/>
                    </a:lnTo>
                    <a:lnTo>
                      <a:pt x="570" y="256"/>
                    </a:lnTo>
                    <a:lnTo>
                      <a:pt x="576" y="230"/>
                    </a:lnTo>
                    <a:lnTo>
                      <a:pt x="580" y="208"/>
                    </a:lnTo>
                    <a:lnTo>
                      <a:pt x="582" y="184"/>
                    </a:lnTo>
                    <a:lnTo>
                      <a:pt x="582" y="157"/>
                    </a:lnTo>
                    <a:lnTo>
                      <a:pt x="579" y="135"/>
                    </a:lnTo>
                    <a:lnTo>
                      <a:pt x="574" y="123"/>
                    </a:lnTo>
                    <a:lnTo>
                      <a:pt x="570" y="120"/>
                    </a:lnTo>
                    <a:lnTo>
                      <a:pt x="566" y="116"/>
                    </a:lnTo>
                    <a:lnTo>
                      <a:pt x="558" y="112"/>
                    </a:lnTo>
                    <a:lnTo>
                      <a:pt x="551" y="107"/>
                    </a:lnTo>
                    <a:lnTo>
                      <a:pt x="542" y="103"/>
                    </a:lnTo>
                    <a:lnTo>
                      <a:pt x="535" y="99"/>
                    </a:lnTo>
                    <a:lnTo>
                      <a:pt x="528" y="96"/>
                    </a:lnTo>
                    <a:lnTo>
                      <a:pt x="520" y="95"/>
                    </a:lnTo>
                    <a:lnTo>
                      <a:pt x="515" y="95"/>
                    </a:lnTo>
                    <a:lnTo>
                      <a:pt x="507" y="92"/>
                    </a:lnTo>
                    <a:lnTo>
                      <a:pt x="500" y="91"/>
                    </a:lnTo>
                    <a:lnTo>
                      <a:pt x="494" y="87"/>
                    </a:lnTo>
                    <a:lnTo>
                      <a:pt x="487" y="84"/>
                    </a:lnTo>
                    <a:lnTo>
                      <a:pt x="481" y="80"/>
                    </a:lnTo>
                    <a:lnTo>
                      <a:pt x="475" y="77"/>
                    </a:lnTo>
                    <a:lnTo>
                      <a:pt x="471" y="75"/>
                    </a:lnTo>
                    <a:lnTo>
                      <a:pt x="467" y="71"/>
                    </a:lnTo>
                    <a:lnTo>
                      <a:pt x="458" y="67"/>
                    </a:lnTo>
                    <a:lnTo>
                      <a:pt x="449" y="61"/>
                    </a:lnTo>
                    <a:lnTo>
                      <a:pt x="439" y="55"/>
                    </a:lnTo>
                    <a:lnTo>
                      <a:pt x="427" y="49"/>
                    </a:lnTo>
                    <a:lnTo>
                      <a:pt x="418" y="45"/>
                    </a:lnTo>
                    <a:lnTo>
                      <a:pt x="410" y="41"/>
                    </a:lnTo>
                    <a:lnTo>
                      <a:pt x="404" y="40"/>
                    </a:lnTo>
                    <a:lnTo>
                      <a:pt x="399" y="37"/>
                    </a:lnTo>
                    <a:lnTo>
                      <a:pt x="394" y="33"/>
                    </a:lnTo>
                    <a:lnTo>
                      <a:pt x="385" y="27"/>
                    </a:lnTo>
                    <a:lnTo>
                      <a:pt x="375" y="20"/>
                    </a:lnTo>
                    <a:lnTo>
                      <a:pt x="360" y="14"/>
                    </a:lnTo>
                    <a:lnTo>
                      <a:pt x="344" y="7"/>
                    </a:lnTo>
                    <a:lnTo>
                      <a:pt x="322" y="3"/>
                    </a:lnTo>
                    <a:lnTo>
                      <a:pt x="296"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2" name="Google Shape;912;p18"/>
              <p:cNvSpPr/>
              <p:nvPr/>
            </p:nvSpPr>
            <p:spPr>
              <a:xfrm>
                <a:off x="2401" y="4841"/>
                <a:ext cx="12" cy="11"/>
              </a:xfrm>
              <a:custGeom>
                <a:rect b="b" l="l" r="r" t="t"/>
                <a:pathLst>
                  <a:path extrusionOk="0" h="33" w="37">
                    <a:moveTo>
                      <a:pt x="19" y="33"/>
                    </a:moveTo>
                    <a:lnTo>
                      <a:pt x="26" y="32"/>
                    </a:lnTo>
                    <a:lnTo>
                      <a:pt x="32" y="29"/>
                    </a:lnTo>
                    <a:lnTo>
                      <a:pt x="35" y="24"/>
                    </a:lnTo>
                    <a:lnTo>
                      <a:pt x="37" y="17"/>
                    </a:lnTo>
                    <a:lnTo>
                      <a:pt x="37" y="11"/>
                    </a:lnTo>
                    <a:lnTo>
                      <a:pt x="32" y="6"/>
                    </a:lnTo>
                    <a:lnTo>
                      <a:pt x="26" y="2"/>
                    </a:lnTo>
                    <a:lnTo>
                      <a:pt x="19" y="0"/>
                    </a:lnTo>
                    <a:lnTo>
                      <a:pt x="12" y="2"/>
                    </a:lnTo>
                    <a:lnTo>
                      <a:pt x="6" y="6"/>
                    </a:lnTo>
                    <a:lnTo>
                      <a:pt x="2" y="11"/>
                    </a:lnTo>
                    <a:lnTo>
                      <a:pt x="0" y="17"/>
                    </a:lnTo>
                    <a:lnTo>
                      <a:pt x="2" y="24"/>
                    </a:lnTo>
                    <a:lnTo>
                      <a:pt x="6" y="29"/>
                    </a:lnTo>
                    <a:lnTo>
                      <a:pt x="12" y="32"/>
                    </a:lnTo>
                    <a:lnTo>
                      <a:pt x="19"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3" name="Google Shape;913;p18"/>
              <p:cNvSpPr/>
              <p:nvPr/>
            </p:nvSpPr>
            <p:spPr>
              <a:xfrm>
                <a:off x="2318" y="4888"/>
                <a:ext cx="12" cy="11"/>
              </a:xfrm>
              <a:custGeom>
                <a:rect b="b" l="l" r="r" t="t"/>
                <a:pathLst>
                  <a:path extrusionOk="0" h="33" w="36">
                    <a:moveTo>
                      <a:pt x="19" y="33"/>
                    </a:moveTo>
                    <a:lnTo>
                      <a:pt x="26" y="33"/>
                    </a:lnTo>
                    <a:lnTo>
                      <a:pt x="32" y="29"/>
                    </a:lnTo>
                    <a:lnTo>
                      <a:pt x="35" y="24"/>
                    </a:lnTo>
                    <a:lnTo>
                      <a:pt x="36" y="17"/>
                    </a:lnTo>
                    <a:lnTo>
                      <a:pt x="36" y="11"/>
                    </a:lnTo>
                    <a:lnTo>
                      <a:pt x="32" y="6"/>
                    </a:lnTo>
                    <a:lnTo>
                      <a:pt x="26" y="2"/>
                    </a:lnTo>
                    <a:lnTo>
                      <a:pt x="19" y="0"/>
                    </a:lnTo>
                    <a:lnTo>
                      <a:pt x="12" y="2"/>
                    </a:lnTo>
                    <a:lnTo>
                      <a:pt x="6" y="6"/>
                    </a:lnTo>
                    <a:lnTo>
                      <a:pt x="1" y="11"/>
                    </a:lnTo>
                    <a:lnTo>
                      <a:pt x="0" y="17"/>
                    </a:lnTo>
                    <a:lnTo>
                      <a:pt x="1" y="24"/>
                    </a:lnTo>
                    <a:lnTo>
                      <a:pt x="6" y="29"/>
                    </a:lnTo>
                    <a:lnTo>
                      <a:pt x="12" y="32"/>
                    </a:lnTo>
                    <a:lnTo>
                      <a:pt x="19"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4" name="Google Shape;914;p18"/>
              <p:cNvSpPr/>
              <p:nvPr/>
            </p:nvSpPr>
            <p:spPr>
              <a:xfrm>
                <a:off x="2485" y="4889"/>
                <a:ext cx="11" cy="11"/>
              </a:xfrm>
              <a:custGeom>
                <a:rect b="b" l="l" r="r" t="t"/>
                <a:pathLst>
                  <a:path extrusionOk="0" h="33" w="35">
                    <a:moveTo>
                      <a:pt x="16" y="33"/>
                    </a:moveTo>
                    <a:lnTo>
                      <a:pt x="23" y="33"/>
                    </a:lnTo>
                    <a:lnTo>
                      <a:pt x="29" y="29"/>
                    </a:lnTo>
                    <a:lnTo>
                      <a:pt x="34" y="24"/>
                    </a:lnTo>
                    <a:lnTo>
                      <a:pt x="35" y="17"/>
                    </a:lnTo>
                    <a:lnTo>
                      <a:pt x="34" y="10"/>
                    </a:lnTo>
                    <a:lnTo>
                      <a:pt x="29" y="5"/>
                    </a:lnTo>
                    <a:lnTo>
                      <a:pt x="23" y="1"/>
                    </a:lnTo>
                    <a:lnTo>
                      <a:pt x="18" y="0"/>
                    </a:lnTo>
                    <a:lnTo>
                      <a:pt x="10" y="1"/>
                    </a:lnTo>
                    <a:lnTo>
                      <a:pt x="5" y="5"/>
                    </a:lnTo>
                    <a:lnTo>
                      <a:pt x="2" y="10"/>
                    </a:lnTo>
                    <a:lnTo>
                      <a:pt x="0" y="17"/>
                    </a:lnTo>
                    <a:lnTo>
                      <a:pt x="2" y="24"/>
                    </a:lnTo>
                    <a:lnTo>
                      <a:pt x="5" y="29"/>
                    </a:lnTo>
                    <a:lnTo>
                      <a:pt x="10" y="32"/>
                    </a:lnTo>
                    <a:lnTo>
                      <a:pt x="16"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5" name="Google Shape;915;p18"/>
              <p:cNvSpPr/>
              <p:nvPr/>
            </p:nvSpPr>
            <p:spPr>
              <a:xfrm>
                <a:off x="2349" y="5124"/>
                <a:ext cx="12" cy="11"/>
              </a:xfrm>
              <a:custGeom>
                <a:rect b="b" l="l" r="r" t="t"/>
                <a:pathLst>
                  <a:path extrusionOk="0" h="33" w="37">
                    <a:moveTo>
                      <a:pt x="19" y="33"/>
                    </a:moveTo>
                    <a:lnTo>
                      <a:pt x="26" y="31"/>
                    </a:lnTo>
                    <a:lnTo>
                      <a:pt x="32" y="27"/>
                    </a:lnTo>
                    <a:lnTo>
                      <a:pt x="35" y="22"/>
                    </a:lnTo>
                    <a:lnTo>
                      <a:pt x="37" y="15"/>
                    </a:lnTo>
                    <a:lnTo>
                      <a:pt x="35" y="9"/>
                    </a:lnTo>
                    <a:lnTo>
                      <a:pt x="32" y="4"/>
                    </a:lnTo>
                    <a:lnTo>
                      <a:pt x="26" y="1"/>
                    </a:lnTo>
                    <a:lnTo>
                      <a:pt x="19" y="0"/>
                    </a:lnTo>
                    <a:lnTo>
                      <a:pt x="12" y="0"/>
                    </a:lnTo>
                    <a:lnTo>
                      <a:pt x="6" y="4"/>
                    </a:lnTo>
                    <a:lnTo>
                      <a:pt x="2" y="9"/>
                    </a:lnTo>
                    <a:lnTo>
                      <a:pt x="0" y="15"/>
                    </a:lnTo>
                    <a:lnTo>
                      <a:pt x="2" y="22"/>
                    </a:lnTo>
                    <a:lnTo>
                      <a:pt x="6" y="27"/>
                    </a:lnTo>
                    <a:lnTo>
                      <a:pt x="12" y="31"/>
                    </a:lnTo>
                    <a:lnTo>
                      <a:pt x="19"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6" name="Google Shape;916;p18"/>
              <p:cNvSpPr/>
              <p:nvPr/>
            </p:nvSpPr>
            <p:spPr>
              <a:xfrm>
                <a:off x="2441" y="5124"/>
                <a:ext cx="13" cy="11"/>
              </a:xfrm>
              <a:custGeom>
                <a:rect b="b" l="l" r="r" t="t"/>
                <a:pathLst>
                  <a:path extrusionOk="0" h="33" w="38">
                    <a:moveTo>
                      <a:pt x="19" y="33"/>
                    </a:moveTo>
                    <a:lnTo>
                      <a:pt x="26" y="32"/>
                    </a:lnTo>
                    <a:lnTo>
                      <a:pt x="32" y="29"/>
                    </a:lnTo>
                    <a:lnTo>
                      <a:pt x="36" y="24"/>
                    </a:lnTo>
                    <a:lnTo>
                      <a:pt x="38" y="17"/>
                    </a:lnTo>
                    <a:lnTo>
                      <a:pt x="36" y="10"/>
                    </a:lnTo>
                    <a:lnTo>
                      <a:pt x="32" y="5"/>
                    </a:lnTo>
                    <a:lnTo>
                      <a:pt x="26" y="1"/>
                    </a:lnTo>
                    <a:lnTo>
                      <a:pt x="19" y="0"/>
                    </a:lnTo>
                    <a:lnTo>
                      <a:pt x="12" y="1"/>
                    </a:lnTo>
                    <a:lnTo>
                      <a:pt x="6" y="4"/>
                    </a:lnTo>
                    <a:lnTo>
                      <a:pt x="1" y="9"/>
                    </a:lnTo>
                    <a:lnTo>
                      <a:pt x="0" y="16"/>
                    </a:lnTo>
                    <a:lnTo>
                      <a:pt x="1" y="22"/>
                    </a:lnTo>
                    <a:lnTo>
                      <a:pt x="6" y="28"/>
                    </a:lnTo>
                    <a:lnTo>
                      <a:pt x="12" y="32"/>
                    </a:lnTo>
                    <a:lnTo>
                      <a:pt x="19"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7" name="Google Shape;917;p18"/>
              <p:cNvSpPr/>
              <p:nvPr/>
            </p:nvSpPr>
            <p:spPr>
              <a:xfrm>
                <a:off x="2292" y="4827"/>
                <a:ext cx="233" cy="379"/>
              </a:xfrm>
              <a:custGeom>
                <a:rect b="b" l="l" r="r" t="t"/>
                <a:pathLst>
                  <a:path extrusionOk="0" h="1137" w="697">
                    <a:moveTo>
                      <a:pt x="82" y="706"/>
                    </a:moveTo>
                    <a:lnTo>
                      <a:pt x="75" y="770"/>
                    </a:lnTo>
                    <a:lnTo>
                      <a:pt x="66" y="849"/>
                    </a:lnTo>
                    <a:lnTo>
                      <a:pt x="57" y="923"/>
                    </a:lnTo>
                    <a:lnTo>
                      <a:pt x="54" y="978"/>
                    </a:lnTo>
                    <a:lnTo>
                      <a:pt x="51" y="1023"/>
                    </a:lnTo>
                    <a:lnTo>
                      <a:pt x="47" y="1071"/>
                    </a:lnTo>
                    <a:lnTo>
                      <a:pt x="44" y="1108"/>
                    </a:lnTo>
                    <a:lnTo>
                      <a:pt x="48" y="1124"/>
                    </a:lnTo>
                    <a:lnTo>
                      <a:pt x="56" y="1124"/>
                    </a:lnTo>
                    <a:lnTo>
                      <a:pt x="75" y="1125"/>
                    </a:lnTo>
                    <a:lnTo>
                      <a:pt x="101" y="1127"/>
                    </a:lnTo>
                    <a:lnTo>
                      <a:pt x="136" y="1128"/>
                    </a:lnTo>
                    <a:lnTo>
                      <a:pt x="175" y="1129"/>
                    </a:lnTo>
                    <a:lnTo>
                      <a:pt x="220" y="1132"/>
                    </a:lnTo>
                    <a:lnTo>
                      <a:pt x="268" y="1133"/>
                    </a:lnTo>
                    <a:lnTo>
                      <a:pt x="318" y="1135"/>
                    </a:lnTo>
                    <a:lnTo>
                      <a:pt x="369" y="1136"/>
                    </a:lnTo>
                    <a:lnTo>
                      <a:pt x="418" y="1137"/>
                    </a:lnTo>
                    <a:lnTo>
                      <a:pt x="465" y="1137"/>
                    </a:lnTo>
                    <a:lnTo>
                      <a:pt x="509" y="1136"/>
                    </a:lnTo>
                    <a:lnTo>
                      <a:pt x="548" y="1135"/>
                    </a:lnTo>
                    <a:lnTo>
                      <a:pt x="580" y="1132"/>
                    </a:lnTo>
                    <a:lnTo>
                      <a:pt x="605" y="1129"/>
                    </a:lnTo>
                    <a:lnTo>
                      <a:pt x="621" y="1124"/>
                    </a:lnTo>
                    <a:lnTo>
                      <a:pt x="621" y="1079"/>
                    </a:lnTo>
                    <a:lnTo>
                      <a:pt x="616" y="998"/>
                    </a:lnTo>
                    <a:lnTo>
                      <a:pt x="609" y="914"/>
                    </a:lnTo>
                    <a:lnTo>
                      <a:pt x="600" y="855"/>
                    </a:lnTo>
                    <a:lnTo>
                      <a:pt x="595" y="803"/>
                    </a:lnTo>
                    <a:lnTo>
                      <a:pt x="590" y="733"/>
                    </a:lnTo>
                    <a:lnTo>
                      <a:pt x="587" y="665"/>
                    </a:lnTo>
                    <a:lnTo>
                      <a:pt x="587" y="622"/>
                    </a:lnTo>
                    <a:lnTo>
                      <a:pt x="590" y="607"/>
                    </a:lnTo>
                    <a:lnTo>
                      <a:pt x="593" y="583"/>
                    </a:lnTo>
                    <a:lnTo>
                      <a:pt x="599" y="552"/>
                    </a:lnTo>
                    <a:lnTo>
                      <a:pt x="606" y="517"/>
                    </a:lnTo>
                    <a:lnTo>
                      <a:pt x="615" y="481"/>
                    </a:lnTo>
                    <a:lnTo>
                      <a:pt x="624" y="444"/>
                    </a:lnTo>
                    <a:lnTo>
                      <a:pt x="633" y="410"/>
                    </a:lnTo>
                    <a:lnTo>
                      <a:pt x="641" y="378"/>
                    </a:lnTo>
                    <a:lnTo>
                      <a:pt x="651" y="347"/>
                    </a:lnTo>
                    <a:lnTo>
                      <a:pt x="662" y="317"/>
                    </a:lnTo>
                    <a:lnTo>
                      <a:pt x="673" y="285"/>
                    </a:lnTo>
                    <a:lnTo>
                      <a:pt x="684" y="253"/>
                    </a:lnTo>
                    <a:lnTo>
                      <a:pt x="692" y="223"/>
                    </a:lnTo>
                    <a:lnTo>
                      <a:pt x="697" y="197"/>
                    </a:lnTo>
                    <a:lnTo>
                      <a:pt x="695" y="174"/>
                    </a:lnTo>
                    <a:lnTo>
                      <a:pt x="689" y="157"/>
                    </a:lnTo>
                    <a:lnTo>
                      <a:pt x="681" y="144"/>
                    </a:lnTo>
                    <a:lnTo>
                      <a:pt x="670" y="132"/>
                    </a:lnTo>
                    <a:lnTo>
                      <a:pt x="660" y="121"/>
                    </a:lnTo>
                    <a:lnTo>
                      <a:pt x="647" y="113"/>
                    </a:lnTo>
                    <a:lnTo>
                      <a:pt x="631" y="106"/>
                    </a:lnTo>
                    <a:lnTo>
                      <a:pt x="611" y="101"/>
                    </a:lnTo>
                    <a:lnTo>
                      <a:pt x="584" y="97"/>
                    </a:lnTo>
                    <a:lnTo>
                      <a:pt x="551" y="93"/>
                    </a:lnTo>
                    <a:lnTo>
                      <a:pt x="542" y="90"/>
                    </a:lnTo>
                    <a:lnTo>
                      <a:pt x="528" y="84"/>
                    </a:lnTo>
                    <a:lnTo>
                      <a:pt x="510" y="76"/>
                    </a:lnTo>
                    <a:lnTo>
                      <a:pt x="491" y="66"/>
                    </a:lnTo>
                    <a:lnTo>
                      <a:pt x="474" y="57"/>
                    </a:lnTo>
                    <a:lnTo>
                      <a:pt x="458" y="49"/>
                    </a:lnTo>
                    <a:lnTo>
                      <a:pt x="447" y="44"/>
                    </a:lnTo>
                    <a:lnTo>
                      <a:pt x="443" y="41"/>
                    </a:lnTo>
                    <a:lnTo>
                      <a:pt x="458" y="125"/>
                    </a:lnTo>
                    <a:lnTo>
                      <a:pt x="468" y="222"/>
                    </a:lnTo>
                    <a:lnTo>
                      <a:pt x="472" y="326"/>
                    </a:lnTo>
                    <a:lnTo>
                      <a:pt x="472" y="430"/>
                    </a:lnTo>
                    <a:lnTo>
                      <a:pt x="471" y="527"/>
                    </a:lnTo>
                    <a:lnTo>
                      <a:pt x="468" y="612"/>
                    </a:lnTo>
                    <a:lnTo>
                      <a:pt x="466" y="677"/>
                    </a:lnTo>
                    <a:lnTo>
                      <a:pt x="465" y="716"/>
                    </a:lnTo>
                    <a:lnTo>
                      <a:pt x="459" y="716"/>
                    </a:lnTo>
                    <a:lnTo>
                      <a:pt x="445" y="716"/>
                    </a:lnTo>
                    <a:lnTo>
                      <a:pt x="423" y="716"/>
                    </a:lnTo>
                    <a:lnTo>
                      <a:pt x="397" y="714"/>
                    </a:lnTo>
                    <a:lnTo>
                      <a:pt x="369" y="714"/>
                    </a:lnTo>
                    <a:lnTo>
                      <a:pt x="343" y="713"/>
                    </a:lnTo>
                    <a:lnTo>
                      <a:pt x="319" y="712"/>
                    </a:lnTo>
                    <a:lnTo>
                      <a:pt x="302" y="710"/>
                    </a:lnTo>
                    <a:lnTo>
                      <a:pt x="299" y="565"/>
                    </a:lnTo>
                    <a:lnTo>
                      <a:pt x="292" y="459"/>
                    </a:lnTo>
                    <a:lnTo>
                      <a:pt x="283" y="380"/>
                    </a:lnTo>
                    <a:lnTo>
                      <a:pt x="273" y="317"/>
                    </a:lnTo>
                    <a:lnTo>
                      <a:pt x="267" y="285"/>
                    </a:lnTo>
                    <a:lnTo>
                      <a:pt x="261" y="249"/>
                    </a:lnTo>
                    <a:lnTo>
                      <a:pt x="257" y="209"/>
                    </a:lnTo>
                    <a:lnTo>
                      <a:pt x="252" y="168"/>
                    </a:lnTo>
                    <a:lnTo>
                      <a:pt x="251" y="125"/>
                    </a:lnTo>
                    <a:lnTo>
                      <a:pt x="254" y="81"/>
                    </a:lnTo>
                    <a:lnTo>
                      <a:pt x="262" y="40"/>
                    </a:lnTo>
                    <a:lnTo>
                      <a:pt x="278" y="0"/>
                    </a:lnTo>
                    <a:lnTo>
                      <a:pt x="270" y="4"/>
                    </a:lnTo>
                    <a:lnTo>
                      <a:pt x="265" y="9"/>
                    </a:lnTo>
                    <a:lnTo>
                      <a:pt x="261" y="16"/>
                    </a:lnTo>
                    <a:lnTo>
                      <a:pt x="257" y="24"/>
                    </a:lnTo>
                    <a:lnTo>
                      <a:pt x="254" y="29"/>
                    </a:lnTo>
                    <a:lnTo>
                      <a:pt x="246" y="35"/>
                    </a:lnTo>
                    <a:lnTo>
                      <a:pt x="239" y="41"/>
                    </a:lnTo>
                    <a:lnTo>
                      <a:pt x="230" y="48"/>
                    </a:lnTo>
                    <a:lnTo>
                      <a:pt x="222" y="54"/>
                    </a:lnTo>
                    <a:lnTo>
                      <a:pt x="211" y="61"/>
                    </a:lnTo>
                    <a:lnTo>
                      <a:pt x="204" y="66"/>
                    </a:lnTo>
                    <a:lnTo>
                      <a:pt x="197" y="70"/>
                    </a:lnTo>
                    <a:lnTo>
                      <a:pt x="188" y="74"/>
                    </a:lnTo>
                    <a:lnTo>
                      <a:pt x="174" y="78"/>
                    </a:lnTo>
                    <a:lnTo>
                      <a:pt x="156" y="84"/>
                    </a:lnTo>
                    <a:lnTo>
                      <a:pt x="137" y="90"/>
                    </a:lnTo>
                    <a:lnTo>
                      <a:pt x="117" y="97"/>
                    </a:lnTo>
                    <a:lnTo>
                      <a:pt x="99" y="102"/>
                    </a:lnTo>
                    <a:lnTo>
                      <a:pt x="83" y="108"/>
                    </a:lnTo>
                    <a:lnTo>
                      <a:pt x="73" y="113"/>
                    </a:lnTo>
                    <a:lnTo>
                      <a:pt x="64" y="117"/>
                    </a:lnTo>
                    <a:lnTo>
                      <a:pt x="53" y="121"/>
                    </a:lnTo>
                    <a:lnTo>
                      <a:pt x="41" y="125"/>
                    </a:lnTo>
                    <a:lnTo>
                      <a:pt x="29" y="129"/>
                    </a:lnTo>
                    <a:lnTo>
                      <a:pt x="19" y="133"/>
                    </a:lnTo>
                    <a:lnTo>
                      <a:pt x="9" y="137"/>
                    </a:lnTo>
                    <a:lnTo>
                      <a:pt x="3" y="142"/>
                    </a:lnTo>
                    <a:lnTo>
                      <a:pt x="0" y="148"/>
                    </a:lnTo>
                    <a:lnTo>
                      <a:pt x="2" y="193"/>
                    </a:lnTo>
                    <a:lnTo>
                      <a:pt x="9" y="246"/>
                    </a:lnTo>
                    <a:lnTo>
                      <a:pt x="24" y="307"/>
                    </a:lnTo>
                    <a:lnTo>
                      <a:pt x="40" y="368"/>
                    </a:lnTo>
                    <a:lnTo>
                      <a:pt x="57" y="430"/>
                    </a:lnTo>
                    <a:lnTo>
                      <a:pt x="73" y="483"/>
                    </a:lnTo>
                    <a:lnTo>
                      <a:pt x="83" y="527"/>
                    </a:lnTo>
                    <a:lnTo>
                      <a:pt x="88" y="557"/>
                    </a:lnTo>
                    <a:lnTo>
                      <a:pt x="88" y="601"/>
                    </a:lnTo>
                    <a:lnTo>
                      <a:pt x="86" y="642"/>
                    </a:lnTo>
                    <a:lnTo>
                      <a:pt x="83" y="680"/>
                    </a:lnTo>
                    <a:lnTo>
                      <a:pt x="82" y="70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8" name="Google Shape;918;p18"/>
              <p:cNvSpPr/>
              <p:nvPr/>
            </p:nvSpPr>
            <p:spPr>
              <a:xfrm>
                <a:off x="2464" y="4863"/>
                <a:ext cx="131" cy="169"/>
              </a:xfrm>
              <a:custGeom>
                <a:rect b="b" l="l" r="r" t="t"/>
                <a:pathLst>
                  <a:path extrusionOk="0" h="507" w="393">
                    <a:moveTo>
                      <a:pt x="190" y="485"/>
                    </a:moveTo>
                    <a:lnTo>
                      <a:pt x="199" y="474"/>
                    </a:lnTo>
                    <a:lnTo>
                      <a:pt x="212" y="458"/>
                    </a:lnTo>
                    <a:lnTo>
                      <a:pt x="228" y="437"/>
                    </a:lnTo>
                    <a:lnTo>
                      <a:pt x="246" y="414"/>
                    </a:lnTo>
                    <a:lnTo>
                      <a:pt x="263" y="390"/>
                    </a:lnTo>
                    <a:lnTo>
                      <a:pt x="279" y="366"/>
                    </a:lnTo>
                    <a:lnTo>
                      <a:pt x="294" y="344"/>
                    </a:lnTo>
                    <a:lnTo>
                      <a:pt x="305" y="326"/>
                    </a:lnTo>
                    <a:lnTo>
                      <a:pt x="314" y="310"/>
                    </a:lnTo>
                    <a:lnTo>
                      <a:pt x="323" y="294"/>
                    </a:lnTo>
                    <a:lnTo>
                      <a:pt x="332" y="277"/>
                    </a:lnTo>
                    <a:lnTo>
                      <a:pt x="340" y="260"/>
                    </a:lnTo>
                    <a:lnTo>
                      <a:pt x="348" y="244"/>
                    </a:lnTo>
                    <a:lnTo>
                      <a:pt x="355" y="229"/>
                    </a:lnTo>
                    <a:lnTo>
                      <a:pt x="362" y="216"/>
                    </a:lnTo>
                    <a:lnTo>
                      <a:pt x="367" y="207"/>
                    </a:lnTo>
                    <a:lnTo>
                      <a:pt x="374" y="185"/>
                    </a:lnTo>
                    <a:lnTo>
                      <a:pt x="381" y="157"/>
                    </a:lnTo>
                    <a:lnTo>
                      <a:pt x="387" y="131"/>
                    </a:lnTo>
                    <a:lnTo>
                      <a:pt x="391" y="113"/>
                    </a:lnTo>
                    <a:lnTo>
                      <a:pt x="393" y="103"/>
                    </a:lnTo>
                    <a:lnTo>
                      <a:pt x="388" y="95"/>
                    </a:lnTo>
                    <a:lnTo>
                      <a:pt x="383" y="89"/>
                    </a:lnTo>
                    <a:lnTo>
                      <a:pt x="375" y="85"/>
                    </a:lnTo>
                    <a:lnTo>
                      <a:pt x="370" y="83"/>
                    </a:lnTo>
                    <a:lnTo>
                      <a:pt x="362" y="84"/>
                    </a:lnTo>
                    <a:lnTo>
                      <a:pt x="352" y="92"/>
                    </a:lnTo>
                    <a:lnTo>
                      <a:pt x="339" y="111"/>
                    </a:lnTo>
                    <a:lnTo>
                      <a:pt x="329" y="125"/>
                    </a:lnTo>
                    <a:lnTo>
                      <a:pt x="316" y="144"/>
                    </a:lnTo>
                    <a:lnTo>
                      <a:pt x="298" y="164"/>
                    </a:lnTo>
                    <a:lnTo>
                      <a:pt x="281" y="185"/>
                    </a:lnTo>
                    <a:lnTo>
                      <a:pt x="260" y="208"/>
                    </a:lnTo>
                    <a:lnTo>
                      <a:pt x="238" y="228"/>
                    </a:lnTo>
                    <a:lnTo>
                      <a:pt x="218" y="248"/>
                    </a:lnTo>
                    <a:lnTo>
                      <a:pt x="199" y="265"/>
                    </a:lnTo>
                    <a:lnTo>
                      <a:pt x="183" y="225"/>
                    </a:lnTo>
                    <a:lnTo>
                      <a:pt x="177" y="185"/>
                    </a:lnTo>
                    <a:lnTo>
                      <a:pt x="176" y="148"/>
                    </a:lnTo>
                    <a:lnTo>
                      <a:pt x="179" y="109"/>
                    </a:lnTo>
                    <a:lnTo>
                      <a:pt x="179" y="91"/>
                    </a:lnTo>
                    <a:lnTo>
                      <a:pt x="177" y="75"/>
                    </a:lnTo>
                    <a:lnTo>
                      <a:pt x="171" y="59"/>
                    </a:lnTo>
                    <a:lnTo>
                      <a:pt x="166" y="46"/>
                    </a:lnTo>
                    <a:lnTo>
                      <a:pt x="157" y="34"/>
                    </a:lnTo>
                    <a:lnTo>
                      <a:pt x="148" y="24"/>
                    </a:lnTo>
                    <a:lnTo>
                      <a:pt x="141" y="18"/>
                    </a:lnTo>
                    <a:lnTo>
                      <a:pt x="132" y="12"/>
                    </a:lnTo>
                    <a:lnTo>
                      <a:pt x="115" y="6"/>
                    </a:lnTo>
                    <a:lnTo>
                      <a:pt x="99" y="2"/>
                    </a:lnTo>
                    <a:lnTo>
                      <a:pt x="81" y="0"/>
                    </a:lnTo>
                    <a:lnTo>
                      <a:pt x="65" y="3"/>
                    </a:lnTo>
                    <a:lnTo>
                      <a:pt x="49" y="8"/>
                    </a:lnTo>
                    <a:lnTo>
                      <a:pt x="34" y="18"/>
                    </a:lnTo>
                    <a:lnTo>
                      <a:pt x="21" y="30"/>
                    </a:lnTo>
                    <a:lnTo>
                      <a:pt x="10" y="46"/>
                    </a:lnTo>
                    <a:lnTo>
                      <a:pt x="0" y="79"/>
                    </a:lnTo>
                    <a:lnTo>
                      <a:pt x="0" y="115"/>
                    </a:lnTo>
                    <a:lnTo>
                      <a:pt x="8" y="148"/>
                    </a:lnTo>
                    <a:lnTo>
                      <a:pt x="18" y="172"/>
                    </a:lnTo>
                    <a:lnTo>
                      <a:pt x="27" y="188"/>
                    </a:lnTo>
                    <a:lnTo>
                      <a:pt x="33" y="203"/>
                    </a:lnTo>
                    <a:lnTo>
                      <a:pt x="36" y="215"/>
                    </a:lnTo>
                    <a:lnTo>
                      <a:pt x="37" y="225"/>
                    </a:lnTo>
                    <a:lnTo>
                      <a:pt x="40" y="245"/>
                    </a:lnTo>
                    <a:lnTo>
                      <a:pt x="48" y="280"/>
                    </a:lnTo>
                    <a:lnTo>
                      <a:pt x="55" y="316"/>
                    </a:lnTo>
                    <a:lnTo>
                      <a:pt x="62" y="344"/>
                    </a:lnTo>
                    <a:lnTo>
                      <a:pt x="69" y="366"/>
                    </a:lnTo>
                    <a:lnTo>
                      <a:pt x="78" y="394"/>
                    </a:lnTo>
                    <a:lnTo>
                      <a:pt x="88" y="422"/>
                    </a:lnTo>
                    <a:lnTo>
                      <a:pt x="94" y="442"/>
                    </a:lnTo>
                    <a:lnTo>
                      <a:pt x="97" y="449"/>
                    </a:lnTo>
                    <a:lnTo>
                      <a:pt x="103" y="459"/>
                    </a:lnTo>
                    <a:lnTo>
                      <a:pt x="110" y="470"/>
                    </a:lnTo>
                    <a:lnTo>
                      <a:pt x="119" y="481"/>
                    </a:lnTo>
                    <a:lnTo>
                      <a:pt x="128" y="491"/>
                    </a:lnTo>
                    <a:lnTo>
                      <a:pt x="138" y="501"/>
                    </a:lnTo>
                    <a:lnTo>
                      <a:pt x="145" y="506"/>
                    </a:lnTo>
                    <a:lnTo>
                      <a:pt x="151" y="507"/>
                    </a:lnTo>
                    <a:lnTo>
                      <a:pt x="161" y="505"/>
                    </a:lnTo>
                    <a:lnTo>
                      <a:pt x="171" y="499"/>
                    </a:lnTo>
                    <a:lnTo>
                      <a:pt x="180" y="493"/>
                    </a:lnTo>
                    <a:lnTo>
                      <a:pt x="190" y="48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19" name="Google Shape;919;p18"/>
              <p:cNvSpPr/>
              <p:nvPr/>
            </p:nvSpPr>
            <p:spPr>
              <a:xfrm>
                <a:off x="2485" y="4889"/>
                <a:ext cx="11" cy="11"/>
              </a:xfrm>
              <a:custGeom>
                <a:rect b="b" l="l" r="r" t="t"/>
                <a:pathLst>
                  <a:path extrusionOk="0" h="33" w="35">
                    <a:moveTo>
                      <a:pt x="32" y="25"/>
                    </a:moveTo>
                    <a:lnTo>
                      <a:pt x="35" y="18"/>
                    </a:lnTo>
                    <a:lnTo>
                      <a:pt x="34" y="12"/>
                    </a:lnTo>
                    <a:lnTo>
                      <a:pt x="31" y="6"/>
                    </a:lnTo>
                    <a:lnTo>
                      <a:pt x="25" y="3"/>
                    </a:lnTo>
                    <a:lnTo>
                      <a:pt x="19" y="0"/>
                    </a:lnTo>
                    <a:lnTo>
                      <a:pt x="12" y="1"/>
                    </a:lnTo>
                    <a:lnTo>
                      <a:pt x="6" y="4"/>
                    </a:lnTo>
                    <a:lnTo>
                      <a:pt x="2" y="9"/>
                    </a:lnTo>
                    <a:lnTo>
                      <a:pt x="0" y="16"/>
                    </a:lnTo>
                    <a:lnTo>
                      <a:pt x="0" y="22"/>
                    </a:lnTo>
                    <a:lnTo>
                      <a:pt x="3" y="28"/>
                    </a:lnTo>
                    <a:lnTo>
                      <a:pt x="7" y="32"/>
                    </a:lnTo>
                    <a:lnTo>
                      <a:pt x="15" y="33"/>
                    </a:lnTo>
                    <a:lnTo>
                      <a:pt x="22" y="33"/>
                    </a:lnTo>
                    <a:lnTo>
                      <a:pt x="28" y="30"/>
                    </a:lnTo>
                    <a:lnTo>
                      <a:pt x="32" y="25"/>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0" name="Google Shape;920;p18"/>
              <p:cNvSpPr/>
              <p:nvPr/>
            </p:nvSpPr>
            <p:spPr>
              <a:xfrm>
                <a:off x="2581" y="4894"/>
                <a:ext cx="12" cy="11"/>
              </a:xfrm>
              <a:custGeom>
                <a:rect b="b" l="l" r="r" t="t"/>
                <a:pathLst>
                  <a:path extrusionOk="0" h="34" w="36">
                    <a:moveTo>
                      <a:pt x="35" y="26"/>
                    </a:moveTo>
                    <a:lnTo>
                      <a:pt x="36" y="19"/>
                    </a:lnTo>
                    <a:lnTo>
                      <a:pt x="36" y="12"/>
                    </a:lnTo>
                    <a:lnTo>
                      <a:pt x="33" y="7"/>
                    </a:lnTo>
                    <a:lnTo>
                      <a:pt x="27" y="3"/>
                    </a:lnTo>
                    <a:lnTo>
                      <a:pt x="20" y="0"/>
                    </a:lnTo>
                    <a:lnTo>
                      <a:pt x="13" y="0"/>
                    </a:lnTo>
                    <a:lnTo>
                      <a:pt x="7" y="4"/>
                    </a:lnTo>
                    <a:lnTo>
                      <a:pt x="3" y="10"/>
                    </a:lnTo>
                    <a:lnTo>
                      <a:pt x="0" y="16"/>
                    </a:lnTo>
                    <a:lnTo>
                      <a:pt x="0" y="22"/>
                    </a:lnTo>
                    <a:lnTo>
                      <a:pt x="4" y="27"/>
                    </a:lnTo>
                    <a:lnTo>
                      <a:pt x="10" y="32"/>
                    </a:lnTo>
                    <a:lnTo>
                      <a:pt x="17" y="34"/>
                    </a:lnTo>
                    <a:lnTo>
                      <a:pt x="23" y="34"/>
                    </a:lnTo>
                    <a:lnTo>
                      <a:pt x="30" y="31"/>
                    </a:lnTo>
                    <a:lnTo>
                      <a:pt x="35" y="26"/>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1" name="Google Shape;921;p18"/>
              <p:cNvSpPr/>
              <p:nvPr/>
            </p:nvSpPr>
            <p:spPr>
              <a:xfrm>
                <a:off x="2462" y="4862"/>
                <a:ext cx="133" cy="172"/>
              </a:xfrm>
              <a:custGeom>
                <a:rect b="b" l="l" r="r" t="t"/>
                <a:pathLst>
                  <a:path extrusionOk="0" h="517" w="398">
                    <a:moveTo>
                      <a:pt x="90" y="445"/>
                    </a:moveTo>
                    <a:lnTo>
                      <a:pt x="98" y="456"/>
                    </a:lnTo>
                    <a:lnTo>
                      <a:pt x="105" y="468"/>
                    </a:lnTo>
                    <a:lnTo>
                      <a:pt x="112" y="479"/>
                    </a:lnTo>
                    <a:lnTo>
                      <a:pt x="120" y="489"/>
                    </a:lnTo>
                    <a:lnTo>
                      <a:pt x="128" y="499"/>
                    </a:lnTo>
                    <a:lnTo>
                      <a:pt x="134" y="507"/>
                    </a:lnTo>
                    <a:lnTo>
                      <a:pt x="140" y="512"/>
                    </a:lnTo>
                    <a:lnTo>
                      <a:pt x="144" y="514"/>
                    </a:lnTo>
                    <a:lnTo>
                      <a:pt x="149" y="516"/>
                    </a:lnTo>
                    <a:lnTo>
                      <a:pt x="155" y="516"/>
                    </a:lnTo>
                    <a:lnTo>
                      <a:pt x="162" y="517"/>
                    </a:lnTo>
                    <a:lnTo>
                      <a:pt x="169" y="516"/>
                    </a:lnTo>
                    <a:lnTo>
                      <a:pt x="176" y="514"/>
                    </a:lnTo>
                    <a:lnTo>
                      <a:pt x="185" y="513"/>
                    </a:lnTo>
                    <a:lnTo>
                      <a:pt x="192" y="511"/>
                    </a:lnTo>
                    <a:lnTo>
                      <a:pt x="198" y="507"/>
                    </a:lnTo>
                    <a:lnTo>
                      <a:pt x="208" y="495"/>
                    </a:lnTo>
                    <a:lnTo>
                      <a:pt x="220" y="477"/>
                    </a:lnTo>
                    <a:lnTo>
                      <a:pt x="232" y="461"/>
                    </a:lnTo>
                    <a:lnTo>
                      <a:pt x="241" y="449"/>
                    </a:lnTo>
                    <a:lnTo>
                      <a:pt x="246" y="443"/>
                    </a:lnTo>
                    <a:lnTo>
                      <a:pt x="257" y="432"/>
                    </a:lnTo>
                    <a:lnTo>
                      <a:pt x="268" y="419"/>
                    </a:lnTo>
                    <a:lnTo>
                      <a:pt x="281" y="404"/>
                    </a:lnTo>
                    <a:lnTo>
                      <a:pt x="293" y="389"/>
                    </a:lnTo>
                    <a:lnTo>
                      <a:pt x="305" y="375"/>
                    </a:lnTo>
                    <a:lnTo>
                      <a:pt x="313" y="363"/>
                    </a:lnTo>
                    <a:lnTo>
                      <a:pt x="319" y="354"/>
                    </a:lnTo>
                    <a:lnTo>
                      <a:pt x="325" y="342"/>
                    </a:lnTo>
                    <a:lnTo>
                      <a:pt x="338" y="319"/>
                    </a:lnTo>
                    <a:lnTo>
                      <a:pt x="353" y="292"/>
                    </a:lnTo>
                    <a:lnTo>
                      <a:pt x="367" y="263"/>
                    </a:lnTo>
                    <a:lnTo>
                      <a:pt x="382" y="234"/>
                    </a:lnTo>
                    <a:lnTo>
                      <a:pt x="393" y="209"/>
                    </a:lnTo>
                    <a:lnTo>
                      <a:pt x="398" y="190"/>
                    </a:lnTo>
                    <a:lnTo>
                      <a:pt x="396" y="182"/>
                    </a:lnTo>
                    <a:lnTo>
                      <a:pt x="389" y="179"/>
                    </a:lnTo>
                    <a:lnTo>
                      <a:pt x="377" y="175"/>
                    </a:lnTo>
                    <a:lnTo>
                      <a:pt x="364" y="170"/>
                    </a:lnTo>
                    <a:lnTo>
                      <a:pt x="350" y="163"/>
                    </a:lnTo>
                    <a:lnTo>
                      <a:pt x="335" y="155"/>
                    </a:lnTo>
                    <a:lnTo>
                      <a:pt x="322" y="145"/>
                    </a:lnTo>
                    <a:lnTo>
                      <a:pt x="309" y="133"/>
                    </a:lnTo>
                    <a:lnTo>
                      <a:pt x="299" y="119"/>
                    </a:lnTo>
                    <a:lnTo>
                      <a:pt x="292" y="126"/>
                    </a:lnTo>
                    <a:lnTo>
                      <a:pt x="283" y="135"/>
                    </a:lnTo>
                    <a:lnTo>
                      <a:pt x="274" y="143"/>
                    </a:lnTo>
                    <a:lnTo>
                      <a:pt x="267" y="153"/>
                    </a:lnTo>
                    <a:lnTo>
                      <a:pt x="258" y="162"/>
                    </a:lnTo>
                    <a:lnTo>
                      <a:pt x="252" y="171"/>
                    </a:lnTo>
                    <a:lnTo>
                      <a:pt x="245" y="179"/>
                    </a:lnTo>
                    <a:lnTo>
                      <a:pt x="241" y="186"/>
                    </a:lnTo>
                    <a:lnTo>
                      <a:pt x="230" y="198"/>
                    </a:lnTo>
                    <a:lnTo>
                      <a:pt x="222" y="209"/>
                    </a:lnTo>
                    <a:lnTo>
                      <a:pt x="213" y="218"/>
                    </a:lnTo>
                    <a:lnTo>
                      <a:pt x="210" y="226"/>
                    </a:lnTo>
                    <a:lnTo>
                      <a:pt x="207" y="231"/>
                    </a:lnTo>
                    <a:lnTo>
                      <a:pt x="203" y="230"/>
                    </a:lnTo>
                    <a:lnTo>
                      <a:pt x="198" y="223"/>
                    </a:lnTo>
                    <a:lnTo>
                      <a:pt x="195" y="209"/>
                    </a:lnTo>
                    <a:lnTo>
                      <a:pt x="195" y="187"/>
                    </a:lnTo>
                    <a:lnTo>
                      <a:pt x="195" y="163"/>
                    </a:lnTo>
                    <a:lnTo>
                      <a:pt x="194" y="142"/>
                    </a:lnTo>
                    <a:lnTo>
                      <a:pt x="194" y="127"/>
                    </a:lnTo>
                    <a:lnTo>
                      <a:pt x="194" y="110"/>
                    </a:lnTo>
                    <a:lnTo>
                      <a:pt x="191" y="93"/>
                    </a:lnTo>
                    <a:lnTo>
                      <a:pt x="187" y="73"/>
                    </a:lnTo>
                    <a:lnTo>
                      <a:pt x="179" y="54"/>
                    </a:lnTo>
                    <a:lnTo>
                      <a:pt x="168" y="37"/>
                    </a:lnTo>
                    <a:lnTo>
                      <a:pt x="155" y="22"/>
                    </a:lnTo>
                    <a:lnTo>
                      <a:pt x="136" y="10"/>
                    </a:lnTo>
                    <a:lnTo>
                      <a:pt x="112" y="2"/>
                    </a:lnTo>
                    <a:lnTo>
                      <a:pt x="89" y="0"/>
                    </a:lnTo>
                    <a:lnTo>
                      <a:pt x="69" y="2"/>
                    </a:lnTo>
                    <a:lnTo>
                      <a:pt x="50" y="9"/>
                    </a:lnTo>
                    <a:lnTo>
                      <a:pt x="32" y="20"/>
                    </a:lnTo>
                    <a:lnTo>
                      <a:pt x="19" y="33"/>
                    </a:lnTo>
                    <a:lnTo>
                      <a:pt x="9" y="52"/>
                    </a:lnTo>
                    <a:lnTo>
                      <a:pt x="3" y="73"/>
                    </a:lnTo>
                    <a:lnTo>
                      <a:pt x="0" y="97"/>
                    </a:lnTo>
                    <a:lnTo>
                      <a:pt x="0" y="109"/>
                    </a:lnTo>
                    <a:lnTo>
                      <a:pt x="3" y="134"/>
                    </a:lnTo>
                    <a:lnTo>
                      <a:pt x="9" y="169"/>
                    </a:lnTo>
                    <a:lnTo>
                      <a:pt x="21" y="210"/>
                    </a:lnTo>
                    <a:lnTo>
                      <a:pt x="28" y="235"/>
                    </a:lnTo>
                    <a:lnTo>
                      <a:pt x="37" y="266"/>
                    </a:lnTo>
                    <a:lnTo>
                      <a:pt x="47" y="302"/>
                    </a:lnTo>
                    <a:lnTo>
                      <a:pt x="56" y="338"/>
                    </a:lnTo>
                    <a:lnTo>
                      <a:pt x="66" y="372"/>
                    </a:lnTo>
                    <a:lnTo>
                      <a:pt x="74" y="403"/>
                    </a:lnTo>
                    <a:lnTo>
                      <a:pt x="83" y="428"/>
                    </a:lnTo>
                    <a:lnTo>
                      <a:pt x="90" y="445"/>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2" name="Google Shape;922;p18"/>
              <p:cNvSpPr/>
              <p:nvPr/>
            </p:nvSpPr>
            <p:spPr>
              <a:xfrm>
                <a:off x="2668" y="4845"/>
                <a:ext cx="10" cy="15"/>
              </a:xfrm>
              <a:custGeom>
                <a:rect b="b" l="l" r="r" t="t"/>
                <a:pathLst>
                  <a:path extrusionOk="0" h="45" w="29">
                    <a:moveTo>
                      <a:pt x="10" y="43"/>
                    </a:moveTo>
                    <a:lnTo>
                      <a:pt x="10" y="21"/>
                    </a:lnTo>
                    <a:lnTo>
                      <a:pt x="3" y="20"/>
                    </a:lnTo>
                    <a:lnTo>
                      <a:pt x="0" y="15"/>
                    </a:lnTo>
                    <a:lnTo>
                      <a:pt x="1" y="7"/>
                    </a:lnTo>
                    <a:lnTo>
                      <a:pt x="12" y="0"/>
                    </a:lnTo>
                    <a:lnTo>
                      <a:pt x="23" y="0"/>
                    </a:lnTo>
                    <a:lnTo>
                      <a:pt x="29" y="5"/>
                    </a:lnTo>
                    <a:lnTo>
                      <a:pt x="29" y="13"/>
                    </a:lnTo>
                    <a:lnTo>
                      <a:pt x="23" y="19"/>
                    </a:lnTo>
                    <a:lnTo>
                      <a:pt x="23" y="41"/>
                    </a:lnTo>
                    <a:lnTo>
                      <a:pt x="20" y="44"/>
                    </a:lnTo>
                    <a:lnTo>
                      <a:pt x="16" y="45"/>
                    </a:lnTo>
                    <a:lnTo>
                      <a:pt x="13" y="45"/>
                    </a:lnTo>
                    <a:lnTo>
                      <a:pt x="10" y="4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3" name="Google Shape;923;p18"/>
              <p:cNvSpPr/>
              <p:nvPr/>
            </p:nvSpPr>
            <p:spPr>
              <a:xfrm>
                <a:off x="2687" y="4849"/>
                <a:ext cx="9" cy="15"/>
              </a:xfrm>
              <a:custGeom>
                <a:rect b="b" l="l" r="r" t="t"/>
                <a:pathLst>
                  <a:path extrusionOk="0" h="44" w="29">
                    <a:moveTo>
                      <a:pt x="10" y="42"/>
                    </a:moveTo>
                    <a:lnTo>
                      <a:pt x="10" y="20"/>
                    </a:lnTo>
                    <a:lnTo>
                      <a:pt x="3" y="19"/>
                    </a:lnTo>
                    <a:lnTo>
                      <a:pt x="0" y="14"/>
                    </a:lnTo>
                    <a:lnTo>
                      <a:pt x="2" y="6"/>
                    </a:lnTo>
                    <a:lnTo>
                      <a:pt x="12" y="0"/>
                    </a:lnTo>
                    <a:lnTo>
                      <a:pt x="24" y="0"/>
                    </a:lnTo>
                    <a:lnTo>
                      <a:pt x="29" y="6"/>
                    </a:lnTo>
                    <a:lnTo>
                      <a:pt x="29" y="12"/>
                    </a:lnTo>
                    <a:lnTo>
                      <a:pt x="24" y="19"/>
                    </a:lnTo>
                    <a:lnTo>
                      <a:pt x="24" y="42"/>
                    </a:lnTo>
                    <a:lnTo>
                      <a:pt x="21" y="44"/>
                    </a:lnTo>
                    <a:lnTo>
                      <a:pt x="18" y="44"/>
                    </a:lnTo>
                    <a:lnTo>
                      <a:pt x="13" y="44"/>
                    </a:lnTo>
                    <a:lnTo>
                      <a:pt x="10" y="4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4" name="Google Shape;924;p18"/>
              <p:cNvSpPr/>
              <p:nvPr/>
            </p:nvSpPr>
            <p:spPr>
              <a:xfrm>
                <a:off x="2444" y="4826"/>
                <a:ext cx="145" cy="63"/>
              </a:xfrm>
              <a:custGeom>
                <a:rect b="b" l="l" r="r" t="t"/>
                <a:pathLst>
                  <a:path extrusionOk="0" h="189" w="435">
                    <a:moveTo>
                      <a:pt x="227" y="4"/>
                    </a:moveTo>
                    <a:lnTo>
                      <a:pt x="205" y="3"/>
                    </a:lnTo>
                    <a:lnTo>
                      <a:pt x="180" y="1"/>
                    </a:lnTo>
                    <a:lnTo>
                      <a:pt x="154" y="0"/>
                    </a:lnTo>
                    <a:lnTo>
                      <a:pt x="128" y="1"/>
                    </a:lnTo>
                    <a:lnTo>
                      <a:pt x="102" y="5"/>
                    </a:lnTo>
                    <a:lnTo>
                      <a:pt x="78" y="12"/>
                    </a:lnTo>
                    <a:lnTo>
                      <a:pt x="58" y="23"/>
                    </a:lnTo>
                    <a:lnTo>
                      <a:pt x="45" y="37"/>
                    </a:lnTo>
                    <a:lnTo>
                      <a:pt x="33" y="48"/>
                    </a:lnTo>
                    <a:lnTo>
                      <a:pt x="23" y="58"/>
                    </a:lnTo>
                    <a:lnTo>
                      <a:pt x="13" y="69"/>
                    </a:lnTo>
                    <a:lnTo>
                      <a:pt x="6" y="77"/>
                    </a:lnTo>
                    <a:lnTo>
                      <a:pt x="1" y="86"/>
                    </a:lnTo>
                    <a:lnTo>
                      <a:pt x="0" y="94"/>
                    </a:lnTo>
                    <a:lnTo>
                      <a:pt x="3" y="102"/>
                    </a:lnTo>
                    <a:lnTo>
                      <a:pt x="11" y="109"/>
                    </a:lnTo>
                    <a:lnTo>
                      <a:pt x="13" y="132"/>
                    </a:lnTo>
                    <a:lnTo>
                      <a:pt x="20" y="154"/>
                    </a:lnTo>
                    <a:lnTo>
                      <a:pt x="32" y="170"/>
                    </a:lnTo>
                    <a:lnTo>
                      <a:pt x="51" y="180"/>
                    </a:lnTo>
                    <a:lnTo>
                      <a:pt x="62" y="181"/>
                    </a:lnTo>
                    <a:lnTo>
                      <a:pt x="74" y="182"/>
                    </a:lnTo>
                    <a:lnTo>
                      <a:pt x="86" y="184"/>
                    </a:lnTo>
                    <a:lnTo>
                      <a:pt x="97" y="185"/>
                    </a:lnTo>
                    <a:lnTo>
                      <a:pt x="109" y="185"/>
                    </a:lnTo>
                    <a:lnTo>
                      <a:pt x="121" y="186"/>
                    </a:lnTo>
                    <a:lnTo>
                      <a:pt x="132" y="186"/>
                    </a:lnTo>
                    <a:lnTo>
                      <a:pt x="145" y="186"/>
                    </a:lnTo>
                    <a:lnTo>
                      <a:pt x="150" y="178"/>
                    </a:lnTo>
                    <a:lnTo>
                      <a:pt x="161" y="170"/>
                    </a:lnTo>
                    <a:lnTo>
                      <a:pt x="178" y="166"/>
                    </a:lnTo>
                    <a:lnTo>
                      <a:pt x="196" y="164"/>
                    </a:lnTo>
                    <a:lnTo>
                      <a:pt x="214" y="165"/>
                    </a:lnTo>
                    <a:lnTo>
                      <a:pt x="229" y="169"/>
                    </a:lnTo>
                    <a:lnTo>
                      <a:pt x="239" y="176"/>
                    </a:lnTo>
                    <a:lnTo>
                      <a:pt x="243" y="186"/>
                    </a:lnTo>
                    <a:lnTo>
                      <a:pt x="268" y="188"/>
                    </a:lnTo>
                    <a:lnTo>
                      <a:pt x="291" y="189"/>
                    </a:lnTo>
                    <a:lnTo>
                      <a:pt x="313" y="188"/>
                    </a:lnTo>
                    <a:lnTo>
                      <a:pt x="336" y="185"/>
                    </a:lnTo>
                    <a:lnTo>
                      <a:pt x="357" y="177"/>
                    </a:lnTo>
                    <a:lnTo>
                      <a:pt x="377" y="165"/>
                    </a:lnTo>
                    <a:lnTo>
                      <a:pt x="398" y="148"/>
                    </a:lnTo>
                    <a:lnTo>
                      <a:pt x="416" y="124"/>
                    </a:lnTo>
                    <a:lnTo>
                      <a:pt x="430" y="97"/>
                    </a:lnTo>
                    <a:lnTo>
                      <a:pt x="435" y="74"/>
                    </a:lnTo>
                    <a:lnTo>
                      <a:pt x="432" y="54"/>
                    </a:lnTo>
                    <a:lnTo>
                      <a:pt x="422" y="39"/>
                    </a:lnTo>
                    <a:lnTo>
                      <a:pt x="406" y="25"/>
                    </a:lnTo>
                    <a:lnTo>
                      <a:pt x="383" y="16"/>
                    </a:lnTo>
                    <a:lnTo>
                      <a:pt x="355" y="9"/>
                    </a:lnTo>
                    <a:lnTo>
                      <a:pt x="322" y="7"/>
                    </a:lnTo>
                    <a:lnTo>
                      <a:pt x="312" y="17"/>
                    </a:lnTo>
                    <a:lnTo>
                      <a:pt x="296" y="25"/>
                    </a:lnTo>
                    <a:lnTo>
                      <a:pt x="277" y="32"/>
                    </a:lnTo>
                    <a:lnTo>
                      <a:pt x="258" y="35"/>
                    </a:lnTo>
                    <a:lnTo>
                      <a:pt x="240" y="33"/>
                    </a:lnTo>
                    <a:lnTo>
                      <a:pt x="227" y="28"/>
                    </a:lnTo>
                    <a:lnTo>
                      <a:pt x="223" y="19"/>
                    </a:lnTo>
                    <a:lnTo>
                      <a:pt x="227" y="4"/>
                    </a:lnTo>
                    <a:close/>
                  </a:path>
                </a:pathLst>
              </a:custGeom>
              <a:solidFill>
                <a:srgbClr val="A53A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5" name="Google Shape;925;p18"/>
              <p:cNvSpPr/>
              <p:nvPr/>
            </p:nvSpPr>
            <p:spPr>
              <a:xfrm>
                <a:off x="2441" y="4818"/>
                <a:ext cx="145" cy="63"/>
              </a:xfrm>
              <a:custGeom>
                <a:rect b="b" l="l" r="r" t="t"/>
                <a:pathLst>
                  <a:path extrusionOk="0" h="189" w="435">
                    <a:moveTo>
                      <a:pt x="228" y="4"/>
                    </a:moveTo>
                    <a:lnTo>
                      <a:pt x="206" y="2"/>
                    </a:lnTo>
                    <a:lnTo>
                      <a:pt x="181" y="1"/>
                    </a:lnTo>
                    <a:lnTo>
                      <a:pt x="155" y="0"/>
                    </a:lnTo>
                    <a:lnTo>
                      <a:pt x="129" y="1"/>
                    </a:lnTo>
                    <a:lnTo>
                      <a:pt x="102" y="5"/>
                    </a:lnTo>
                    <a:lnTo>
                      <a:pt x="79" y="12"/>
                    </a:lnTo>
                    <a:lnTo>
                      <a:pt x="59" y="22"/>
                    </a:lnTo>
                    <a:lnTo>
                      <a:pt x="46" y="37"/>
                    </a:lnTo>
                    <a:lnTo>
                      <a:pt x="34" y="48"/>
                    </a:lnTo>
                    <a:lnTo>
                      <a:pt x="24" y="58"/>
                    </a:lnTo>
                    <a:lnTo>
                      <a:pt x="14" y="68"/>
                    </a:lnTo>
                    <a:lnTo>
                      <a:pt x="6" y="77"/>
                    </a:lnTo>
                    <a:lnTo>
                      <a:pt x="2" y="86"/>
                    </a:lnTo>
                    <a:lnTo>
                      <a:pt x="0" y="94"/>
                    </a:lnTo>
                    <a:lnTo>
                      <a:pt x="3" y="102"/>
                    </a:lnTo>
                    <a:lnTo>
                      <a:pt x="12" y="109"/>
                    </a:lnTo>
                    <a:lnTo>
                      <a:pt x="14" y="131"/>
                    </a:lnTo>
                    <a:lnTo>
                      <a:pt x="19" y="153"/>
                    </a:lnTo>
                    <a:lnTo>
                      <a:pt x="31" y="170"/>
                    </a:lnTo>
                    <a:lnTo>
                      <a:pt x="50" y="178"/>
                    </a:lnTo>
                    <a:lnTo>
                      <a:pt x="62" y="179"/>
                    </a:lnTo>
                    <a:lnTo>
                      <a:pt x="73" y="182"/>
                    </a:lnTo>
                    <a:lnTo>
                      <a:pt x="85" y="183"/>
                    </a:lnTo>
                    <a:lnTo>
                      <a:pt x="97" y="183"/>
                    </a:lnTo>
                    <a:lnTo>
                      <a:pt x="108" y="185"/>
                    </a:lnTo>
                    <a:lnTo>
                      <a:pt x="121" y="186"/>
                    </a:lnTo>
                    <a:lnTo>
                      <a:pt x="133" y="186"/>
                    </a:lnTo>
                    <a:lnTo>
                      <a:pt x="146" y="186"/>
                    </a:lnTo>
                    <a:lnTo>
                      <a:pt x="151" y="177"/>
                    </a:lnTo>
                    <a:lnTo>
                      <a:pt x="162" y="170"/>
                    </a:lnTo>
                    <a:lnTo>
                      <a:pt x="178" y="166"/>
                    </a:lnTo>
                    <a:lnTo>
                      <a:pt x="197" y="163"/>
                    </a:lnTo>
                    <a:lnTo>
                      <a:pt x="215" y="165"/>
                    </a:lnTo>
                    <a:lnTo>
                      <a:pt x="229" y="169"/>
                    </a:lnTo>
                    <a:lnTo>
                      <a:pt x="239" y="175"/>
                    </a:lnTo>
                    <a:lnTo>
                      <a:pt x="242" y="186"/>
                    </a:lnTo>
                    <a:lnTo>
                      <a:pt x="267" y="187"/>
                    </a:lnTo>
                    <a:lnTo>
                      <a:pt x="290" y="189"/>
                    </a:lnTo>
                    <a:lnTo>
                      <a:pt x="314" y="187"/>
                    </a:lnTo>
                    <a:lnTo>
                      <a:pt x="336" y="183"/>
                    </a:lnTo>
                    <a:lnTo>
                      <a:pt x="357" y="177"/>
                    </a:lnTo>
                    <a:lnTo>
                      <a:pt x="378" y="165"/>
                    </a:lnTo>
                    <a:lnTo>
                      <a:pt x="397" y="146"/>
                    </a:lnTo>
                    <a:lnTo>
                      <a:pt x="416" y="122"/>
                    </a:lnTo>
                    <a:lnTo>
                      <a:pt x="430" y="95"/>
                    </a:lnTo>
                    <a:lnTo>
                      <a:pt x="435" y="73"/>
                    </a:lnTo>
                    <a:lnTo>
                      <a:pt x="433" y="53"/>
                    </a:lnTo>
                    <a:lnTo>
                      <a:pt x="423" y="37"/>
                    </a:lnTo>
                    <a:lnTo>
                      <a:pt x="406" y="25"/>
                    </a:lnTo>
                    <a:lnTo>
                      <a:pt x="384" y="16"/>
                    </a:lnTo>
                    <a:lnTo>
                      <a:pt x="356" y="9"/>
                    </a:lnTo>
                    <a:lnTo>
                      <a:pt x="322" y="6"/>
                    </a:lnTo>
                    <a:lnTo>
                      <a:pt x="312" y="17"/>
                    </a:lnTo>
                    <a:lnTo>
                      <a:pt x="296" y="25"/>
                    </a:lnTo>
                    <a:lnTo>
                      <a:pt x="277" y="32"/>
                    </a:lnTo>
                    <a:lnTo>
                      <a:pt x="258" y="34"/>
                    </a:lnTo>
                    <a:lnTo>
                      <a:pt x="241" y="33"/>
                    </a:lnTo>
                    <a:lnTo>
                      <a:pt x="228" y="28"/>
                    </a:lnTo>
                    <a:lnTo>
                      <a:pt x="223" y="18"/>
                    </a:lnTo>
                    <a:lnTo>
                      <a:pt x="228" y="4"/>
                    </a:lnTo>
                    <a:close/>
                  </a:path>
                </a:pathLst>
              </a:custGeom>
              <a:solidFill>
                <a:srgbClr val="CC8E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6" name="Google Shape;926;p18"/>
              <p:cNvSpPr/>
              <p:nvPr/>
            </p:nvSpPr>
            <p:spPr>
              <a:xfrm>
                <a:off x="2554" y="4843"/>
                <a:ext cx="152" cy="37"/>
              </a:xfrm>
              <a:custGeom>
                <a:rect b="b" l="l" r="r" t="t"/>
                <a:pathLst>
                  <a:path extrusionOk="0" h="111" w="457">
                    <a:moveTo>
                      <a:pt x="10" y="0"/>
                    </a:moveTo>
                    <a:lnTo>
                      <a:pt x="26" y="1"/>
                    </a:lnTo>
                    <a:lnTo>
                      <a:pt x="45" y="1"/>
                    </a:lnTo>
                    <a:lnTo>
                      <a:pt x="66" y="2"/>
                    </a:lnTo>
                    <a:lnTo>
                      <a:pt x="90" y="5"/>
                    </a:lnTo>
                    <a:lnTo>
                      <a:pt x="115" y="6"/>
                    </a:lnTo>
                    <a:lnTo>
                      <a:pt x="141" y="9"/>
                    </a:lnTo>
                    <a:lnTo>
                      <a:pt x="168" y="10"/>
                    </a:lnTo>
                    <a:lnTo>
                      <a:pt x="194" y="13"/>
                    </a:lnTo>
                    <a:lnTo>
                      <a:pt x="220" y="15"/>
                    </a:lnTo>
                    <a:lnTo>
                      <a:pt x="243" y="17"/>
                    </a:lnTo>
                    <a:lnTo>
                      <a:pt x="267" y="19"/>
                    </a:lnTo>
                    <a:lnTo>
                      <a:pt x="287" y="21"/>
                    </a:lnTo>
                    <a:lnTo>
                      <a:pt x="305" y="23"/>
                    </a:lnTo>
                    <a:lnTo>
                      <a:pt x="319" y="25"/>
                    </a:lnTo>
                    <a:lnTo>
                      <a:pt x="331" y="25"/>
                    </a:lnTo>
                    <a:lnTo>
                      <a:pt x="337" y="26"/>
                    </a:lnTo>
                    <a:lnTo>
                      <a:pt x="344" y="29"/>
                    </a:lnTo>
                    <a:lnTo>
                      <a:pt x="350" y="34"/>
                    </a:lnTo>
                    <a:lnTo>
                      <a:pt x="356" y="41"/>
                    </a:lnTo>
                    <a:lnTo>
                      <a:pt x="363" y="49"/>
                    </a:lnTo>
                    <a:lnTo>
                      <a:pt x="370" y="54"/>
                    </a:lnTo>
                    <a:lnTo>
                      <a:pt x="380" y="57"/>
                    </a:lnTo>
                    <a:lnTo>
                      <a:pt x="393" y="55"/>
                    </a:lnTo>
                    <a:lnTo>
                      <a:pt x="411" y="49"/>
                    </a:lnTo>
                    <a:lnTo>
                      <a:pt x="418" y="38"/>
                    </a:lnTo>
                    <a:lnTo>
                      <a:pt x="427" y="31"/>
                    </a:lnTo>
                    <a:lnTo>
                      <a:pt x="437" y="31"/>
                    </a:lnTo>
                    <a:lnTo>
                      <a:pt x="446" y="35"/>
                    </a:lnTo>
                    <a:lnTo>
                      <a:pt x="453" y="46"/>
                    </a:lnTo>
                    <a:lnTo>
                      <a:pt x="457" y="62"/>
                    </a:lnTo>
                    <a:lnTo>
                      <a:pt x="457" y="79"/>
                    </a:lnTo>
                    <a:lnTo>
                      <a:pt x="456" y="91"/>
                    </a:lnTo>
                    <a:lnTo>
                      <a:pt x="455" y="95"/>
                    </a:lnTo>
                    <a:lnTo>
                      <a:pt x="452" y="101"/>
                    </a:lnTo>
                    <a:lnTo>
                      <a:pt x="447" y="106"/>
                    </a:lnTo>
                    <a:lnTo>
                      <a:pt x="441" y="110"/>
                    </a:lnTo>
                    <a:lnTo>
                      <a:pt x="433" y="111"/>
                    </a:lnTo>
                    <a:lnTo>
                      <a:pt x="424" y="110"/>
                    </a:lnTo>
                    <a:lnTo>
                      <a:pt x="412" y="106"/>
                    </a:lnTo>
                    <a:lnTo>
                      <a:pt x="401" y="95"/>
                    </a:lnTo>
                    <a:lnTo>
                      <a:pt x="389" y="87"/>
                    </a:lnTo>
                    <a:lnTo>
                      <a:pt x="379" y="82"/>
                    </a:lnTo>
                    <a:lnTo>
                      <a:pt x="370" y="77"/>
                    </a:lnTo>
                    <a:lnTo>
                      <a:pt x="363" y="73"/>
                    </a:lnTo>
                    <a:lnTo>
                      <a:pt x="356" y="70"/>
                    </a:lnTo>
                    <a:lnTo>
                      <a:pt x="348" y="67"/>
                    </a:lnTo>
                    <a:lnTo>
                      <a:pt x="342" y="66"/>
                    </a:lnTo>
                    <a:lnTo>
                      <a:pt x="334" y="65"/>
                    </a:lnTo>
                    <a:lnTo>
                      <a:pt x="328" y="65"/>
                    </a:lnTo>
                    <a:lnTo>
                      <a:pt x="318" y="65"/>
                    </a:lnTo>
                    <a:lnTo>
                      <a:pt x="303" y="63"/>
                    </a:lnTo>
                    <a:lnTo>
                      <a:pt x="287" y="63"/>
                    </a:lnTo>
                    <a:lnTo>
                      <a:pt x="268" y="63"/>
                    </a:lnTo>
                    <a:lnTo>
                      <a:pt x="248" y="62"/>
                    </a:lnTo>
                    <a:lnTo>
                      <a:pt x="227" y="62"/>
                    </a:lnTo>
                    <a:lnTo>
                      <a:pt x="205" y="62"/>
                    </a:lnTo>
                    <a:lnTo>
                      <a:pt x="184" y="61"/>
                    </a:lnTo>
                    <a:lnTo>
                      <a:pt x="163" y="61"/>
                    </a:lnTo>
                    <a:lnTo>
                      <a:pt x="144" y="61"/>
                    </a:lnTo>
                    <a:lnTo>
                      <a:pt x="128" y="59"/>
                    </a:lnTo>
                    <a:lnTo>
                      <a:pt x="114" y="59"/>
                    </a:lnTo>
                    <a:lnTo>
                      <a:pt x="102" y="59"/>
                    </a:lnTo>
                    <a:lnTo>
                      <a:pt x="96" y="59"/>
                    </a:lnTo>
                    <a:lnTo>
                      <a:pt x="93" y="59"/>
                    </a:lnTo>
                    <a:lnTo>
                      <a:pt x="83" y="42"/>
                    </a:lnTo>
                    <a:lnTo>
                      <a:pt x="0" y="35"/>
                    </a:lnTo>
                    <a:lnTo>
                      <a:pt x="10" y="0"/>
                    </a:lnTo>
                    <a:close/>
                  </a:path>
                </a:pathLst>
              </a:custGeom>
              <a:solidFill>
                <a:srgbClr val="9311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7" name="Google Shape;927;p18"/>
              <p:cNvSpPr/>
              <p:nvPr/>
            </p:nvSpPr>
            <p:spPr>
              <a:xfrm>
                <a:off x="2474" y="4834"/>
                <a:ext cx="9" cy="21"/>
              </a:xfrm>
              <a:custGeom>
                <a:rect b="b" l="l" r="r" t="t"/>
                <a:pathLst>
                  <a:path extrusionOk="0" h="65" w="29">
                    <a:moveTo>
                      <a:pt x="10" y="65"/>
                    </a:moveTo>
                    <a:lnTo>
                      <a:pt x="0" y="39"/>
                    </a:lnTo>
                    <a:lnTo>
                      <a:pt x="0" y="34"/>
                    </a:lnTo>
                    <a:lnTo>
                      <a:pt x="3" y="22"/>
                    </a:lnTo>
                    <a:lnTo>
                      <a:pt x="8" y="9"/>
                    </a:lnTo>
                    <a:lnTo>
                      <a:pt x="17" y="0"/>
                    </a:lnTo>
                    <a:lnTo>
                      <a:pt x="22" y="2"/>
                    </a:lnTo>
                    <a:lnTo>
                      <a:pt x="26" y="9"/>
                    </a:lnTo>
                    <a:lnTo>
                      <a:pt x="27" y="16"/>
                    </a:lnTo>
                    <a:lnTo>
                      <a:pt x="29" y="18"/>
                    </a:lnTo>
                    <a:lnTo>
                      <a:pt x="10" y="65"/>
                    </a:lnTo>
                    <a:close/>
                  </a:path>
                </a:pathLst>
              </a:custGeom>
              <a:solidFill>
                <a:srgbClr val="D8D8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8" name="Google Shape;928;p18"/>
              <p:cNvSpPr/>
              <p:nvPr/>
            </p:nvSpPr>
            <p:spPr>
              <a:xfrm>
                <a:off x="2441" y="4830"/>
                <a:ext cx="19" cy="24"/>
              </a:xfrm>
              <a:custGeom>
                <a:rect b="b" l="l" r="r" t="t"/>
                <a:pathLst>
                  <a:path extrusionOk="0" h="73" w="56">
                    <a:moveTo>
                      <a:pt x="46" y="1"/>
                    </a:moveTo>
                    <a:lnTo>
                      <a:pt x="34" y="12"/>
                    </a:lnTo>
                    <a:lnTo>
                      <a:pt x="24" y="22"/>
                    </a:lnTo>
                    <a:lnTo>
                      <a:pt x="14" y="32"/>
                    </a:lnTo>
                    <a:lnTo>
                      <a:pt x="6" y="41"/>
                    </a:lnTo>
                    <a:lnTo>
                      <a:pt x="2" y="50"/>
                    </a:lnTo>
                    <a:lnTo>
                      <a:pt x="0" y="58"/>
                    </a:lnTo>
                    <a:lnTo>
                      <a:pt x="3" y="66"/>
                    </a:lnTo>
                    <a:lnTo>
                      <a:pt x="12" y="73"/>
                    </a:lnTo>
                    <a:lnTo>
                      <a:pt x="19" y="73"/>
                    </a:lnTo>
                    <a:lnTo>
                      <a:pt x="27" y="73"/>
                    </a:lnTo>
                    <a:lnTo>
                      <a:pt x="34" y="70"/>
                    </a:lnTo>
                    <a:lnTo>
                      <a:pt x="41" y="66"/>
                    </a:lnTo>
                    <a:lnTo>
                      <a:pt x="47" y="61"/>
                    </a:lnTo>
                    <a:lnTo>
                      <a:pt x="51" y="54"/>
                    </a:lnTo>
                    <a:lnTo>
                      <a:pt x="54" y="46"/>
                    </a:lnTo>
                    <a:lnTo>
                      <a:pt x="56" y="36"/>
                    </a:lnTo>
                    <a:lnTo>
                      <a:pt x="56" y="17"/>
                    </a:lnTo>
                    <a:lnTo>
                      <a:pt x="56" y="5"/>
                    </a:lnTo>
                    <a:lnTo>
                      <a:pt x="53" y="0"/>
                    </a:lnTo>
                    <a:lnTo>
                      <a:pt x="46" y="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29" name="Google Shape;929;p18"/>
              <p:cNvSpPr/>
              <p:nvPr/>
            </p:nvSpPr>
            <p:spPr>
              <a:xfrm>
                <a:off x="2668" y="4864"/>
                <a:ext cx="10" cy="14"/>
              </a:xfrm>
              <a:custGeom>
                <a:rect b="b" l="l" r="r" t="t"/>
                <a:pathLst>
                  <a:path extrusionOk="0" h="44" w="29">
                    <a:moveTo>
                      <a:pt x="10" y="3"/>
                    </a:moveTo>
                    <a:lnTo>
                      <a:pt x="10" y="23"/>
                    </a:lnTo>
                    <a:lnTo>
                      <a:pt x="3" y="24"/>
                    </a:lnTo>
                    <a:lnTo>
                      <a:pt x="0" y="31"/>
                    </a:lnTo>
                    <a:lnTo>
                      <a:pt x="1" y="39"/>
                    </a:lnTo>
                    <a:lnTo>
                      <a:pt x="12" y="44"/>
                    </a:lnTo>
                    <a:lnTo>
                      <a:pt x="23" y="44"/>
                    </a:lnTo>
                    <a:lnTo>
                      <a:pt x="29" y="39"/>
                    </a:lnTo>
                    <a:lnTo>
                      <a:pt x="29" y="32"/>
                    </a:lnTo>
                    <a:lnTo>
                      <a:pt x="23" y="25"/>
                    </a:lnTo>
                    <a:lnTo>
                      <a:pt x="23" y="3"/>
                    </a:lnTo>
                    <a:lnTo>
                      <a:pt x="20" y="0"/>
                    </a:lnTo>
                    <a:lnTo>
                      <a:pt x="16" y="0"/>
                    </a:lnTo>
                    <a:lnTo>
                      <a:pt x="13" y="0"/>
                    </a:lnTo>
                    <a:lnTo>
                      <a:pt x="10"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0" name="Google Shape;930;p18"/>
              <p:cNvSpPr/>
              <p:nvPr/>
            </p:nvSpPr>
            <p:spPr>
              <a:xfrm>
                <a:off x="2687" y="4870"/>
                <a:ext cx="9" cy="15"/>
              </a:xfrm>
              <a:custGeom>
                <a:rect b="b" l="l" r="r" t="t"/>
                <a:pathLst>
                  <a:path extrusionOk="0" h="44" w="29">
                    <a:moveTo>
                      <a:pt x="10" y="2"/>
                    </a:moveTo>
                    <a:lnTo>
                      <a:pt x="10" y="24"/>
                    </a:lnTo>
                    <a:lnTo>
                      <a:pt x="3" y="25"/>
                    </a:lnTo>
                    <a:lnTo>
                      <a:pt x="0" y="30"/>
                    </a:lnTo>
                    <a:lnTo>
                      <a:pt x="2" y="38"/>
                    </a:lnTo>
                    <a:lnTo>
                      <a:pt x="12" y="44"/>
                    </a:lnTo>
                    <a:lnTo>
                      <a:pt x="24" y="44"/>
                    </a:lnTo>
                    <a:lnTo>
                      <a:pt x="29" y="38"/>
                    </a:lnTo>
                    <a:lnTo>
                      <a:pt x="29" y="32"/>
                    </a:lnTo>
                    <a:lnTo>
                      <a:pt x="24" y="25"/>
                    </a:lnTo>
                    <a:lnTo>
                      <a:pt x="24" y="2"/>
                    </a:lnTo>
                    <a:lnTo>
                      <a:pt x="21" y="1"/>
                    </a:lnTo>
                    <a:lnTo>
                      <a:pt x="18" y="0"/>
                    </a:lnTo>
                    <a:lnTo>
                      <a:pt x="13" y="0"/>
                    </a:lnTo>
                    <a:lnTo>
                      <a:pt x="10" y="2"/>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1" name="Google Shape;931;p18"/>
              <p:cNvSpPr/>
              <p:nvPr/>
            </p:nvSpPr>
            <p:spPr>
              <a:xfrm>
                <a:off x="2378" y="4727"/>
                <a:ext cx="109" cy="144"/>
              </a:xfrm>
              <a:custGeom>
                <a:rect b="b" l="l" r="r" t="t"/>
                <a:pathLst>
                  <a:path extrusionOk="0" h="433" w="327">
                    <a:moveTo>
                      <a:pt x="259" y="26"/>
                    </a:moveTo>
                    <a:lnTo>
                      <a:pt x="272" y="34"/>
                    </a:lnTo>
                    <a:lnTo>
                      <a:pt x="285" y="44"/>
                    </a:lnTo>
                    <a:lnTo>
                      <a:pt x="297" y="58"/>
                    </a:lnTo>
                    <a:lnTo>
                      <a:pt x="309" y="71"/>
                    </a:lnTo>
                    <a:lnTo>
                      <a:pt x="317" y="87"/>
                    </a:lnTo>
                    <a:lnTo>
                      <a:pt x="323" y="103"/>
                    </a:lnTo>
                    <a:lnTo>
                      <a:pt x="327" y="119"/>
                    </a:lnTo>
                    <a:lnTo>
                      <a:pt x="327" y="135"/>
                    </a:lnTo>
                    <a:lnTo>
                      <a:pt x="323" y="153"/>
                    </a:lnTo>
                    <a:lnTo>
                      <a:pt x="314" y="173"/>
                    </a:lnTo>
                    <a:lnTo>
                      <a:pt x="309" y="192"/>
                    </a:lnTo>
                    <a:lnTo>
                      <a:pt x="306" y="207"/>
                    </a:lnTo>
                    <a:lnTo>
                      <a:pt x="307" y="220"/>
                    </a:lnTo>
                    <a:lnTo>
                      <a:pt x="310" y="233"/>
                    </a:lnTo>
                    <a:lnTo>
                      <a:pt x="313" y="245"/>
                    </a:lnTo>
                    <a:lnTo>
                      <a:pt x="316" y="252"/>
                    </a:lnTo>
                    <a:lnTo>
                      <a:pt x="319" y="260"/>
                    </a:lnTo>
                    <a:lnTo>
                      <a:pt x="320" y="265"/>
                    </a:lnTo>
                    <a:lnTo>
                      <a:pt x="316" y="270"/>
                    </a:lnTo>
                    <a:lnTo>
                      <a:pt x="310" y="272"/>
                    </a:lnTo>
                    <a:lnTo>
                      <a:pt x="301" y="272"/>
                    </a:lnTo>
                    <a:lnTo>
                      <a:pt x="294" y="272"/>
                    </a:lnTo>
                    <a:lnTo>
                      <a:pt x="288" y="273"/>
                    </a:lnTo>
                    <a:lnTo>
                      <a:pt x="287" y="278"/>
                    </a:lnTo>
                    <a:lnTo>
                      <a:pt x="288" y="285"/>
                    </a:lnTo>
                    <a:lnTo>
                      <a:pt x="288" y="290"/>
                    </a:lnTo>
                    <a:lnTo>
                      <a:pt x="285" y="294"/>
                    </a:lnTo>
                    <a:lnTo>
                      <a:pt x="278" y="297"/>
                    </a:lnTo>
                    <a:lnTo>
                      <a:pt x="279" y="301"/>
                    </a:lnTo>
                    <a:lnTo>
                      <a:pt x="278" y="305"/>
                    </a:lnTo>
                    <a:lnTo>
                      <a:pt x="276" y="308"/>
                    </a:lnTo>
                    <a:lnTo>
                      <a:pt x="272" y="309"/>
                    </a:lnTo>
                    <a:lnTo>
                      <a:pt x="266" y="312"/>
                    </a:lnTo>
                    <a:lnTo>
                      <a:pt x="263" y="316"/>
                    </a:lnTo>
                    <a:lnTo>
                      <a:pt x="262" y="321"/>
                    </a:lnTo>
                    <a:lnTo>
                      <a:pt x="262" y="325"/>
                    </a:lnTo>
                    <a:lnTo>
                      <a:pt x="262" y="330"/>
                    </a:lnTo>
                    <a:lnTo>
                      <a:pt x="259" y="337"/>
                    </a:lnTo>
                    <a:lnTo>
                      <a:pt x="256" y="342"/>
                    </a:lnTo>
                    <a:lnTo>
                      <a:pt x="250" y="348"/>
                    </a:lnTo>
                    <a:lnTo>
                      <a:pt x="241" y="351"/>
                    </a:lnTo>
                    <a:lnTo>
                      <a:pt x="233" y="354"/>
                    </a:lnTo>
                    <a:lnTo>
                      <a:pt x="221" y="353"/>
                    </a:lnTo>
                    <a:lnTo>
                      <a:pt x="208" y="348"/>
                    </a:lnTo>
                    <a:lnTo>
                      <a:pt x="202" y="344"/>
                    </a:lnTo>
                    <a:lnTo>
                      <a:pt x="193" y="341"/>
                    </a:lnTo>
                    <a:lnTo>
                      <a:pt x="188" y="338"/>
                    </a:lnTo>
                    <a:lnTo>
                      <a:pt x="183" y="340"/>
                    </a:lnTo>
                    <a:lnTo>
                      <a:pt x="174" y="351"/>
                    </a:lnTo>
                    <a:lnTo>
                      <a:pt x="164" y="365"/>
                    </a:lnTo>
                    <a:lnTo>
                      <a:pt x="151" y="379"/>
                    </a:lnTo>
                    <a:lnTo>
                      <a:pt x="137" y="394"/>
                    </a:lnTo>
                    <a:lnTo>
                      <a:pt x="122" y="407"/>
                    </a:lnTo>
                    <a:lnTo>
                      <a:pt x="105" y="419"/>
                    </a:lnTo>
                    <a:lnTo>
                      <a:pt x="89" y="429"/>
                    </a:lnTo>
                    <a:lnTo>
                      <a:pt x="72" y="433"/>
                    </a:lnTo>
                    <a:lnTo>
                      <a:pt x="56" y="433"/>
                    </a:lnTo>
                    <a:lnTo>
                      <a:pt x="42" y="429"/>
                    </a:lnTo>
                    <a:lnTo>
                      <a:pt x="27" y="422"/>
                    </a:lnTo>
                    <a:lnTo>
                      <a:pt x="16" y="413"/>
                    </a:lnTo>
                    <a:lnTo>
                      <a:pt x="7" y="402"/>
                    </a:lnTo>
                    <a:lnTo>
                      <a:pt x="1" y="390"/>
                    </a:lnTo>
                    <a:lnTo>
                      <a:pt x="0" y="379"/>
                    </a:lnTo>
                    <a:lnTo>
                      <a:pt x="1" y="367"/>
                    </a:lnTo>
                    <a:lnTo>
                      <a:pt x="7" y="355"/>
                    </a:lnTo>
                    <a:lnTo>
                      <a:pt x="13" y="340"/>
                    </a:lnTo>
                    <a:lnTo>
                      <a:pt x="20" y="324"/>
                    </a:lnTo>
                    <a:lnTo>
                      <a:pt x="27" y="306"/>
                    </a:lnTo>
                    <a:lnTo>
                      <a:pt x="33" y="290"/>
                    </a:lnTo>
                    <a:lnTo>
                      <a:pt x="39" y="277"/>
                    </a:lnTo>
                    <a:lnTo>
                      <a:pt x="45" y="266"/>
                    </a:lnTo>
                    <a:lnTo>
                      <a:pt x="48" y="260"/>
                    </a:lnTo>
                    <a:lnTo>
                      <a:pt x="54" y="236"/>
                    </a:lnTo>
                    <a:lnTo>
                      <a:pt x="52" y="207"/>
                    </a:lnTo>
                    <a:lnTo>
                      <a:pt x="46" y="176"/>
                    </a:lnTo>
                    <a:lnTo>
                      <a:pt x="40" y="153"/>
                    </a:lnTo>
                    <a:lnTo>
                      <a:pt x="39" y="143"/>
                    </a:lnTo>
                    <a:lnTo>
                      <a:pt x="40" y="128"/>
                    </a:lnTo>
                    <a:lnTo>
                      <a:pt x="43" y="111"/>
                    </a:lnTo>
                    <a:lnTo>
                      <a:pt x="51" y="92"/>
                    </a:lnTo>
                    <a:lnTo>
                      <a:pt x="58" y="73"/>
                    </a:lnTo>
                    <a:lnTo>
                      <a:pt x="68" y="56"/>
                    </a:lnTo>
                    <a:lnTo>
                      <a:pt x="81" y="42"/>
                    </a:lnTo>
                    <a:lnTo>
                      <a:pt x="94" y="30"/>
                    </a:lnTo>
                    <a:lnTo>
                      <a:pt x="113" y="18"/>
                    </a:lnTo>
                    <a:lnTo>
                      <a:pt x="132" y="10"/>
                    </a:lnTo>
                    <a:lnTo>
                      <a:pt x="150" y="3"/>
                    </a:lnTo>
                    <a:lnTo>
                      <a:pt x="169" y="0"/>
                    </a:lnTo>
                    <a:lnTo>
                      <a:pt x="188" y="0"/>
                    </a:lnTo>
                    <a:lnTo>
                      <a:pt x="208" y="4"/>
                    </a:lnTo>
                    <a:lnTo>
                      <a:pt x="231" y="12"/>
                    </a:lnTo>
                    <a:lnTo>
                      <a:pt x="259" y="26"/>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2" name="Google Shape;932;p18"/>
              <p:cNvSpPr/>
              <p:nvPr/>
            </p:nvSpPr>
            <p:spPr>
              <a:xfrm>
                <a:off x="2401" y="4841"/>
                <a:ext cx="12" cy="12"/>
              </a:xfrm>
              <a:custGeom>
                <a:rect b="b" l="l" r="r" t="t"/>
                <a:pathLst>
                  <a:path extrusionOk="0" h="35" w="38">
                    <a:moveTo>
                      <a:pt x="13" y="33"/>
                    </a:moveTo>
                    <a:lnTo>
                      <a:pt x="21" y="35"/>
                    </a:lnTo>
                    <a:lnTo>
                      <a:pt x="26" y="32"/>
                    </a:lnTo>
                    <a:lnTo>
                      <a:pt x="32" y="28"/>
                    </a:lnTo>
                    <a:lnTo>
                      <a:pt x="37" y="23"/>
                    </a:lnTo>
                    <a:lnTo>
                      <a:pt x="38" y="16"/>
                    </a:lnTo>
                    <a:lnTo>
                      <a:pt x="35" y="9"/>
                    </a:lnTo>
                    <a:lnTo>
                      <a:pt x="31" y="4"/>
                    </a:lnTo>
                    <a:lnTo>
                      <a:pt x="25" y="2"/>
                    </a:lnTo>
                    <a:lnTo>
                      <a:pt x="18" y="0"/>
                    </a:lnTo>
                    <a:lnTo>
                      <a:pt x="12" y="2"/>
                    </a:lnTo>
                    <a:lnTo>
                      <a:pt x="6" y="6"/>
                    </a:lnTo>
                    <a:lnTo>
                      <a:pt x="2" y="11"/>
                    </a:lnTo>
                    <a:lnTo>
                      <a:pt x="0" y="17"/>
                    </a:lnTo>
                    <a:lnTo>
                      <a:pt x="3" y="24"/>
                    </a:lnTo>
                    <a:lnTo>
                      <a:pt x="7" y="29"/>
                    </a:lnTo>
                    <a:lnTo>
                      <a:pt x="13"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3" name="Google Shape;933;p18"/>
              <p:cNvSpPr/>
              <p:nvPr/>
            </p:nvSpPr>
            <p:spPr>
              <a:xfrm>
                <a:off x="2406" y="4757"/>
                <a:ext cx="12" cy="12"/>
              </a:xfrm>
              <a:custGeom>
                <a:rect b="b" l="l" r="r" t="t"/>
                <a:pathLst>
                  <a:path extrusionOk="0" h="34" w="38">
                    <a:moveTo>
                      <a:pt x="13" y="33"/>
                    </a:moveTo>
                    <a:lnTo>
                      <a:pt x="20" y="34"/>
                    </a:lnTo>
                    <a:lnTo>
                      <a:pt x="26" y="32"/>
                    </a:lnTo>
                    <a:lnTo>
                      <a:pt x="32" y="28"/>
                    </a:lnTo>
                    <a:lnTo>
                      <a:pt x="36" y="22"/>
                    </a:lnTo>
                    <a:lnTo>
                      <a:pt x="38" y="16"/>
                    </a:lnTo>
                    <a:lnTo>
                      <a:pt x="35" y="9"/>
                    </a:lnTo>
                    <a:lnTo>
                      <a:pt x="30" y="4"/>
                    </a:lnTo>
                    <a:lnTo>
                      <a:pt x="24" y="1"/>
                    </a:lnTo>
                    <a:lnTo>
                      <a:pt x="17" y="0"/>
                    </a:lnTo>
                    <a:lnTo>
                      <a:pt x="11" y="1"/>
                    </a:lnTo>
                    <a:lnTo>
                      <a:pt x="6" y="5"/>
                    </a:lnTo>
                    <a:lnTo>
                      <a:pt x="1" y="10"/>
                    </a:lnTo>
                    <a:lnTo>
                      <a:pt x="0" y="17"/>
                    </a:lnTo>
                    <a:lnTo>
                      <a:pt x="3" y="24"/>
                    </a:lnTo>
                    <a:lnTo>
                      <a:pt x="7" y="29"/>
                    </a:lnTo>
                    <a:lnTo>
                      <a:pt x="13"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4" name="Google Shape;934;p18"/>
              <p:cNvSpPr/>
              <p:nvPr/>
            </p:nvSpPr>
            <p:spPr>
              <a:xfrm>
                <a:off x="2459" y="4787"/>
                <a:ext cx="19" cy="6"/>
              </a:xfrm>
              <a:custGeom>
                <a:rect b="b" l="l" r="r" t="t"/>
                <a:pathLst>
                  <a:path extrusionOk="0" h="19" w="56">
                    <a:moveTo>
                      <a:pt x="51" y="17"/>
                    </a:moveTo>
                    <a:lnTo>
                      <a:pt x="54" y="13"/>
                    </a:lnTo>
                    <a:lnTo>
                      <a:pt x="56" y="9"/>
                    </a:lnTo>
                    <a:lnTo>
                      <a:pt x="53" y="5"/>
                    </a:lnTo>
                    <a:lnTo>
                      <a:pt x="47" y="1"/>
                    </a:lnTo>
                    <a:lnTo>
                      <a:pt x="37" y="0"/>
                    </a:lnTo>
                    <a:lnTo>
                      <a:pt x="27" y="0"/>
                    </a:lnTo>
                    <a:lnTo>
                      <a:pt x="15" y="1"/>
                    </a:lnTo>
                    <a:lnTo>
                      <a:pt x="6" y="3"/>
                    </a:lnTo>
                    <a:lnTo>
                      <a:pt x="2" y="3"/>
                    </a:lnTo>
                    <a:lnTo>
                      <a:pt x="0" y="4"/>
                    </a:lnTo>
                    <a:lnTo>
                      <a:pt x="3" y="7"/>
                    </a:lnTo>
                    <a:lnTo>
                      <a:pt x="11" y="7"/>
                    </a:lnTo>
                    <a:lnTo>
                      <a:pt x="21" y="7"/>
                    </a:lnTo>
                    <a:lnTo>
                      <a:pt x="30" y="8"/>
                    </a:lnTo>
                    <a:lnTo>
                      <a:pt x="38" y="9"/>
                    </a:lnTo>
                    <a:lnTo>
                      <a:pt x="43" y="9"/>
                    </a:lnTo>
                    <a:lnTo>
                      <a:pt x="46" y="11"/>
                    </a:lnTo>
                    <a:lnTo>
                      <a:pt x="48" y="12"/>
                    </a:lnTo>
                    <a:lnTo>
                      <a:pt x="48" y="13"/>
                    </a:lnTo>
                    <a:lnTo>
                      <a:pt x="48" y="16"/>
                    </a:lnTo>
                    <a:lnTo>
                      <a:pt x="48" y="17"/>
                    </a:lnTo>
                    <a:lnTo>
                      <a:pt x="48" y="19"/>
                    </a:lnTo>
                    <a:lnTo>
                      <a:pt x="50" y="19"/>
                    </a:lnTo>
                    <a:lnTo>
                      <a:pt x="51" y="1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5" name="Google Shape;935;p18"/>
              <p:cNvSpPr/>
              <p:nvPr/>
            </p:nvSpPr>
            <p:spPr>
              <a:xfrm>
                <a:off x="2462" y="4794"/>
                <a:ext cx="13" cy="7"/>
              </a:xfrm>
              <a:custGeom>
                <a:rect b="b" l="l" r="r" t="t"/>
                <a:pathLst>
                  <a:path extrusionOk="0" h="20" w="39">
                    <a:moveTo>
                      <a:pt x="30" y="11"/>
                    </a:moveTo>
                    <a:lnTo>
                      <a:pt x="32" y="11"/>
                    </a:lnTo>
                    <a:lnTo>
                      <a:pt x="33" y="9"/>
                    </a:lnTo>
                    <a:lnTo>
                      <a:pt x="36" y="8"/>
                    </a:lnTo>
                    <a:lnTo>
                      <a:pt x="38" y="7"/>
                    </a:lnTo>
                    <a:lnTo>
                      <a:pt x="39" y="6"/>
                    </a:lnTo>
                    <a:lnTo>
                      <a:pt x="39" y="4"/>
                    </a:lnTo>
                    <a:lnTo>
                      <a:pt x="38" y="4"/>
                    </a:lnTo>
                    <a:lnTo>
                      <a:pt x="35" y="4"/>
                    </a:lnTo>
                    <a:lnTo>
                      <a:pt x="29" y="6"/>
                    </a:lnTo>
                    <a:lnTo>
                      <a:pt x="20" y="4"/>
                    </a:lnTo>
                    <a:lnTo>
                      <a:pt x="11" y="4"/>
                    </a:lnTo>
                    <a:lnTo>
                      <a:pt x="4" y="2"/>
                    </a:lnTo>
                    <a:lnTo>
                      <a:pt x="1" y="0"/>
                    </a:lnTo>
                    <a:lnTo>
                      <a:pt x="0" y="2"/>
                    </a:lnTo>
                    <a:lnTo>
                      <a:pt x="1" y="3"/>
                    </a:lnTo>
                    <a:lnTo>
                      <a:pt x="4" y="4"/>
                    </a:lnTo>
                    <a:lnTo>
                      <a:pt x="10" y="7"/>
                    </a:lnTo>
                    <a:lnTo>
                      <a:pt x="14" y="9"/>
                    </a:lnTo>
                    <a:lnTo>
                      <a:pt x="19" y="11"/>
                    </a:lnTo>
                    <a:lnTo>
                      <a:pt x="22" y="12"/>
                    </a:lnTo>
                    <a:lnTo>
                      <a:pt x="24" y="15"/>
                    </a:lnTo>
                    <a:lnTo>
                      <a:pt x="26" y="16"/>
                    </a:lnTo>
                    <a:lnTo>
                      <a:pt x="26" y="19"/>
                    </a:lnTo>
                    <a:lnTo>
                      <a:pt x="27" y="20"/>
                    </a:lnTo>
                    <a:lnTo>
                      <a:pt x="29" y="20"/>
                    </a:lnTo>
                    <a:lnTo>
                      <a:pt x="29" y="19"/>
                    </a:lnTo>
                    <a:lnTo>
                      <a:pt x="27" y="17"/>
                    </a:lnTo>
                    <a:lnTo>
                      <a:pt x="27" y="16"/>
                    </a:lnTo>
                    <a:lnTo>
                      <a:pt x="27" y="15"/>
                    </a:lnTo>
                    <a:lnTo>
                      <a:pt x="27" y="13"/>
                    </a:lnTo>
                    <a:lnTo>
                      <a:pt x="27" y="12"/>
                    </a:lnTo>
                    <a:lnTo>
                      <a:pt x="29" y="12"/>
                    </a:lnTo>
                    <a:lnTo>
                      <a:pt x="29" y="11"/>
                    </a:lnTo>
                    <a:lnTo>
                      <a:pt x="30" y="1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6" name="Google Shape;936;p18"/>
              <p:cNvSpPr/>
              <p:nvPr/>
            </p:nvSpPr>
            <p:spPr>
              <a:xfrm>
                <a:off x="2460" y="4823"/>
                <a:ext cx="11" cy="4"/>
              </a:xfrm>
              <a:custGeom>
                <a:rect b="b" l="l" r="r" t="t"/>
                <a:pathLst>
                  <a:path extrusionOk="0" h="11" w="31">
                    <a:moveTo>
                      <a:pt x="31" y="8"/>
                    </a:moveTo>
                    <a:lnTo>
                      <a:pt x="25" y="7"/>
                    </a:lnTo>
                    <a:lnTo>
                      <a:pt x="21" y="5"/>
                    </a:lnTo>
                    <a:lnTo>
                      <a:pt x="15" y="4"/>
                    </a:lnTo>
                    <a:lnTo>
                      <a:pt x="9" y="1"/>
                    </a:lnTo>
                    <a:lnTo>
                      <a:pt x="9" y="0"/>
                    </a:lnTo>
                    <a:lnTo>
                      <a:pt x="8" y="0"/>
                    </a:lnTo>
                    <a:lnTo>
                      <a:pt x="6" y="0"/>
                    </a:lnTo>
                    <a:lnTo>
                      <a:pt x="5" y="1"/>
                    </a:lnTo>
                    <a:lnTo>
                      <a:pt x="3" y="1"/>
                    </a:lnTo>
                    <a:lnTo>
                      <a:pt x="0" y="1"/>
                    </a:lnTo>
                    <a:lnTo>
                      <a:pt x="0" y="3"/>
                    </a:lnTo>
                    <a:lnTo>
                      <a:pt x="0" y="4"/>
                    </a:lnTo>
                    <a:lnTo>
                      <a:pt x="2" y="4"/>
                    </a:lnTo>
                    <a:lnTo>
                      <a:pt x="6" y="3"/>
                    </a:lnTo>
                    <a:lnTo>
                      <a:pt x="9" y="5"/>
                    </a:lnTo>
                    <a:lnTo>
                      <a:pt x="13" y="7"/>
                    </a:lnTo>
                    <a:lnTo>
                      <a:pt x="19" y="8"/>
                    </a:lnTo>
                    <a:lnTo>
                      <a:pt x="22" y="9"/>
                    </a:lnTo>
                    <a:lnTo>
                      <a:pt x="25" y="9"/>
                    </a:lnTo>
                    <a:lnTo>
                      <a:pt x="28" y="9"/>
                    </a:lnTo>
                    <a:lnTo>
                      <a:pt x="29" y="9"/>
                    </a:lnTo>
                    <a:lnTo>
                      <a:pt x="31" y="11"/>
                    </a:lnTo>
                    <a:lnTo>
                      <a:pt x="31" y="9"/>
                    </a:lnTo>
                    <a:lnTo>
                      <a:pt x="31"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7" name="Google Shape;937;p18"/>
              <p:cNvSpPr/>
              <p:nvPr/>
            </p:nvSpPr>
            <p:spPr>
              <a:xfrm>
                <a:off x="2384" y="4720"/>
                <a:ext cx="117" cy="93"/>
              </a:xfrm>
              <a:custGeom>
                <a:rect b="b" l="l" r="r" t="t"/>
                <a:pathLst>
                  <a:path extrusionOk="0" h="279" w="349">
                    <a:moveTo>
                      <a:pt x="330" y="158"/>
                    </a:moveTo>
                    <a:lnTo>
                      <a:pt x="338" y="156"/>
                    </a:lnTo>
                    <a:lnTo>
                      <a:pt x="343" y="146"/>
                    </a:lnTo>
                    <a:lnTo>
                      <a:pt x="348" y="137"/>
                    </a:lnTo>
                    <a:lnTo>
                      <a:pt x="349" y="126"/>
                    </a:lnTo>
                    <a:lnTo>
                      <a:pt x="348" y="113"/>
                    </a:lnTo>
                    <a:lnTo>
                      <a:pt x="343" y="96"/>
                    </a:lnTo>
                    <a:lnTo>
                      <a:pt x="338" y="79"/>
                    </a:lnTo>
                    <a:lnTo>
                      <a:pt x="327" y="65"/>
                    </a:lnTo>
                    <a:lnTo>
                      <a:pt x="322" y="61"/>
                    </a:lnTo>
                    <a:lnTo>
                      <a:pt x="314" y="57"/>
                    </a:lnTo>
                    <a:lnTo>
                      <a:pt x="306" y="55"/>
                    </a:lnTo>
                    <a:lnTo>
                      <a:pt x="297" y="51"/>
                    </a:lnTo>
                    <a:lnTo>
                      <a:pt x="287" y="48"/>
                    </a:lnTo>
                    <a:lnTo>
                      <a:pt x="278" y="45"/>
                    </a:lnTo>
                    <a:lnTo>
                      <a:pt x="269" y="43"/>
                    </a:lnTo>
                    <a:lnTo>
                      <a:pt x="262" y="40"/>
                    </a:lnTo>
                    <a:lnTo>
                      <a:pt x="253" y="36"/>
                    </a:lnTo>
                    <a:lnTo>
                      <a:pt x="241" y="31"/>
                    </a:lnTo>
                    <a:lnTo>
                      <a:pt x="227" y="24"/>
                    </a:lnTo>
                    <a:lnTo>
                      <a:pt x="212" y="16"/>
                    </a:lnTo>
                    <a:lnTo>
                      <a:pt x="196" y="9"/>
                    </a:lnTo>
                    <a:lnTo>
                      <a:pt x="182" y="4"/>
                    </a:lnTo>
                    <a:lnTo>
                      <a:pt x="169" y="1"/>
                    </a:lnTo>
                    <a:lnTo>
                      <a:pt x="158" y="0"/>
                    </a:lnTo>
                    <a:lnTo>
                      <a:pt x="144" y="1"/>
                    </a:lnTo>
                    <a:lnTo>
                      <a:pt x="134" y="1"/>
                    </a:lnTo>
                    <a:lnTo>
                      <a:pt x="125" y="3"/>
                    </a:lnTo>
                    <a:lnTo>
                      <a:pt x="118" y="5"/>
                    </a:lnTo>
                    <a:lnTo>
                      <a:pt x="112" y="9"/>
                    </a:lnTo>
                    <a:lnTo>
                      <a:pt x="100" y="16"/>
                    </a:lnTo>
                    <a:lnTo>
                      <a:pt x="87" y="25"/>
                    </a:lnTo>
                    <a:lnTo>
                      <a:pt x="70" y="36"/>
                    </a:lnTo>
                    <a:lnTo>
                      <a:pt x="53" y="48"/>
                    </a:lnTo>
                    <a:lnTo>
                      <a:pt x="39" y="59"/>
                    </a:lnTo>
                    <a:lnTo>
                      <a:pt x="27" y="69"/>
                    </a:lnTo>
                    <a:lnTo>
                      <a:pt x="21" y="77"/>
                    </a:lnTo>
                    <a:lnTo>
                      <a:pt x="10" y="116"/>
                    </a:lnTo>
                    <a:lnTo>
                      <a:pt x="2" y="165"/>
                    </a:lnTo>
                    <a:lnTo>
                      <a:pt x="0" y="209"/>
                    </a:lnTo>
                    <a:lnTo>
                      <a:pt x="4" y="233"/>
                    </a:lnTo>
                    <a:lnTo>
                      <a:pt x="11" y="243"/>
                    </a:lnTo>
                    <a:lnTo>
                      <a:pt x="20" y="258"/>
                    </a:lnTo>
                    <a:lnTo>
                      <a:pt x="27" y="271"/>
                    </a:lnTo>
                    <a:lnTo>
                      <a:pt x="35" y="278"/>
                    </a:lnTo>
                    <a:lnTo>
                      <a:pt x="39" y="279"/>
                    </a:lnTo>
                    <a:lnTo>
                      <a:pt x="45" y="279"/>
                    </a:lnTo>
                    <a:lnTo>
                      <a:pt x="52" y="279"/>
                    </a:lnTo>
                    <a:lnTo>
                      <a:pt x="62" y="279"/>
                    </a:lnTo>
                    <a:lnTo>
                      <a:pt x="72" y="278"/>
                    </a:lnTo>
                    <a:lnTo>
                      <a:pt x="84" y="275"/>
                    </a:lnTo>
                    <a:lnTo>
                      <a:pt x="94" y="271"/>
                    </a:lnTo>
                    <a:lnTo>
                      <a:pt x="106" y="266"/>
                    </a:lnTo>
                    <a:lnTo>
                      <a:pt x="96" y="254"/>
                    </a:lnTo>
                    <a:lnTo>
                      <a:pt x="91" y="237"/>
                    </a:lnTo>
                    <a:lnTo>
                      <a:pt x="90" y="220"/>
                    </a:lnTo>
                    <a:lnTo>
                      <a:pt x="93" y="205"/>
                    </a:lnTo>
                    <a:lnTo>
                      <a:pt x="109" y="204"/>
                    </a:lnTo>
                    <a:lnTo>
                      <a:pt x="119" y="206"/>
                    </a:lnTo>
                    <a:lnTo>
                      <a:pt x="126" y="209"/>
                    </a:lnTo>
                    <a:lnTo>
                      <a:pt x="134" y="213"/>
                    </a:lnTo>
                    <a:lnTo>
                      <a:pt x="142" y="208"/>
                    </a:lnTo>
                    <a:lnTo>
                      <a:pt x="153" y="201"/>
                    </a:lnTo>
                    <a:lnTo>
                      <a:pt x="163" y="197"/>
                    </a:lnTo>
                    <a:lnTo>
                      <a:pt x="170" y="194"/>
                    </a:lnTo>
                    <a:lnTo>
                      <a:pt x="177" y="192"/>
                    </a:lnTo>
                    <a:lnTo>
                      <a:pt x="185" y="188"/>
                    </a:lnTo>
                    <a:lnTo>
                      <a:pt x="193" y="184"/>
                    </a:lnTo>
                    <a:lnTo>
                      <a:pt x="199" y="177"/>
                    </a:lnTo>
                    <a:lnTo>
                      <a:pt x="204" y="173"/>
                    </a:lnTo>
                    <a:lnTo>
                      <a:pt x="209" y="168"/>
                    </a:lnTo>
                    <a:lnTo>
                      <a:pt x="217" y="161"/>
                    </a:lnTo>
                    <a:lnTo>
                      <a:pt x="224" y="156"/>
                    </a:lnTo>
                    <a:lnTo>
                      <a:pt x="231" y="152"/>
                    </a:lnTo>
                    <a:lnTo>
                      <a:pt x="240" y="148"/>
                    </a:lnTo>
                    <a:lnTo>
                      <a:pt x="247" y="146"/>
                    </a:lnTo>
                    <a:lnTo>
                      <a:pt x="253" y="146"/>
                    </a:lnTo>
                    <a:lnTo>
                      <a:pt x="259" y="148"/>
                    </a:lnTo>
                    <a:lnTo>
                      <a:pt x="268" y="150"/>
                    </a:lnTo>
                    <a:lnTo>
                      <a:pt x="276" y="153"/>
                    </a:lnTo>
                    <a:lnTo>
                      <a:pt x="285" y="154"/>
                    </a:lnTo>
                    <a:lnTo>
                      <a:pt x="295" y="157"/>
                    </a:lnTo>
                    <a:lnTo>
                      <a:pt x="303" y="158"/>
                    </a:lnTo>
                    <a:lnTo>
                      <a:pt x="310" y="160"/>
                    </a:lnTo>
                    <a:lnTo>
                      <a:pt x="316" y="160"/>
                    </a:lnTo>
                    <a:lnTo>
                      <a:pt x="323" y="158"/>
                    </a:lnTo>
                    <a:lnTo>
                      <a:pt x="326" y="158"/>
                    </a:lnTo>
                    <a:lnTo>
                      <a:pt x="327" y="158"/>
                    </a:lnTo>
                    <a:lnTo>
                      <a:pt x="330" y="158"/>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8" name="Google Shape;938;p18"/>
              <p:cNvSpPr/>
              <p:nvPr/>
            </p:nvSpPr>
            <p:spPr>
              <a:xfrm>
                <a:off x="2406" y="4757"/>
                <a:ext cx="12" cy="11"/>
              </a:xfrm>
              <a:custGeom>
                <a:rect b="b" l="l" r="r" t="t"/>
                <a:pathLst>
                  <a:path extrusionOk="0" h="33" w="36">
                    <a:moveTo>
                      <a:pt x="11" y="32"/>
                    </a:moveTo>
                    <a:lnTo>
                      <a:pt x="19" y="33"/>
                    </a:lnTo>
                    <a:lnTo>
                      <a:pt x="24" y="32"/>
                    </a:lnTo>
                    <a:lnTo>
                      <a:pt x="30" y="29"/>
                    </a:lnTo>
                    <a:lnTo>
                      <a:pt x="35" y="24"/>
                    </a:lnTo>
                    <a:lnTo>
                      <a:pt x="36" y="17"/>
                    </a:lnTo>
                    <a:lnTo>
                      <a:pt x="35" y="10"/>
                    </a:lnTo>
                    <a:lnTo>
                      <a:pt x="32" y="5"/>
                    </a:lnTo>
                    <a:lnTo>
                      <a:pt x="26" y="1"/>
                    </a:lnTo>
                    <a:lnTo>
                      <a:pt x="19" y="0"/>
                    </a:lnTo>
                    <a:lnTo>
                      <a:pt x="11" y="1"/>
                    </a:lnTo>
                    <a:lnTo>
                      <a:pt x="6" y="4"/>
                    </a:lnTo>
                    <a:lnTo>
                      <a:pt x="1" y="9"/>
                    </a:lnTo>
                    <a:lnTo>
                      <a:pt x="0" y="16"/>
                    </a:lnTo>
                    <a:lnTo>
                      <a:pt x="1" y="22"/>
                    </a:lnTo>
                    <a:lnTo>
                      <a:pt x="6" y="28"/>
                    </a:lnTo>
                    <a:lnTo>
                      <a:pt x="11" y="32"/>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39" name="Google Shape;939;p18"/>
              <p:cNvSpPr/>
              <p:nvPr/>
            </p:nvSpPr>
            <p:spPr>
              <a:xfrm>
                <a:off x="2455" y="4815"/>
                <a:ext cx="21" cy="12"/>
              </a:xfrm>
              <a:custGeom>
                <a:rect b="b" l="l" r="r" t="t"/>
                <a:pathLst>
                  <a:path extrusionOk="0" h="35" w="63">
                    <a:moveTo>
                      <a:pt x="9" y="1"/>
                    </a:moveTo>
                    <a:lnTo>
                      <a:pt x="3" y="4"/>
                    </a:lnTo>
                    <a:lnTo>
                      <a:pt x="0" y="8"/>
                    </a:lnTo>
                    <a:lnTo>
                      <a:pt x="2" y="12"/>
                    </a:lnTo>
                    <a:lnTo>
                      <a:pt x="9" y="15"/>
                    </a:lnTo>
                    <a:lnTo>
                      <a:pt x="21" y="17"/>
                    </a:lnTo>
                    <a:lnTo>
                      <a:pt x="32" y="21"/>
                    </a:lnTo>
                    <a:lnTo>
                      <a:pt x="41" y="27"/>
                    </a:lnTo>
                    <a:lnTo>
                      <a:pt x="47" y="32"/>
                    </a:lnTo>
                    <a:lnTo>
                      <a:pt x="50" y="35"/>
                    </a:lnTo>
                    <a:lnTo>
                      <a:pt x="54" y="35"/>
                    </a:lnTo>
                    <a:lnTo>
                      <a:pt x="57" y="32"/>
                    </a:lnTo>
                    <a:lnTo>
                      <a:pt x="60" y="27"/>
                    </a:lnTo>
                    <a:lnTo>
                      <a:pt x="63" y="20"/>
                    </a:lnTo>
                    <a:lnTo>
                      <a:pt x="63" y="12"/>
                    </a:lnTo>
                    <a:lnTo>
                      <a:pt x="60" y="7"/>
                    </a:lnTo>
                    <a:lnTo>
                      <a:pt x="54" y="3"/>
                    </a:lnTo>
                    <a:lnTo>
                      <a:pt x="50" y="1"/>
                    </a:lnTo>
                    <a:lnTo>
                      <a:pt x="45" y="0"/>
                    </a:lnTo>
                    <a:lnTo>
                      <a:pt x="40" y="0"/>
                    </a:lnTo>
                    <a:lnTo>
                      <a:pt x="34" y="0"/>
                    </a:lnTo>
                    <a:lnTo>
                      <a:pt x="28" y="0"/>
                    </a:lnTo>
                    <a:lnTo>
                      <a:pt x="21" y="0"/>
                    </a:lnTo>
                    <a:lnTo>
                      <a:pt x="15" y="0"/>
                    </a:lnTo>
                    <a:lnTo>
                      <a:pt x="9" y="1"/>
                    </a:lnTo>
                    <a:close/>
                  </a:path>
                </a:pathLst>
              </a:custGeom>
              <a:solidFill>
                <a:srgbClr val="7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0" name="Google Shape;940;p18"/>
              <p:cNvSpPr/>
              <p:nvPr/>
            </p:nvSpPr>
            <p:spPr>
              <a:xfrm>
                <a:off x="2376" y="4827"/>
                <a:ext cx="74" cy="239"/>
              </a:xfrm>
              <a:custGeom>
                <a:rect b="b" l="l" r="r" t="t"/>
                <a:pathLst>
                  <a:path extrusionOk="0" h="716" w="221">
                    <a:moveTo>
                      <a:pt x="192" y="41"/>
                    </a:moveTo>
                    <a:lnTo>
                      <a:pt x="207" y="125"/>
                    </a:lnTo>
                    <a:lnTo>
                      <a:pt x="217" y="222"/>
                    </a:lnTo>
                    <a:lnTo>
                      <a:pt x="221" y="326"/>
                    </a:lnTo>
                    <a:lnTo>
                      <a:pt x="221" y="430"/>
                    </a:lnTo>
                    <a:lnTo>
                      <a:pt x="220" y="527"/>
                    </a:lnTo>
                    <a:lnTo>
                      <a:pt x="217" y="612"/>
                    </a:lnTo>
                    <a:lnTo>
                      <a:pt x="215" y="677"/>
                    </a:lnTo>
                    <a:lnTo>
                      <a:pt x="214" y="716"/>
                    </a:lnTo>
                    <a:lnTo>
                      <a:pt x="208" y="716"/>
                    </a:lnTo>
                    <a:lnTo>
                      <a:pt x="194" y="716"/>
                    </a:lnTo>
                    <a:lnTo>
                      <a:pt x="172" y="716"/>
                    </a:lnTo>
                    <a:lnTo>
                      <a:pt x="146" y="714"/>
                    </a:lnTo>
                    <a:lnTo>
                      <a:pt x="118" y="714"/>
                    </a:lnTo>
                    <a:lnTo>
                      <a:pt x="92" y="713"/>
                    </a:lnTo>
                    <a:lnTo>
                      <a:pt x="68" y="712"/>
                    </a:lnTo>
                    <a:lnTo>
                      <a:pt x="51" y="710"/>
                    </a:lnTo>
                    <a:lnTo>
                      <a:pt x="48" y="565"/>
                    </a:lnTo>
                    <a:lnTo>
                      <a:pt x="41" y="459"/>
                    </a:lnTo>
                    <a:lnTo>
                      <a:pt x="32" y="380"/>
                    </a:lnTo>
                    <a:lnTo>
                      <a:pt x="22" y="317"/>
                    </a:lnTo>
                    <a:lnTo>
                      <a:pt x="16" y="285"/>
                    </a:lnTo>
                    <a:lnTo>
                      <a:pt x="10" y="249"/>
                    </a:lnTo>
                    <a:lnTo>
                      <a:pt x="6" y="209"/>
                    </a:lnTo>
                    <a:lnTo>
                      <a:pt x="1" y="168"/>
                    </a:lnTo>
                    <a:lnTo>
                      <a:pt x="0" y="125"/>
                    </a:lnTo>
                    <a:lnTo>
                      <a:pt x="3" y="81"/>
                    </a:lnTo>
                    <a:lnTo>
                      <a:pt x="11" y="40"/>
                    </a:lnTo>
                    <a:lnTo>
                      <a:pt x="27" y="0"/>
                    </a:lnTo>
                    <a:lnTo>
                      <a:pt x="44" y="21"/>
                    </a:lnTo>
                    <a:lnTo>
                      <a:pt x="57" y="39"/>
                    </a:lnTo>
                    <a:lnTo>
                      <a:pt x="68" y="50"/>
                    </a:lnTo>
                    <a:lnTo>
                      <a:pt x="80" y="58"/>
                    </a:lnTo>
                    <a:lnTo>
                      <a:pt x="89" y="65"/>
                    </a:lnTo>
                    <a:lnTo>
                      <a:pt x="96" y="69"/>
                    </a:lnTo>
                    <a:lnTo>
                      <a:pt x="103" y="70"/>
                    </a:lnTo>
                    <a:lnTo>
                      <a:pt x="109" y="73"/>
                    </a:lnTo>
                    <a:lnTo>
                      <a:pt x="119" y="74"/>
                    </a:lnTo>
                    <a:lnTo>
                      <a:pt x="128" y="74"/>
                    </a:lnTo>
                    <a:lnTo>
                      <a:pt x="135" y="70"/>
                    </a:lnTo>
                    <a:lnTo>
                      <a:pt x="143" y="65"/>
                    </a:lnTo>
                    <a:lnTo>
                      <a:pt x="147" y="61"/>
                    </a:lnTo>
                    <a:lnTo>
                      <a:pt x="153" y="57"/>
                    </a:lnTo>
                    <a:lnTo>
                      <a:pt x="160" y="52"/>
                    </a:lnTo>
                    <a:lnTo>
                      <a:pt x="167" y="48"/>
                    </a:lnTo>
                    <a:lnTo>
                      <a:pt x="175" y="44"/>
                    </a:lnTo>
                    <a:lnTo>
                      <a:pt x="182" y="41"/>
                    </a:lnTo>
                    <a:lnTo>
                      <a:pt x="188" y="40"/>
                    </a:lnTo>
                    <a:lnTo>
                      <a:pt x="192" y="41"/>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1" name="Google Shape;941;p18"/>
              <p:cNvSpPr/>
              <p:nvPr/>
            </p:nvSpPr>
            <p:spPr>
              <a:xfrm>
                <a:off x="2392" y="5030"/>
                <a:ext cx="56" cy="36"/>
              </a:xfrm>
              <a:custGeom>
                <a:rect b="b" l="l" r="r" t="t"/>
                <a:pathLst>
                  <a:path extrusionOk="0" h="107" w="168">
                    <a:moveTo>
                      <a:pt x="168" y="4"/>
                    </a:moveTo>
                    <a:lnTo>
                      <a:pt x="166" y="39"/>
                    </a:lnTo>
                    <a:lnTo>
                      <a:pt x="166" y="68"/>
                    </a:lnTo>
                    <a:lnTo>
                      <a:pt x="165" y="91"/>
                    </a:lnTo>
                    <a:lnTo>
                      <a:pt x="165" y="107"/>
                    </a:lnTo>
                    <a:lnTo>
                      <a:pt x="159" y="107"/>
                    </a:lnTo>
                    <a:lnTo>
                      <a:pt x="145" y="107"/>
                    </a:lnTo>
                    <a:lnTo>
                      <a:pt x="123" y="107"/>
                    </a:lnTo>
                    <a:lnTo>
                      <a:pt x="97" y="105"/>
                    </a:lnTo>
                    <a:lnTo>
                      <a:pt x="69" y="105"/>
                    </a:lnTo>
                    <a:lnTo>
                      <a:pt x="43" y="104"/>
                    </a:lnTo>
                    <a:lnTo>
                      <a:pt x="19" y="103"/>
                    </a:lnTo>
                    <a:lnTo>
                      <a:pt x="2" y="101"/>
                    </a:lnTo>
                    <a:lnTo>
                      <a:pt x="2" y="75"/>
                    </a:lnTo>
                    <a:lnTo>
                      <a:pt x="2" y="48"/>
                    </a:lnTo>
                    <a:lnTo>
                      <a:pt x="0" y="24"/>
                    </a:lnTo>
                    <a:lnTo>
                      <a:pt x="0" y="0"/>
                    </a:lnTo>
                    <a:lnTo>
                      <a:pt x="19" y="2"/>
                    </a:lnTo>
                    <a:lnTo>
                      <a:pt x="43" y="3"/>
                    </a:lnTo>
                    <a:lnTo>
                      <a:pt x="69" y="4"/>
                    </a:lnTo>
                    <a:lnTo>
                      <a:pt x="94" y="6"/>
                    </a:lnTo>
                    <a:lnTo>
                      <a:pt x="118" y="6"/>
                    </a:lnTo>
                    <a:lnTo>
                      <a:pt x="140" y="6"/>
                    </a:lnTo>
                    <a:lnTo>
                      <a:pt x="158" y="6"/>
                    </a:lnTo>
                    <a:lnTo>
                      <a:pt x="168" y="4"/>
                    </a:lnTo>
                    <a:close/>
                  </a:path>
                </a:pathLst>
              </a:custGeom>
              <a:solidFill>
                <a:srgbClr val="9900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2" name="Google Shape;942;p18"/>
              <p:cNvSpPr/>
              <p:nvPr/>
            </p:nvSpPr>
            <p:spPr>
              <a:xfrm>
                <a:off x="2390" y="4851"/>
                <a:ext cx="46" cy="26"/>
              </a:xfrm>
              <a:custGeom>
                <a:rect b="b" l="l" r="r" t="t"/>
                <a:pathLst>
                  <a:path extrusionOk="0" h="77" w="139">
                    <a:moveTo>
                      <a:pt x="72" y="14"/>
                    </a:moveTo>
                    <a:lnTo>
                      <a:pt x="65" y="13"/>
                    </a:lnTo>
                    <a:lnTo>
                      <a:pt x="56" y="10"/>
                    </a:lnTo>
                    <a:lnTo>
                      <a:pt x="45" y="8"/>
                    </a:lnTo>
                    <a:lnTo>
                      <a:pt x="33" y="5"/>
                    </a:lnTo>
                    <a:lnTo>
                      <a:pt x="21" y="2"/>
                    </a:lnTo>
                    <a:lnTo>
                      <a:pt x="13" y="0"/>
                    </a:lnTo>
                    <a:lnTo>
                      <a:pt x="5" y="0"/>
                    </a:lnTo>
                    <a:lnTo>
                      <a:pt x="1" y="0"/>
                    </a:lnTo>
                    <a:lnTo>
                      <a:pt x="0" y="9"/>
                    </a:lnTo>
                    <a:lnTo>
                      <a:pt x="1" y="28"/>
                    </a:lnTo>
                    <a:lnTo>
                      <a:pt x="3" y="49"/>
                    </a:lnTo>
                    <a:lnTo>
                      <a:pt x="3" y="64"/>
                    </a:lnTo>
                    <a:lnTo>
                      <a:pt x="4" y="69"/>
                    </a:lnTo>
                    <a:lnTo>
                      <a:pt x="10" y="70"/>
                    </a:lnTo>
                    <a:lnTo>
                      <a:pt x="16" y="69"/>
                    </a:lnTo>
                    <a:lnTo>
                      <a:pt x="21" y="66"/>
                    </a:lnTo>
                    <a:lnTo>
                      <a:pt x="24" y="64"/>
                    </a:lnTo>
                    <a:lnTo>
                      <a:pt x="32" y="61"/>
                    </a:lnTo>
                    <a:lnTo>
                      <a:pt x="39" y="57"/>
                    </a:lnTo>
                    <a:lnTo>
                      <a:pt x="48" y="52"/>
                    </a:lnTo>
                    <a:lnTo>
                      <a:pt x="55" y="48"/>
                    </a:lnTo>
                    <a:lnTo>
                      <a:pt x="62" y="44"/>
                    </a:lnTo>
                    <a:lnTo>
                      <a:pt x="70" y="41"/>
                    </a:lnTo>
                    <a:lnTo>
                      <a:pt x="72" y="40"/>
                    </a:lnTo>
                    <a:lnTo>
                      <a:pt x="78" y="40"/>
                    </a:lnTo>
                    <a:lnTo>
                      <a:pt x="84" y="40"/>
                    </a:lnTo>
                    <a:lnTo>
                      <a:pt x="90" y="40"/>
                    </a:lnTo>
                    <a:lnTo>
                      <a:pt x="91" y="40"/>
                    </a:lnTo>
                    <a:lnTo>
                      <a:pt x="93" y="41"/>
                    </a:lnTo>
                    <a:lnTo>
                      <a:pt x="99" y="46"/>
                    </a:lnTo>
                    <a:lnTo>
                      <a:pt x="106" y="53"/>
                    </a:lnTo>
                    <a:lnTo>
                      <a:pt x="113" y="60"/>
                    </a:lnTo>
                    <a:lnTo>
                      <a:pt x="122" y="66"/>
                    </a:lnTo>
                    <a:lnTo>
                      <a:pt x="129" y="73"/>
                    </a:lnTo>
                    <a:lnTo>
                      <a:pt x="135" y="77"/>
                    </a:lnTo>
                    <a:lnTo>
                      <a:pt x="138" y="77"/>
                    </a:lnTo>
                    <a:lnTo>
                      <a:pt x="139" y="65"/>
                    </a:lnTo>
                    <a:lnTo>
                      <a:pt x="139" y="42"/>
                    </a:lnTo>
                    <a:lnTo>
                      <a:pt x="138" y="17"/>
                    </a:lnTo>
                    <a:lnTo>
                      <a:pt x="135" y="4"/>
                    </a:lnTo>
                    <a:lnTo>
                      <a:pt x="129" y="2"/>
                    </a:lnTo>
                    <a:lnTo>
                      <a:pt x="118" y="6"/>
                    </a:lnTo>
                    <a:lnTo>
                      <a:pt x="106" y="10"/>
                    </a:lnTo>
                    <a:lnTo>
                      <a:pt x="99" y="13"/>
                    </a:lnTo>
                    <a:lnTo>
                      <a:pt x="94" y="13"/>
                    </a:lnTo>
                    <a:lnTo>
                      <a:pt x="87" y="13"/>
                    </a:lnTo>
                    <a:lnTo>
                      <a:pt x="80" y="13"/>
                    </a:lnTo>
                    <a:lnTo>
                      <a:pt x="72" y="14"/>
                    </a:lnTo>
                    <a:close/>
                  </a:path>
                </a:pathLst>
              </a:custGeom>
              <a:solidFill>
                <a:srgbClr val="9900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3" name="Google Shape;943;p18"/>
              <p:cNvSpPr/>
              <p:nvPr/>
            </p:nvSpPr>
            <p:spPr>
              <a:xfrm>
                <a:off x="2410" y="4773"/>
                <a:ext cx="171" cy="223"/>
              </a:xfrm>
              <a:custGeom>
                <a:rect b="b" l="l" r="r" t="t"/>
                <a:pathLst>
                  <a:path extrusionOk="0" h="667" w="512">
                    <a:moveTo>
                      <a:pt x="0" y="663"/>
                    </a:moveTo>
                    <a:lnTo>
                      <a:pt x="13" y="667"/>
                    </a:lnTo>
                    <a:lnTo>
                      <a:pt x="50" y="628"/>
                    </a:lnTo>
                    <a:lnTo>
                      <a:pt x="72" y="626"/>
                    </a:lnTo>
                    <a:lnTo>
                      <a:pt x="76" y="621"/>
                    </a:lnTo>
                    <a:lnTo>
                      <a:pt x="88" y="604"/>
                    </a:lnTo>
                    <a:lnTo>
                      <a:pt x="108" y="578"/>
                    </a:lnTo>
                    <a:lnTo>
                      <a:pt x="133" y="544"/>
                    </a:lnTo>
                    <a:lnTo>
                      <a:pt x="162" y="502"/>
                    </a:lnTo>
                    <a:lnTo>
                      <a:pt x="197" y="457"/>
                    </a:lnTo>
                    <a:lnTo>
                      <a:pt x="233" y="407"/>
                    </a:lnTo>
                    <a:lnTo>
                      <a:pt x="271" y="353"/>
                    </a:lnTo>
                    <a:lnTo>
                      <a:pt x="309" y="300"/>
                    </a:lnTo>
                    <a:lnTo>
                      <a:pt x="348" y="246"/>
                    </a:lnTo>
                    <a:lnTo>
                      <a:pt x="385" y="194"/>
                    </a:lnTo>
                    <a:lnTo>
                      <a:pt x="420" y="143"/>
                    </a:lnTo>
                    <a:lnTo>
                      <a:pt x="450" y="98"/>
                    </a:lnTo>
                    <a:lnTo>
                      <a:pt x="477" y="58"/>
                    </a:lnTo>
                    <a:lnTo>
                      <a:pt x="497" y="25"/>
                    </a:lnTo>
                    <a:lnTo>
                      <a:pt x="512" y="0"/>
                    </a:lnTo>
                    <a:lnTo>
                      <a:pt x="501" y="4"/>
                    </a:lnTo>
                    <a:lnTo>
                      <a:pt x="494" y="12"/>
                    </a:lnTo>
                    <a:lnTo>
                      <a:pt x="488" y="18"/>
                    </a:lnTo>
                    <a:lnTo>
                      <a:pt x="482" y="24"/>
                    </a:lnTo>
                    <a:lnTo>
                      <a:pt x="478" y="28"/>
                    </a:lnTo>
                    <a:lnTo>
                      <a:pt x="472" y="32"/>
                    </a:lnTo>
                    <a:lnTo>
                      <a:pt x="468" y="34"/>
                    </a:lnTo>
                    <a:lnTo>
                      <a:pt x="462" y="37"/>
                    </a:lnTo>
                    <a:lnTo>
                      <a:pt x="456" y="40"/>
                    </a:lnTo>
                    <a:lnTo>
                      <a:pt x="450" y="42"/>
                    </a:lnTo>
                    <a:lnTo>
                      <a:pt x="446" y="49"/>
                    </a:lnTo>
                    <a:lnTo>
                      <a:pt x="440" y="57"/>
                    </a:lnTo>
                    <a:lnTo>
                      <a:pt x="433" y="68"/>
                    </a:lnTo>
                    <a:lnTo>
                      <a:pt x="429" y="74"/>
                    </a:lnTo>
                    <a:lnTo>
                      <a:pt x="418" y="90"/>
                    </a:lnTo>
                    <a:lnTo>
                      <a:pt x="402" y="111"/>
                    </a:lnTo>
                    <a:lnTo>
                      <a:pt x="382" y="141"/>
                    </a:lnTo>
                    <a:lnTo>
                      <a:pt x="359" y="175"/>
                    </a:lnTo>
                    <a:lnTo>
                      <a:pt x="332" y="214"/>
                    </a:lnTo>
                    <a:lnTo>
                      <a:pt x="302" y="256"/>
                    </a:lnTo>
                    <a:lnTo>
                      <a:pt x="270" y="302"/>
                    </a:lnTo>
                    <a:lnTo>
                      <a:pt x="236" y="350"/>
                    </a:lnTo>
                    <a:lnTo>
                      <a:pt x="201" y="399"/>
                    </a:lnTo>
                    <a:lnTo>
                      <a:pt x="166" y="447"/>
                    </a:lnTo>
                    <a:lnTo>
                      <a:pt x="131" y="496"/>
                    </a:lnTo>
                    <a:lnTo>
                      <a:pt x="96" y="542"/>
                    </a:lnTo>
                    <a:lnTo>
                      <a:pt x="63" y="586"/>
                    </a:lnTo>
                    <a:lnTo>
                      <a:pt x="31" y="628"/>
                    </a:lnTo>
                    <a:lnTo>
                      <a:pt x="0" y="663"/>
                    </a:lnTo>
                    <a:close/>
                  </a:path>
                </a:pathLst>
              </a:custGeom>
              <a:solidFill>
                <a:srgbClr val="9311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4" name="Google Shape;944;p18"/>
              <p:cNvSpPr/>
              <p:nvPr/>
            </p:nvSpPr>
            <p:spPr>
              <a:xfrm>
                <a:off x="2383" y="4950"/>
                <a:ext cx="77" cy="55"/>
              </a:xfrm>
              <a:custGeom>
                <a:rect b="b" l="l" r="r" t="t"/>
                <a:pathLst>
                  <a:path extrusionOk="0" h="165" w="231">
                    <a:moveTo>
                      <a:pt x="7" y="4"/>
                    </a:moveTo>
                    <a:lnTo>
                      <a:pt x="1" y="11"/>
                    </a:lnTo>
                    <a:lnTo>
                      <a:pt x="0" y="17"/>
                    </a:lnTo>
                    <a:lnTo>
                      <a:pt x="1" y="24"/>
                    </a:lnTo>
                    <a:lnTo>
                      <a:pt x="7" y="32"/>
                    </a:lnTo>
                    <a:lnTo>
                      <a:pt x="11" y="37"/>
                    </a:lnTo>
                    <a:lnTo>
                      <a:pt x="17" y="44"/>
                    </a:lnTo>
                    <a:lnTo>
                      <a:pt x="24" y="52"/>
                    </a:lnTo>
                    <a:lnTo>
                      <a:pt x="32" y="60"/>
                    </a:lnTo>
                    <a:lnTo>
                      <a:pt x="39" y="68"/>
                    </a:lnTo>
                    <a:lnTo>
                      <a:pt x="46" y="75"/>
                    </a:lnTo>
                    <a:lnTo>
                      <a:pt x="52" y="80"/>
                    </a:lnTo>
                    <a:lnTo>
                      <a:pt x="56" y="81"/>
                    </a:lnTo>
                    <a:lnTo>
                      <a:pt x="62" y="81"/>
                    </a:lnTo>
                    <a:lnTo>
                      <a:pt x="71" y="84"/>
                    </a:lnTo>
                    <a:lnTo>
                      <a:pt x="84" y="87"/>
                    </a:lnTo>
                    <a:lnTo>
                      <a:pt x="99" y="89"/>
                    </a:lnTo>
                    <a:lnTo>
                      <a:pt x="113" y="93"/>
                    </a:lnTo>
                    <a:lnTo>
                      <a:pt x="128" y="96"/>
                    </a:lnTo>
                    <a:lnTo>
                      <a:pt x="140" y="100"/>
                    </a:lnTo>
                    <a:lnTo>
                      <a:pt x="147" y="104"/>
                    </a:lnTo>
                    <a:lnTo>
                      <a:pt x="153" y="108"/>
                    </a:lnTo>
                    <a:lnTo>
                      <a:pt x="160" y="113"/>
                    </a:lnTo>
                    <a:lnTo>
                      <a:pt x="167" y="120"/>
                    </a:lnTo>
                    <a:lnTo>
                      <a:pt x="176" y="125"/>
                    </a:lnTo>
                    <a:lnTo>
                      <a:pt x="183" y="132"/>
                    </a:lnTo>
                    <a:lnTo>
                      <a:pt x="191" y="138"/>
                    </a:lnTo>
                    <a:lnTo>
                      <a:pt x="196" y="144"/>
                    </a:lnTo>
                    <a:lnTo>
                      <a:pt x="202" y="148"/>
                    </a:lnTo>
                    <a:lnTo>
                      <a:pt x="209" y="156"/>
                    </a:lnTo>
                    <a:lnTo>
                      <a:pt x="217" y="161"/>
                    </a:lnTo>
                    <a:lnTo>
                      <a:pt x="223" y="165"/>
                    </a:lnTo>
                    <a:lnTo>
                      <a:pt x="228" y="164"/>
                    </a:lnTo>
                    <a:lnTo>
                      <a:pt x="231" y="157"/>
                    </a:lnTo>
                    <a:lnTo>
                      <a:pt x="228" y="144"/>
                    </a:lnTo>
                    <a:lnTo>
                      <a:pt x="223" y="130"/>
                    </a:lnTo>
                    <a:lnTo>
                      <a:pt x="217" y="117"/>
                    </a:lnTo>
                    <a:lnTo>
                      <a:pt x="209" y="106"/>
                    </a:lnTo>
                    <a:lnTo>
                      <a:pt x="202" y="97"/>
                    </a:lnTo>
                    <a:lnTo>
                      <a:pt x="193" y="88"/>
                    </a:lnTo>
                    <a:lnTo>
                      <a:pt x="186" y="80"/>
                    </a:lnTo>
                    <a:lnTo>
                      <a:pt x="180" y="71"/>
                    </a:lnTo>
                    <a:lnTo>
                      <a:pt x="174" y="60"/>
                    </a:lnTo>
                    <a:lnTo>
                      <a:pt x="167" y="51"/>
                    </a:lnTo>
                    <a:lnTo>
                      <a:pt x="161" y="44"/>
                    </a:lnTo>
                    <a:lnTo>
                      <a:pt x="157" y="43"/>
                    </a:lnTo>
                    <a:lnTo>
                      <a:pt x="148" y="40"/>
                    </a:lnTo>
                    <a:lnTo>
                      <a:pt x="135" y="37"/>
                    </a:lnTo>
                    <a:lnTo>
                      <a:pt x="122" y="33"/>
                    </a:lnTo>
                    <a:lnTo>
                      <a:pt x="107" y="31"/>
                    </a:lnTo>
                    <a:lnTo>
                      <a:pt x="96" y="28"/>
                    </a:lnTo>
                    <a:lnTo>
                      <a:pt x="86" y="25"/>
                    </a:lnTo>
                    <a:lnTo>
                      <a:pt x="78" y="23"/>
                    </a:lnTo>
                    <a:lnTo>
                      <a:pt x="73" y="20"/>
                    </a:lnTo>
                    <a:lnTo>
                      <a:pt x="65" y="16"/>
                    </a:lnTo>
                    <a:lnTo>
                      <a:pt x="55" y="11"/>
                    </a:lnTo>
                    <a:lnTo>
                      <a:pt x="45" y="5"/>
                    </a:lnTo>
                    <a:lnTo>
                      <a:pt x="35" y="3"/>
                    </a:lnTo>
                    <a:lnTo>
                      <a:pt x="24" y="0"/>
                    </a:lnTo>
                    <a:lnTo>
                      <a:pt x="14" y="0"/>
                    </a:lnTo>
                    <a:lnTo>
                      <a:pt x="7" y="4"/>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5" name="Google Shape;945;p18"/>
              <p:cNvSpPr/>
              <p:nvPr/>
            </p:nvSpPr>
            <p:spPr>
              <a:xfrm>
                <a:off x="2386" y="4951"/>
                <a:ext cx="12" cy="12"/>
              </a:xfrm>
              <a:custGeom>
                <a:rect b="b" l="l" r="r" t="t"/>
                <a:pathLst>
                  <a:path extrusionOk="0" h="34" w="36">
                    <a:moveTo>
                      <a:pt x="31" y="30"/>
                    </a:moveTo>
                    <a:lnTo>
                      <a:pt x="35" y="24"/>
                    </a:lnTo>
                    <a:lnTo>
                      <a:pt x="36" y="18"/>
                    </a:lnTo>
                    <a:lnTo>
                      <a:pt x="35" y="11"/>
                    </a:lnTo>
                    <a:lnTo>
                      <a:pt x="32" y="6"/>
                    </a:lnTo>
                    <a:lnTo>
                      <a:pt x="26" y="2"/>
                    </a:lnTo>
                    <a:lnTo>
                      <a:pt x="19" y="0"/>
                    </a:lnTo>
                    <a:lnTo>
                      <a:pt x="12" y="0"/>
                    </a:lnTo>
                    <a:lnTo>
                      <a:pt x="6" y="4"/>
                    </a:lnTo>
                    <a:lnTo>
                      <a:pt x="1" y="10"/>
                    </a:lnTo>
                    <a:lnTo>
                      <a:pt x="0" y="16"/>
                    </a:lnTo>
                    <a:lnTo>
                      <a:pt x="0" y="23"/>
                    </a:lnTo>
                    <a:lnTo>
                      <a:pt x="4" y="28"/>
                    </a:lnTo>
                    <a:lnTo>
                      <a:pt x="10" y="32"/>
                    </a:lnTo>
                    <a:lnTo>
                      <a:pt x="17" y="34"/>
                    </a:lnTo>
                    <a:lnTo>
                      <a:pt x="25" y="32"/>
                    </a:lnTo>
                    <a:lnTo>
                      <a:pt x="31" y="3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6" name="Google Shape;946;p18"/>
              <p:cNvSpPr/>
              <p:nvPr/>
            </p:nvSpPr>
            <p:spPr>
              <a:xfrm>
                <a:off x="2239" y="4865"/>
                <a:ext cx="161" cy="147"/>
              </a:xfrm>
              <a:custGeom>
                <a:rect b="b" l="l" r="r" t="t"/>
                <a:pathLst>
                  <a:path extrusionOk="0" h="442" w="485">
                    <a:moveTo>
                      <a:pt x="49" y="442"/>
                    </a:moveTo>
                    <a:lnTo>
                      <a:pt x="64" y="439"/>
                    </a:lnTo>
                    <a:lnTo>
                      <a:pt x="87" y="435"/>
                    </a:lnTo>
                    <a:lnTo>
                      <a:pt x="113" y="430"/>
                    </a:lnTo>
                    <a:lnTo>
                      <a:pt x="144" y="423"/>
                    </a:lnTo>
                    <a:lnTo>
                      <a:pt x="174" y="416"/>
                    </a:lnTo>
                    <a:lnTo>
                      <a:pt x="203" y="410"/>
                    </a:lnTo>
                    <a:lnTo>
                      <a:pt x="230" y="403"/>
                    </a:lnTo>
                    <a:lnTo>
                      <a:pt x="252" y="396"/>
                    </a:lnTo>
                    <a:lnTo>
                      <a:pt x="270" y="390"/>
                    </a:lnTo>
                    <a:lnTo>
                      <a:pt x="289" y="383"/>
                    </a:lnTo>
                    <a:lnTo>
                      <a:pt x="308" y="375"/>
                    </a:lnTo>
                    <a:lnTo>
                      <a:pt x="327" y="368"/>
                    </a:lnTo>
                    <a:lnTo>
                      <a:pt x="346" y="360"/>
                    </a:lnTo>
                    <a:lnTo>
                      <a:pt x="362" y="354"/>
                    </a:lnTo>
                    <a:lnTo>
                      <a:pt x="375" y="349"/>
                    </a:lnTo>
                    <a:lnTo>
                      <a:pt x="386" y="345"/>
                    </a:lnTo>
                    <a:lnTo>
                      <a:pt x="396" y="341"/>
                    </a:lnTo>
                    <a:lnTo>
                      <a:pt x="407" y="334"/>
                    </a:lnTo>
                    <a:lnTo>
                      <a:pt x="421" y="326"/>
                    </a:lnTo>
                    <a:lnTo>
                      <a:pt x="434" y="318"/>
                    </a:lnTo>
                    <a:lnTo>
                      <a:pt x="445" y="309"/>
                    </a:lnTo>
                    <a:lnTo>
                      <a:pt x="457" y="302"/>
                    </a:lnTo>
                    <a:lnTo>
                      <a:pt x="466" y="295"/>
                    </a:lnTo>
                    <a:lnTo>
                      <a:pt x="473" y="291"/>
                    </a:lnTo>
                    <a:lnTo>
                      <a:pt x="482" y="285"/>
                    </a:lnTo>
                    <a:lnTo>
                      <a:pt x="485" y="278"/>
                    </a:lnTo>
                    <a:lnTo>
                      <a:pt x="485" y="270"/>
                    </a:lnTo>
                    <a:lnTo>
                      <a:pt x="483" y="262"/>
                    </a:lnTo>
                    <a:lnTo>
                      <a:pt x="480" y="259"/>
                    </a:lnTo>
                    <a:lnTo>
                      <a:pt x="477" y="258"/>
                    </a:lnTo>
                    <a:lnTo>
                      <a:pt x="472" y="257"/>
                    </a:lnTo>
                    <a:lnTo>
                      <a:pt x="464" y="255"/>
                    </a:lnTo>
                    <a:lnTo>
                      <a:pt x="457" y="255"/>
                    </a:lnTo>
                    <a:lnTo>
                      <a:pt x="450" y="255"/>
                    </a:lnTo>
                    <a:lnTo>
                      <a:pt x="442" y="257"/>
                    </a:lnTo>
                    <a:lnTo>
                      <a:pt x="437" y="258"/>
                    </a:lnTo>
                    <a:lnTo>
                      <a:pt x="419" y="263"/>
                    </a:lnTo>
                    <a:lnTo>
                      <a:pt x="396" y="267"/>
                    </a:lnTo>
                    <a:lnTo>
                      <a:pt x="368" y="273"/>
                    </a:lnTo>
                    <a:lnTo>
                      <a:pt x="339" y="277"/>
                    </a:lnTo>
                    <a:lnTo>
                      <a:pt x="307" y="281"/>
                    </a:lnTo>
                    <a:lnTo>
                      <a:pt x="276" y="283"/>
                    </a:lnTo>
                    <a:lnTo>
                      <a:pt x="247" y="285"/>
                    </a:lnTo>
                    <a:lnTo>
                      <a:pt x="220" y="285"/>
                    </a:lnTo>
                    <a:lnTo>
                      <a:pt x="228" y="265"/>
                    </a:lnTo>
                    <a:lnTo>
                      <a:pt x="237" y="246"/>
                    </a:lnTo>
                    <a:lnTo>
                      <a:pt x="249" y="229"/>
                    </a:lnTo>
                    <a:lnTo>
                      <a:pt x="262" y="213"/>
                    </a:lnTo>
                    <a:lnTo>
                      <a:pt x="275" y="198"/>
                    </a:lnTo>
                    <a:lnTo>
                      <a:pt x="289" y="185"/>
                    </a:lnTo>
                    <a:lnTo>
                      <a:pt x="304" y="172"/>
                    </a:lnTo>
                    <a:lnTo>
                      <a:pt x="320" y="158"/>
                    </a:lnTo>
                    <a:lnTo>
                      <a:pt x="333" y="145"/>
                    </a:lnTo>
                    <a:lnTo>
                      <a:pt x="345" y="130"/>
                    </a:lnTo>
                    <a:lnTo>
                      <a:pt x="352" y="117"/>
                    </a:lnTo>
                    <a:lnTo>
                      <a:pt x="356" y="102"/>
                    </a:lnTo>
                    <a:lnTo>
                      <a:pt x="359" y="89"/>
                    </a:lnTo>
                    <a:lnTo>
                      <a:pt x="361" y="77"/>
                    </a:lnTo>
                    <a:lnTo>
                      <a:pt x="359" y="67"/>
                    </a:lnTo>
                    <a:lnTo>
                      <a:pt x="358" y="59"/>
                    </a:lnTo>
                    <a:lnTo>
                      <a:pt x="351" y="43"/>
                    </a:lnTo>
                    <a:lnTo>
                      <a:pt x="340" y="29"/>
                    </a:lnTo>
                    <a:lnTo>
                      <a:pt x="329" y="17"/>
                    </a:lnTo>
                    <a:lnTo>
                      <a:pt x="314" y="8"/>
                    </a:lnTo>
                    <a:lnTo>
                      <a:pt x="298" y="3"/>
                    </a:lnTo>
                    <a:lnTo>
                      <a:pt x="281" y="0"/>
                    </a:lnTo>
                    <a:lnTo>
                      <a:pt x="262" y="1"/>
                    </a:lnTo>
                    <a:lnTo>
                      <a:pt x="241" y="5"/>
                    </a:lnTo>
                    <a:lnTo>
                      <a:pt x="225" y="13"/>
                    </a:lnTo>
                    <a:lnTo>
                      <a:pt x="209" y="23"/>
                    </a:lnTo>
                    <a:lnTo>
                      <a:pt x="196" y="36"/>
                    </a:lnTo>
                    <a:lnTo>
                      <a:pt x="183" y="51"/>
                    </a:lnTo>
                    <a:lnTo>
                      <a:pt x="173" y="65"/>
                    </a:lnTo>
                    <a:lnTo>
                      <a:pt x="164" y="80"/>
                    </a:lnTo>
                    <a:lnTo>
                      <a:pt x="158" y="93"/>
                    </a:lnTo>
                    <a:lnTo>
                      <a:pt x="154" y="104"/>
                    </a:lnTo>
                    <a:lnTo>
                      <a:pt x="148" y="122"/>
                    </a:lnTo>
                    <a:lnTo>
                      <a:pt x="142" y="136"/>
                    </a:lnTo>
                    <a:lnTo>
                      <a:pt x="135" y="146"/>
                    </a:lnTo>
                    <a:lnTo>
                      <a:pt x="128" y="154"/>
                    </a:lnTo>
                    <a:lnTo>
                      <a:pt x="123" y="161"/>
                    </a:lnTo>
                    <a:lnTo>
                      <a:pt x="115" y="172"/>
                    </a:lnTo>
                    <a:lnTo>
                      <a:pt x="106" y="185"/>
                    </a:lnTo>
                    <a:lnTo>
                      <a:pt x="96" y="201"/>
                    </a:lnTo>
                    <a:lnTo>
                      <a:pt x="84" y="217"/>
                    </a:lnTo>
                    <a:lnTo>
                      <a:pt x="74" y="233"/>
                    </a:lnTo>
                    <a:lnTo>
                      <a:pt x="65" y="246"/>
                    </a:lnTo>
                    <a:lnTo>
                      <a:pt x="59" y="257"/>
                    </a:lnTo>
                    <a:lnTo>
                      <a:pt x="55" y="267"/>
                    </a:lnTo>
                    <a:lnTo>
                      <a:pt x="48" y="279"/>
                    </a:lnTo>
                    <a:lnTo>
                      <a:pt x="42" y="293"/>
                    </a:lnTo>
                    <a:lnTo>
                      <a:pt x="34" y="306"/>
                    </a:lnTo>
                    <a:lnTo>
                      <a:pt x="27" y="319"/>
                    </a:lnTo>
                    <a:lnTo>
                      <a:pt x="21" y="331"/>
                    </a:lnTo>
                    <a:lnTo>
                      <a:pt x="16" y="342"/>
                    </a:lnTo>
                    <a:lnTo>
                      <a:pt x="11" y="350"/>
                    </a:lnTo>
                    <a:lnTo>
                      <a:pt x="5" y="368"/>
                    </a:lnTo>
                    <a:lnTo>
                      <a:pt x="1" y="395"/>
                    </a:lnTo>
                    <a:lnTo>
                      <a:pt x="0" y="420"/>
                    </a:lnTo>
                    <a:lnTo>
                      <a:pt x="4" y="435"/>
                    </a:lnTo>
                    <a:lnTo>
                      <a:pt x="8" y="438"/>
                    </a:lnTo>
                    <a:lnTo>
                      <a:pt x="14" y="439"/>
                    </a:lnTo>
                    <a:lnTo>
                      <a:pt x="20" y="440"/>
                    </a:lnTo>
                    <a:lnTo>
                      <a:pt x="24" y="442"/>
                    </a:lnTo>
                    <a:lnTo>
                      <a:pt x="30" y="442"/>
                    </a:lnTo>
                    <a:lnTo>
                      <a:pt x="36" y="442"/>
                    </a:lnTo>
                    <a:lnTo>
                      <a:pt x="43" y="442"/>
                    </a:lnTo>
                    <a:lnTo>
                      <a:pt x="49" y="44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7" name="Google Shape;947;p18"/>
              <p:cNvSpPr/>
              <p:nvPr/>
            </p:nvSpPr>
            <p:spPr>
              <a:xfrm>
                <a:off x="2318" y="4888"/>
                <a:ext cx="12" cy="11"/>
              </a:xfrm>
              <a:custGeom>
                <a:rect b="b" l="l" r="r" t="t"/>
                <a:pathLst>
                  <a:path extrusionOk="0" h="33" w="38">
                    <a:moveTo>
                      <a:pt x="25" y="33"/>
                    </a:moveTo>
                    <a:lnTo>
                      <a:pt x="31" y="29"/>
                    </a:lnTo>
                    <a:lnTo>
                      <a:pt x="35" y="24"/>
                    </a:lnTo>
                    <a:lnTo>
                      <a:pt x="38" y="19"/>
                    </a:lnTo>
                    <a:lnTo>
                      <a:pt x="36" y="12"/>
                    </a:lnTo>
                    <a:lnTo>
                      <a:pt x="33" y="7"/>
                    </a:lnTo>
                    <a:lnTo>
                      <a:pt x="28" y="3"/>
                    </a:lnTo>
                    <a:lnTo>
                      <a:pt x="20" y="0"/>
                    </a:lnTo>
                    <a:lnTo>
                      <a:pt x="13" y="2"/>
                    </a:lnTo>
                    <a:lnTo>
                      <a:pt x="7" y="4"/>
                    </a:lnTo>
                    <a:lnTo>
                      <a:pt x="3" y="9"/>
                    </a:lnTo>
                    <a:lnTo>
                      <a:pt x="0" y="16"/>
                    </a:lnTo>
                    <a:lnTo>
                      <a:pt x="1" y="23"/>
                    </a:lnTo>
                    <a:lnTo>
                      <a:pt x="4" y="28"/>
                    </a:lnTo>
                    <a:lnTo>
                      <a:pt x="10" y="32"/>
                    </a:lnTo>
                    <a:lnTo>
                      <a:pt x="17" y="33"/>
                    </a:lnTo>
                    <a:lnTo>
                      <a:pt x="25" y="33"/>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8" name="Google Shape;948;p18"/>
              <p:cNvSpPr/>
              <p:nvPr/>
            </p:nvSpPr>
            <p:spPr>
              <a:xfrm>
                <a:off x="2386" y="4951"/>
                <a:ext cx="12" cy="12"/>
              </a:xfrm>
              <a:custGeom>
                <a:rect b="b" l="l" r="r" t="t"/>
                <a:pathLst>
                  <a:path extrusionOk="0" h="34" w="36">
                    <a:moveTo>
                      <a:pt x="23" y="32"/>
                    </a:moveTo>
                    <a:lnTo>
                      <a:pt x="29" y="30"/>
                    </a:lnTo>
                    <a:lnTo>
                      <a:pt x="33" y="24"/>
                    </a:lnTo>
                    <a:lnTo>
                      <a:pt x="36" y="18"/>
                    </a:lnTo>
                    <a:lnTo>
                      <a:pt x="35" y="11"/>
                    </a:lnTo>
                    <a:lnTo>
                      <a:pt x="32" y="6"/>
                    </a:lnTo>
                    <a:lnTo>
                      <a:pt x="26" y="2"/>
                    </a:lnTo>
                    <a:lnTo>
                      <a:pt x="19" y="0"/>
                    </a:lnTo>
                    <a:lnTo>
                      <a:pt x="12" y="2"/>
                    </a:lnTo>
                    <a:lnTo>
                      <a:pt x="6" y="4"/>
                    </a:lnTo>
                    <a:lnTo>
                      <a:pt x="1" y="10"/>
                    </a:lnTo>
                    <a:lnTo>
                      <a:pt x="0" y="16"/>
                    </a:lnTo>
                    <a:lnTo>
                      <a:pt x="0" y="23"/>
                    </a:lnTo>
                    <a:lnTo>
                      <a:pt x="4" y="28"/>
                    </a:lnTo>
                    <a:lnTo>
                      <a:pt x="10" y="32"/>
                    </a:lnTo>
                    <a:lnTo>
                      <a:pt x="16" y="34"/>
                    </a:lnTo>
                    <a:lnTo>
                      <a:pt x="23" y="32"/>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49" name="Google Shape;949;p18"/>
              <p:cNvSpPr/>
              <p:nvPr/>
            </p:nvSpPr>
            <p:spPr>
              <a:xfrm>
                <a:off x="2235" y="4862"/>
                <a:ext cx="132" cy="158"/>
              </a:xfrm>
              <a:custGeom>
                <a:rect b="b" l="l" r="r" t="t"/>
                <a:pathLst>
                  <a:path extrusionOk="0" h="473" w="397">
                    <a:moveTo>
                      <a:pt x="172" y="44"/>
                    </a:moveTo>
                    <a:lnTo>
                      <a:pt x="162" y="77"/>
                    </a:lnTo>
                    <a:lnTo>
                      <a:pt x="153" y="107"/>
                    </a:lnTo>
                    <a:lnTo>
                      <a:pt x="145" y="133"/>
                    </a:lnTo>
                    <a:lnTo>
                      <a:pt x="134" y="143"/>
                    </a:lnTo>
                    <a:lnTo>
                      <a:pt x="124" y="146"/>
                    </a:lnTo>
                    <a:lnTo>
                      <a:pt x="117" y="151"/>
                    </a:lnTo>
                    <a:lnTo>
                      <a:pt x="113" y="159"/>
                    </a:lnTo>
                    <a:lnTo>
                      <a:pt x="107" y="169"/>
                    </a:lnTo>
                    <a:lnTo>
                      <a:pt x="99" y="182"/>
                    </a:lnTo>
                    <a:lnTo>
                      <a:pt x="88" y="207"/>
                    </a:lnTo>
                    <a:lnTo>
                      <a:pt x="70" y="240"/>
                    </a:lnTo>
                    <a:lnTo>
                      <a:pt x="53" y="278"/>
                    </a:lnTo>
                    <a:lnTo>
                      <a:pt x="34" y="316"/>
                    </a:lnTo>
                    <a:lnTo>
                      <a:pt x="18" y="352"/>
                    </a:lnTo>
                    <a:lnTo>
                      <a:pt x="6" y="380"/>
                    </a:lnTo>
                    <a:lnTo>
                      <a:pt x="2" y="397"/>
                    </a:lnTo>
                    <a:lnTo>
                      <a:pt x="0" y="421"/>
                    </a:lnTo>
                    <a:lnTo>
                      <a:pt x="2" y="445"/>
                    </a:lnTo>
                    <a:lnTo>
                      <a:pt x="9" y="465"/>
                    </a:lnTo>
                    <a:lnTo>
                      <a:pt x="27" y="473"/>
                    </a:lnTo>
                    <a:lnTo>
                      <a:pt x="62" y="472"/>
                    </a:lnTo>
                    <a:lnTo>
                      <a:pt x="96" y="469"/>
                    </a:lnTo>
                    <a:lnTo>
                      <a:pt x="130" y="465"/>
                    </a:lnTo>
                    <a:lnTo>
                      <a:pt x="162" y="460"/>
                    </a:lnTo>
                    <a:lnTo>
                      <a:pt x="194" y="453"/>
                    </a:lnTo>
                    <a:lnTo>
                      <a:pt x="223" y="445"/>
                    </a:lnTo>
                    <a:lnTo>
                      <a:pt x="251" y="437"/>
                    </a:lnTo>
                    <a:lnTo>
                      <a:pt x="276" y="428"/>
                    </a:lnTo>
                    <a:lnTo>
                      <a:pt x="300" y="420"/>
                    </a:lnTo>
                    <a:lnTo>
                      <a:pt x="321" y="412"/>
                    </a:lnTo>
                    <a:lnTo>
                      <a:pt x="340" y="404"/>
                    </a:lnTo>
                    <a:lnTo>
                      <a:pt x="357" y="397"/>
                    </a:lnTo>
                    <a:lnTo>
                      <a:pt x="372" y="391"/>
                    </a:lnTo>
                    <a:lnTo>
                      <a:pt x="382" y="385"/>
                    </a:lnTo>
                    <a:lnTo>
                      <a:pt x="391" y="381"/>
                    </a:lnTo>
                    <a:lnTo>
                      <a:pt x="397" y="380"/>
                    </a:lnTo>
                    <a:lnTo>
                      <a:pt x="391" y="347"/>
                    </a:lnTo>
                    <a:lnTo>
                      <a:pt x="386" y="318"/>
                    </a:lnTo>
                    <a:lnTo>
                      <a:pt x="386" y="292"/>
                    </a:lnTo>
                    <a:lnTo>
                      <a:pt x="394" y="271"/>
                    </a:lnTo>
                    <a:lnTo>
                      <a:pt x="381" y="272"/>
                    </a:lnTo>
                    <a:lnTo>
                      <a:pt x="365" y="274"/>
                    </a:lnTo>
                    <a:lnTo>
                      <a:pt x="347" y="275"/>
                    </a:lnTo>
                    <a:lnTo>
                      <a:pt x="328" y="276"/>
                    </a:lnTo>
                    <a:lnTo>
                      <a:pt x="309" y="278"/>
                    </a:lnTo>
                    <a:lnTo>
                      <a:pt x="293" y="279"/>
                    </a:lnTo>
                    <a:lnTo>
                      <a:pt x="279" y="279"/>
                    </a:lnTo>
                    <a:lnTo>
                      <a:pt x="270" y="280"/>
                    </a:lnTo>
                    <a:lnTo>
                      <a:pt x="264" y="279"/>
                    </a:lnTo>
                    <a:lnTo>
                      <a:pt x="267" y="272"/>
                    </a:lnTo>
                    <a:lnTo>
                      <a:pt x="274" y="262"/>
                    </a:lnTo>
                    <a:lnTo>
                      <a:pt x="277" y="252"/>
                    </a:lnTo>
                    <a:lnTo>
                      <a:pt x="279" y="247"/>
                    </a:lnTo>
                    <a:lnTo>
                      <a:pt x="281" y="239"/>
                    </a:lnTo>
                    <a:lnTo>
                      <a:pt x="289" y="230"/>
                    </a:lnTo>
                    <a:lnTo>
                      <a:pt x="298" y="219"/>
                    </a:lnTo>
                    <a:lnTo>
                      <a:pt x="306" y="210"/>
                    </a:lnTo>
                    <a:lnTo>
                      <a:pt x="316" y="201"/>
                    </a:lnTo>
                    <a:lnTo>
                      <a:pt x="325" y="193"/>
                    </a:lnTo>
                    <a:lnTo>
                      <a:pt x="332" y="187"/>
                    </a:lnTo>
                    <a:lnTo>
                      <a:pt x="341" y="181"/>
                    </a:lnTo>
                    <a:lnTo>
                      <a:pt x="351" y="170"/>
                    </a:lnTo>
                    <a:lnTo>
                      <a:pt x="363" y="157"/>
                    </a:lnTo>
                    <a:lnTo>
                      <a:pt x="375" y="141"/>
                    </a:lnTo>
                    <a:lnTo>
                      <a:pt x="383" y="123"/>
                    </a:lnTo>
                    <a:lnTo>
                      <a:pt x="391" y="105"/>
                    </a:lnTo>
                    <a:lnTo>
                      <a:pt x="392" y="87"/>
                    </a:lnTo>
                    <a:lnTo>
                      <a:pt x="389" y="72"/>
                    </a:lnTo>
                    <a:lnTo>
                      <a:pt x="382" y="56"/>
                    </a:lnTo>
                    <a:lnTo>
                      <a:pt x="370" y="40"/>
                    </a:lnTo>
                    <a:lnTo>
                      <a:pt x="359" y="25"/>
                    </a:lnTo>
                    <a:lnTo>
                      <a:pt x="343" y="13"/>
                    </a:lnTo>
                    <a:lnTo>
                      <a:pt x="324" y="5"/>
                    </a:lnTo>
                    <a:lnTo>
                      <a:pt x="303" y="0"/>
                    </a:lnTo>
                    <a:lnTo>
                      <a:pt x="281" y="0"/>
                    </a:lnTo>
                    <a:lnTo>
                      <a:pt x="255" y="6"/>
                    </a:lnTo>
                    <a:lnTo>
                      <a:pt x="232" y="16"/>
                    </a:lnTo>
                    <a:lnTo>
                      <a:pt x="213" y="22"/>
                    </a:lnTo>
                    <a:lnTo>
                      <a:pt x="198" y="28"/>
                    </a:lnTo>
                    <a:lnTo>
                      <a:pt x="188" y="32"/>
                    </a:lnTo>
                    <a:lnTo>
                      <a:pt x="181" y="36"/>
                    </a:lnTo>
                    <a:lnTo>
                      <a:pt x="177" y="38"/>
                    </a:lnTo>
                    <a:lnTo>
                      <a:pt x="174" y="41"/>
                    </a:lnTo>
                    <a:lnTo>
                      <a:pt x="172" y="4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0" name="Google Shape;950;p18"/>
              <p:cNvSpPr/>
              <p:nvPr/>
            </p:nvSpPr>
            <p:spPr>
              <a:xfrm>
                <a:off x="2364" y="4951"/>
                <a:ext cx="23" cy="38"/>
              </a:xfrm>
              <a:custGeom>
                <a:rect b="b" l="l" r="r" t="t"/>
                <a:pathLst>
                  <a:path extrusionOk="0" h="113" w="69">
                    <a:moveTo>
                      <a:pt x="11" y="113"/>
                    </a:moveTo>
                    <a:lnTo>
                      <a:pt x="5" y="80"/>
                    </a:lnTo>
                    <a:lnTo>
                      <a:pt x="0" y="51"/>
                    </a:lnTo>
                    <a:lnTo>
                      <a:pt x="0" y="25"/>
                    </a:lnTo>
                    <a:lnTo>
                      <a:pt x="8" y="4"/>
                    </a:lnTo>
                    <a:lnTo>
                      <a:pt x="54" y="0"/>
                    </a:lnTo>
                    <a:lnTo>
                      <a:pt x="53" y="4"/>
                    </a:lnTo>
                    <a:lnTo>
                      <a:pt x="53" y="19"/>
                    </a:lnTo>
                    <a:lnTo>
                      <a:pt x="57" y="48"/>
                    </a:lnTo>
                    <a:lnTo>
                      <a:pt x="69" y="99"/>
                    </a:lnTo>
                    <a:lnTo>
                      <a:pt x="67" y="99"/>
                    </a:lnTo>
                    <a:lnTo>
                      <a:pt x="64" y="101"/>
                    </a:lnTo>
                    <a:lnTo>
                      <a:pt x="59" y="102"/>
                    </a:lnTo>
                    <a:lnTo>
                      <a:pt x="51" y="105"/>
                    </a:lnTo>
                    <a:lnTo>
                      <a:pt x="43" y="109"/>
                    </a:lnTo>
                    <a:lnTo>
                      <a:pt x="34" y="110"/>
                    </a:lnTo>
                    <a:lnTo>
                      <a:pt x="22" y="113"/>
                    </a:lnTo>
                    <a:lnTo>
                      <a:pt x="11" y="11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1" name="Google Shape;951;p18"/>
              <p:cNvSpPr/>
              <p:nvPr/>
            </p:nvSpPr>
            <p:spPr>
              <a:xfrm>
                <a:off x="2577" y="4845"/>
                <a:ext cx="44" cy="62"/>
              </a:xfrm>
              <a:custGeom>
                <a:rect b="b" l="l" r="r" t="t"/>
                <a:pathLst>
                  <a:path extrusionOk="0" h="187" w="132">
                    <a:moveTo>
                      <a:pt x="31" y="187"/>
                    </a:moveTo>
                    <a:lnTo>
                      <a:pt x="21" y="186"/>
                    </a:lnTo>
                    <a:lnTo>
                      <a:pt x="12" y="181"/>
                    </a:lnTo>
                    <a:lnTo>
                      <a:pt x="6" y="173"/>
                    </a:lnTo>
                    <a:lnTo>
                      <a:pt x="3" y="163"/>
                    </a:lnTo>
                    <a:lnTo>
                      <a:pt x="3" y="150"/>
                    </a:lnTo>
                    <a:lnTo>
                      <a:pt x="3" y="133"/>
                    </a:lnTo>
                    <a:lnTo>
                      <a:pt x="5" y="116"/>
                    </a:lnTo>
                    <a:lnTo>
                      <a:pt x="5" y="100"/>
                    </a:lnTo>
                    <a:lnTo>
                      <a:pt x="5" y="84"/>
                    </a:lnTo>
                    <a:lnTo>
                      <a:pt x="5" y="62"/>
                    </a:lnTo>
                    <a:lnTo>
                      <a:pt x="5" y="44"/>
                    </a:lnTo>
                    <a:lnTo>
                      <a:pt x="3" y="32"/>
                    </a:lnTo>
                    <a:lnTo>
                      <a:pt x="2" y="22"/>
                    </a:lnTo>
                    <a:lnTo>
                      <a:pt x="0" y="12"/>
                    </a:lnTo>
                    <a:lnTo>
                      <a:pt x="3" y="4"/>
                    </a:lnTo>
                    <a:lnTo>
                      <a:pt x="14" y="0"/>
                    </a:lnTo>
                    <a:lnTo>
                      <a:pt x="24" y="1"/>
                    </a:lnTo>
                    <a:lnTo>
                      <a:pt x="38" y="5"/>
                    </a:lnTo>
                    <a:lnTo>
                      <a:pt x="56" y="9"/>
                    </a:lnTo>
                    <a:lnTo>
                      <a:pt x="75" y="16"/>
                    </a:lnTo>
                    <a:lnTo>
                      <a:pt x="92" y="22"/>
                    </a:lnTo>
                    <a:lnTo>
                      <a:pt x="108" y="29"/>
                    </a:lnTo>
                    <a:lnTo>
                      <a:pt x="120" y="34"/>
                    </a:lnTo>
                    <a:lnTo>
                      <a:pt x="126" y="40"/>
                    </a:lnTo>
                    <a:lnTo>
                      <a:pt x="130" y="48"/>
                    </a:lnTo>
                    <a:lnTo>
                      <a:pt x="132" y="56"/>
                    </a:lnTo>
                    <a:lnTo>
                      <a:pt x="130" y="64"/>
                    </a:lnTo>
                    <a:lnTo>
                      <a:pt x="126" y="73"/>
                    </a:lnTo>
                    <a:lnTo>
                      <a:pt x="121" y="80"/>
                    </a:lnTo>
                    <a:lnTo>
                      <a:pt x="114" y="90"/>
                    </a:lnTo>
                    <a:lnTo>
                      <a:pt x="105" y="105"/>
                    </a:lnTo>
                    <a:lnTo>
                      <a:pt x="94" y="121"/>
                    </a:lnTo>
                    <a:lnTo>
                      <a:pt x="83" y="137"/>
                    </a:lnTo>
                    <a:lnTo>
                      <a:pt x="73" y="150"/>
                    </a:lnTo>
                    <a:lnTo>
                      <a:pt x="66" y="161"/>
                    </a:lnTo>
                    <a:lnTo>
                      <a:pt x="62" y="167"/>
                    </a:lnTo>
                    <a:lnTo>
                      <a:pt x="56" y="174"/>
                    </a:lnTo>
                    <a:lnTo>
                      <a:pt x="48" y="179"/>
                    </a:lnTo>
                    <a:lnTo>
                      <a:pt x="40" y="185"/>
                    </a:lnTo>
                    <a:lnTo>
                      <a:pt x="31" y="187"/>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2" name="Google Shape;952;p18"/>
              <p:cNvSpPr/>
              <p:nvPr/>
            </p:nvSpPr>
            <p:spPr>
              <a:xfrm>
                <a:off x="2581" y="4894"/>
                <a:ext cx="12" cy="11"/>
              </a:xfrm>
              <a:custGeom>
                <a:rect b="b" l="l" r="r" t="t"/>
                <a:pathLst>
                  <a:path extrusionOk="0" h="34" w="36">
                    <a:moveTo>
                      <a:pt x="17" y="0"/>
                    </a:moveTo>
                    <a:lnTo>
                      <a:pt x="24" y="2"/>
                    </a:lnTo>
                    <a:lnTo>
                      <a:pt x="30" y="4"/>
                    </a:lnTo>
                    <a:lnTo>
                      <a:pt x="35" y="10"/>
                    </a:lnTo>
                    <a:lnTo>
                      <a:pt x="36" y="16"/>
                    </a:lnTo>
                    <a:lnTo>
                      <a:pt x="35" y="23"/>
                    </a:lnTo>
                    <a:lnTo>
                      <a:pt x="32" y="28"/>
                    </a:lnTo>
                    <a:lnTo>
                      <a:pt x="26" y="32"/>
                    </a:lnTo>
                    <a:lnTo>
                      <a:pt x="19" y="34"/>
                    </a:lnTo>
                    <a:lnTo>
                      <a:pt x="11" y="34"/>
                    </a:lnTo>
                    <a:lnTo>
                      <a:pt x="5" y="30"/>
                    </a:lnTo>
                    <a:lnTo>
                      <a:pt x="1" y="24"/>
                    </a:lnTo>
                    <a:lnTo>
                      <a:pt x="0" y="18"/>
                    </a:lnTo>
                    <a:lnTo>
                      <a:pt x="1" y="11"/>
                    </a:lnTo>
                    <a:lnTo>
                      <a:pt x="4" y="6"/>
                    </a:lnTo>
                    <a:lnTo>
                      <a:pt x="10" y="2"/>
                    </a:lnTo>
                    <a:lnTo>
                      <a:pt x="17" y="0"/>
                    </a:lnTo>
                    <a:close/>
                  </a:path>
                </a:pathLst>
              </a:custGeom>
              <a:solidFill>
                <a:srgbClr val="CC998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3" name="Google Shape;953;p18"/>
              <p:cNvSpPr/>
              <p:nvPr/>
            </p:nvSpPr>
            <p:spPr>
              <a:xfrm>
                <a:off x="2562" y="4888"/>
                <a:ext cx="38" cy="33"/>
              </a:xfrm>
              <a:custGeom>
                <a:rect b="b" l="l" r="r" t="t"/>
                <a:pathLst>
                  <a:path extrusionOk="0" h="101" w="114">
                    <a:moveTo>
                      <a:pt x="88" y="101"/>
                    </a:moveTo>
                    <a:lnTo>
                      <a:pt x="77" y="98"/>
                    </a:lnTo>
                    <a:lnTo>
                      <a:pt x="67" y="94"/>
                    </a:lnTo>
                    <a:lnTo>
                      <a:pt x="56" y="89"/>
                    </a:lnTo>
                    <a:lnTo>
                      <a:pt x="43" y="84"/>
                    </a:lnTo>
                    <a:lnTo>
                      <a:pt x="31" y="76"/>
                    </a:lnTo>
                    <a:lnTo>
                      <a:pt x="19" y="68"/>
                    </a:lnTo>
                    <a:lnTo>
                      <a:pt x="9" y="57"/>
                    </a:lnTo>
                    <a:lnTo>
                      <a:pt x="0" y="46"/>
                    </a:lnTo>
                    <a:lnTo>
                      <a:pt x="9" y="34"/>
                    </a:lnTo>
                    <a:lnTo>
                      <a:pt x="18" y="24"/>
                    </a:lnTo>
                    <a:lnTo>
                      <a:pt x="26" y="13"/>
                    </a:lnTo>
                    <a:lnTo>
                      <a:pt x="32" y="5"/>
                    </a:lnTo>
                    <a:lnTo>
                      <a:pt x="37" y="1"/>
                    </a:lnTo>
                    <a:lnTo>
                      <a:pt x="41" y="0"/>
                    </a:lnTo>
                    <a:lnTo>
                      <a:pt x="45" y="0"/>
                    </a:lnTo>
                    <a:lnTo>
                      <a:pt x="50" y="4"/>
                    </a:lnTo>
                    <a:lnTo>
                      <a:pt x="54" y="7"/>
                    </a:lnTo>
                    <a:lnTo>
                      <a:pt x="61" y="12"/>
                    </a:lnTo>
                    <a:lnTo>
                      <a:pt x="70" y="18"/>
                    </a:lnTo>
                    <a:lnTo>
                      <a:pt x="80" y="25"/>
                    </a:lnTo>
                    <a:lnTo>
                      <a:pt x="91" y="30"/>
                    </a:lnTo>
                    <a:lnTo>
                      <a:pt x="99" y="37"/>
                    </a:lnTo>
                    <a:lnTo>
                      <a:pt x="107" y="41"/>
                    </a:lnTo>
                    <a:lnTo>
                      <a:pt x="111" y="42"/>
                    </a:lnTo>
                    <a:lnTo>
                      <a:pt x="112" y="44"/>
                    </a:lnTo>
                    <a:lnTo>
                      <a:pt x="114" y="46"/>
                    </a:lnTo>
                    <a:lnTo>
                      <a:pt x="112" y="48"/>
                    </a:lnTo>
                    <a:lnTo>
                      <a:pt x="111" y="50"/>
                    </a:lnTo>
                    <a:lnTo>
                      <a:pt x="108" y="58"/>
                    </a:lnTo>
                    <a:lnTo>
                      <a:pt x="101" y="73"/>
                    </a:lnTo>
                    <a:lnTo>
                      <a:pt x="93" y="89"/>
                    </a:lnTo>
                    <a:lnTo>
                      <a:pt x="88" y="101"/>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nvGrpSpPr>
            <p:cNvPr id="954" name="Google Shape;954;p18"/>
            <p:cNvGrpSpPr/>
            <p:nvPr/>
          </p:nvGrpSpPr>
          <p:grpSpPr>
            <a:xfrm>
              <a:off x="4379" y="2526"/>
              <a:ext cx="730" cy="302"/>
              <a:chOff x="2575" y="3841"/>
              <a:chExt cx="730" cy="301"/>
            </a:xfrm>
          </p:grpSpPr>
          <p:sp>
            <p:nvSpPr>
              <p:cNvPr id="955" name="Google Shape;955;p18"/>
              <p:cNvSpPr/>
              <p:nvPr/>
            </p:nvSpPr>
            <p:spPr>
              <a:xfrm>
                <a:off x="3093" y="4009"/>
                <a:ext cx="212" cy="132"/>
              </a:xfrm>
              <a:custGeom>
                <a:rect b="b" l="l" r="r" t="t"/>
                <a:pathLst>
                  <a:path extrusionOk="0" h="397" w="636">
                    <a:moveTo>
                      <a:pt x="524" y="21"/>
                    </a:moveTo>
                    <a:lnTo>
                      <a:pt x="498" y="16"/>
                    </a:lnTo>
                    <a:lnTo>
                      <a:pt x="471" y="12"/>
                    </a:lnTo>
                    <a:lnTo>
                      <a:pt x="447" y="8"/>
                    </a:lnTo>
                    <a:lnTo>
                      <a:pt x="423" y="5"/>
                    </a:lnTo>
                    <a:lnTo>
                      <a:pt x="398" y="4"/>
                    </a:lnTo>
                    <a:lnTo>
                      <a:pt x="377" y="1"/>
                    </a:lnTo>
                    <a:lnTo>
                      <a:pt x="355" y="1"/>
                    </a:lnTo>
                    <a:lnTo>
                      <a:pt x="334" y="0"/>
                    </a:lnTo>
                    <a:lnTo>
                      <a:pt x="314" y="0"/>
                    </a:lnTo>
                    <a:lnTo>
                      <a:pt x="296" y="0"/>
                    </a:lnTo>
                    <a:lnTo>
                      <a:pt x="279" y="0"/>
                    </a:lnTo>
                    <a:lnTo>
                      <a:pt x="263" y="1"/>
                    </a:lnTo>
                    <a:lnTo>
                      <a:pt x="247" y="1"/>
                    </a:lnTo>
                    <a:lnTo>
                      <a:pt x="234" y="2"/>
                    </a:lnTo>
                    <a:lnTo>
                      <a:pt x="222" y="4"/>
                    </a:lnTo>
                    <a:lnTo>
                      <a:pt x="212" y="5"/>
                    </a:lnTo>
                    <a:lnTo>
                      <a:pt x="187" y="11"/>
                    </a:lnTo>
                    <a:lnTo>
                      <a:pt x="167" y="18"/>
                    </a:lnTo>
                    <a:lnTo>
                      <a:pt x="152" y="28"/>
                    </a:lnTo>
                    <a:lnTo>
                      <a:pt x="139" y="39"/>
                    </a:lnTo>
                    <a:lnTo>
                      <a:pt x="130" y="50"/>
                    </a:lnTo>
                    <a:lnTo>
                      <a:pt x="123" y="63"/>
                    </a:lnTo>
                    <a:lnTo>
                      <a:pt x="117" y="75"/>
                    </a:lnTo>
                    <a:lnTo>
                      <a:pt x="113" y="88"/>
                    </a:lnTo>
                    <a:lnTo>
                      <a:pt x="105" y="109"/>
                    </a:lnTo>
                    <a:lnTo>
                      <a:pt x="91" y="148"/>
                    </a:lnTo>
                    <a:lnTo>
                      <a:pt x="73" y="197"/>
                    </a:lnTo>
                    <a:lnTo>
                      <a:pt x="53" y="253"/>
                    </a:lnTo>
                    <a:lnTo>
                      <a:pt x="34" y="306"/>
                    </a:lnTo>
                    <a:lnTo>
                      <a:pt x="16" y="352"/>
                    </a:lnTo>
                    <a:lnTo>
                      <a:pt x="5" y="385"/>
                    </a:lnTo>
                    <a:lnTo>
                      <a:pt x="0" y="397"/>
                    </a:lnTo>
                    <a:lnTo>
                      <a:pt x="584" y="397"/>
                    </a:lnTo>
                    <a:lnTo>
                      <a:pt x="587" y="386"/>
                    </a:lnTo>
                    <a:lnTo>
                      <a:pt x="592" y="357"/>
                    </a:lnTo>
                    <a:lnTo>
                      <a:pt x="601" y="315"/>
                    </a:lnTo>
                    <a:lnTo>
                      <a:pt x="611" y="266"/>
                    </a:lnTo>
                    <a:lnTo>
                      <a:pt x="622" y="214"/>
                    </a:lnTo>
                    <a:lnTo>
                      <a:pt x="630" y="168"/>
                    </a:lnTo>
                    <a:lnTo>
                      <a:pt x="635" y="130"/>
                    </a:lnTo>
                    <a:lnTo>
                      <a:pt x="636" y="107"/>
                    </a:lnTo>
                    <a:lnTo>
                      <a:pt x="633" y="95"/>
                    </a:lnTo>
                    <a:lnTo>
                      <a:pt x="624" y="82"/>
                    </a:lnTo>
                    <a:lnTo>
                      <a:pt x="614" y="68"/>
                    </a:lnTo>
                    <a:lnTo>
                      <a:pt x="601" y="56"/>
                    </a:lnTo>
                    <a:lnTo>
                      <a:pt x="585" y="44"/>
                    </a:lnTo>
                    <a:lnTo>
                      <a:pt x="566" y="35"/>
                    </a:lnTo>
                    <a:lnTo>
                      <a:pt x="546" y="26"/>
                    </a:lnTo>
                    <a:lnTo>
                      <a:pt x="524" y="21"/>
                    </a:lnTo>
                    <a:close/>
                  </a:path>
                </a:pathLst>
              </a:custGeom>
              <a:solidFill>
                <a:srgbClr val="7FD8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6" name="Google Shape;956;p18"/>
              <p:cNvSpPr/>
              <p:nvPr/>
            </p:nvSpPr>
            <p:spPr>
              <a:xfrm>
                <a:off x="3087" y="3922"/>
                <a:ext cx="204" cy="184"/>
              </a:xfrm>
              <a:custGeom>
                <a:rect b="b" l="l" r="r" t="t"/>
                <a:pathLst>
                  <a:path extrusionOk="0" h="552" w="610">
                    <a:moveTo>
                      <a:pt x="229" y="440"/>
                    </a:moveTo>
                    <a:lnTo>
                      <a:pt x="191" y="436"/>
                    </a:lnTo>
                    <a:lnTo>
                      <a:pt x="155" y="433"/>
                    </a:lnTo>
                    <a:lnTo>
                      <a:pt x="120" y="430"/>
                    </a:lnTo>
                    <a:lnTo>
                      <a:pt x="88" y="430"/>
                    </a:lnTo>
                    <a:lnTo>
                      <a:pt x="59" y="430"/>
                    </a:lnTo>
                    <a:lnTo>
                      <a:pt x="34" y="430"/>
                    </a:lnTo>
                    <a:lnTo>
                      <a:pt x="15" y="430"/>
                    </a:lnTo>
                    <a:lnTo>
                      <a:pt x="0" y="430"/>
                    </a:lnTo>
                    <a:lnTo>
                      <a:pt x="3" y="406"/>
                    </a:lnTo>
                    <a:lnTo>
                      <a:pt x="12" y="349"/>
                    </a:lnTo>
                    <a:lnTo>
                      <a:pt x="22" y="280"/>
                    </a:lnTo>
                    <a:lnTo>
                      <a:pt x="31" y="226"/>
                    </a:lnTo>
                    <a:lnTo>
                      <a:pt x="32" y="219"/>
                    </a:lnTo>
                    <a:lnTo>
                      <a:pt x="32" y="212"/>
                    </a:lnTo>
                    <a:lnTo>
                      <a:pt x="34" y="207"/>
                    </a:lnTo>
                    <a:lnTo>
                      <a:pt x="34" y="206"/>
                    </a:lnTo>
                    <a:lnTo>
                      <a:pt x="38" y="196"/>
                    </a:lnTo>
                    <a:lnTo>
                      <a:pt x="46" y="182"/>
                    </a:lnTo>
                    <a:lnTo>
                      <a:pt x="53" y="170"/>
                    </a:lnTo>
                    <a:lnTo>
                      <a:pt x="59" y="160"/>
                    </a:lnTo>
                    <a:lnTo>
                      <a:pt x="62" y="149"/>
                    </a:lnTo>
                    <a:lnTo>
                      <a:pt x="64" y="135"/>
                    </a:lnTo>
                    <a:lnTo>
                      <a:pt x="69" y="118"/>
                    </a:lnTo>
                    <a:lnTo>
                      <a:pt x="73" y="105"/>
                    </a:lnTo>
                    <a:lnTo>
                      <a:pt x="79" y="97"/>
                    </a:lnTo>
                    <a:lnTo>
                      <a:pt x="89" y="86"/>
                    </a:lnTo>
                    <a:lnTo>
                      <a:pt x="99" y="73"/>
                    </a:lnTo>
                    <a:lnTo>
                      <a:pt x="107" y="66"/>
                    </a:lnTo>
                    <a:lnTo>
                      <a:pt x="113" y="62"/>
                    </a:lnTo>
                    <a:lnTo>
                      <a:pt x="121" y="58"/>
                    </a:lnTo>
                    <a:lnTo>
                      <a:pt x="132" y="53"/>
                    </a:lnTo>
                    <a:lnTo>
                      <a:pt x="142" y="49"/>
                    </a:lnTo>
                    <a:lnTo>
                      <a:pt x="148" y="56"/>
                    </a:lnTo>
                    <a:lnTo>
                      <a:pt x="153" y="62"/>
                    </a:lnTo>
                    <a:lnTo>
                      <a:pt x="159" y="66"/>
                    </a:lnTo>
                    <a:lnTo>
                      <a:pt x="167" y="67"/>
                    </a:lnTo>
                    <a:lnTo>
                      <a:pt x="174" y="67"/>
                    </a:lnTo>
                    <a:lnTo>
                      <a:pt x="181" y="67"/>
                    </a:lnTo>
                    <a:lnTo>
                      <a:pt x="187" y="66"/>
                    </a:lnTo>
                    <a:lnTo>
                      <a:pt x="193" y="66"/>
                    </a:lnTo>
                    <a:lnTo>
                      <a:pt x="200" y="77"/>
                    </a:lnTo>
                    <a:lnTo>
                      <a:pt x="210" y="88"/>
                    </a:lnTo>
                    <a:lnTo>
                      <a:pt x="220" y="95"/>
                    </a:lnTo>
                    <a:lnTo>
                      <a:pt x="229" y="98"/>
                    </a:lnTo>
                    <a:lnTo>
                      <a:pt x="239" y="94"/>
                    </a:lnTo>
                    <a:lnTo>
                      <a:pt x="253" y="86"/>
                    </a:lnTo>
                    <a:lnTo>
                      <a:pt x="266" y="73"/>
                    </a:lnTo>
                    <a:lnTo>
                      <a:pt x="279" y="58"/>
                    </a:lnTo>
                    <a:lnTo>
                      <a:pt x="292" y="42"/>
                    </a:lnTo>
                    <a:lnTo>
                      <a:pt x="302" y="25"/>
                    </a:lnTo>
                    <a:lnTo>
                      <a:pt x="309" y="11"/>
                    </a:lnTo>
                    <a:lnTo>
                      <a:pt x="314" y="0"/>
                    </a:lnTo>
                    <a:lnTo>
                      <a:pt x="320" y="2"/>
                    </a:lnTo>
                    <a:lnTo>
                      <a:pt x="327" y="4"/>
                    </a:lnTo>
                    <a:lnTo>
                      <a:pt x="333" y="9"/>
                    </a:lnTo>
                    <a:lnTo>
                      <a:pt x="340" y="11"/>
                    </a:lnTo>
                    <a:lnTo>
                      <a:pt x="346" y="14"/>
                    </a:lnTo>
                    <a:lnTo>
                      <a:pt x="352" y="17"/>
                    </a:lnTo>
                    <a:lnTo>
                      <a:pt x="356" y="20"/>
                    </a:lnTo>
                    <a:lnTo>
                      <a:pt x="358" y="21"/>
                    </a:lnTo>
                    <a:lnTo>
                      <a:pt x="359" y="24"/>
                    </a:lnTo>
                    <a:lnTo>
                      <a:pt x="360" y="25"/>
                    </a:lnTo>
                    <a:lnTo>
                      <a:pt x="362" y="27"/>
                    </a:lnTo>
                    <a:lnTo>
                      <a:pt x="365" y="28"/>
                    </a:lnTo>
                    <a:lnTo>
                      <a:pt x="369" y="30"/>
                    </a:lnTo>
                    <a:lnTo>
                      <a:pt x="377" y="31"/>
                    </a:lnTo>
                    <a:lnTo>
                      <a:pt x="382" y="34"/>
                    </a:lnTo>
                    <a:lnTo>
                      <a:pt x="387" y="35"/>
                    </a:lnTo>
                    <a:lnTo>
                      <a:pt x="394" y="37"/>
                    </a:lnTo>
                    <a:lnTo>
                      <a:pt x="404" y="39"/>
                    </a:lnTo>
                    <a:lnTo>
                      <a:pt x="416" y="44"/>
                    </a:lnTo>
                    <a:lnTo>
                      <a:pt x="430" y="48"/>
                    </a:lnTo>
                    <a:lnTo>
                      <a:pt x="444" y="53"/>
                    </a:lnTo>
                    <a:lnTo>
                      <a:pt x="458" y="58"/>
                    </a:lnTo>
                    <a:lnTo>
                      <a:pt x="468" y="62"/>
                    </a:lnTo>
                    <a:lnTo>
                      <a:pt x="477" y="66"/>
                    </a:lnTo>
                    <a:lnTo>
                      <a:pt x="490" y="73"/>
                    </a:lnTo>
                    <a:lnTo>
                      <a:pt x="503" y="83"/>
                    </a:lnTo>
                    <a:lnTo>
                      <a:pt x="516" y="93"/>
                    </a:lnTo>
                    <a:lnTo>
                      <a:pt x="530" y="102"/>
                    </a:lnTo>
                    <a:lnTo>
                      <a:pt x="541" y="114"/>
                    </a:lnTo>
                    <a:lnTo>
                      <a:pt x="553" y="125"/>
                    </a:lnTo>
                    <a:lnTo>
                      <a:pt x="563" y="137"/>
                    </a:lnTo>
                    <a:lnTo>
                      <a:pt x="570" y="149"/>
                    </a:lnTo>
                    <a:lnTo>
                      <a:pt x="572" y="150"/>
                    </a:lnTo>
                    <a:lnTo>
                      <a:pt x="572" y="154"/>
                    </a:lnTo>
                    <a:lnTo>
                      <a:pt x="572" y="160"/>
                    </a:lnTo>
                    <a:lnTo>
                      <a:pt x="573" y="165"/>
                    </a:lnTo>
                    <a:lnTo>
                      <a:pt x="573" y="168"/>
                    </a:lnTo>
                    <a:lnTo>
                      <a:pt x="575" y="171"/>
                    </a:lnTo>
                    <a:lnTo>
                      <a:pt x="575" y="175"/>
                    </a:lnTo>
                    <a:lnTo>
                      <a:pt x="575" y="178"/>
                    </a:lnTo>
                    <a:lnTo>
                      <a:pt x="579" y="206"/>
                    </a:lnTo>
                    <a:lnTo>
                      <a:pt x="582" y="235"/>
                    </a:lnTo>
                    <a:lnTo>
                      <a:pt x="585" y="259"/>
                    </a:lnTo>
                    <a:lnTo>
                      <a:pt x="586" y="273"/>
                    </a:lnTo>
                    <a:lnTo>
                      <a:pt x="586" y="282"/>
                    </a:lnTo>
                    <a:lnTo>
                      <a:pt x="585" y="291"/>
                    </a:lnTo>
                    <a:lnTo>
                      <a:pt x="585" y="300"/>
                    </a:lnTo>
                    <a:lnTo>
                      <a:pt x="588" y="308"/>
                    </a:lnTo>
                    <a:lnTo>
                      <a:pt x="592" y="318"/>
                    </a:lnTo>
                    <a:lnTo>
                      <a:pt x="595" y="332"/>
                    </a:lnTo>
                    <a:lnTo>
                      <a:pt x="600" y="345"/>
                    </a:lnTo>
                    <a:lnTo>
                      <a:pt x="604" y="354"/>
                    </a:lnTo>
                    <a:lnTo>
                      <a:pt x="608" y="363"/>
                    </a:lnTo>
                    <a:lnTo>
                      <a:pt x="610" y="375"/>
                    </a:lnTo>
                    <a:lnTo>
                      <a:pt x="610" y="387"/>
                    </a:lnTo>
                    <a:lnTo>
                      <a:pt x="605" y="395"/>
                    </a:lnTo>
                    <a:lnTo>
                      <a:pt x="603" y="402"/>
                    </a:lnTo>
                    <a:lnTo>
                      <a:pt x="600" y="413"/>
                    </a:lnTo>
                    <a:lnTo>
                      <a:pt x="600" y="424"/>
                    </a:lnTo>
                    <a:lnTo>
                      <a:pt x="600" y="431"/>
                    </a:lnTo>
                    <a:lnTo>
                      <a:pt x="601" y="437"/>
                    </a:lnTo>
                    <a:lnTo>
                      <a:pt x="603" y="444"/>
                    </a:lnTo>
                    <a:lnTo>
                      <a:pt x="601" y="451"/>
                    </a:lnTo>
                    <a:lnTo>
                      <a:pt x="600" y="457"/>
                    </a:lnTo>
                    <a:lnTo>
                      <a:pt x="595" y="466"/>
                    </a:lnTo>
                    <a:lnTo>
                      <a:pt x="589" y="483"/>
                    </a:lnTo>
                    <a:lnTo>
                      <a:pt x="584" y="500"/>
                    </a:lnTo>
                    <a:lnTo>
                      <a:pt x="581" y="513"/>
                    </a:lnTo>
                    <a:lnTo>
                      <a:pt x="578" y="520"/>
                    </a:lnTo>
                    <a:lnTo>
                      <a:pt x="573" y="525"/>
                    </a:lnTo>
                    <a:lnTo>
                      <a:pt x="568" y="529"/>
                    </a:lnTo>
                    <a:lnTo>
                      <a:pt x="562" y="531"/>
                    </a:lnTo>
                    <a:lnTo>
                      <a:pt x="553" y="535"/>
                    </a:lnTo>
                    <a:lnTo>
                      <a:pt x="541" y="541"/>
                    </a:lnTo>
                    <a:lnTo>
                      <a:pt x="531" y="548"/>
                    </a:lnTo>
                    <a:lnTo>
                      <a:pt x="522" y="552"/>
                    </a:lnTo>
                    <a:lnTo>
                      <a:pt x="518" y="552"/>
                    </a:lnTo>
                    <a:lnTo>
                      <a:pt x="512" y="552"/>
                    </a:lnTo>
                    <a:lnTo>
                      <a:pt x="503" y="552"/>
                    </a:lnTo>
                    <a:lnTo>
                      <a:pt x="495" y="550"/>
                    </a:lnTo>
                    <a:lnTo>
                      <a:pt x="486" y="550"/>
                    </a:lnTo>
                    <a:lnTo>
                      <a:pt x="476" y="549"/>
                    </a:lnTo>
                    <a:lnTo>
                      <a:pt x="467" y="548"/>
                    </a:lnTo>
                    <a:lnTo>
                      <a:pt x="458" y="546"/>
                    </a:lnTo>
                    <a:lnTo>
                      <a:pt x="451" y="545"/>
                    </a:lnTo>
                    <a:lnTo>
                      <a:pt x="444" y="545"/>
                    </a:lnTo>
                    <a:lnTo>
                      <a:pt x="436" y="543"/>
                    </a:lnTo>
                    <a:lnTo>
                      <a:pt x="430" y="541"/>
                    </a:lnTo>
                    <a:lnTo>
                      <a:pt x="423" y="539"/>
                    </a:lnTo>
                    <a:lnTo>
                      <a:pt x="416" y="536"/>
                    </a:lnTo>
                    <a:lnTo>
                      <a:pt x="410" y="534"/>
                    </a:lnTo>
                    <a:lnTo>
                      <a:pt x="403" y="531"/>
                    </a:lnTo>
                    <a:lnTo>
                      <a:pt x="385" y="522"/>
                    </a:lnTo>
                    <a:lnTo>
                      <a:pt x="365" y="515"/>
                    </a:lnTo>
                    <a:lnTo>
                      <a:pt x="346" y="508"/>
                    </a:lnTo>
                    <a:lnTo>
                      <a:pt x="324" y="503"/>
                    </a:lnTo>
                    <a:lnTo>
                      <a:pt x="301" y="497"/>
                    </a:lnTo>
                    <a:lnTo>
                      <a:pt x="277" y="493"/>
                    </a:lnTo>
                    <a:lnTo>
                      <a:pt x="251" y="490"/>
                    </a:lnTo>
                    <a:lnTo>
                      <a:pt x="225" y="487"/>
                    </a:lnTo>
                    <a:lnTo>
                      <a:pt x="220" y="485"/>
                    </a:lnTo>
                    <a:lnTo>
                      <a:pt x="219" y="480"/>
                    </a:lnTo>
                    <a:lnTo>
                      <a:pt x="218" y="476"/>
                    </a:lnTo>
                    <a:lnTo>
                      <a:pt x="218" y="471"/>
                    </a:lnTo>
                    <a:lnTo>
                      <a:pt x="220" y="464"/>
                    </a:lnTo>
                    <a:lnTo>
                      <a:pt x="223" y="454"/>
                    </a:lnTo>
                    <a:lnTo>
                      <a:pt x="228" y="445"/>
                    </a:lnTo>
                    <a:lnTo>
                      <a:pt x="229" y="440"/>
                    </a:lnTo>
                    <a:close/>
                  </a:path>
                </a:pathLst>
              </a:custGeom>
              <a:solidFill>
                <a:srgbClr val="00006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7" name="Google Shape;957;p18"/>
              <p:cNvSpPr/>
              <p:nvPr/>
            </p:nvSpPr>
            <p:spPr>
              <a:xfrm>
                <a:off x="3142" y="3924"/>
                <a:ext cx="49" cy="113"/>
              </a:xfrm>
              <a:custGeom>
                <a:rect b="b" l="l" r="r" t="t"/>
                <a:pathLst>
                  <a:path extrusionOk="0" h="339" w="147">
                    <a:moveTo>
                      <a:pt x="28" y="60"/>
                    </a:moveTo>
                    <a:lnTo>
                      <a:pt x="35" y="71"/>
                    </a:lnTo>
                    <a:lnTo>
                      <a:pt x="45" y="82"/>
                    </a:lnTo>
                    <a:lnTo>
                      <a:pt x="55" y="89"/>
                    </a:lnTo>
                    <a:lnTo>
                      <a:pt x="64" y="92"/>
                    </a:lnTo>
                    <a:lnTo>
                      <a:pt x="69" y="92"/>
                    </a:lnTo>
                    <a:lnTo>
                      <a:pt x="73" y="89"/>
                    </a:lnTo>
                    <a:lnTo>
                      <a:pt x="77" y="88"/>
                    </a:lnTo>
                    <a:lnTo>
                      <a:pt x="83" y="84"/>
                    </a:lnTo>
                    <a:lnTo>
                      <a:pt x="93" y="75"/>
                    </a:lnTo>
                    <a:lnTo>
                      <a:pt x="102" y="67"/>
                    </a:lnTo>
                    <a:lnTo>
                      <a:pt x="112" y="56"/>
                    </a:lnTo>
                    <a:lnTo>
                      <a:pt x="121" y="43"/>
                    </a:lnTo>
                    <a:lnTo>
                      <a:pt x="130" y="32"/>
                    </a:lnTo>
                    <a:lnTo>
                      <a:pt x="137" y="21"/>
                    </a:lnTo>
                    <a:lnTo>
                      <a:pt x="143" y="10"/>
                    </a:lnTo>
                    <a:lnTo>
                      <a:pt x="147" y="0"/>
                    </a:lnTo>
                    <a:lnTo>
                      <a:pt x="140" y="24"/>
                    </a:lnTo>
                    <a:lnTo>
                      <a:pt x="134" y="50"/>
                    </a:lnTo>
                    <a:lnTo>
                      <a:pt x="130" y="78"/>
                    </a:lnTo>
                    <a:lnTo>
                      <a:pt x="125" y="106"/>
                    </a:lnTo>
                    <a:lnTo>
                      <a:pt x="120" y="134"/>
                    </a:lnTo>
                    <a:lnTo>
                      <a:pt x="114" y="162"/>
                    </a:lnTo>
                    <a:lnTo>
                      <a:pt x="107" y="189"/>
                    </a:lnTo>
                    <a:lnTo>
                      <a:pt x="96" y="213"/>
                    </a:lnTo>
                    <a:lnTo>
                      <a:pt x="86" y="236"/>
                    </a:lnTo>
                    <a:lnTo>
                      <a:pt x="76" y="260"/>
                    </a:lnTo>
                    <a:lnTo>
                      <a:pt x="66" y="284"/>
                    </a:lnTo>
                    <a:lnTo>
                      <a:pt x="57" y="309"/>
                    </a:lnTo>
                    <a:lnTo>
                      <a:pt x="48" y="336"/>
                    </a:lnTo>
                    <a:lnTo>
                      <a:pt x="47" y="337"/>
                    </a:lnTo>
                    <a:lnTo>
                      <a:pt x="45" y="339"/>
                    </a:lnTo>
                    <a:lnTo>
                      <a:pt x="37" y="333"/>
                    </a:lnTo>
                    <a:lnTo>
                      <a:pt x="26" y="323"/>
                    </a:lnTo>
                    <a:lnTo>
                      <a:pt x="16" y="313"/>
                    </a:lnTo>
                    <a:lnTo>
                      <a:pt x="7" y="304"/>
                    </a:lnTo>
                    <a:lnTo>
                      <a:pt x="6" y="262"/>
                    </a:lnTo>
                    <a:lnTo>
                      <a:pt x="4" y="229"/>
                    </a:lnTo>
                    <a:lnTo>
                      <a:pt x="2" y="201"/>
                    </a:lnTo>
                    <a:lnTo>
                      <a:pt x="0" y="179"/>
                    </a:lnTo>
                    <a:lnTo>
                      <a:pt x="0" y="166"/>
                    </a:lnTo>
                    <a:lnTo>
                      <a:pt x="2" y="151"/>
                    </a:lnTo>
                    <a:lnTo>
                      <a:pt x="4" y="130"/>
                    </a:lnTo>
                    <a:lnTo>
                      <a:pt x="9" y="108"/>
                    </a:lnTo>
                    <a:lnTo>
                      <a:pt x="12" y="87"/>
                    </a:lnTo>
                    <a:lnTo>
                      <a:pt x="15" y="81"/>
                    </a:lnTo>
                    <a:lnTo>
                      <a:pt x="18" y="74"/>
                    </a:lnTo>
                    <a:lnTo>
                      <a:pt x="22" y="66"/>
                    </a:lnTo>
                    <a:lnTo>
                      <a:pt x="28" y="60"/>
                    </a:lnTo>
                    <a:close/>
                  </a:path>
                </a:pathLst>
              </a:custGeom>
              <a:solidFill>
                <a:srgbClr val="FFE5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8" name="Google Shape;958;p18"/>
              <p:cNvSpPr/>
              <p:nvPr/>
            </p:nvSpPr>
            <p:spPr>
              <a:xfrm>
                <a:off x="3191" y="3922"/>
                <a:ext cx="87" cy="57"/>
              </a:xfrm>
              <a:custGeom>
                <a:rect b="b" l="l" r="r" t="t"/>
                <a:pathLst>
                  <a:path extrusionOk="0" h="170" w="261">
                    <a:moveTo>
                      <a:pt x="113" y="87"/>
                    </a:moveTo>
                    <a:lnTo>
                      <a:pt x="110" y="90"/>
                    </a:lnTo>
                    <a:lnTo>
                      <a:pt x="107" y="94"/>
                    </a:lnTo>
                    <a:lnTo>
                      <a:pt x="102" y="100"/>
                    </a:lnTo>
                    <a:lnTo>
                      <a:pt x="101" y="105"/>
                    </a:lnTo>
                    <a:lnTo>
                      <a:pt x="101" y="109"/>
                    </a:lnTo>
                    <a:lnTo>
                      <a:pt x="101" y="114"/>
                    </a:lnTo>
                    <a:lnTo>
                      <a:pt x="100" y="119"/>
                    </a:lnTo>
                    <a:lnTo>
                      <a:pt x="100" y="123"/>
                    </a:lnTo>
                    <a:lnTo>
                      <a:pt x="102" y="121"/>
                    </a:lnTo>
                    <a:lnTo>
                      <a:pt x="107" y="118"/>
                    </a:lnTo>
                    <a:lnTo>
                      <a:pt x="113" y="114"/>
                    </a:lnTo>
                    <a:lnTo>
                      <a:pt x="117" y="111"/>
                    </a:lnTo>
                    <a:lnTo>
                      <a:pt x="123" y="108"/>
                    </a:lnTo>
                    <a:lnTo>
                      <a:pt x="130" y="107"/>
                    </a:lnTo>
                    <a:lnTo>
                      <a:pt x="136" y="105"/>
                    </a:lnTo>
                    <a:lnTo>
                      <a:pt x="143" y="107"/>
                    </a:lnTo>
                    <a:lnTo>
                      <a:pt x="140" y="109"/>
                    </a:lnTo>
                    <a:lnTo>
                      <a:pt x="133" y="116"/>
                    </a:lnTo>
                    <a:lnTo>
                      <a:pt x="126" y="123"/>
                    </a:lnTo>
                    <a:lnTo>
                      <a:pt x="121" y="130"/>
                    </a:lnTo>
                    <a:lnTo>
                      <a:pt x="117" y="139"/>
                    </a:lnTo>
                    <a:lnTo>
                      <a:pt x="113" y="151"/>
                    </a:lnTo>
                    <a:lnTo>
                      <a:pt x="107" y="164"/>
                    </a:lnTo>
                    <a:lnTo>
                      <a:pt x="107" y="170"/>
                    </a:lnTo>
                    <a:lnTo>
                      <a:pt x="110" y="170"/>
                    </a:lnTo>
                    <a:lnTo>
                      <a:pt x="114" y="167"/>
                    </a:lnTo>
                    <a:lnTo>
                      <a:pt x="121" y="163"/>
                    </a:lnTo>
                    <a:lnTo>
                      <a:pt x="127" y="157"/>
                    </a:lnTo>
                    <a:lnTo>
                      <a:pt x="135" y="151"/>
                    </a:lnTo>
                    <a:lnTo>
                      <a:pt x="142" y="147"/>
                    </a:lnTo>
                    <a:lnTo>
                      <a:pt x="148" y="143"/>
                    </a:lnTo>
                    <a:lnTo>
                      <a:pt x="152" y="142"/>
                    </a:lnTo>
                    <a:lnTo>
                      <a:pt x="156" y="140"/>
                    </a:lnTo>
                    <a:lnTo>
                      <a:pt x="164" y="137"/>
                    </a:lnTo>
                    <a:lnTo>
                      <a:pt x="174" y="135"/>
                    </a:lnTo>
                    <a:lnTo>
                      <a:pt x="184" y="133"/>
                    </a:lnTo>
                    <a:lnTo>
                      <a:pt x="194" y="132"/>
                    </a:lnTo>
                    <a:lnTo>
                      <a:pt x="203" y="130"/>
                    </a:lnTo>
                    <a:lnTo>
                      <a:pt x="210" y="130"/>
                    </a:lnTo>
                    <a:lnTo>
                      <a:pt x="213" y="132"/>
                    </a:lnTo>
                    <a:lnTo>
                      <a:pt x="215" y="139"/>
                    </a:lnTo>
                    <a:lnTo>
                      <a:pt x="219" y="150"/>
                    </a:lnTo>
                    <a:lnTo>
                      <a:pt x="222" y="161"/>
                    </a:lnTo>
                    <a:lnTo>
                      <a:pt x="223" y="170"/>
                    </a:lnTo>
                    <a:lnTo>
                      <a:pt x="231" y="165"/>
                    </a:lnTo>
                    <a:lnTo>
                      <a:pt x="241" y="163"/>
                    </a:lnTo>
                    <a:lnTo>
                      <a:pt x="253" y="163"/>
                    </a:lnTo>
                    <a:lnTo>
                      <a:pt x="261" y="165"/>
                    </a:lnTo>
                    <a:lnTo>
                      <a:pt x="260" y="160"/>
                    </a:lnTo>
                    <a:lnTo>
                      <a:pt x="260" y="154"/>
                    </a:lnTo>
                    <a:lnTo>
                      <a:pt x="260" y="150"/>
                    </a:lnTo>
                    <a:lnTo>
                      <a:pt x="258" y="149"/>
                    </a:lnTo>
                    <a:lnTo>
                      <a:pt x="251" y="137"/>
                    </a:lnTo>
                    <a:lnTo>
                      <a:pt x="241" y="125"/>
                    </a:lnTo>
                    <a:lnTo>
                      <a:pt x="229" y="114"/>
                    </a:lnTo>
                    <a:lnTo>
                      <a:pt x="218" y="102"/>
                    </a:lnTo>
                    <a:lnTo>
                      <a:pt x="204" y="93"/>
                    </a:lnTo>
                    <a:lnTo>
                      <a:pt x="191" y="83"/>
                    </a:lnTo>
                    <a:lnTo>
                      <a:pt x="178" y="73"/>
                    </a:lnTo>
                    <a:lnTo>
                      <a:pt x="165" y="66"/>
                    </a:lnTo>
                    <a:lnTo>
                      <a:pt x="156" y="62"/>
                    </a:lnTo>
                    <a:lnTo>
                      <a:pt x="146" y="58"/>
                    </a:lnTo>
                    <a:lnTo>
                      <a:pt x="132" y="53"/>
                    </a:lnTo>
                    <a:lnTo>
                      <a:pt x="118" y="48"/>
                    </a:lnTo>
                    <a:lnTo>
                      <a:pt x="104" y="44"/>
                    </a:lnTo>
                    <a:lnTo>
                      <a:pt x="92" y="39"/>
                    </a:lnTo>
                    <a:lnTo>
                      <a:pt x="82" y="37"/>
                    </a:lnTo>
                    <a:lnTo>
                      <a:pt x="75" y="35"/>
                    </a:lnTo>
                    <a:lnTo>
                      <a:pt x="70" y="34"/>
                    </a:lnTo>
                    <a:lnTo>
                      <a:pt x="65" y="31"/>
                    </a:lnTo>
                    <a:lnTo>
                      <a:pt x="57" y="30"/>
                    </a:lnTo>
                    <a:lnTo>
                      <a:pt x="53" y="28"/>
                    </a:lnTo>
                    <a:lnTo>
                      <a:pt x="50" y="27"/>
                    </a:lnTo>
                    <a:lnTo>
                      <a:pt x="48" y="25"/>
                    </a:lnTo>
                    <a:lnTo>
                      <a:pt x="47" y="24"/>
                    </a:lnTo>
                    <a:lnTo>
                      <a:pt x="46" y="21"/>
                    </a:lnTo>
                    <a:lnTo>
                      <a:pt x="44" y="20"/>
                    </a:lnTo>
                    <a:lnTo>
                      <a:pt x="40" y="17"/>
                    </a:lnTo>
                    <a:lnTo>
                      <a:pt x="34" y="14"/>
                    </a:lnTo>
                    <a:lnTo>
                      <a:pt x="28" y="11"/>
                    </a:lnTo>
                    <a:lnTo>
                      <a:pt x="21" y="9"/>
                    </a:lnTo>
                    <a:lnTo>
                      <a:pt x="15" y="4"/>
                    </a:lnTo>
                    <a:lnTo>
                      <a:pt x="8" y="2"/>
                    </a:lnTo>
                    <a:lnTo>
                      <a:pt x="2" y="0"/>
                    </a:lnTo>
                    <a:lnTo>
                      <a:pt x="2" y="2"/>
                    </a:lnTo>
                    <a:lnTo>
                      <a:pt x="2" y="3"/>
                    </a:lnTo>
                    <a:lnTo>
                      <a:pt x="0" y="4"/>
                    </a:lnTo>
                    <a:lnTo>
                      <a:pt x="0" y="6"/>
                    </a:lnTo>
                    <a:lnTo>
                      <a:pt x="3" y="16"/>
                    </a:lnTo>
                    <a:lnTo>
                      <a:pt x="6" y="21"/>
                    </a:lnTo>
                    <a:lnTo>
                      <a:pt x="8" y="23"/>
                    </a:lnTo>
                    <a:lnTo>
                      <a:pt x="11" y="24"/>
                    </a:lnTo>
                    <a:lnTo>
                      <a:pt x="15" y="25"/>
                    </a:lnTo>
                    <a:lnTo>
                      <a:pt x="21" y="27"/>
                    </a:lnTo>
                    <a:lnTo>
                      <a:pt x="25" y="30"/>
                    </a:lnTo>
                    <a:lnTo>
                      <a:pt x="31" y="31"/>
                    </a:lnTo>
                    <a:lnTo>
                      <a:pt x="37" y="34"/>
                    </a:lnTo>
                    <a:lnTo>
                      <a:pt x="40" y="37"/>
                    </a:lnTo>
                    <a:lnTo>
                      <a:pt x="41" y="39"/>
                    </a:lnTo>
                    <a:lnTo>
                      <a:pt x="43" y="42"/>
                    </a:lnTo>
                    <a:lnTo>
                      <a:pt x="43" y="51"/>
                    </a:lnTo>
                    <a:lnTo>
                      <a:pt x="41" y="66"/>
                    </a:lnTo>
                    <a:lnTo>
                      <a:pt x="40" y="80"/>
                    </a:lnTo>
                    <a:lnTo>
                      <a:pt x="41" y="86"/>
                    </a:lnTo>
                    <a:lnTo>
                      <a:pt x="46" y="83"/>
                    </a:lnTo>
                    <a:lnTo>
                      <a:pt x="51" y="77"/>
                    </a:lnTo>
                    <a:lnTo>
                      <a:pt x="57" y="72"/>
                    </a:lnTo>
                    <a:lnTo>
                      <a:pt x="60" y="69"/>
                    </a:lnTo>
                    <a:lnTo>
                      <a:pt x="63" y="70"/>
                    </a:lnTo>
                    <a:lnTo>
                      <a:pt x="67" y="72"/>
                    </a:lnTo>
                    <a:lnTo>
                      <a:pt x="72" y="74"/>
                    </a:lnTo>
                    <a:lnTo>
                      <a:pt x="75" y="77"/>
                    </a:lnTo>
                    <a:lnTo>
                      <a:pt x="78" y="80"/>
                    </a:lnTo>
                    <a:lnTo>
                      <a:pt x="82" y="83"/>
                    </a:lnTo>
                    <a:lnTo>
                      <a:pt x="88" y="84"/>
                    </a:lnTo>
                    <a:lnTo>
                      <a:pt x="94" y="84"/>
                    </a:lnTo>
                    <a:lnTo>
                      <a:pt x="98" y="84"/>
                    </a:lnTo>
                    <a:lnTo>
                      <a:pt x="104" y="84"/>
                    </a:lnTo>
                    <a:lnTo>
                      <a:pt x="108" y="86"/>
                    </a:lnTo>
                    <a:lnTo>
                      <a:pt x="113" y="87"/>
                    </a:lnTo>
                    <a:close/>
                  </a:path>
                </a:pathLst>
              </a:custGeom>
              <a:solidFill>
                <a:srgbClr val="004C9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59" name="Google Shape;959;p18"/>
              <p:cNvSpPr/>
              <p:nvPr/>
            </p:nvSpPr>
            <p:spPr>
              <a:xfrm>
                <a:off x="3098" y="3938"/>
                <a:ext cx="50" cy="59"/>
              </a:xfrm>
              <a:custGeom>
                <a:rect b="b" l="l" r="r" t="t"/>
                <a:pathLst>
                  <a:path extrusionOk="0" h="177" w="150">
                    <a:moveTo>
                      <a:pt x="0" y="177"/>
                    </a:moveTo>
                    <a:lnTo>
                      <a:pt x="1" y="170"/>
                    </a:lnTo>
                    <a:lnTo>
                      <a:pt x="1" y="163"/>
                    </a:lnTo>
                    <a:lnTo>
                      <a:pt x="3" y="158"/>
                    </a:lnTo>
                    <a:lnTo>
                      <a:pt x="3" y="157"/>
                    </a:lnTo>
                    <a:lnTo>
                      <a:pt x="7" y="147"/>
                    </a:lnTo>
                    <a:lnTo>
                      <a:pt x="15" y="133"/>
                    </a:lnTo>
                    <a:lnTo>
                      <a:pt x="22" y="121"/>
                    </a:lnTo>
                    <a:lnTo>
                      <a:pt x="28" y="111"/>
                    </a:lnTo>
                    <a:lnTo>
                      <a:pt x="31" y="100"/>
                    </a:lnTo>
                    <a:lnTo>
                      <a:pt x="33" y="86"/>
                    </a:lnTo>
                    <a:lnTo>
                      <a:pt x="38" y="69"/>
                    </a:lnTo>
                    <a:lnTo>
                      <a:pt x="42" y="56"/>
                    </a:lnTo>
                    <a:lnTo>
                      <a:pt x="48" y="48"/>
                    </a:lnTo>
                    <a:lnTo>
                      <a:pt x="58" y="37"/>
                    </a:lnTo>
                    <a:lnTo>
                      <a:pt x="68" y="24"/>
                    </a:lnTo>
                    <a:lnTo>
                      <a:pt x="76" y="17"/>
                    </a:lnTo>
                    <a:lnTo>
                      <a:pt x="82" y="13"/>
                    </a:lnTo>
                    <a:lnTo>
                      <a:pt x="90" y="9"/>
                    </a:lnTo>
                    <a:lnTo>
                      <a:pt x="101" y="4"/>
                    </a:lnTo>
                    <a:lnTo>
                      <a:pt x="111" y="0"/>
                    </a:lnTo>
                    <a:lnTo>
                      <a:pt x="118" y="11"/>
                    </a:lnTo>
                    <a:lnTo>
                      <a:pt x="128" y="17"/>
                    </a:lnTo>
                    <a:lnTo>
                      <a:pt x="138" y="18"/>
                    </a:lnTo>
                    <a:lnTo>
                      <a:pt x="150" y="18"/>
                    </a:lnTo>
                    <a:lnTo>
                      <a:pt x="146" y="20"/>
                    </a:lnTo>
                    <a:lnTo>
                      <a:pt x="138" y="20"/>
                    </a:lnTo>
                    <a:lnTo>
                      <a:pt x="133" y="21"/>
                    </a:lnTo>
                    <a:lnTo>
                      <a:pt x="125" y="24"/>
                    </a:lnTo>
                    <a:lnTo>
                      <a:pt x="118" y="25"/>
                    </a:lnTo>
                    <a:lnTo>
                      <a:pt x="112" y="27"/>
                    </a:lnTo>
                    <a:lnTo>
                      <a:pt x="108" y="28"/>
                    </a:lnTo>
                    <a:lnTo>
                      <a:pt x="105" y="30"/>
                    </a:lnTo>
                    <a:lnTo>
                      <a:pt x="101" y="32"/>
                    </a:lnTo>
                    <a:lnTo>
                      <a:pt x="95" y="37"/>
                    </a:lnTo>
                    <a:lnTo>
                      <a:pt x="89" y="41"/>
                    </a:lnTo>
                    <a:lnTo>
                      <a:pt x="86" y="42"/>
                    </a:lnTo>
                    <a:lnTo>
                      <a:pt x="83" y="38"/>
                    </a:lnTo>
                    <a:lnTo>
                      <a:pt x="80" y="34"/>
                    </a:lnTo>
                    <a:lnTo>
                      <a:pt x="79" y="31"/>
                    </a:lnTo>
                    <a:lnTo>
                      <a:pt x="77" y="30"/>
                    </a:lnTo>
                    <a:lnTo>
                      <a:pt x="79" y="35"/>
                    </a:lnTo>
                    <a:lnTo>
                      <a:pt x="80" y="39"/>
                    </a:lnTo>
                    <a:lnTo>
                      <a:pt x="80" y="44"/>
                    </a:lnTo>
                    <a:lnTo>
                      <a:pt x="80" y="46"/>
                    </a:lnTo>
                    <a:lnTo>
                      <a:pt x="77" y="55"/>
                    </a:lnTo>
                    <a:lnTo>
                      <a:pt x="71" y="69"/>
                    </a:lnTo>
                    <a:lnTo>
                      <a:pt x="66" y="83"/>
                    </a:lnTo>
                    <a:lnTo>
                      <a:pt x="64" y="88"/>
                    </a:lnTo>
                    <a:lnTo>
                      <a:pt x="63" y="90"/>
                    </a:lnTo>
                    <a:lnTo>
                      <a:pt x="61" y="91"/>
                    </a:lnTo>
                    <a:lnTo>
                      <a:pt x="61" y="94"/>
                    </a:lnTo>
                    <a:lnTo>
                      <a:pt x="61" y="97"/>
                    </a:lnTo>
                    <a:lnTo>
                      <a:pt x="60" y="102"/>
                    </a:lnTo>
                    <a:lnTo>
                      <a:pt x="58" y="112"/>
                    </a:lnTo>
                    <a:lnTo>
                      <a:pt x="55" y="121"/>
                    </a:lnTo>
                    <a:lnTo>
                      <a:pt x="52" y="128"/>
                    </a:lnTo>
                    <a:lnTo>
                      <a:pt x="47" y="135"/>
                    </a:lnTo>
                    <a:lnTo>
                      <a:pt x="39" y="143"/>
                    </a:lnTo>
                    <a:lnTo>
                      <a:pt x="32" y="151"/>
                    </a:lnTo>
                    <a:lnTo>
                      <a:pt x="28" y="158"/>
                    </a:lnTo>
                    <a:lnTo>
                      <a:pt x="22" y="164"/>
                    </a:lnTo>
                    <a:lnTo>
                      <a:pt x="13" y="168"/>
                    </a:lnTo>
                    <a:lnTo>
                      <a:pt x="4" y="172"/>
                    </a:lnTo>
                    <a:lnTo>
                      <a:pt x="0" y="177"/>
                    </a:lnTo>
                    <a:close/>
                  </a:path>
                </a:pathLst>
              </a:custGeom>
              <a:solidFill>
                <a:srgbClr val="004C9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0" name="Google Shape;960;p18"/>
              <p:cNvSpPr/>
              <p:nvPr/>
            </p:nvSpPr>
            <p:spPr>
              <a:xfrm>
                <a:off x="3142" y="3953"/>
                <a:ext cx="7" cy="58"/>
              </a:xfrm>
              <a:custGeom>
                <a:rect b="b" l="l" r="r" t="t"/>
                <a:pathLst>
                  <a:path extrusionOk="0" h="175" w="21">
                    <a:moveTo>
                      <a:pt x="6" y="175"/>
                    </a:moveTo>
                    <a:lnTo>
                      <a:pt x="4" y="142"/>
                    </a:lnTo>
                    <a:lnTo>
                      <a:pt x="2" y="114"/>
                    </a:lnTo>
                    <a:lnTo>
                      <a:pt x="0" y="92"/>
                    </a:lnTo>
                    <a:lnTo>
                      <a:pt x="0" y="79"/>
                    </a:lnTo>
                    <a:lnTo>
                      <a:pt x="2" y="64"/>
                    </a:lnTo>
                    <a:lnTo>
                      <a:pt x="4" y="43"/>
                    </a:lnTo>
                    <a:lnTo>
                      <a:pt x="9" y="21"/>
                    </a:lnTo>
                    <a:lnTo>
                      <a:pt x="12" y="0"/>
                    </a:lnTo>
                    <a:lnTo>
                      <a:pt x="15" y="9"/>
                    </a:lnTo>
                    <a:lnTo>
                      <a:pt x="18" y="19"/>
                    </a:lnTo>
                    <a:lnTo>
                      <a:pt x="21" y="28"/>
                    </a:lnTo>
                    <a:lnTo>
                      <a:pt x="21" y="35"/>
                    </a:lnTo>
                    <a:lnTo>
                      <a:pt x="18" y="43"/>
                    </a:lnTo>
                    <a:lnTo>
                      <a:pt x="13" y="54"/>
                    </a:lnTo>
                    <a:lnTo>
                      <a:pt x="9" y="67"/>
                    </a:lnTo>
                    <a:lnTo>
                      <a:pt x="7" y="78"/>
                    </a:lnTo>
                    <a:lnTo>
                      <a:pt x="7" y="92"/>
                    </a:lnTo>
                    <a:lnTo>
                      <a:pt x="9" y="112"/>
                    </a:lnTo>
                    <a:lnTo>
                      <a:pt x="10" y="131"/>
                    </a:lnTo>
                    <a:lnTo>
                      <a:pt x="12" y="142"/>
                    </a:lnTo>
                    <a:lnTo>
                      <a:pt x="10" y="151"/>
                    </a:lnTo>
                    <a:lnTo>
                      <a:pt x="9" y="158"/>
                    </a:lnTo>
                    <a:lnTo>
                      <a:pt x="7" y="165"/>
                    </a:lnTo>
                    <a:lnTo>
                      <a:pt x="6" y="175"/>
                    </a:lnTo>
                    <a:close/>
                  </a:path>
                </a:pathLst>
              </a:custGeom>
              <a:solidFill>
                <a:srgbClr val="FFBF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1" name="Google Shape;961;p18"/>
              <p:cNvSpPr/>
              <p:nvPr/>
            </p:nvSpPr>
            <p:spPr>
              <a:xfrm>
                <a:off x="3144" y="3956"/>
                <a:ext cx="23" cy="81"/>
              </a:xfrm>
              <a:custGeom>
                <a:rect b="b" l="l" r="r" t="t"/>
                <a:pathLst>
                  <a:path extrusionOk="0" h="244" w="68">
                    <a:moveTo>
                      <a:pt x="12" y="102"/>
                    </a:moveTo>
                    <a:lnTo>
                      <a:pt x="9" y="116"/>
                    </a:lnTo>
                    <a:lnTo>
                      <a:pt x="6" y="134"/>
                    </a:lnTo>
                    <a:lnTo>
                      <a:pt x="3" y="153"/>
                    </a:lnTo>
                    <a:lnTo>
                      <a:pt x="0" y="167"/>
                    </a:lnTo>
                    <a:lnTo>
                      <a:pt x="1" y="209"/>
                    </a:lnTo>
                    <a:lnTo>
                      <a:pt x="10" y="218"/>
                    </a:lnTo>
                    <a:lnTo>
                      <a:pt x="20" y="228"/>
                    </a:lnTo>
                    <a:lnTo>
                      <a:pt x="31" y="238"/>
                    </a:lnTo>
                    <a:lnTo>
                      <a:pt x="39" y="244"/>
                    </a:lnTo>
                    <a:lnTo>
                      <a:pt x="41" y="242"/>
                    </a:lnTo>
                    <a:lnTo>
                      <a:pt x="42" y="241"/>
                    </a:lnTo>
                    <a:lnTo>
                      <a:pt x="51" y="214"/>
                    </a:lnTo>
                    <a:lnTo>
                      <a:pt x="52" y="174"/>
                    </a:lnTo>
                    <a:lnTo>
                      <a:pt x="52" y="130"/>
                    </a:lnTo>
                    <a:lnTo>
                      <a:pt x="51" y="92"/>
                    </a:lnTo>
                    <a:lnTo>
                      <a:pt x="51" y="71"/>
                    </a:lnTo>
                    <a:lnTo>
                      <a:pt x="57" y="66"/>
                    </a:lnTo>
                    <a:lnTo>
                      <a:pt x="63" y="57"/>
                    </a:lnTo>
                    <a:lnTo>
                      <a:pt x="67" y="50"/>
                    </a:lnTo>
                    <a:lnTo>
                      <a:pt x="68" y="43"/>
                    </a:lnTo>
                    <a:lnTo>
                      <a:pt x="67" y="38"/>
                    </a:lnTo>
                    <a:lnTo>
                      <a:pt x="66" y="34"/>
                    </a:lnTo>
                    <a:lnTo>
                      <a:pt x="64" y="28"/>
                    </a:lnTo>
                    <a:lnTo>
                      <a:pt x="64" y="22"/>
                    </a:lnTo>
                    <a:lnTo>
                      <a:pt x="64" y="15"/>
                    </a:lnTo>
                    <a:lnTo>
                      <a:pt x="63" y="8"/>
                    </a:lnTo>
                    <a:lnTo>
                      <a:pt x="60" y="3"/>
                    </a:lnTo>
                    <a:lnTo>
                      <a:pt x="57" y="0"/>
                    </a:lnTo>
                    <a:lnTo>
                      <a:pt x="52" y="0"/>
                    </a:lnTo>
                    <a:lnTo>
                      <a:pt x="48" y="0"/>
                    </a:lnTo>
                    <a:lnTo>
                      <a:pt x="45" y="1"/>
                    </a:lnTo>
                    <a:lnTo>
                      <a:pt x="42" y="4"/>
                    </a:lnTo>
                    <a:lnTo>
                      <a:pt x="39" y="10"/>
                    </a:lnTo>
                    <a:lnTo>
                      <a:pt x="33" y="18"/>
                    </a:lnTo>
                    <a:lnTo>
                      <a:pt x="26" y="31"/>
                    </a:lnTo>
                    <a:lnTo>
                      <a:pt x="20" y="42"/>
                    </a:lnTo>
                    <a:lnTo>
                      <a:pt x="22" y="48"/>
                    </a:lnTo>
                    <a:lnTo>
                      <a:pt x="25" y="52"/>
                    </a:lnTo>
                    <a:lnTo>
                      <a:pt x="25" y="56"/>
                    </a:lnTo>
                    <a:lnTo>
                      <a:pt x="25" y="60"/>
                    </a:lnTo>
                    <a:lnTo>
                      <a:pt x="23" y="64"/>
                    </a:lnTo>
                    <a:lnTo>
                      <a:pt x="20" y="73"/>
                    </a:lnTo>
                    <a:lnTo>
                      <a:pt x="16" y="85"/>
                    </a:lnTo>
                    <a:lnTo>
                      <a:pt x="12" y="102"/>
                    </a:lnTo>
                    <a:close/>
                  </a:path>
                </a:pathLst>
              </a:custGeom>
              <a:solidFill>
                <a:srgbClr val="7F33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2" name="Google Shape;962;p18"/>
              <p:cNvSpPr/>
              <p:nvPr/>
            </p:nvSpPr>
            <p:spPr>
              <a:xfrm>
                <a:off x="3121" y="3850"/>
                <a:ext cx="31" cy="94"/>
              </a:xfrm>
              <a:custGeom>
                <a:rect b="b" l="l" r="r" t="t"/>
                <a:pathLst>
                  <a:path extrusionOk="0" h="284" w="91">
                    <a:moveTo>
                      <a:pt x="76" y="221"/>
                    </a:moveTo>
                    <a:lnTo>
                      <a:pt x="73" y="226"/>
                    </a:lnTo>
                    <a:lnTo>
                      <a:pt x="73" y="230"/>
                    </a:lnTo>
                    <a:lnTo>
                      <a:pt x="72" y="235"/>
                    </a:lnTo>
                    <a:lnTo>
                      <a:pt x="69" y="238"/>
                    </a:lnTo>
                    <a:lnTo>
                      <a:pt x="66" y="240"/>
                    </a:lnTo>
                    <a:lnTo>
                      <a:pt x="65" y="241"/>
                    </a:lnTo>
                    <a:lnTo>
                      <a:pt x="62" y="242"/>
                    </a:lnTo>
                    <a:lnTo>
                      <a:pt x="59" y="242"/>
                    </a:lnTo>
                    <a:lnTo>
                      <a:pt x="56" y="244"/>
                    </a:lnTo>
                    <a:lnTo>
                      <a:pt x="53" y="244"/>
                    </a:lnTo>
                    <a:lnTo>
                      <a:pt x="49" y="244"/>
                    </a:lnTo>
                    <a:lnTo>
                      <a:pt x="46" y="242"/>
                    </a:lnTo>
                    <a:lnTo>
                      <a:pt x="46" y="244"/>
                    </a:lnTo>
                    <a:lnTo>
                      <a:pt x="47" y="245"/>
                    </a:lnTo>
                    <a:lnTo>
                      <a:pt x="47" y="248"/>
                    </a:lnTo>
                    <a:lnTo>
                      <a:pt x="49" y="248"/>
                    </a:lnTo>
                    <a:lnTo>
                      <a:pt x="50" y="249"/>
                    </a:lnTo>
                    <a:lnTo>
                      <a:pt x="51" y="249"/>
                    </a:lnTo>
                    <a:lnTo>
                      <a:pt x="54" y="251"/>
                    </a:lnTo>
                    <a:lnTo>
                      <a:pt x="59" y="251"/>
                    </a:lnTo>
                    <a:lnTo>
                      <a:pt x="63" y="251"/>
                    </a:lnTo>
                    <a:lnTo>
                      <a:pt x="69" y="249"/>
                    </a:lnTo>
                    <a:lnTo>
                      <a:pt x="75" y="248"/>
                    </a:lnTo>
                    <a:lnTo>
                      <a:pt x="78" y="248"/>
                    </a:lnTo>
                    <a:lnTo>
                      <a:pt x="78" y="249"/>
                    </a:lnTo>
                    <a:lnTo>
                      <a:pt x="76" y="252"/>
                    </a:lnTo>
                    <a:lnTo>
                      <a:pt x="73" y="256"/>
                    </a:lnTo>
                    <a:lnTo>
                      <a:pt x="70" y="259"/>
                    </a:lnTo>
                    <a:lnTo>
                      <a:pt x="69" y="262"/>
                    </a:lnTo>
                    <a:lnTo>
                      <a:pt x="70" y="266"/>
                    </a:lnTo>
                    <a:lnTo>
                      <a:pt x="72" y="270"/>
                    </a:lnTo>
                    <a:lnTo>
                      <a:pt x="73" y="275"/>
                    </a:lnTo>
                    <a:lnTo>
                      <a:pt x="72" y="279"/>
                    </a:lnTo>
                    <a:lnTo>
                      <a:pt x="66" y="280"/>
                    </a:lnTo>
                    <a:lnTo>
                      <a:pt x="59" y="279"/>
                    </a:lnTo>
                    <a:lnTo>
                      <a:pt x="51" y="277"/>
                    </a:lnTo>
                    <a:lnTo>
                      <a:pt x="62" y="283"/>
                    </a:lnTo>
                    <a:lnTo>
                      <a:pt x="72" y="284"/>
                    </a:lnTo>
                    <a:lnTo>
                      <a:pt x="82" y="284"/>
                    </a:lnTo>
                    <a:lnTo>
                      <a:pt x="91" y="283"/>
                    </a:lnTo>
                    <a:lnTo>
                      <a:pt x="85" y="283"/>
                    </a:lnTo>
                    <a:lnTo>
                      <a:pt x="79" y="284"/>
                    </a:lnTo>
                    <a:lnTo>
                      <a:pt x="72" y="284"/>
                    </a:lnTo>
                    <a:lnTo>
                      <a:pt x="65" y="284"/>
                    </a:lnTo>
                    <a:lnTo>
                      <a:pt x="57" y="283"/>
                    </a:lnTo>
                    <a:lnTo>
                      <a:pt x="51" y="279"/>
                    </a:lnTo>
                    <a:lnTo>
                      <a:pt x="46" y="273"/>
                    </a:lnTo>
                    <a:lnTo>
                      <a:pt x="40" y="266"/>
                    </a:lnTo>
                    <a:lnTo>
                      <a:pt x="40" y="261"/>
                    </a:lnTo>
                    <a:lnTo>
                      <a:pt x="40" y="255"/>
                    </a:lnTo>
                    <a:lnTo>
                      <a:pt x="38" y="249"/>
                    </a:lnTo>
                    <a:lnTo>
                      <a:pt x="37" y="245"/>
                    </a:lnTo>
                    <a:lnTo>
                      <a:pt x="34" y="241"/>
                    </a:lnTo>
                    <a:lnTo>
                      <a:pt x="31" y="234"/>
                    </a:lnTo>
                    <a:lnTo>
                      <a:pt x="27" y="227"/>
                    </a:lnTo>
                    <a:lnTo>
                      <a:pt x="22" y="221"/>
                    </a:lnTo>
                    <a:lnTo>
                      <a:pt x="19" y="217"/>
                    </a:lnTo>
                    <a:lnTo>
                      <a:pt x="19" y="212"/>
                    </a:lnTo>
                    <a:lnTo>
                      <a:pt x="21" y="205"/>
                    </a:lnTo>
                    <a:lnTo>
                      <a:pt x="22" y="198"/>
                    </a:lnTo>
                    <a:lnTo>
                      <a:pt x="21" y="192"/>
                    </a:lnTo>
                    <a:lnTo>
                      <a:pt x="18" y="182"/>
                    </a:lnTo>
                    <a:lnTo>
                      <a:pt x="14" y="174"/>
                    </a:lnTo>
                    <a:lnTo>
                      <a:pt x="12" y="168"/>
                    </a:lnTo>
                    <a:lnTo>
                      <a:pt x="12" y="163"/>
                    </a:lnTo>
                    <a:lnTo>
                      <a:pt x="12" y="154"/>
                    </a:lnTo>
                    <a:lnTo>
                      <a:pt x="12" y="149"/>
                    </a:lnTo>
                    <a:lnTo>
                      <a:pt x="12" y="146"/>
                    </a:lnTo>
                    <a:lnTo>
                      <a:pt x="6" y="143"/>
                    </a:lnTo>
                    <a:lnTo>
                      <a:pt x="6" y="139"/>
                    </a:lnTo>
                    <a:lnTo>
                      <a:pt x="6" y="133"/>
                    </a:lnTo>
                    <a:lnTo>
                      <a:pt x="6" y="128"/>
                    </a:lnTo>
                    <a:lnTo>
                      <a:pt x="6" y="123"/>
                    </a:lnTo>
                    <a:lnTo>
                      <a:pt x="5" y="122"/>
                    </a:lnTo>
                    <a:lnTo>
                      <a:pt x="3" y="119"/>
                    </a:lnTo>
                    <a:lnTo>
                      <a:pt x="0" y="118"/>
                    </a:lnTo>
                    <a:lnTo>
                      <a:pt x="0" y="116"/>
                    </a:lnTo>
                    <a:lnTo>
                      <a:pt x="0" y="111"/>
                    </a:lnTo>
                    <a:lnTo>
                      <a:pt x="3" y="102"/>
                    </a:lnTo>
                    <a:lnTo>
                      <a:pt x="5" y="93"/>
                    </a:lnTo>
                    <a:lnTo>
                      <a:pt x="6" y="86"/>
                    </a:lnTo>
                    <a:lnTo>
                      <a:pt x="8" y="76"/>
                    </a:lnTo>
                    <a:lnTo>
                      <a:pt x="9" y="62"/>
                    </a:lnTo>
                    <a:lnTo>
                      <a:pt x="11" y="49"/>
                    </a:lnTo>
                    <a:lnTo>
                      <a:pt x="14" y="39"/>
                    </a:lnTo>
                    <a:lnTo>
                      <a:pt x="18" y="31"/>
                    </a:lnTo>
                    <a:lnTo>
                      <a:pt x="24" y="21"/>
                    </a:lnTo>
                    <a:lnTo>
                      <a:pt x="30" y="14"/>
                    </a:lnTo>
                    <a:lnTo>
                      <a:pt x="37" y="9"/>
                    </a:lnTo>
                    <a:lnTo>
                      <a:pt x="46" y="7"/>
                    </a:lnTo>
                    <a:lnTo>
                      <a:pt x="53" y="4"/>
                    </a:lnTo>
                    <a:lnTo>
                      <a:pt x="60" y="3"/>
                    </a:lnTo>
                    <a:lnTo>
                      <a:pt x="65" y="0"/>
                    </a:lnTo>
                    <a:lnTo>
                      <a:pt x="59" y="6"/>
                    </a:lnTo>
                    <a:lnTo>
                      <a:pt x="54" y="14"/>
                    </a:lnTo>
                    <a:lnTo>
                      <a:pt x="53" y="21"/>
                    </a:lnTo>
                    <a:lnTo>
                      <a:pt x="51" y="28"/>
                    </a:lnTo>
                    <a:lnTo>
                      <a:pt x="53" y="34"/>
                    </a:lnTo>
                    <a:lnTo>
                      <a:pt x="53" y="39"/>
                    </a:lnTo>
                    <a:lnTo>
                      <a:pt x="54" y="45"/>
                    </a:lnTo>
                    <a:lnTo>
                      <a:pt x="54" y="51"/>
                    </a:lnTo>
                    <a:lnTo>
                      <a:pt x="54" y="59"/>
                    </a:lnTo>
                    <a:lnTo>
                      <a:pt x="54" y="69"/>
                    </a:lnTo>
                    <a:lnTo>
                      <a:pt x="54" y="77"/>
                    </a:lnTo>
                    <a:lnTo>
                      <a:pt x="56" y="81"/>
                    </a:lnTo>
                    <a:lnTo>
                      <a:pt x="57" y="84"/>
                    </a:lnTo>
                    <a:lnTo>
                      <a:pt x="59" y="86"/>
                    </a:lnTo>
                    <a:lnTo>
                      <a:pt x="59" y="88"/>
                    </a:lnTo>
                    <a:lnTo>
                      <a:pt x="56" y="91"/>
                    </a:lnTo>
                    <a:lnTo>
                      <a:pt x="51" y="95"/>
                    </a:lnTo>
                    <a:lnTo>
                      <a:pt x="46" y="100"/>
                    </a:lnTo>
                    <a:lnTo>
                      <a:pt x="41" y="105"/>
                    </a:lnTo>
                    <a:lnTo>
                      <a:pt x="41" y="109"/>
                    </a:lnTo>
                    <a:lnTo>
                      <a:pt x="43" y="114"/>
                    </a:lnTo>
                    <a:lnTo>
                      <a:pt x="44" y="121"/>
                    </a:lnTo>
                    <a:lnTo>
                      <a:pt x="47" y="128"/>
                    </a:lnTo>
                    <a:lnTo>
                      <a:pt x="47" y="132"/>
                    </a:lnTo>
                    <a:lnTo>
                      <a:pt x="46" y="136"/>
                    </a:lnTo>
                    <a:lnTo>
                      <a:pt x="44" y="142"/>
                    </a:lnTo>
                    <a:lnTo>
                      <a:pt x="41" y="147"/>
                    </a:lnTo>
                    <a:lnTo>
                      <a:pt x="40" y="153"/>
                    </a:lnTo>
                    <a:lnTo>
                      <a:pt x="40" y="158"/>
                    </a:lnTo>
                    <a:lnTo>
                      <a:pt x="40" y="164"/>
                    </a:lnTo>
                    <a:lnTo>
                      <a:pt x="38" y="171"/>
                    </a:lnTo>
                    <a:lnTo>
                      <a:pt x="37" y="175"/>
                    </a:lnTo>
                    <a:lnTo>
                      <a:pt x="34" y="177"/>
                    </a:lnTo>
                    <a:lnTo>
                      <a:pt x="30" y="178"/>
                    </a:lnTo>
                    <a:lnTo>
                      <a:pt x="27" y="178"/>
                    </a:lnTo>
                    <a:lnTo>
                      <a:pt x="24" y="177"/>
                    </a:lnTo>
                    <a:lnTo>
                      <a:pt x="28" y="181"/>
                    </a:lnTo>
                    <a:lnTo>
                      <a:pt x="31" y="184"/>
                    </a:lnTo>
                    <a:lnTo>
                      <a:pt x="32" y="185"/>
                    </a:lnTo>
                    <a:lnTo>
                      <a:pt x="35" y="186"/>
                    </a:lnTo>
                    <a:lnTo>
                      <a:pt x="38" y="186"/>
                    </a:lnTo>
                    <a:lnTo>
                      <a:pt x="41" y="188"/>
                    </a:lnTo>
                    <a:lnTo>
                      <a:pt x="43" y="189"/>
                    </a:lnTo>
                    <a:lnTo>
                      <a:pt x="44" y="191"/>
                    </a:lnTo>
                    <a:lnTo>
                      <a:pt x="43" y="195"/>
                    </a:lnTo>
                    <a:lnTo>
                      <a:pt x="40" y="203"/>
                    </a:lnTo>
                    <a:lnTo>
                      <a:pt x="37" y="210"/>
                    </a:lnTo>
                    <a:lnTo>
                      <a:pt x="35" y="216"/>
                    </a:lnTo>
                    <a:lnTo>
                      <a:pt x="35" y="219"/>
                    </a:lnTo>
                    <a:lnTo>
                      <a:pt x="37" y="220"/>
                    </a:lnTo>
                    <a:lnTo>
                      <a:pt x="40" y="221"/>
                    </a:lnTo>
                    <a:lnTo>
                      <a:pt x="44" y="221"/>
                    </a:lnTo>
                    <a:lnTo>
                      <a:pt x="47" y="221"/>
                    </a:lnTo>
                    <a:lnTo>
                      <a:pt x="49" y="219"/>
                    </a:lnTo>
                    <a:lnTo>
                      <a:pt x="50" y="217"/>
                    </a:lnTo>
                    <a:lnTo>
                      <a:pt x="53" y="216"/>
                    </a:lnTo>
                    <a:lnTo>
                      <a:pt x="59" y="216"/>
                    </a:lnTo>
                    <a:lnTo>
                      <a:pt x="66" y="216"/>
                    </a:lnTo>
                    <a:lnTo>
                      <a:pt x="73" y="219"/>
                    </a:lnTo>
                    <a:lnTo>
                      <a:pt x="76" y="221"/>
                    </a:lnTo>
                    <a:close/>
                  </a:path>
                </a:pathLst>
              </a:custGeom>
              <a:solidFill>
                <a:srgbClr val="A56B6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3" name="Google Shape;963;p18"/>
              <p:cNvSpPr/>
              <p:nvPr/>
            </p:nvSpPr>
            <p:spPr>
              <a:xfrm>
                <a:off x="3161" y="3924"/>
                <a:ext cx="30" cy="103"/>
              </a:xfrm>
              <a:custGeom>
                <a:rect b="b" l="l" r="r" t="t"/>
                <a:pathLst>
                  <a:path extrusionOk="0" h="309" w="90">
                    <a:moveTo>
                      <a:pt x="26" y="84"/>
                    </a:moveTo>
                    <a:lnTo>
                      <a:pt x="36" y="75"/>
                    </a:lnTo>
                    <a:lnTo>
                      <a:pt x="45" y="67"/>
                    </a:lnTo>
                    <a:lnTo>
                      <a:pt x="55" y="56"/>
                    </a:lnTo>
                    <a:lnTo>
                      <a:pt x="64" y="43"/>
                    </a:lnTo>
                    <a:lnTo>
                      <a:pt x="73" y="32"/>
                    </a:lnTo>
                    <a:lnTo>
                      <a:pt x="80" y="21"/>
                    </a:lnTo>
                    <a:lnTo>
                      <a:pt x="86" y="10"/>
                    </a:lnTo>
                    <a:lnTo>
                      <a:pt x="90" y="0"/>
                    </a:lnTo>
                    <a:lnTo>
                      <a:pt x="83" y="24"/>
                    </a:lnTo>
                    <a:lnTo>
                      <a:pt x="77" y="50"/>
                    </a:lnTo>
                    <a:lnTo>
                      <a:pt x="73" y="78"/>
                    </a:lnTo>
                    <a:lnTo>
                      <a:pt x="68" y="106"/>
                    </a:lnTo>
                    <a:lnTo>
                      <a:pt x="63" y="134"/>
                    </a:lnTo>
                    <a:lnTo>
                      <a:pt x="57" y="162"/>
                    </a:lnTo>
                    <a:lnTo>
                      <a:pt x="50" y="189"/>
                    </a:lnTo>
                    <a:lnTo>
                      <a:pt x="39" y="213"/>
                    </a:lnTo>
                    <a:lnTo>
                      <a:pt x="29" y="236"/>
                    </a:lnTo>
                    <a:lnTo>
                      <a:pt x="19" y="260"/>
                    </a:lnTo>
                    <a:lnTo>
                      <a:pt x="9" y="284"/>
                    </a:lnTo>
                    <a:lnTo>
                      <a:pt x="0" y="309"/>
                    </a:lnTo>
                    <a:lnTo>
                      <a:pt x="1" y="269"/>
                    </a:lnTo>
                    <a:lnTo>
                      <a:pt x="1" y="225"/>
                    </a:lnTo>
                    <a:lnTo>
                      <a:pt x="0" y="187"/>
                    </a:lnTo>
                    <a:lnTo>
                      <a:pt x="0" y="166"/>
                    </a:lnTo>
                    <a:lnTo>
                      <a:pt x="6" y="161"/>
                    </a:lnTo>
                    <a:lnTo>
                      <a:pt x="12" y="152"/>
                    </a:lnTo>
                    <a:lnTo>
                      <a:pt x="16" y="145"/>
                    </a:lnTo>
                    <a:lnTo>
                      <a:pt x="17" y="138"/>
                    </a:lnTo>
                    <a:lnTo>
                      <a:pt x="19" y="138"/>
                    </a:lnTo>
                    <a:lnTo>
                      <a:pt x="20" y="140"/>
                    </a:lnTo>
                    <a:lnTo>
                      <a:pt x="25" y="140"/>
                    </a:lnTo>
                    <a:lnTo>
                      <a:pt x="28" y="141"/>
                    </a:lnTo>
                    <a:lnTo>
                      <a:pt x="28" y="140"/>
                    </a:lnTo>
                    <a:lnTo>
                      <a:pt x="28" y="136"/>
                    </a:lnTo>
                    <a:lnTo>
                      <a:pt x="28" y="131"/>
                    </a:lnTo>
                    <a:lnTo>
                      <a:pt x="26" y="129"/>
                    </a:lnTo>
                    <a:lnTo>
                      <a:pt x="25" y="123"/>
                    </a:lnTo>
                    <a:lnTo>
                      <a:pt x="25" y="112"/>
                    </a:lnTo>
                    <a:lnTo>
                      <a:pt x="25" y="98"/>
                    </a:lnTo>
                    <a:lnTo>
                      <a:pt x="26" y="84"/>
                    </a:lnTo>
                    <a:close/>
                  </a:path>
                </a:pathLst>
              </a:custGeom>
              <a:solidFill>
                <a:srgbClr val="FFBF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4" name="Google Shape;964;p18"/>
              <p:cNvSpPr/>
              <p:nvPr/>
            </p:nvSpPr>
            <p:spPr>
              <a:xfrm>
                <a:off x="3170" y="4041"/>
                <a:ext cx="88" cy="27"/>
              </a:xfrm>
              <a:custGeom>
                <a:rect b="b" l="l" r="r" t="t"/>
                <a:pathLst>
                  <a:path extrusionOk="0" h="82" w="264">
                    <a:moveTo>
                      <a:pt x="0" y="10"/>
                    </a:moveTo>
                    <a:lnTo>
                      <a:pt x="0" y="7"/>
                    </a:lnTo>
                    <a:lnTo>
                      <a:pt x="0" y="5"/>
                    </a:lnTo>
                    <a:lnTo>
                      <a:pt x="0" y="3"/>
                    </a:lnTo>
                    <a:lnTo>
                      <a:pt x="1" y="0"/>
                    </a:lnTo>
                    <a:lnTo>
                      <a:pt x="6" y="3"/>
                    </a:lnTo>
                    <a:lnTo>
                      <a:pt x="13" y="5"/>
                    </a:lnTo>
                    <a:lnTo>
                      <a:pt x="20" y="8"/>
                    </a:lnTo>
                    <a:lnTo>
                      <a:pt x="29" y="11"/>
                    </a:lnTo>
                    <a:lnTo>
                      <a:pt x="38" y="14"/>
                    </a:lnTo>
                    <a:lnTo>
                      <a:pt x="46" y="17"/>
                    </a:lnTo>
                    <a:lnTo>
                      <a:pt x="52" y="18"/>
                    </a:lnTo>
                    <a:lnTo>
                      <a:pt x="58" y="19"/>
                    </a:lnTo>
                    <a:lnTo>
                      <a:pt x="65" y="21"/>
                    </a:lnTo>
                    <a:lnTo>
                      <a:pt x="77" y="22"/>
                    </a:lnTo>
                    <a:lnTo>
                      <a:pt x="90" y="24"/>
                    </a:lnTo>
                    <a:lnTo>
                      <a:pt x="106" y="24"/>
                    </a:lnTo>
                    <a:lnTo>
                      <a:pt x="121" y="25"/>
                    </a:lnTo>
                    <a:lnTo>
                      <a:pt x="134" y="26"/>
                    </a:lnTo>
                    <a:lnTo>
                      <a:pt x="144" y="28"/>
                    </a:lnTo>
                    <a:lnTo>
                      <a:pt x="150" y="28"/>
                    </a:lnTo>
                    <a:lnTo>
                      <a:pt x="157" y="31"/>
                    </a:lnTo>
                    <a:lnTo>
                      <a:pt x="169" y="32"/>
                    </a:lnTo>
                    <a:lnTo>
                      <a:pt x="178" y="33"/>
                    </a:lnTo>
                    <a:lnTo>
                      <a:pt x="182" y="33"/>
                    </a:lnTo>
                    <a:lnTo>
                      <a:pt x="188" y="31"/>
                    </a:lnTo>
                    <a:lnTo>
                      <a:pt x="198" y="26"/>
                    </a:lnTo>
                    <a:lnTo>
                      <a:pt x="208" y="22"/>
                    </a:lnTo>
                    <a:lnTo>
                      <a:pt x="214" y="21"/>
                    </a:lnTo>
                    <a:lnTo>
                      <a:pt x="217" y="21"/>
                    </a:lnTo>
                    <a:lnTo>
                      <a:pt x="223" y="21"/>
                    </a:lnTo>
                    <a:lnTo>
                      <a:pt x="230" y="21"/>
                    </a:lnTo>
                    <a:lnTo>
                      <a:pt x="237" y="22"/>
                    </a:lnTo>
                    <a:lnTo>
                      <a:pt x="245" y="24"/>
                    </a:lnTo>
                    <a:lnTo>
                      <a:pt x="252" y="28"/>
                    </a:lnTo>
                    <a:lnTo>
                      <a:pt x="259" y="32"/>
                    </a:lnTo>
                    <a:lnTo>
                      <a:pt x="264" y="38"/>
                    </a:lnTo>
                    <a:lnTo>
                      <a:pt x="258" y="39"/>
                    </a:lnTo>
                    <a:lnTo>
                      <a:pt x="251" y="42"/>
                    </a:lnTo>
                    <a:lnTo>
                      <a:pt x="245" y="43"/>
                    </a:lnTo>
                    <a:lnTo>
                      <a:pt x="240" y="46"/>
                    </a:lnTo>
                    <a:lnTo>
                      <a:pt x="236" y="47"/>
                    </a:lnTo>
                    <a:lnTo>
                      <a:pt x="227" y="47"/>
                    </a:lnTo>
                    <a:lnTo>
                      <a:pt x="216" y="47"/>
                    </a:lnTo>
                    <a:lnTo>
                      <a:pt x="202" y="46"/>
                    </a:lnTo>
                    <a:lnTo>
                      <a:pt x="208" y="53"/>
                    </a:lnTo>
                    <a:lnTo>
                      <a:pt x="213" y="64"/>
                    </a:lnTo>
                    <a:lnTo>
                      <a:pt x="216" y="74"/>
                    </a:lnTo>
                    <a:lnTo>
                      <a:pt x="216" y="82"/>
                    </a:lnTo>
                    <a:lnTo>
                      <a:pt x="204" y="71"/>
                    </a:lnTo>
                    <a:lnTo>
                      <a:pt x="191" y="63"/>
                    </a:lnTo>
                    <a:lnTo>
                      <a:pt x="178" y="56"/>
                    </a:lnTo>
                    <a:lnTo>
                      <a:pt x="163" y="53"/>
                    </a:lnTo>
                    <a:lnTo>
                      <a:pt x="148" y="50"/>
                    </a:lnTo>
                    <a:lnTo>
                      <a:pt x="134" y="49"/>
                    </a:lnTo>
                    <a:lnTo>
                      <a:pt x="119" y="49"/>
                    </a:lnTo>
                    <a:lnTo>
                      <a:pt x="108" y="49"/>
                    </a:lnTo>
                    <a:lnTo>
                      <a:pt x="97" y="49"/>
                    </a:lnTo>
                    <a:lnTo>
                      <a:pt x="87" y="47"/>
                    </a:lnTo>
                    <a:lnTo>
                      <a:pt x="78" y="46"/>
                    </a:lnTo>
                    <a:lnTo>
                      <a:pt x="74" y="45"/>
                    </a:lnTo>
                    <a:lnTo>
                      <a:pt x="68" y="40"/>
                    </a:lnTo>
                    <a:lnTo>
                      <a:pt x="60" y="33"/>
                    </a:lnTo>
                    <a:lnTo>
                      <a:pt x="49" y="26"/>
                    </a:lnTo>
                    <a:lnTo>
                      <a:pt x="42" y="22"/>
                    </a:lnTo>
                    <a:lnTo>
                      <a:pt x="33" y="19"/>
                    </a:lnTo>
                    <a:lnTo>
                      <a:pt x="22" y="15"/>
                    </a:lnTo>
                    <a:lnTo>
                      <a:pt x="8" y="12"/>
                    </a:lnTo>
                    <a:lnTo>
                      <a:pt x="0" y="10"/>
                    </a:lnTo>
                    <a:close/>
                  </a:path>
                </a:pathLst>
              </a:custGeom>
              <a:solidFill>
                <a:srgbClr val="004C9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5" name="Google Shape;965;p18"/>
              <p:cNvSpPr/>
              <p:nvPr/>
            </p:nvSpPr>
            <p:spPr>
              <a:xfrm>
                <a:off x="3254" y="3981"/>
                <a:ext cx="37" cy="114"/>
              </a:xfrm>
              <a:custGeom>
                <a:rect b="b" l="l" r="r" t="t"/>
                <a:pathLst>
                  <a:path extrusionOk="0" h="340" w="110">
                    <a:moveTo>
                      <a:pt x="81" y="335"/>
                    </a:moveTo>
                    <a:lnTo>
                      <a:pt x="84" y="322"/>
                    </a:lnTo>
                    <a:lnTo>
                      <a:pt x="89" y="305"/>
                    </a:lnTo>
                    <a:lnTo>
                      <a:pt x="95" y="288"/>
                    </a:lnTo>
                    <a:lnTo>
                      <a:pt x="100" y="279"/>
                    </a:lnTo>
                    <a:lnTo>
                      <a:pt x="101" y="273"/>
                    </a:lnTo>
                    <a:lnTo>
                      <a:pt x="103" y="266"/>
                    </a:lnTo>
                    <a:lnTo>
                      <a:pt x="101" y="259"/>
                    </a:lnTo>
                    <a:lnTo>
                      <a:pt x="100" y="253"/>
                    </a:lnTo>
                    <a:lnTo>
                      <a:pt x="100" y="246"/>
                    </a:lnTo>
                    <a:lnTo>
                      <a:pt x="100" y="235"/>
                    </a:lnTo>
                    <a:lnTo>
                      <a:pt x="103" y="224"/>
                    </a:lnTo>
                    <a:lnTo>
                      <a:pt x="105" y="217"/>
                    </a:lnTo>
                    <a:lnTo>
                      <a:pt x="110" y="209"/>
                    </a:lnTo>
                    <a:lnTo>
                      <a:pt x="110" y="197"/>
                    </a:lnTo>
                    <a:lnTo>
                      <a:pt x="108" y="185"/>
                    </a:lnTo>
                    <a:lnTo>
                      <a:pt x="104" y="176"/>
                    </a:lnTo>
                    <a:lnTo>
                      <a:pt x="100" y="167"/>
                    </a:lnTo>
                    <a:lnTo>
                      <a:pt x="95" y="154"/>
                    </a:lnTo>
                    <a:lnTo>
                      <a:pt x="92" y="140"/>
                    </a:lnTo>
                    <a:lnTo>
                      <a:pt x="88" y="130"/>
                    </a:lnTo>
                    <a:lnTo>
                      <a:pt x="85" y="122"/>
                    </a:lnTo>
                    <a:lnTo>
                      <a:pt x="85" y="113"/>
                    </a:lnTo>
                    <a:lnTo>
                      <a:pt x="86" y="104"/>
                    </a:lnTo>
                    <a:lnTo>
                      <a:pt x="86" y="95"/>
                    </a:lnTo>
                    <a:lnTo>
                      <a:pt x="85" y="81"/>
                    </a:lnTo>
                    <a:lnTo>
                      <a:pt x="82" y="57"/>
                    </a:lnTo>
                    <a:lnTo>
                      <a:pt x="79" y="28"/>
                    </a:lnTo>
                    <a:lnTo>
                      <a:pt x="75" y="0"/>
                    </a:lnTo>
                    <a:lnTo>
                      <a:pt x="72" y="0"/>
                    </a:lnTo>
                    <a:lnTo>
                      <a:pt x="69" y="0"/>
                    </a:lnTo>
                    <a:lnTo>
                      <a:pt x="65" y="0"/>
                    </a:lnTo>
                    <a:lnTo>
                      <a:pt x="62" y="0"/>
                    </a:lnTo>
                    <a:lnTo>
                      <a:pt x="59" y="8"/>
                    </a:lnTo>
                    <a:lnTo>
                      <a:pt x="56" y="17"/>
                    </a:lnTo>
                    <a:lnTo>
                      <a:pt x="50" y="25"/>
                    </a:lnTo>
                    <a:lnTo>
                      <a:pt x="44" y="35"/>
                    </a:lnTo>
                    <a:lnTo>
                      <a:pt x="35" y="45"/>
                    </a:lnTo>
                    <a:lnTo>
                      <a:pt x="25" y="55"/>
                    </a:lnTo>
                    <a:lnTo>
                      <a:pt x="14" y="64"/>
                    </a:lnTo>
                    <a:lnTo>
                      <a:pt x="0" y="73"/>
                    </a:lnTo>
                    <a:lnTo>
                      <a:pt x="11" y="69"/>
                    </a:lnTo>
                    <a:lnTo>
                      <a:pt x="21" y="63"/>
                    </a:lnTo>
                    <a:lnTo>
                      <a:pt x="31" y="57"/>
                    </a:lnTo>
                    <a:lnTo>
                      <a:pt x="43" y="50"/>
                    </a:lnTo>
                    <a:lnTo>
                      <a:pt x="51" y="45"/>
                    </a:lnTo>
                    <a:lnTo>
                      <a:pt x="60" y="38"/>
                    </a:lnTo>
                    <a:lnTo>
                      <a:pt x="66" y="32"/>
                    </a:lnTo>
                    <a:lnTo>
                      <a:pt x="70" y="28"/>
                    </a:lnTo>
                    <a:lnTo>
                      <a:pt x="72" y="39"/>
                    </a:lnTo>
                    <a:lnTo>
                      <a:pt x="72" y="49"/>
                    </a:lnTo>
                    <a:lnTo>
                      <a:pt x="72" y="57"/>
                    </a:lnTo>
                    <a:lnTo>
                      <a:pt x="72" y="63"/>
                    </a:lnTo>
                    <a:lnTo>
                      <a:pt x="70" y="66"/>
                    </a:lnTo>
                    <a:lnTo>
                      <a:pt x="70" y="70"/>
                    </a:lnTo>
                    <a:lnTo>
                      <a:pt x="70" y="73"/>
                    </a:lnTo>
                    <a:lnTo>
                      <a:pt x="72" y="76"/>
                    </a:lnTo>
                    <a:lnTo>
                      <a:pt x="72" y="84"/>
                    </a:lnTo>
                    <a:lnTo>
                      <a:pt x="70" y="102"/>
                    </a:lnTo>
                    <a:lnTo>
                      <a:pt x="70" y="123"/>
                    </a:lnTo>
                    <a:lnTo>
                      <a:pt x="75" y="141"/>
                    </a:lnTo>
                    <a:lnTo>
                      <a:pt x="81" y="157"/>
                    </a:lnTo>
                    <a:lnTo>
                      <a:pt x="88" y="174"/>
                    </a:lnTo>
                    <a:lnTo>
                      <a:pt x="92" y="189"/>
                    </a:lnTo>
                    <a:lnTo>
                      <a:pt x="92" y="200"/>
                    </a:lnTo>
                    <a:lnTo>
                      <a:pt x="89" y="207"/>
                    </a:lnTo>
                    <a:lnTo>
                      <a:pt x="88" y="213"/>
                    </a:lnTo>
                    <a:lnTo>
                      <a:pt x="86" y="217"/>
                    </a:lnTo>
                    <a:lnTo>
                      <a:pt x="86" y="223"/>
                    </a:lnTo>
                    <a:lnTo>
                      <a:pt x="86" y="227"/>
                    </a:lnTo>
                    <a:lnTo>
                      <a:pt x="85" y="230"/>
                    </a:lnTo>
                    <a:lnTo>
                      <a:pt x="84" y="232"/>
                    </a:lnTo>
                    <a:lnTo>
                      <a:pt x="82" y="235"/>
                    </a:lnTo>
                    <a:lnTo>
                      <a:pt x="82" y="238"/>
                    </a:lnTo>
                    <a:lnTo>
                      <a:pt x="82" y="241"/>
                    </a:lnTo>
                    <a:lnTo>
                      <a:pt x="82" y="245"/>
                    </a:lnTo>
                    <a:lnTo>
                      <a:pt x="82" y="249"/>
                    </a:lnTo>
                    <a:lnTo>
                      <a:pt x="84" y="256"/>
                    </a:lnTo>
                    <a:lnTo>
                      <a:pt x="86" y="269"/>
                    </a:lnTo>
                    <a:lnTo>
                      <a:pt x="88" y="281"/>
                    </a:lnTo>
                    <a:lnTo>
                      <a:pt x="88" y="291"/>
                    </a:lnTo>
                    <a:lnTo>
                      <a:pt x="84" y="302"/>
                    </a:lnTo>
                    <a:lnTo>
                      <a:pt x="78" y="318"/>
                    </a:lnTo>
                    <a:lnTo>
                      <a:pt x="73" y="332"/>
                    </a:lnTo>
                    <a:lnTo>
                      <a:pt x="72" y="340"/>
                    </a:lnTo>
                    <a:lnTo>
                      <a:pt x="75" y="339"/>
                    </a:lnTo>
                    <a:lnTo>
                      <a:pt x="78" y="337"/>
                    </a:lnTo>
                    <a:lnTo>
                      <a:pt x="79" y="336"/>
                    </a:lnTo>
                    <a:lnTo>
                      <a:pt x="81" y="335"/>
                    </a:lnTo>
                    <a:close/>
                  </a:path>
                </a:pathLst>
              </a:custGeom>
              <a:solidFill>
                <a:srgbClr val="0033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6" name="Google Shape;966;p18"/>
              <p:cNvSpPr/>
              <p:nvPr/>
            </p:nvSpPr>
            <p:spPr>
              <a:xfrm>
                <a:off x="3129" y="3848"/>
                <a:ext cx="67" cy="107"/>
              </a:xfrm>
              <a:custGeom>
                <a:rect b="b" l="l" r="r" t="t"/>
                <a:pathLst>
                  <a:path extrusionOk="0" h="319" w="199">
                    <a:moveTo>
                      <a:pt x="67" y="287"/>
                    </a:moveTo>
                    <a:lnTo>
                      <a:pt x="74" y="298"/>
                    </a:lnTo>
                    <a:lnTo>
                      <a:pt x="84" y="309"/>
                    </a:lnTo>
                    <a:lnTo>
                      <a:pt x="94" y="316"/>
                    </a:lnTo>
                    <a:lnTo>
                      <a:pt x="103" y="319"/>
                    </a:lnTo>
                    <a:lnTo>
                      <a:pt x="108" y="319"/>
                    </a:lnTo>
                    <a:lnTo>
                      <a:pt x="112" y="316"/>
                    </a:lnTo>
                    <a:lnTo>
                      <a:pt x="116" y="315"/>
                    </a:lnTo>
                    <a:lnTo>
                      <a:pt x="122" y="311"/>
                    </a:lnTo>
                    <a:lnTo>
                      <a:pt x="132" y="302"/>
                    </a:lnTo>
                    <a:lnTo>
                      <a:pt x="141" y="294"/>
                    </a:lnTo>
                    <a:lnTo>
                      <a:pt x="151" y="283"/>
                    </a:lnTo>
                    <a:lnTo>
                      <a:pt x="160" y="270"/>
                    </a:lnTo>
                    <a:lnTo>
                      <a:pt x="169" y="259"/>
                    </a:lnTo>
                    <a:lnTo>
                      <a:pt x="176" y="248"/>
                    </a:lnTo>
                    <a:lnTo>
                      <a:pt x="182" y="237"/>
                    </a:lnTo>
                    <a:lnTo>
                      <a:pt x="186" y="227"/>
                    </a:lnTo>
                    <a:lnTo>
                      <a:pt x="186" y="225"/>
                    </a:lnTo>
                    <a:lnTo>
                      <a:pt x="188" y="224"/>
                    </a:lnTo>
                    <a:lnTo>
                      <a:pt x="188" y="223"/>
                    </a:lnTo>
                    <a:lnTo>
                      <a:pt x="188" y="221"/>
                    </a:lnTo>
                    <a:lnTo>
                      <a:pt x="189" y="217"/>
                    </a:lnTo>
                    <a:lnTo>
                      <a:pt x="189" y="213"/>
                    </a:lnTo>
                    <a:lnTo>
                      <a:pt x="191" y="211"/>
                    </a:lnTo>
                    <a:lnTo>
                      <a:pt x="191" y="210"/>
                    </a:lnTo>
                    <a:lnTo>
                      <a:pt x="189" y="207"/>
                    </a:lnTo>
                    <a:lnTo>
                      <a:pt x="188" y="206"/>
                    </a:lnTo>
                    <a:lnTo>
                      <a:pt x="185" y="206"/>
                    </a:lnTo>
                    <a:lnTo>
                      <a:pt x="182" y="204"/>
                    </a:lnTo>
                    <a:lnTo>
                      <a:pt x="181" y="202"/>
                    </a:lnTo>
                    <a:lnTo>
                      <a:pt x="181" y="195"/>
                    </a:lnTo>
                    <a:lnTo>
                      <a:pt x="182" y="185"/>
                    </a:lnTo>
                    <a:lnTo>
                      <a:pt x="182" y="176"/>
                    </a:lnTo>
                    <a:lnTo>
                      <a:pt x="189" y="165"/>
                    </a:lnTo>
                    <a:lnTo>
                      <a:pt x="195" y="153"/>
                    </a:lnTo>
                    <a:lnTo>
                      <a:pt x="198" y="141"/>
                    </a:lnTo>
                    <a:lnTo>
                      <a:pt x="199" y="130"/>
                    </a:lnTo>
                    <a:lnTo>
                      <a:pt x="199" y="120"/>
                    </a:lnTo>
                    <a:lnTo>
                      <a:pt x="195" y="113"/>
                    </a:lnTo>
                    <a:lnTo>
                      <a:pt x="191" y="111"/>
                    </a:lnTo>
                    <a:lnTo>
                      <a:pt x="186" y="111"/>
                    </a:lnTo>
                    <a:lnTo>
                      <a:pt x="182" y="112"/>
                    </a:lnTo>
                    <a:lnTo>
                      <a:pt x="178" y="115"/>
                    </a:lnTo>
                    <a:lnTo>
                      <a:pt x="175" y="118"/>
                    </a:lnTo>
                    <a:lnTo>
                      <a:pt x="173" y="120"/>
                    </a:lnTo>
                    <a:lnTo>
                      <a:pt x="172" y="123"/>
                    </a:lnTo>
                    <a:lnTo>
                      <a:pt x="169" y="126"/>
                    </a:lnTo>
                    <a:lnTo>
                      <a:pt x="164" y="129"/>
                    </a:lnTo>
                    <a:lnTo>
                      <a:pt x="162" y="132"/>
                    </a:lnTo>
                    <a:lnTo>
                      <a:pt x="159" y="134"/>
                    </a:lnTo>
                    <a:lnTo>
                      <a:pt x="156" y="134"/>
                    </a:lnTo>
                    <a:lnTo>
                      <a:pt x="153" y="134"/>
                    </a:lnTo>
                    <a:lnTo>
                      <a:pt x="150" y="132"/>
                    </a:lnTo>
                    <a:lnTo>
                      <a:pt x="148" y="127"/>
                    </a:lnTo>
                    <a:lnTo>
                      <a:pt x="147" y="120"/>
                    </a:lnTo>
                    <a:lnTo>
                      <a:pt x="146" y="115"/>
                    </a:lnTo>
                    <a:lnTo>
                      <a:pt x="146" y="111"/>
                    </a:lnTo>
                    <a:lnTo>
                      <a:pt x="144" y="105"/>
                    </a:lnTo>
                    <a:lnTo>
                      <a:pt x="141" y="97"/>
                    </a:lnTo>
                    <a:lnTo>
                      <a:pt x="138" y="88"/>
                    </a:lnTo>
                    <a:lnTo>
                      <a:pt x="137" y="83"/>
                    </a:lnTo>
                    <a:lnTo>
                      <a:pt x="137" y="80"/>
                    </a:lnTo>
                    <a:lnTo>
                      <a:pt x="137" y="76"/>
                    </a:lnTo>
                    <a:lnTo>
                      <a:pt x="135" y="70"/>
                    </a:lnTo>
                    <a:lnTo>
                      <a:pt x="132" y="64"/>
                    </a:lnTo>
                    <a:lnTo>
                      <a:pt x="129" y="57"/>
                    </a:lnTo>
                    <a:lnTo>
                      <a:pt x="129" y="50"/>
                    </a:lnTo>
                    <a:lnTo>
                      <a:pt x="131" y="45"/>
                    </a:lnTo>
                    <a:lnTo>
                      <a:pt x="135" y="41"/>
                    </a:lnTo>
                    <a:lnTo>
                      <a:pt x="138" y="34"/>
                    </a:lnTo>
                    <a:lnTo>
                      <a:pt x="137" y="27"/>
                    </a:lnTo>
                    <a:lnTo>
                      <a:pt x="132" y="20"/>
                    </a:lnTo>
                    <a:lnTo>
                      <a:pt x="125" y="17"/>
                    </a:lnTo>
                    <a:lnTo>
                      <a:pt x="119" y="15"/>
                    </a:lnTo>
                    <a:lnTo>
                      <a:pt x="115" y="11"/>
                    </a:lnTo>
                    <a:lnTo>
                      <a:pt x="111" y="8"/>
                    </a:lnTo>
                    <a:lnTo>
                      <a:pt x="106" y="4"/>
                    </a:lnTo>
                    <a:lnTo>
                      <a:pt x="100" y="3"/>
                    </a:lnTo>
                    <a:lnTo>
                      <a:pt x="93" y="3"/>
                    </a:lnTo>
                    <a:lnTo>
                      <a:pt x="86" y="4"/>
                    </a:lnTo>
                    <a:lnTo>
                      <a:pt x="80" y="4"/>
                    </a:lnTo>
                    <a:lnTo>
                      <a:pt x="76" y="4"/>
                    </a:lnTo>
                    <a:lnTo>
                      <a:pt x="71" y="3"/>
                    </a:lnTo>
                    <a:lnTo>
                      <a:pt x="67" y="1"/>
                    </a:lnTo>
                    <a:lnTo>
                      <a:pt x="62" y="1"/>
                    </a:lnTo>
                    <a:lnTo>
                      <a:pt x="58" y="0"/>
                    </a:lnTo>
                    <a:lnTo>
                      <a:pt x="52" y="0"/>
                    </a:lnTo>
                    <a:lnTo>
                      <a:pt x="45" y="1"/>
                    </a:lnTo>
                    <a:lnTo>
                      <a:pt x="41" y="4"/>
                    </a:lnTo>
                    <a:lnTo>
                      <a:pt x="35" y="10"/>
                    </a:lnTo>
                    <a:lnTo>
                      <a:pt x="30" y="18"/>
                    </a:lnTo>
                    <a:lnTo>
                      <a:pt x="29" y="25"/>
                    </a:lnTo>
                    <a:lnTo>
                      <a:pt x="27" y="32"/>
                    </a:lnTo>
                    <a:lnTo>
                      <a:pt x="29" y="38"/>
                    </a:lnTo>
                    <a:lnTo>
                      <a:pt x="29" y="43"/>
                    </a:lnTo>
                    <a:lnTo>
                      <a:pt x="30" y="49"/>
                    </a:lnTo>
                    <a:lnTo>
                      <a:pt x="30" y="55"/>
                    </a:lnTo>
                    <a:lnTo>
                      <a:pt x="30" y="63"/>
                    </a:lnTo>
                    <a:lnTo>
                      <a:pt x="30" y="73"/>
                    </a:lnTo>
                    <a:lnTo>
                      <a:pt x="30" y="81"/>
                    </a:lnTo>
                    <a:lnTo>
                      <a:pt x="32" y="85"/>
                    </a:lnTo>
                    <a:lnTo>
                      <a:pt x="33" y="88"/>
                    </a:lnTo>
                    <a:lnTo>
                      <a:pt x="35" y="90"/>
                    </a:lnTo>
                    <a:lnTo>
                      <a:pt x="35" y="92"/>
                    </a:lnTo>
                    <a:lnTo>
                      <a:pt x="32" y="95"/>
                    </a:lnTo>
                    <a:lnTo>
                      <a:pt x="27" y="99"/>
                    </a:lnTo>
                    <a:lnTo>
                      <a:pt x="22" y="104"/>
                    </a:lnTo>
                    <a:lnTo>
                      <a:pt x="17" y="109"/>
                    </a:lnTo>
                    <a:lnTo>
                      <a:pt x="17" y="113"/>
                    </a:lnTo>
                    <a:lnTo>
                      <a:pt x="19" y="118"/>
                    </a:lnTo>
                    <a:lnTo>
                      <a:pt x="20" y="125"/>
                    </a:lnTo>
                    <a:lnTo>
                      <a:pt x="23" y="132"/>
                    </a:lnTo>
                    <a:lnTo>
                      <a:pt x="23" y="136"/>
                    </a:lnTo>
                    <a:lnTo>
                      <a:pt x="22" y="140"/>
                    </a:lnTo>
                    <a:lnTo>
                      <a:pt x="20" y="146"/>
                    </a:lnTo>
                    <a:lnTo>
                      <a:pt x="17" y="151"/>
                    </a:lnTo>
                    <a:lnTo>
                      <a:pt x="16" y="157"/>
                    </a:lnTo>
                    <a:lnTo>
                      <a:pt x="16" y="162"/>
                    </a:lnTo>
                    <a:lnTo>
                      <a:pt x="16" y="168"/>
                    </a:lnTo>
                    <a:lnTo>
                      <a:pt x="14" y="175"/>
                    </a:lnTo>
                    <a:lnTo>
                      <a:pt x="13" y="179"/>
                    </a:lnTo>
                    <a:lnTo>
                      <a:pt x="10" y="181"/>
                    </a:lnTo>
                    <a:lnTo>
                      <a:pt x="6" y="182"/>
                    </a:lnTo>
                    <a:lnTo>
                      <a:pt x="3" y="182"/>
                    </a:lnTo>
                    <a:lnTo>
                      <a:pt x="0" y="181"/>
                    </a:lnTo>
                    <a:lnTo>
                      <a:pt x="4" y="185"/>
                    </a:lnTo>
                    <a:lnTo>
                      <a:pt x="7" y="188"/>
                    </a:lnTo>
                    <a:lnTo>
                      <a:pt x="8" y="189"/>
                    </a:lnTo>
                    <a:lnTo>
                      <a:pt x="11" y="190"/>
                    </a:lnTo>
                    <a:lnTo>
                      <a:pt x="14" y="190"/>
                    </a:lnTo>
                    <a:lnTo>
                      <a:pt x="17" y="192"/>
                    </a:lnTo>
                    <a:lnTo>
                      <a:pt x="19" y="193"/>
                    </a:lnTo>
                    <a:lnTo>
                      <a:pt x="20" y="195"/>
                    </a:lnTo>
                    <a:lnTo>
                      <a:pt x="19" y="199"/>
                    </a:lnTo>
                    <a:lnTo>
                      <a:pt x="16" y="207"/>
                    </a:lnTo>
                    <a:lnTo>
                      <a:pt x="13" y="214"/>
                    </a:lnTo>
                    <a:lnTo>
                      <a:pt x="11" y="220"/>
                    </a:lnTo>
                    <a:lnTo>
                      <a:pt x="11" y="223"/>
                    </a:lnTo>
                    <a:lnTo>
                      <a:pt x="13" y="224"/>
                    </a:lnTo>
                    <a:lnTo>
                      <a:pt x="16" y="225"/>
                    </a:lnTo>
                    <a:lnTo>
                      <a:pt x="20" y="225"/>
                    </a:lnTo>
                    <a:lnTo>
                      <a:pt x="23" y="225"/>
                    </a:lnTo>
                    <a:lnTo>
                      <a:pt x="25" y="223"/>
                    </a:lnTo>
                    <a:lnTo>
                      <a:pt x="26" y="221"/>
                    </a:lnTo>
                    <a:lnTo>
                      <a:pt x="29" y="220"/>
                    </a:lnTo>
                    <a:lnTo>
                      <a:pt x="35" y="220"/>
                    </a:lnTo>
                    <a:lnTo>
                      <a:pt x="42" y="220"/>
                    </a:lnTo>
                    <a:lnTo>
                      <a:pt x="49" y="223"/>
                    </a:lnTo>
                    <a:lnTo>
                      <a:pt x="52" y="225"/>
                    </a:lnTo>
                    <a:lnTo>
                      <a:pt x="49" y="230"/>
                    </a:lnTo>
                    <a:lnTo>
                      <a:pt x="49" y="234"/>
                    </a:lnTo>
                    <a:lnTo>
                      <a:pt x="48" y="239"/>
                    </a:lnTo>
                    <a:lnTo>
                      <a:pt x="45" y="242"/>
                    </a:lnTo>
                    <a:lnTo>
                      <a:pt x="42" y="244"/>
                    </a:lnTo>
                    <a:lnTo>
                      <a:pt x="41" y="245"/>
                    </a:lnTo>
                    <a:lnTo>
                      <a:pt x="38" y="246"/>
                    </a:lnTo>
                    <a:lnTo>
                      <a:pt x="35" y="246"/>
                    </a:lnTo>
                    <a:lnTo>
                      <a:pt x="32" y="248"/>
                    </a:lnTo>
                    <a:lnTo>
                      <a:pt x="29" y="248"/>
                    </a:lnTo>
                    <a:lnTo>
                      <a:pt x="26" y="248"/>
                    </a:lnTo>
                    <a:lnTo>
                      <a:pt x="22" y="246"/>
                    </a:lnTo>
                    <a:lnTo>
                      <a:pt x="23" y="251"/>
                    </a:lnTo>
                    <a:lnTo>
                      <a:pt x="26" y="253"/>
                    </a:lnTo>
                    <a:lnTo>
                      <a:pt x="30" y="255"/>
                    </a:lnTo>
                    <a:lnTo>
                      <a:pt x="35" y="255"/>
                    </a:lnTo>
                    <a:lnTo>
                      <a:pt x="39" y="255"/>
                    </a:lnTo>
                    <a:lnTo>
                      <a:pt x="45" y="253"/>
                    </a:lnTo>
                    <a:lnTo>
                      <a:pt x="51" y="252"/>
                    </a:lnTo>
                    <a:lnTo>
                      <a:pt x="54" y="252"/>
                    </a:lnTo>
                    <a:lnTo>
                      <a:pt x="54" y="253"/>
                    </a:lnTo>
                    <a:lnTo>
                      <a:pt x="52" y="256"/>
                    </a:lnTo>
                    <a:lnTo>
                      <a:pt x="49" y="260"/>
                    </a:lnTo>
                    <a:lnTo>
                      <a:pt x="46" y="263"/>
                    </a:lnTo>
                    <a:lnTo>
                      <a:pt x="45" y="266"/>
                    </a:lnTo>
                    <a:lnTo>
                      <a:pt x="46" y="270"/>
                    </a:lnTo>
                    <a:lnTo>
                      <a:pt x="48" y="274"/>
                    </a:lnTo>
                    <a:lnTo>
                      <a:pt x="49" y="279"/>
                    </a:lnTo>
                    <a:lnTo>
                      <a:pt x="48" y="283"/>
                    </a:lnTo>
                    <a:lnTo>
                      <a:pt x="42" y="284"/>
                    </a:lnTo>
                    <a:lnTo>
                      <a:pt x="35" y="283"/>
                    </a:lnTo>
                    <a:lnTo>
                      <a:pt x="27" y="281"/>
                    </a:lnTo>
                    <a:lnTo>
                      <a:pt x="38" y="287"/>
                    </a:lnTo>
                    <a:lnTo>
                      <a:pt x="48" y="288"/>
                    </a:lnTo>
                    <a:lnTo>
                      <a:pt x="58" y="288"/>
                    </a:lnTo>
                    <a:lnTo>
                      <a:pt x="67" y="287"/>
                    </a:lnTo>
                    <a:close/>
                  </a:path>
                </a:pathLst>
              </a:custGeom>
              <a:solidFill>
                <a:srgbClr val="7A33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7" name="Google Shape;967;p18"/>
              <p:cNvSpPr/>
              <p:nvPr/>
            </p:nvSpPr>
            <p:spPr>
              <a:xfrm>
                <a:off x="3135" y="3923"/>
                <a:ext cx="12" cy="5"/>
              </a:xfrm>
              <a:custGeom>
                <a:rect b="b" l="l" r="r" t="t"/>
                <a:pathLst>
                  <a:path extrusionOk="0" h="14" w="35">
                    <a:moveTo>
                      <a:pt x="0" y="13"/>
                    </a:moveTo>
                    <a:lnTo>
                      <a:pt x="0" y="12"/>
                    </a:lnTo>
                    <a:lnTo>
                      <a:pt x="2" y="9"/>
                    </a:lnTo>
                    <a:lnTo>
                      <a:pt x="3" y="7"/>
                    </a:lnTo>
                    <a:lnTo>
                      <a:pt x="5" y="6"/>
                    </a:lnTo>
                    <a:lnTo>
                      <a:pt x="6" y="6"/>
                    </a:lnTo>
                    <a:lnTo>
                      <a:pt x="8" y="6"/>
                    </a:lnTo>
                    <a:lnTo>
                      <a:pt x="10" y="6"/>
                    </a:lnTo>
                    <a:lnTo>
                      <a:pt x="15" y="6"/>
                    </a:lnTo>
                    <a:lnTo>
                      <a:pt x="18" y="5"/>
                    </a:lnTo>
                    <a:lnTo>
                      <a:pt x="22" y="3"/>
                    </a:lnTo>
                    <a:lnTo>
                      <a:pt x="24" y="3"/>
                    </a:lnTo>
                    <a:lnTo>
                      <a:pt x="26" y="2"/>
                    </a:lnTo>
                    <a:lnTo>
                      <a:pt x="29" y="2"/>
                    </a:lnTo>
                    <a:lnTo>
                      <a:pt x="32" y="0"/>
                    </a:lnTo>
                    <a:lnTo>
                      <a:pt x="35" y="0"/>
                    </a:lnTo>
                    <a:lnTo>
                      <a:pt x="29" y="2"/>
                    </a:lnTo>
                    <a:lnTo>
                      <a:pt x="29" y="3"/>
                    </a:lnTo>
                    <a:lnTo>
                      <a:pt x="28" y="6"/>
                    </a:lnTo>
                    <a:lnTo>
                      <a:pt x="25" y="10"/>
                    </a:lnTo>
                    <a:lnTo>
                      <a:pt x="22" y="12"/>
                    </a:lnTo>
                    <a:lnTo>
                      <a:pt x="18" y="13"/>
                    </a:lnTo>
                    <a:lnTo>
                      <a:pt x="12" y="14"/>
                    </a:lnTo>
                    <a:lnTo>
                      <a:pt x="6" y="14"/>
                    </a:lnTo>
                    <a:lnTo>
                      <a:pt x="0" y="13"/>
                    </a:lnTo>
                    <a:close/>
                  </a:path>
                </a:pathLst>
              </a:custGeom>
              <a:solidFill>
                <a:srgbClr val="995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8" name="Google Shape;968;p18"/>
              <p:cNvSpPr/>
              <p:nvPr/>
            </p:nvSpPr>
            <p:spPr>
              <a:xfrm>
                <a:off x="3125" y="3841"/>
                <a:ext cx="79" cy="77"/>
              </a:xfrm>
              <a:custGeom>
                <a:rect b="b" l="l" r="r" t="t"/>
                <a:pathLst>
                  <a:path extrusionOk="0" h="231" w="236">
                    <a:moveTo>
                      <a:pt x="203" y="231"/>
                    </a:moveTo>
                    <a:lnTo>
                      <a:pt x="206" y="230"/>
                    </a:lnTo>
                    <a:lnTo>
                      <a:pt x="209" y="224"/>
                    </a:lnTo>
                    <a:lnTo>
                      <a:pt x="211" y="218"/>
                    </a:lnTo>
                    <a:lnTo>
                      <a:pt x="213" y="214"/>
                    </a:lnTo>
                    <a:lnTo>
                      <a:pt x="216" y="210"/>
                    </a:lnTo>
                    <a:lnTo>
                      <a:pt x="219" y="206"/>
                    </a:lnTo>
                    <a:lnTo>
                      <a:pt x="222" y="202"/>
                    </a:lnTo>
                    <a:lnTo>
                      <a:pt x="223" y="196"/>
                    </a:lnTo>
                    <a:lnTo>
                      <a:pt x="225" y="190"/>
                    </a:lnTo>
                    <a:lnTo>
                      <a:pt x="228" y="185"/>
                    </a:lnTo>
                    <a:lnTo>
                      <a:pt x="230" y="178"/>
                    </a:lnTo>
                    <a:lnTo>
                      <a:pt x="232" y="172"/>
                    </a:lnTo>
                    <a:lnTo>
                      <a:pt x="232" y="164"/>
                    </a:lnTo>
                    <a:lnTo>
                      <a:pt x="233" y="154"/>
                    </a:lnTo>
                    <a:lnTo>
                      <a:pt x="233" y="146"/>
                    </a:lnTo>
                    <a:lnTo>
                      <a:pt x="233" y="140"/>
                    </a:lnTo>
                    <a:lnTo>
                      <a:pt x="233" y="132"/>
                    </a:lnTo>
                    <a:lnTo>
                      <a:pt x="235" y="120"/>
                    </a:lnTo>
                    <a:lnTo>
                      <a:pt x="236" y="108"/>
                    </a:lnTo>
                    <a:lnTo>
                      <a:pt x="233" y="99"/>
                    </a:lnTo>
                    <a:lnTo>
                      <a:pt x="228" y="87"/>
                    </a:lnTo>
                    <a:lnTo>
                      <a:pt x="223" y="71"/>
                    </a:lnTo>
                    <a:lnTo>
                      <a:pt x="219" y="57"/>
                    </a:lnTo>
                    <a:lnTo>
                      <a:pt x="214" y="52"/>
                    </a:lnTo>
                    <a:lnTo>
                      <a:pt x="211" y="50"/>
                    </a:lnTo>
                    <a:lnTo>
                      <a:pt x="207" y="49"/>
                    </a:lnTo>
                    <a:lnTo>
                      <a:pt x="204" y="46"/>
                    </a:lnTo>
                    <a:lnTo>
                      <a:pt x="203" y="43"/>
                    </a:lnTo>
                    <a:lnTo>
                      <a:pt x="200" y="39"/>
                    </a:lnTo>
                    <a:lnTo>
                      <a:pt x="197" y="35"/>
                    </a:lnTo>
                    <a:lnTo>
                      <a:pt x="194" y="32"/>
                    </a:lnTo>
                    <a:lnTo>
                      <a:pt x="191" y="31"/>
                    </a:lnTo>
                    <a:lnTo>
                      <a:pt x="188" y="28"/>
                    </a:lnTo>
                    <a:lnTo>
                      <a:pt x="185" y="25"/>
                    </a:lnTo>
                    <a:lnTo>
                      <a:pt x="181" y="21"/>
                    </a:lnTo>
                    <a:lnTo>
                      <a:pt x="178" y="17"/>
                    </a:lnTo>
                    <a:lnTo>
                      <a:pt x="169" y="14"/>
                    </a:lnTo>
                    <a:lnTo>
                      <a:pt x="158" y="10"/>
                    </a:lnTo>
                    <a:lnTo>
                      <a:pt x="144" y="6"/>
                    </a:lnTo>
                    <a:lnTo>
                      <a:pt x="136" y="4"/>
                    </a:lnTo>
                    <a:lnTo>
                      <a:pt x="127" y="3"/>
                    </a:lnTo>
                    <a:lnTo>
                      <a:pt x="115" y="1"/>
                    </a:lnTo>
                    <a:lnTo>
                      <a:pt x="104" y="0"/>
                    </a:lnTo>
                    <a:lnTo>
                      <a:pt x="93" y="0"/>
                    </a:lnTo>
                    <a:lnTo>
                      <a:pt x="85" y="0"/>
                    </a:lnTo>
                    <a:lnTo>
                      <a:pt x="76" y="1"/>
                    </a:lnTo>
                    <a:lnTo>
                      <a:pt x="67" y="4"/>
                    </a:lnTo>
                    <a:lnTo>
                      <a:pt x="63" y="6"/>
                    </a:lnTo>
                    <a:lnTo>
                      <a:pt x="57" y="7"/>
                    </a:lnTo>
                    <a:lnTo>
                      <a:pt x="51" y="7"/>
                    </a:lnTo>
                    <a:lnTo>
                      <a:pt x="45" y="8"/>
                    </a:lnTo>
                    <a:lnTo>
                      <a:pt x="41" y="11"/>
                    </a:lnTo>
                    <a:lnTo>
                      <a:pt x="34" y="17"/>
                    </a:lnTo>
                    <a:lnTo>
                      <a:pt x="23" y="25"/>
                    </a:lnTo>
                    <a:lnTo>
                      <a:pt x="12" y="36"/>
                    </a:lnTo>
                    <a:lnTo>
                      <a:pt x="4" y="45"/>
                    </a:lnTo>
                    <a:lnTo>
                      <a:pt x="2" y="52"/>
                    </a:lnTo>
                    <a:lnTo>
                      <a:pt x="0" y="57"/>
                    </a:lnTo>
                    <a:lnTo>
                      <a:pt x="0" y="62"/>
                    </a:lnTo>
                    <a:lnTo>
                      <a:pt x="2" y="64"/>
                    </a:lnTo>
                    <a:lnTo>
                      <a:pt x="6" y="56"/>
                    </a:lnTo>
                    <a:lnTo>
                      <a:pt x="12" y="46"/>
                    </a:lnTo>
                    <a:lnTo>
                      <a:pt x="18" y="39"/>
                    </a:lnTo>
                    <a:lnTo>
                      <a:pt x="25" y="34"/>
                    </a:lnTo>
                    <a:lnTo>
                      <a:pt x="34" y="32"/>
                    </a:lnTo>
                    <a:lnTo>
                      <a:pt x="41" y="29"/>
                    </a:lnTo>
                    <a:lnTo>
                      <a:pt x="48" y="28"/>
                    </a:lnTo>
                    <a:lnTo>
                      <a:pt x="53" y="25"/>
                    </a:lnTo>
                    <a:lnTo>
                      <a:pt x="57" y="22"/>
                    </a:lnTo>
                    <a:lnTo>
                      <a:pt x="64" y="21"/>
                    </a:lnTo>
                    <a:lnTo>
                      <a:pt x="70" y="21"/>
                    </a:lnTo>
                    <a:lnTo>
                      <a:pt x="74" y="22"/>
                    </a:lnTo>
                    <a:lnTo>
                      <a:pt x="79" y="22"/>
                    </a:lnTo>
                    <a:lnTo>
                      <a:pt x="83" y="24"/>
                    </a:lnTo>
                    <a:lnTo>
                      <a:pt x="88" y="25"/>
                    </a:lnTo>
                    <a:lnTo>
                      <a:pt x="92" y="25"/>
                    </a:lnTo>
                    <a:lnTo>
                      <a:pt x="98" y="25"/>
                    </a:lnTo>
                    <a:lnTo>
                      <a:pt x="105" y="24"/>
                    </a:lnTo>
                    <a:lnTo>
                      <a:pt x="112" y="24"/>
                    </a:lnTo>
                    <a:lnTo>
                      <a:pt x="118" y="25"/>
                    </a:lnTo>
                    <a:lnTo>
                      <a:pt x="123" y="29"/>
                    </a:lnTo>
                    <a:lnTo>
                      <a:pt x="127" y="32"/>
                    </a:lnTo>
                    <a:lnTo>
                      <a:pt x="131" y="36"/>
                    </a:lnTo>
                    <a:lnTo>
                      <a:pt x="137" y="38"/>
                    </a:lnTo>
                    <a:lnTo>
                      <a:pt x="144" y="41"/>
                    </a:lnTo>
                    <a:lnTo>
                      <a:pt x="149" y="48"/>
                    </a:lnTo>
                    <a:lnTo>
                      <a:pt x="150" y="55"/>
                    </a:lnTo>
                    <a:lnTo>
                      <a:pt x="147" y="62"/>
                    </a:lnTo>
                    <a:lnTo>
                      <a:pt x="143" y="66"/>
                    </a:lnTo>
                    <a:lnTo>
                      <a:pt x="141" y="71"/>
                    </a:lnTo>
                    <a:lnTo>
                      <a:pt x="141" y="78"/>
                    </a:lnTo>
                    <a:lnTo>
                      <a:pt x="144" y="85"/>
                    </a:lnTo>
                    <a:lnTo>
                      <a:pt x="147" y="91"/>
                    </a:lnTo>
                    <a:lnTo>
                      <a:pt x="149" y="97"/>
                    </a:lnTo>
                    <a:lnTo>
                      <a:pt x="149" y="101"/>
                    </a:lnTo>
                    <a:lnTo>
                      <a:pt x="149" y="104"/>
                    </a:lnTo>
                    <a:lnTo>
                      <a:pt x="150" y="109"/>
                    </a:lnTo>
                    <a:lnTo>
                      <a:pt x="153" y="118"/>
                    </a:lnTo>
                    <a:lnTo>
                      <a:pt x="156" y="126"/>
                    </a:lnTo>
                    <a:lnTo>
                      <a:pt x="158" y="132"/>
                    </a:lnTo>
                    <a:lnTo>
                      <a:pt x="158" y="136"/>
                    </a:lnTo>
                    <a:lnTo>
                      <a:pt x="159" y="141"/>
                    </a:lnTo>
                    <a:lnTo>
                      <a:pt x="160" y="148"/>
                    </a:lnTo>
                    <a:lnTo>
                      <a:pt x="162" y="153"/>
                    </a:lnTo>
                    <a:lnTo>
                      <a:pt x="165" y="155"/>
                    </a:lnTo>
                    <a:lnTo>
                      <a:pt x="168" y="155"/>
                    </a:lnTo>
                    <a:lnTo>
                      <a:pt x="171" y="155"/>
                    </a:lnTo>
                    <a:lnTo>
                      <a:pt x="174" y="153"/>
                    </a:lnTo>
                    <a:lnTo>
                      <a:pt x="176" y="150"/>
                    </a:lnTo>
                    <a:lnTo>
                      <a:pt x="181" y="147"/>
                    </a:lnTo>
                    <a:lnTo>
                      <a:pt x="184" y="144"/>
                    </a:lnTo>
                    <a:lnTo>
                      <a:pt x="185" y="141"/>
                    </a:lnTo>
                    <a:lnTo>
                      <a:pt x="187" y="139"/>
                    </a:lnTo>
                    <a:lnTo>
                      <a:pt x="190" y="136"/>
                    </a:lnTo>
                    <a:lnTo>
                      <a:pt x="194" y="133"/>
                    </a:lnTo>
                    <a:lnTo>
                      <a:pt x="198" y="132"/>
                    </a:lnTo>
                    <a:lnTo>
                      <a:pt x="203" y="132"/>
                    </a:lnTo>
                    <a:lnTo>
                      <a:pt x="207" y="134"/>
                    </a:lnTo>
                    <a:lnTo>
                      <a:pt x="211" y="141"/>
                    </a:lnTo>
                    <a:lnTo>
                      <a:pt x="211" y="151"/>
                    </a:lnTo>
                    <a:lnTo>
                      <a:pt x="210" y="162"/>
                    </a:lnTo>
                    <a:lnTo>
                      <a:pt x="207" y="174"/>
                    </a:lnTo>
                    <a:lnTo>
                      <a:pt x="201" y="186"/>
                    </a:lnTo>
                    <a:lnTo>
                      <a:pt x="194" y="197"/>
                    </a:lnTo>
                    <a:lnTo>
                      <a:pt x="194" y="206"/>
                    </a:lnTo>
                    <a:lnTo>
                      <a:pt x="193" y="216"/>
                    </a:lnTo>
                    <a:lnTo>
                      <a:pt x="193" y="223"/>
                    </a:lnTo>
                    <a:lnTo>
                      <a:pt x="194" y="225"/>
                    </a:lnTo>
                    <a:lnTo>
                      <a:pt x="197" y="227"/>
                    </a:lnTo>
                    <a:lnTo>
                      <a:pt x="200" y="227"/>
                    </a:lnTo>
                    <a:lnTo>
                      <a:pt x="201" y="228"/>
                    </a:lnTo>
                    <a:lnTo>
                      <a:pt x="203" y="231"/>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69" name="Google Shape;969;p18"/>
              <p:cNvSpPr/>
              <p:nvPr/>
            </p:nvSpPr>
            <p:spPr>
              <a:xfrm>
                <a:off x="3143" y="3879"/>
                <a:ext cx="20" cy="6"/>
              </a:xfrm>
              <a:custGeom>
                <a:rect b="b" l="l" r="r" t="t"/>
                <a:pathLst>
                  <a:path extrusionOk="0" h="20" w="61">
                    <a:moveTo>
                      <a:pt x="4" y="8"/>
                    </a:moveTo>
                    <a:lnTo>
                      <a:pt x="1" y="13"/>
                    </a:lnTo>
                    <a:lnTo>
                      <a:pt x="0" y="17"/>
                    </a:lnTo>
                    <a:lnTo>
                      <a:pt x="2" y="20"/>
                    </a:lnTo>
                    <a:lnTo>
                      <a:pt x="7" y="20"/>
                    </a:lnTo>
                    <a:lnTo>
                      <a:pt x="13" y="17"/>
                    </a:lnTo>
                    <a:lnTo>
                      <a:pt x="21" y="13"/>
                    </a:lnTo>
                    <a:lnTo>
                      <a:pt x="29" y="8"/>
                    </a:lnTo>
                    <a:lnTo>
                      <a:pt x="35" y="7"/>
                    </a:lnTo>
                    <a:lnTo>
                      <a:pt x="39" y="8"/>
                    </a:lnTo>
                    <a:lnTo>
                      <a:pt x="46" y="11"/>
                    </a:lnTo>
                    <a:lnTo>
                      <a:pt x="52" y="14"/>
                    </a:lnTo>
                    <a:lnTo>
                      <a:pt x="56" y="15"/>
                    </a:lnTo>
                    <a:lnTo>
                      <a:pt x="59" y="15"/>
                    </a:lnTo>
                    <a:lnTo>
                      <a:pt x="61" y="14"/>
                    </a:lnTo>
                    <a:lnTo>
                      <a:pt x="61" y="11"/>
                    </a:lnTo>
                    <a:lnTo>
                      <a:pt x="58" y="8"/>
                    </a:lnTo>
                    <a:lnTo>
                      <a:pt x="52" y="6"/>
                    </a:lnTo>
                    <a:lnTo>
                      <a:pt x="46" y="3"/>
                    </a:lnTo>
                    <a:lnTo>
                      <a:pt x="39" y="1"/>
                    </a:lnTo>
                    <a:lnTo>
                      <a:pt x="35" y="0"/>
                    </a:lnTo>
                    <a:lnTo>
                      <a:pt x="29" y="1"/>
                    </a:lnTo>
                    <a:lnTo>
                      <a:pt x="20" y="3"/>
                    </a:lnTo>
                    <a:lnTo>
                      <a:pt x="11" y="6"/>
                    </a:lnTo>
                    <a:lnTo>
                      <a:pt x="4"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0" name="Google Shape;970;p18"/>
              <p:cNvSpPr/>
              <p:nvPr/>
            </p:nvSpPr>
            <p:spPr>
              <a:xfrm>
                <a:off x="3121" y="3886"/>
                <a:ext cx="10" cy="2"/>
              </a:xfrm>
              <a:custGeom>
                <a:rect b="b" l="l" r="r" t="t"/>
                <a:pathLst>
                  <a:path extrusionOk="0" h="8" w="30">
                    <a:moveTo>
                      <a:pt x="24" y="8"/>
                    </a:moveTo>
                    <a:lnTo>
                      <a:pt x="27" y="8"/>
                    </a:lnTo>
                    <a:lnTo>
                      <a:pt x="28" y="7"/>
                    </a:lnTo>
                    <a:lnTo>
                      <a:pt x="30" y="4"/>
                    </a:lnTo>
                    <a:lnTo>
                      <a:pt x="28" y="3"/>
                    </a:lnTo>
                    <a:lnTo>
                      <a:pt x="25" y="1"/>
                    </a:lnTo>
                    <a:lnTo>
                      <a:pt x="19" y="0"/>
                    </a:lnTo>
                    <a:lnTo>
                      <a:pt x="14" y="0"/>
                    </a:lnTo>
                    <a:lnTo>
                      <a:pt x="9" y="1"/>
                    </a:lnTo>
                    <a:lnTo>
                      <a:pt x="6" y="3"/>
                    </a:lnTo>
                    <a:lnTo>
                      <a:pt x="5" y="3"/>
                    </a:lnTo>
                    <a:lnTo>
                      <a:pt x="2" y="4"/>
                    </a:lnTo>
                    <a:lnTo>
                      <a:pt x="0" y="6"/>
                    </a:lnTo>
                    <a:lnTo>
                      <a:pt x="0" y="7"/>
                    </a:lnTo>
                    <a:lnTo>
                      <a:pt x="2" y="8"/>
                    </a:lnTo>
                    <a:lnTo>
                      <a:pt x="3" y="8"/>
                    </a:lnTo>
                    <a:lnTo>
                      <a:pt x="5" y="8"/>
                    </a:lnTo>
                    <a:lnTo>
                      <a:pt x="9" y="7"/>
                    </a:lnTo>
                    <a:lnTo>
                      <a:pt x="12" y="7"/>
                    </a:lnTo>
                    <a:lnTo>
                      <a:pt x="14" y="7"/>
                    </a:lnTo>
                    <a:lnTo>
                      <a:pt x="16" y="8"/>
                    </a:lnTo>
                    <a:lnTo>
                      <a:pt x="19" y="8"/>
                    </a:lnTo>
                    <a:lnTo>
                      <a:pt x="21" y="8"/>
                    </a:lnTo>
                    <a:lnTo>
                      <a:pt x="24" y="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1" name="Google Shape;971;p18"/>
              <p:cNvSpPr/>
              <p:nvPr/>
            </p:nvSpPr>
            <p:spPr>
              <a:xfrm>
                <a:off x="3128" y="3913"/>
                <a:ext cx="27" cy="11"/>
              </a:xfrm>
              <a:custGeom>
                <a:rect b="b" l="l" r="r" t="t"/>
                <a:pathLst>
                  <a:path extrusionOk="0" h="34" w="83">
                    <a:moveTo>
                      <a:pt x="27" y="3"/>
                    </a:moveTo>
                    <a:lnTo>
                      <a:pt x="31" y="3"/>
                    </a:lnTo>
                    <a:lnTo>
                      <a:pt x="37" y="2"/>
                    </a:lnTo>
                    <a:lnTo>
                      <a:pt x="44" y="0"/>
                    </a:lnTo>
                    <a:lnTo>
                      <a:pt x="48" y="0"/>
                    </a:lnTo>
                    <a:lnTo>
                      <a:pt x="59" y="0"/>
                    </a:lnTo>
                    <a:lnTo>
                      <a:pt x="66" y="2"/>
                    </a:lnTo>
                    <a:lnTo>
                      <a:pt x="70" y="3"/>
                    </a:lnTo>
                    <a:lnTo>
                      <a:pt x="72" y="4"/>
                    </a:lnTo>
                    <a:lnTo>
                      <a:pt x="75" y="7"/>
                    </a:lnTo>
                    <a:lnTo>
                      <a:pt x="78" y="11"/>
                    </a:lnTo>
                    <a:lnTo>
                      <a:pt x="82" y="16"/>
                    </a:lnTo>
                    <a:lnTo>
                      <a:pt x="83" y="18"/>
                    </a:lnTo>
                    <a:lnTo>
                      <a:pt x="83" y="20"/>
                    </a:lnTo>
                    <a:lnTo>
                      <a:pt x="83" y="23"/>
                    </a:lnTo>
                    <a:lnTo>
                      <a:pt x="81" y="23"/>
                    </a:lnTo>
                    <a:lnTo>
                      <a:pt x="78" y="23"/>
                    </a:lnTo>
                    <a:lnTo>
                      <a:pt x="72" y="21"/>
                    </a:lnTo>
                    <a:lnTo>
                      <a:pt x="63" y="21"/>
                    </a:lnTo>
                    <a:lnTo>
                      <a:pt x="53" y="21"/>
                    </a:lnTo>
                    <a:lnTo>
                      <a:pt x="47" y="23"/>
                    </a:lnTo>
                    <a:lnTo>
                      <a:pt x="41" y="21"/>
                    </a:lnTo>
                    <a:lnTo>
                      <a:pt x="35" y="18"/>
                    </a:lnTo>
                    <a:lnTo>
                      <a:pt x="30" y="16"/>
                    </a:lnTo>
                    <a:lnTo>
                      <a:pt x="27" y="16"/>
                    </a:lnTo>
                    <a:lnTo>
                      <a:pt x="22" y="18"/>
                    </a:lnTo>
                    <a:lnTo>
                      <a:pt x="19" y="23"/>
                    </a:lnTo>
                    <a:lnTo>
                      <a:pt x="18" y="27"/>
                    </a:lnTo>
                    <a:lnTo>
                      <a:pt x="16" y="30"/>
                    </a:lnTo>
                    <a:lnTo>
                      <a:pt x="13" y="31"/>
                    </a:lnTo>
                    <a:lnTo>
                      <a:pt x="9" y="32"/>
                    </a:lnTo>
                    <a:lnTo>
                      <a:pt x="5" y="34"/>
                    </a:lnTo>
                    <a:lnTo>
                      <a:pt x="2" y="32"/>
                    </a:lnTo>
                    <a:lnTo>
                      <a:pt x="0" y="28"/>
                    </a:lnTo>
                    <a:lnTo>
                      <a:pt x="0" y="23"/>
                    </a:lnTo>
                    <a:lnTo>
                      <a:pt x="2" y="17"/>
                    </a:lnTo>
                    <a:lnTo>
                      <a:pt x="3" y="13"/>
                    </a:lnTo>
                    <a:lnTo>
                      <a:pt x="6" y="10"/>
                    </a:lnTo>
                    <a:lnTo>
                      <a:pt x="9" y="7"/>
                    </a:lnTo>
                    <a:lnTo>
                      <a:pt x="11" y="6"/>
                    </a:lnTo>
                    <a:lnTo>
                      <a:pt x="13" y="4"/>
                    </a:lnTo>
                    <a:lnTo>
                      <a:pt x="16" y="3"/>
                    </a:lnTo>
                    <a:lnTo>
                      <a:pt x="21" y="3"/>
                    </a:lnTo>
                    <a:lnTo>
                      <a:pt x="24" y="3"/>
                    </a:lnTo>
                    <a:lnTo>
                      <a:pt x="27" y="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2" name="Google Shape;972;p18"/>
              <p:cNvSpPr/>
              <p:nvPr/>
            </p:nvSpPr>
            <p:spPr>
              <a:xfrm>
                <a:off x="3133" y="3922"/>
                <a:ext cx="14" cy="6"/>
              </a:xfrm>
              <a:custGeom>
                <a:rect b="b" l="l" r="r" t="t"/>
                <a:pathLst>
                  <a:path extrusionOk="0" h="18" w="42">
                    <a:moveTo>
                      <a:pt x="0" y="7"/>
                    </a:moveTo>
                    <a:lnTo>
                      <a:pt x="1" y="11"/>
                    </a:lnTo>
                    <a:lnTo>
                      <a:pt x="4" y="14"/>
                    </a:lnTo>
                    <a:lnTo>
                      <a:pt x="6" y="18"/>
                    </a:lnTo>
                    <a:lnTo>
                      <a:pt x="7" y="18"/>
                    </a:lnTo>
                    <a:lnTo>
                      <a:pt x="7" y="17"/>
                    </a:lnTo>
                    <a:lnTo>
                      <a:pt x="9" y="14"/>
                    </a:lnTo>
                    <a:lnTo>
                      <a:pt x="10" y="12"/>
                    </a:lnTo>
                    <a:lnTo>
                      <a:pt x="12" y="11"/>
                    </a:lnTo>
                    <a:lnTo>
                      <a:pt x="13" y="11"/>
                    </a:lnTo>
                    <a:lnTo>
                      <a:pt x="15" y="11"/>
                    </a:lnTo>
                    <a:lnTo>
                      <a:pt x="17" y="11"/>
                    </a:lnTo>
                    <a:lnTo>
                      <a:pt x="22" y="11"/>
                    </a:lnTo>
                    <a:lnTo>
                      <a:pt x="25" y="10"/>
                    </a:lnTo>
                    <a:lnTo>
                      <a:pt x="29" y="8"/>
                    </a:lnTo>
                    <a:lnTo>
                      <a:pt x="31" y="8"/>
                    </a:lnTo>
                    <a:lnTo>
                      <a:pt x="33" y="7"/>
                    </a:lnTo>
                    <a:lnTo>
                      <a:pt x="36" y="7"/>
                    </a:lnTo>
                    <a:lnTo>
                      <a:pt x="39" y="5"/>
                    </a:lnTo>
                    <a:lnTo>
                      <a:pt x="42" y="5"/>
                    </a:lnTo>
                    <a:lnTo>
                      <a:pt x="39" y="3"/>
                    </a:lnTo>
                    <a:lnTo>
                      <a:pt x="32" y="0"/>
                    </a:lnTo>
                    <a:lnTo>
                      <a:pt x="25" y="0"/>
                    </a:lnTo>
                    <a:lnTo>
                      <a:pt x="19" y="0"/>
                    </a:lnTo>
                    <a:lnTo>
                      <a:pt x="16" y="1"/>
                    </a:lnTo>
                    <a:lnTo>
                      <a:pt x="15" y="3"/>
                    </a:lnTo>
                    <a:lnTo>
                      <a:pt x="13" y="5"/>
                    </a:lnTo>
                    <a:lnTo>
                      <a:pt x="10" y="5"/>
                    </a:lnTo>
                    <a:lnTo>
                      <a:pt x="9" y="5"/>
                    </a:lnTo>
                    <a:lnTo>
                      <a:pt x="6" y="5"/>
                    </a:lnTo>
                    <a:lnTo>
                      <a:pt x="4" y="5"/>
                    </a:lnTo>
                    <a:lnTo>
                      <a:pt x="3" y="4"/>
                    </a:lnTo>
                    <a:lnTo>
                      <a:pt x="1" y="4"/>
                    </a:lnTo>
                    <a:lnTo>
                      <a:pt x="0" y="5"/>
                    </a:lnTo>
                    <a:lnTo>
                      <a:pt x="0" y="7"/>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3" name="Google Shape;973;p18"/>
              <p:cNvSpPr/>
              <p:nvPr/>
            </p:nvSpPr>
            <p:spPr>
              <a:xfrm>
                <a:off x="3135" y="3909"/>
                <a:ext cx="8" cy="3"/>
              </a:xfrm>
              <a:custGeom>
                <a:rect b="b" l="l" r="r" t="t"/>
                <a:pathLst>
                  <a:path extrusionOk="0" h="8" w="26">
                    <a:moveTo>
                      <a:pt x="0" y="6"/>
                    </a:moveTo>
                    <a:lnTo>
                      <a:pt x="1" y="7"/>
                    </a:lnTo>
                    <a:lnTo>
                      <a:pt x="3" y="7"/>
                    </a:lnTo>
                    <a:lnTo>
                      <a:pt x="6" y="8"/>
                    </a:lnTo>
                    <a:lnTo>
                      <a:pt x="9" y="8"/>
                    </a:lnTo>
                    <a:lnTo>
                      <a:pt x="11" y="7"/>
                    </a:lnTo>
                    <a:lnTo>
                      <a:pt x="14" y="6"/>
                    </a:lnTo>
                    <a:lnTo>
                      <a:pt x="19" y="4"/>
                    </a:lnTo>
                    <a:lnTo>
                      <a:pt x="23" y="3"/>
                    </a:lnTo>
                    <a:lnTo>
                      <a:pt x="26" y="3"/>
                    </a:lnTo>
                    <a:lnTo>
                      <a:pt x="26" y="1"/>
                    </a:lnTo>
                    <a:lnTo>
                      <a:pt x="26" y="0"/>
                    </a:lnTo>
                    <a:lnTo>
                      <a:pt x="25" y="1"/>
                    </a:lnTo>
                    <a:lnTo>
                      <a:pt x="22" y="1"/>
                    </a:lnTo>
                    <a:lnTo>
                      <a:pt x="20" y="3"/>
                    </a:lnTo>
                    <a:lnTo>
                      <a:pt x="17" y="3"/>
                    </a:lnTo>
                    <a:lnTo>
                      <a:pt x="16" y="3"/>
                    </a:lnTo>
                    <a:lnTo>
                      <a:pt x="11" y="3"/>
                    </a:lnTo>
                    <a:lnTo>
                      <a:pt x="9" y="3"/>
                    </a:lnTo>
                    <a:lnTo>
                      <a:pt x="6" y="3"/>
                    </a:lnTo>
                    <a:lnTo>
                      <a:pt x="4" y="4"/>
                    </a:lnTo>
                    <a:lnTo>
                      <a:pt x="1" y="4"/>
                    </a:lnTo>
                    <a:lnTo>
                      <a:pt x="0" y="4"/>
                    </a:lnTo>
                    <a:lnTo>
                      <a:pt x="0"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4" name="Google Shape;974;p18"/>
              <p:cNvSpPr/>
              <p:nvPr/>
            </p:nvSpPr>
            <p:spPr>
              <a:xfrm>
                <a:off x="3143" y="3890"/>
                <a:ext cx="15" cy="5"/>
              </a:xfrm>
              <a:custGeom>
                <a:rect b="b" l="l" r="r" t="t"/>
                <a:pathLst>
                  <a:path extrusionOk="0" h="15" w="44">
                    <a:moveTo>
                      <a:pt x="3" y="4"/>
                    </a:moveTo>
                    <a:lnTo>
                      <a:pt x="3" y="6"/>
                    </a:lnTo>
                    <a:lnTo>
                      <a:pt x="3" y="8"/>
                    </a:lnTo>
                    <a:lnTo>
                      <a:pt x="3" y="10"/>
                    </a:lnTo>
                    <a:lnTo>
                      <a:pt x="1" y="11"/>
                    </a:lnTo>
                    <a:lnTo>
                      <a:pt x="0" y="13"/>
                    </a:lnTo>
                    <a:lnTo>
                      <a:pt x="1" y="14"/>
                    </a:lnTo>
                    <a:lnTo>
                      <a:pt x="3" y="14"/>
                    </a:lnTo>
                    <a:lnTo>
                      <a:pt x="6" y="14"/>
                    </a:lnTo>
                    <a:lnTo>
                      <a:pt x="9" y="14"/>
                    </a:lnTo>
                    <a:lnTo>
                      <a:pt x="13" y="14"/>
                    </a:lnTo>
                    <a:lnTo>
                      <a:pt x="18" y="15"/>
                    </a:lnTo>
                    <a:lnTo>
                      <a:pt x="20" y="15"/>
                    </a:lnTo>
                    <a:lnTo>
                      <a:pt x="26" y="13"/>
                    </a:lnTo>
                    <a:lnTo>
                      <a:pt x="34" y="10"/>
                    </a:lnTo>
                    <a:lnTo>
                      <a:pt x="39" y="6"/>
                    </a:lnTo>
                    <a:lnTo>
                      <a:pt x="42" y="1"/>
                    </a:lnTo>
                    <a:lnTo>
                      <a:pt x="44" y="0"/>
                    </a:lnTo>
                    <a:lnTo>
                      <a:pt x="42" y="0"/>
                    </a:lnTo>
                    <a:lnTo>
                      <a:pt x="39" y="1"/>
                    </a:lnTo>
                    <a:lnTo>
                      <a:pt x="36" y="3"/>
                    </a:lnTo>
                    <a:lnTo>
                      <a:pt x="32" y="6"/>
                    </a:lnTo>
                    <a:lnTo>
                      <a:pt x="25" y="8"/>
                    </a:lnTo>
                    <a:lnTo>
                      <a:pt x="18" y="10"/>
                    </a:lnTo>
                    <a:lnTo>
                      <a:pt x="9" y="7"/>
                    </a:lnTo>
                    <a:lnTo>
                      <a:pt x="7" y="6"/>
                    </a:lnTo>
                    <a:lnTo>
                      <a:pt x="6" y="3"/>
                    </a:lnTo>
                    <a:lnTo>
                      <a:pt x="4" y="1"/>
                    </a:lnTo>
                    <a:lnTo>
                      <a:pt x="3" y="0"/>
                    </a:lnTo>
                    <a:lnTo>
                      <a:pt x="3" y="1"/>
                    </a:lnTo>
                    <a:lnTo>
                      <a:pt x="3" y="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5" name="Google Shape;975;p18"/>
              <p:cNvSpPr/>
              <p:nvPr/>
            </p:nvSpPr>
            <p:spPr>
              <a:xfrm>
                <a:off x="3123" y="3890"/>
                <a:ext cx="11" cy="8"/>
              </a:xfrm>
              <a:custGeom>
                <a:rect b="b" l="l" r="r" t="t"/>
                <a:pathLst>
                  <a:path extrusionOk="0" h="23" w="32">
                    <a:moveTo>
                      <a:pt x="3" y="18"/>
                    </a:moveTo>
                    <a:lnTo>
                      <a:pt x="0" y="19"/>
                    </a:lnTo>
                    <a:lnTo>
                      <a:pt x="2" y="22"/>
                    </a:lnTo>
                    <a:lnTo>
                      <a:pt x="6" y="23"/>
                    </a:lnTo>
                    <a:lnTo>
                      <a:pt x="9" y="23"/>
                    </a:lnTo>
                    <a:lnTo>
                      <a:pt x="10" y="23"/>
                    </a:lnTo>
                    <a:lnTo>
                      <a:pt x="13" y="22"/>
                    </a:lnTo>
                    <a:lnTo>
                      <a:pt x="18" y="22"/>
                    </a:lnTo>
                    <a:lnTo>
                      <a:pt x="21" y="22"/>
                    </a:lnTo>
                    <a:lnTo>
                      <a:pt x="24" y="18"/>
                    </a:lnTo>
                    <a:lnTo>
                      <a:pt x="29" y="12"/>
                    </a:lnTo>
                    <a:lnTo>
                      <a:pt x="32" y="7"/>
                    </a:lnTo>
                    <a:lnTo>
                      <a:pt x="26" y="0"/>
                    </a:lnTo>
                    <a:lnTo>
                      <a:pt x="28" y="2"/>
                    </a:lnTo>
                    <a:lnTo>
                      <a:pt x="29" y="5"/>
                    </a:lnTo>
                    <a:lnTo>
                      <a:pt x="29" y="9"/>
                    </a:lnTo>
                    <a:lnTo>
                      <a:pt x="28" y="12"/>
                    </a:lnTo>
                    <a:lnTo>
                      <a:pt x="24" y="12"/>
                    </a:lnTo>
                    <a:lnTo>
                      <a:pt x="19" y="14"/>
                    </a:lnTo>
                    <a:lnTo>
                      <a:pt x="15" y="14"/>
                    </a:lnTo>
                    <a:lnTo>
                      <a:pt x="10" y="15"/>
                    </a:lnTo>
                    <a:lnTo>
                      <a:pt x="9" y="16"/>
                    </a:lnTo>
                    <a:lnTo>
                      <a:pt x="8" y="16"/>
                    </a:lnTo>
                    <a:lnTo>
                      <a:pt x="6" y="18"/>
                    </a:lnTo>
                    <a:lnTo>
                      <a:pt x="3" y="18"/>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6" name="Google Shape;976;p18"/>
              <p:cNvSpPr/>
              <p:nvPr/>
            </p:nvSpPr>
            <p:spPr>
              <a:xfrm>
                <a:off x="3185" y="3894"/>
                <a:ext cx="9" cy="11"/>
              </a:xfrm>
              <a:custGeom>
                <a:rect b="b" l="l" r="r" t="t"/>
                <a:pathLst>
                  <a:path extrusionOk="0" h="34" w="28">
                    <a:moveTo>
                      <a:pt x="1" y="23"/>
                    </a:moveTo>
                    <a:lnTo>
                      <a:pt x="4" y="23"/>
                    </a:lnTo>
                    <a:lnTo>
                      <a:pt x="6" y="23"/>
                    </a:lnTo>
                    <a:lnTo>
                      <a:pt x="9" y="24"/>
                    </a:lnTo>
                    <a:lnTo>
                      <a:pt x="9" y="27"/>
                    </a:lnTo>
                    <a:lnTo>
                      <a:pt x="10" y="28"/>
                    </a:lnTo>
                    <a:lnTo>
                      <a:pt x="12" y="27"/>
                    </a:lnTo>
                    <a:lnTo>
                      <a:pt x="12" y="24"/>
                    </a:lnTo>
                    <a:lnTo>
                      <a:pt x="13" y="21"/>
                    </a:lnTo>
                    <a:lnTo>
                      <a:pt x="16" y="17"/>
                    </a:lnTo>
                    <a:lnTo>
                      <a:pt x="19" y="13"/>
                    </a:lnTo>
                    <a:lnTo>
                      <a:pt x="22" y="7"/>
                    </a:lnTo>
                    <a:lnTo>
                      <a:pt x="25" y="3"/>
                    </a:lnTo>
                    <a:lnTo>
                      <a:pt x="26" y="0"/>
                    </a:lnTo>
                    <a:lnTo>
                      <a:pt x="28" y="3"/>
                    </a:lnTo>
                    <a:lnTo>
                      <a:pt x="28" y="4"/>
                    </a:lnTo>
                    <a:lnTo>
                      <a:pt x="25" y="10"/>
                    </a:lnTo>
                    <a:lnTo>
                      <a:pt x="20" y="18"/>
                    </a:lnTo>
                    <a:lnTo>
                      <a:pt x="15" y="28"/>
                    </a:lnTo>
                    <a:lnTo>
                      <a:pt x="12" y="32"/>
                    </a:lnTo>
                    <a:lnTo>
                      <a:pt x="9" y="34"/>
                    </a:lnTo>
                    <a:lnTo>
                      <a:pt x="7" y="34"/>
                    </a:lnTo>
                    <a:lnTo>
                      <a:pt x="6" y="34"/>
                    </a:lnTo>
                    <a:lnTo>
                      <a:pt x="4" y="31"/>
                    </a:lnTo>
                    <a:lnTo>
                      <a:pt x="4" y="28"/>
                    </a:lnTo>
                    <a:lnTo>
                      <a:pt x="3" y="25"/>
                    </a:lnTo>
                    <a:lnTo>
                      <a:pt x="1" y="24"/>
                    </a:lnTo>
                    <a:lnTo>
                      <a:pt x="0" y="24"/>
                    </a:lnTo>
                    <a:lnTo>
                      <a:pt x="0" y="23"/>
                    </a:lnTo>
                    <a:lnTo>
                      <a:pt x="1" y="23"/>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7" name="Google Shape;977;p18"/>
              <p:cNvSpPr/>
              <p:nvPr/>
            </p:nvSpPr>
            <p:spPr>
              <a:xfrm>
                <a:off x="3141" y="3888"/>
                <a:ext cx="11" cy="8"/>
              </a:xfrm>
              <a:custGeom>
                <a:rect b="b" l="l" r="r" t="t"/>
                <a:pathLst>
                  <a:path extrusionOk="0" h="24" w="31">
                    <a:moveTo>
                      <a:pt x="26" y="21"/>
                    </a:moveTo>
                    <a:lnTo>
                      <a:pt x="24" y="21"/>
                    </a:lnTo>
                    <a:lnTo>
                      <a:pt x="19" y="20"/>
                    </a:lnTo>
                    <a:lnTo>
                      <a:pt x="15" y="20"/>
                    </a:lnTo>
                    <a:lnTo>
                      <a:pt x="12" y="20"/>
                    </a:lnTo>
                    <a:lnTo>
                      <a:pt x="9" y="20"/>
                    </a:lnTo>
                    <a:lnTo>
                      <a:pt x="7" y="20"/>
                    </a:lnTo>
                    <a:lnTo>
                      <a:pt x="6" y="19"/>
                    </a:lnTo>
                    <a:lnTo>
                      <a:pt x="7" y="17"/>
                    </a:lnTo>
                    <a:lnTo>
                      <a:pt x="9" y="16"/>
                    </a:lnTo>
                    <a:lnTo>
                      <a:pt x="9" y="14"/>
                    </a:lnTo>
                    <a:lnTo>
                      <a:pt x="9" y="12"/>
                    </a:lnTo>
                    <a:lnTo>
                      <a:pt x="9" y="10"/>
                    </a:lnTo>
                    <a:lnTo>
                      <a:pt x="9" y="7"/>
                    </a:lnTo>
                    <a:lnTo>
                      <a:pt x="9" y="6"/>
                    </a:lnTo>
                    <a:lnTo>
                      <a:pt x="7" y="3"/>
                    </a:lnTo>
                    <a:lnTo>
                      <a:pt x="6" y="2"/>
                    </a:lnTo>
                    <a:lnTo>
                      <a:pt x="5" y="0"/>
                    </a:lnTo>
                    <a:lnTo>
                      <a:pt x="5" y="2"/>
                    </a:lnTo>
                    <a:lnTo>
                      <a:pt x="5" y="5"/>
                    </a:lnTo>
                    <a:lnTo>
                      <a:pt x="5" y="9"/>
                    </a:lnTo>
                    <a:lnTo>
                      <a:pt x="5" y="12"/>
                    </a:lnTo>
                    <a:lnTo>
                      <a:pt x="5" y="13"/>
                    </a:lnTo>
                    <a:lnTo>
                      <a:pt x="3" y="14"/>
                    </a:lnTo>
                    <a:lnTo>
                      <a:pt x="3" y="16"/>
                    </a:lnTo>
                    <a:lnTo>
                      <a:pt x="2" y="17"/>
                    </a:lnTo>
                    <a:lnTo>
                      <a:pt x="0" y="17"/>
                    </a:lnTo>
                    <a:lnTo>
                      <a:pt x="0" y="19"/>
                    </a:lnTo>
                    <a:lnTo>
                      <a:pt x="0" y="20"/>
                    </a:lnTo>
                    <a:lnTo>
                      <a:pt x="0" y="21"/>
                    </a:lnTo>
                    <a:lnTo>
                      <a:pt x="2" y="21"/>
                    </a:lnTo>
                    <a:lnTo>
                      <a:pt x="5" y="21"/>
                    </a:lnTo>
                    <a:lnTo>
                      <a:pt x="7" y="23"/>
                    </a:lnTo>
                    <a:lnTo>
                      <a:pt x="10" y="23"/>
                    </a:lnTo>
                    <a:lnTo>
                      <a:pt x="13" y="24"/>
                    </a:lnTo>
                    <a:lnTo>
                      <a:pt x="15" y="24"/>
                    </a:lnTo>
                    <a:lnTo>
                      <a:pt x="18" y="24"/>
                    </a:lnTo>
                    <a:lnTo>
                      <a:pt x="22" y="24"/>
                    </a:lnTo>
                    <a:lnTo>
                      <a:pt x="26" y="24"/>
                    </a:lnTo>
                    <a:lnTo>
                      <a:pt x="29" y="23"/>
                    </a:lnTo>
                    <a:lnTo>
                      <a:pt x="31" y="20"/>
                    </a:lnTo>
                    <a:lnTo>
                      <a:pt x="26" y="21"/>
                    </a:lnTo>
                    <a:close/>
                  </a:path>
                </a:pathLst>
              </a:custGeom>
              <a:solidFill>
                <a:srgbClr val="3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8" name="Google Shape;978;p18"/>
              <p:cNvSpPr/>
              <p:nvPr/>
            </p:nvSpPr>
            <p:spPr>
              <a:xfrm>
                <a:off x="3125" y="3888"/>
                <a:ext cx="8" cy="7"/>
              </a:xfrm>
              <a:custGeom>
                <a:rect b="b" l="l" r="r" t="t"/>
                <a:pathLst>
                  <a:path extrusionOk="0" h="20" w="24">
                    <a:moveTo>
                      <a:pt x="4" y="7"/>
                    </a:moveTo>
                    <a:lnTo>
                      <a:pt x="5" y="10"/>
                    </a:lnTo>
                    <a:lnTo>
                      <a:pt x="7" y="13"/>
                    </a:lnTo>
                    <a:lnTo>
                      <a:pt x="5" y="16"/>
                    </a:lnTo>
                    <a:lnTo>
                      <a:pt x="5" y="20"/>
                    </a:lnTo>
                    <a:lnTo>
                      <a:pt x="10" y="19"/>
                    </a:lnTo>
                    <a:lnTo>
                      <a:pt x="14" y="19"/>
                    </a:lnTo>
                    <a:lnTo>
                      <a:pt x="19" y="17"/>
                    </a:lnTo>
                    <a:lnTo>
                      <a:pt x="23" y="17"/>
                    </a:lnTo>
                    <a:lnTo>
                      <a:pt x="24" y="14"/>
                    </a:lnTo>
                    <a:lnTo>
                      <a:pt x="24" y="10"/>
                    </a:lnTo>
                    <a:lnTo>
                      <a:pt x="23" y="7"/>
                    </a:lnTo>
                    <a:lnTo>
                      <a:pt x="21" y="5"/>
                    </a:lnTo>
                    <a:lnTo>
                      <a:pt x="17" y="3"/>
                    </a:lnTo>
                    <a:lnTo>
                      <a:pt x="11" y="0"/>
                    </a:lnTo>
                    <a:lnTo>
                      <a:pt x="5" y="0"/>
                    </a:lnTo>
                    <a:lnTo>
                      <a:pt x="1" y="2"/>
                    </a:lnTo>
                    <a:lnTo>
                      <a:pt x="0" y="3"/>
                    </a:lnTo>
                    <a:lnTo>
                      <a:pt x="1" y="5"/>
                    </a:lnTo>
                    <a:lnTo>
                      <a:pt x="3" y="6"/>
                    </a:lnTo>
                    <a:lnTo>
                      <a:pt x="4" y="7"/>
                    </a:lnTo>
                    <a:close/>
                  </a:path>
                </a:pathLst>
              </a:custGeom>
              <a:solidFill>
                <a:srgbClr val="3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79" name="Google Shape;979;p18"/>
              <p:cNvSpPr/>
              <p:nvPr/>
            </p:nvSpPr>
            <p:spPr>
              <a:xfrm>
                <a:off x="3137" y="3923"/>
                <a:ext cx="10" cy="10"/>
              </a:xfrm>
              <a:custGeom>
                <a:rect b="b" l="l" r="r" t="t"/>
                <a:pathLst>
                  <a:path extrusionOk="0" h="30" w="32">
                    <a:moveTo>
                      <a:pt x="0" y="21"/>
                    </a:moveTo>
                    <a:lnTo>
                      <a:pt x="3" y="23"/>
                    </a:lnTo>
                    <a:lnTo>
                      <a:pt x="7" y="23"/>
                    </a:lnTo>
                    <a:lnTo>
                      <a:pt x="10" y="23"/>
                    </a:lnTo>
                    <a:lnTo>
                      <a:pt x="13" y="21"/>
                    </a:lnTo>
                    <a:lnTo>
                      <a:pt x="16" y="21"/>
                    </a:lnTo>
                    <a:lnTo>
                      <a:pt x="19" y="20"/>
                    </a:lnTo>
                    <a:lnTo>
                      <a:pt x="20" y="19"/>
                    </a:lnTo>
                    <a:lnTo>
                      <a:pt x="23" y="17"/>
                    </a:lnTo>
                    <a:lnTo>
                      <a:pt x="26" y="14"/>
                    </a:lnTo>
                    <a:lnTo>
                      <a:pt x="27" y="9"/>
                    </a:lnTo>
                    <a:lnTo>
                      <a:pt x="27" y="5"/>
                    </a:lnTo>
                    <a:lnTo>
                      <a:pt x="30" y="0"/>
                    </a:lnTo>
                    <a:lnTo>
                      <a:pt x="32" y="7"/>
                    </a:lnTo>
                    <a:lnTo>
                      <a:pt x="30" y="16"/>
                    </a:lnTo>
                    <a:lnTo>
                      <a:pt x="27" y="24"/>
                    </a:lnTo>
                    <a:lnTo>
                      <a:pt x="21" y="28"/>
                    </a:lnTo>
                    <a:lnTo>
                      <a:pt x="16" y="30"/>
                    </a:lnTo>
                    <a:lnTo>
                      <a:pt x="10" y="30"/>
                    </a:lnTo>
                    <a:lnTo>
                      <a:pt x="5" y="28"/>
                    </a:lnTo>
                    <a:lnTo>
                      <a:pt x="3" y="27"/>
                    </a:lnTo>
                    <a:lnTo>
                      <a:pt x="1" y="27"/>
                    </a:lnTo>
                    <a:lnTo>
                      <a:pt x="1" y="24"/>
                    </a:lnTo>
                    <a:lnTo>
                      <a:pt x="0" y="23"/>
                    </a:lnTo>
                    <a:lnTo>
                      <a:pt x="0" y="21"/>
                    </a:lnTo>
                    <a:close/>
                  </a:path>
                </a:pathLst>
              </a:custGeom>
              <a:solidFill>
                <a:srgbClr val="3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0" name="Google Shape;980;p18"/>
              <p:cNvSpPr/>
              <p:nvPr/>
            </p:nvSpPr>
            <p:spPr>
              <a:xfrm>
                <a:off x="3177" y="3907"/>
                <a:ext cx="13" cy="19"/>
              </a:xfrm>
              <a:custGeom>
                <a:rect b="b" l="l" r="r" t="t"/>
                <a:pathLst>
                  <a:path extrusionOk="0" h="56" w="38">
                    <a:moveTo>
                      <a:pt x="2" y="52"/>
                    </a:moveTo>
                    <a:lnTo>
                      <a:pt x="6" y="44"/>
                    </a:lnTo>
                    <a:lnTo>
                      <a:pt x="12" y="34"/>
                    </a:lnTo>
                    <a:lnTo>
                      <a:pt x="15" y="23"/>
                    </a:lnTo>
                    <a:lnTo>
                      <a:pt x="18" y="16"/>
                    </a:lnTo>
                    <a:lnTo>
                      <a:pt x="18" y="12"/>
                    </a:lnTo>
                    <a:lnTo>
                      <a:pt x="19" y="9"/>
                    </a:lnTo>
                    <a:lnTo>
                      <a:pt x="22" y="9"/>
                    </a:lnTo>
                    <a:lnTo>
                      <a:pt x="23" y="10"/>
                    </a:lnTo>
                    <a:lnTo>
                      <a:pt x="26" y="12"/>
                    </a:lnTo>
                    <a:lnTo>
                      <a:pt x="29" y="12"/>
                    </a:lnTo>
                    <a:lnTo>
                      <a:pt x="34" y="10"/>
                    </a:lnTo>
                    <a:lnTo>
                      <a:pt x="37" y="6"/>
                    </a:lnTo>
                    <a:lnTo>
                      <a:pt x="38" y="2"/>
                    </a:lnTo>
                    <a:lnTo>
                      <a:pt x="38" y="0"/>
                    </a:lnTo>
                    <a:lnTo>
                      <a:pt x="38" y="9"/>
                    </a:lnTo>
                    <a:lnTo>
                      <a:pt x="37" y="10"/>
                    </a:lnTo>
                    <a:lnTo>
                      <a:pt x="34" y="13"/>
                    </a:lnTo>
                    <a:lnTo>
                      <a:pt x="31" y="14"/>
                    </a:lnTo>
                    <a:lnTo>
                      <a:pt x="26" y="14"/>
                    </a:lnTo>
                    <a:lnTo>
                      <a:pt x="25" y="14"/>
                    </a:lnTo>
                    <a:lnTo>
                      <a:pt x="23" y="16"/>
                    </a:lnTo>
                    <a:lnTo>
                      <a:pt x="23" y="17"/>
                    </a:lnTo>
                    <a:lnTo>
                      <a:pt x="23" y="20"/>
                    </a:lnTo>
                    <a:lnTo>
                      <a:pt x="20" y="27"/>
                    </a:lnTo>
                    <a:lnTo>
                      <a:pt x="19" y="34"/>
                    </a:lnTo>
                    <a:lnTo>
                      <a:pt x="18" y="38"/>
                    </a:lnTo>
                    <a:lnTo>
                      <a:pt x="15" y="42"/>
                    </a:lnTo>
                    <a:lnTo>
                      <a:pt x="10" y="48"/>
                    </a:lnTo>
                    <a:lnTo>
                      <a:pt x="6" y="54"/>
                    </a:lnTo>
                    <a:lnTo>
                      <a:pt x="3" y="56"/>
                    </a:lnTo>
                    <a:lnTo>
                      <a:pt x="2" y="56"/>
                    </a:lnTo>
                    <a:lnTo>
                      <a:pt x="0" y="56"/>
                    </a:lnTo>
                    <a:lnTo>
                      <a:pt x="0" y="55"/>
                    </a:lnTo>
                    <a:lnTo>
                      <a:pt x="2" y="52"/>
                    </a:lnTo>
                    <a:close/>
                  </a:path>
                </a:pathLst>
              </a:custGeom>
              <a:solidFill>
                <a:srgbClr val="3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1" name="Google Shape;981;p18"/>
              <p:cNvSpPr/>
              <p:nvPr/>
            </p:nvSpPr>
            <p:spPr>
              <a:xfrm>
                <a:off x="3141" y="4036"/>
                <a:ext cx="29" cy="38"/>
              </a:xfrm>
              <a:custGeom>
                <a:rect b="b" l="l" r="r" t="t"/>
                <a:pathLst>
                  <a:path extrusionOk="0" h="115" w="86">
                    <a:moveTo>
                      <a:pt x="0" y="75"/>
                    </a:moveTo>
                    <a:lnTo>
                      <a:pt x="3" y="78"/>
                    </a:lnTo>
                    <a:lnTo>
                      <a:pt x="9" y="84"/>
                    </a:lnTo>
                    <a:lnTo>
                      <a:pt x="15" y="89"/>
                    </a:lnTo>
                    <a:lnTo>
                      <a:pt x="24" y="95"/>
                    </a:lnTo>
                    <a:lnTo>
                      <a:pt x="32" y="101"/>
                    </a:lnTo>
                    <a:lnTo>
                      <a:pt x="42" y="106"/>
                    </a:lnTo>
                    <a:lnTo>
                      <a:pt x="53" y="112"/>
                    </a:lnTo>
                    <a:lnTo>
                      <a:pt x="61" y="115"/>
                    </a:lnTo>
                    <a:lnTo>
                      <a:pt x="63" y="109"/>
                    </a:lnTo>
                    <a:lnTo>
                      <a:pt x="66" y="103"/>
                    </a:lnTo>
                    <a:lnTo>
                      <a:pt x="67" y="101"/>
                    </a:lnTo>
                    <a:lnTo>
                      <a:pt x="67" y="98"/>
                    </a:lnTo>
                    <a:lnTo>
                      <a:pt x="72" y="84"/>
                    </a:lnTo>
                    <a:lnTo>
                      <a:pt x="76" y="67"/>
                    </a:lnTo>
                    <a:lnTo>
                      <a:pt x="80" y="47"/>
                    </a:lnTo>
                    <a:lnTo>
                      <a:pt x="85" y="24"/>
                    </a:lnTo>
                    <a:lnTo>
                      <a:pt x="85" y="21"/>
                    </a:lnTo>
                    <a:lnTo>
                      <a:pt x="85" y="19"/>
                    </a:lnTo>
                    <a:lnTo>
                      <a:pt x="85" y="17"/>
                    </a:lnTo>
                    <a:lnTo>
                      <a:pt x="86" y="14"/>
                    </a:lnTo>
                    <a:lnTo>
                      <a:pt x="75" y="8"/>
                    </a:lnTo>
                    <a:lnTo>
                      <a:pt x="64" y="3"/>
                    </a:lnTo>
                    <a:lnTo>
                      <a:pt x="56" y="0"/>
                    </a:lnTo>
                    <a:lnTo>
                      <a:pt x="51" y="0"/>
                    </a:lnTo>
                    <a:lnTo>
                      <a:pt x="51" y="3"/>
                    </a:lnTo>
                    <a:lnTo>
                      <a:pt x="50" y="5"/>
                    </a:lnTo>
                    <a:lnTo>
                      <a:pt x="48" y="8"/>
                    </a:lnTo>
                    <a:lnTo>
                      <a:pt x="47" y="12"/>
                    </a:lnTo>
                    <a:lnTo>
                      <a:pt x="42" y="22"/>
                    </a:lnTo>
                    <a:lnTo>
                      <a:pt x="38" y="32"/>
                    </a:lnTo>
                    <a:lnTo>
                      <a:pt x="34" y="40"/>
                    </a:lnTo>
                    <a:lnTo>
                      <a:pt x="31" y="45"/>
                    </a:lnTo>
                    <a:lnTo>
                      <a:pt x="28" y="50"/>
                    </a:lnTo>
                    <a:lnTo>
                      <a:pt x="22" y="56"/>
                    </a:lnTo>
                    <a:lnTo>
                      <a:pt x="16" y="63"/>
                    </a:lnTo>
                    <a:lnTo>
                      <a:pt x="9" y="68"/>
                    </a:lnTo>
                    <a:lnTo>
                      <a:pt x="6" y="71"/>
                    </a:lnTo>
                    <a:lnTo>
                      <a:pt x="5" y="73"/>
                    </a:lnTo>
                    <a:lnTo>
                      <a:pt x="3" y="74"/>
                    </a:lnTo>
                    <a:lnTo>
                      <a:pt x="0" y="75"/>
                    </a:lnTo>
                    <a:close/>
                  </a:path>
                </a:pathLst>
              </a:custGeom>
              <a:solidFill>
                <a:srgbClr val="FFE5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2" name="Google Shape;982;p18"/>
              <p:cNvSpPr/>
              <p:nvPr/>
            </p:nvSpPr>
            <p:spPr>
              <a:xfrm>
                <a:off x="3032" y="3946"/>
                <a:ext cx="81" cy="92"/>
              </a:xfrm>
              <a:custGeom>
                <a:rect b="b" l="l" r="r" t="t"/>
                <a:pathLst>
                  <a:path extrusionOk="0" h="277" w="243">
                    <a:moveTo>
                      <a:pt x="109" y="264"/>
                    </a:moveTo>
                    <a:lnTo>
                      <a:pt x="112" y="267"/>
                    </a:lnTo>
                    <a:lnTo>
                      <a:pt x="118" y="270"/>
                    </a:lnTo>
                    <a:lnTo>
                      <a:pt x="125" y="273"/>
                    </a:lnTo>
                    <a:lnTo>
                      <a:pt x="134" y="274"/>
                    </a:lnTo>
                    <a:lnTo>
                      <a:pt x="144" y="275"/>
                    </a:lnTo>
                    <a:lnTo>
                      <a:pt x="156" y="277"/>
                    </a:lnTo>
                    <a:lnTo>
                      <a:pt x="169" y="277"/>
                    </a:lnTo>
                    <a:lnTo>
                      <a:pt x="182" y="275"/>
                    </a:lnTo>
                    <a:lnTo>
                      <a:pt x="192" y="273"/>
                    </a:lnTo>
                    <a:lnTo>
                      <a:pt x="201" y="266"/>
                    </a:lnTo>
                    <a:lnTo>
                      <a:pt x="208" y="259"/>
                    </a:lnTo>
                    <a:lnTo>
                      <a:pt x="213" y="254"/>
                    </a:lnTo>
                    <a:lnTo>
                      <a:pt x="208" y="243"/>
                    </a:lnTo>
                    <a:lnTo>
                      <a:pt x="204" y="235"/>
                    </a:lnTo>
                    <a:lnTo>
                      <a:pt x="198" y="225"/>
                    </a:lnTo>
                    <a:lnTo>
                      <a:pt x="195" y="217"/>
                    </a:lnTo>
                    <a:lnTo>
                      <a:pt x="194" y="207"/>
                    </a:lnTo>
                    <a:lnTo>
                      <a:pt x="195" y="198"/>
                    </a:lnTo>
                    <a:lnTo>
                      <a:pt x="196" y="191"/>
                    </a:lnTo>
                    <a:lnTo>
                      <a:pt x="201" y="186"/>
                    </a:lnTo>
                    <a:lnTo>
                      <a:pt x="205" y="179"/>
                    </a:lnTo>
                    <a:lnTo>
                      <a:pt x="211" y="168"/>
                    </a:lnTo>
                    <a:lnTo>
                      <a:pt x="217" y="155"/>
                    </a:lnTo>
                    <a:lnTo>
                      <a:pt x="220" y="147"/>
                    </a:lnTo>
                    <a:lnTo>
                      <a:pt x="221" y="142"/>
                    </a:lnTo>
                    <a:lnTo>
                      <a:pt x="223" y="135"/>
                    </a:lnTo>
                    <a:lnTo>
                      <a:pt x="226" y="130"/>
                    </a:lnTo>
                    <a:lnTo>
                      <a:pt x="229" y="126"/>
                    </a:lnTo>
                    <a:lnTo>
                      <a:pt x="234" y="120"/>
                    </a:lnTo>
                    <a:lnTo>
                      <a:pt x="240" y="113"/>
                    </a:lnTo>
                    <a:lnTo>
                      <a:pt x="243" y="105"/>
                    </a:lnTo>
                    <a:lnTo>
                      <a:pt x="237" y="100"/>
                    </a:lnTo>
                    <a:lnTo>
                      <a:pt x="226" y="100"/>
                    </a:lnTo>
                    <a:lnTo>
                      <a:pt x="214" y="105"/>
                    </a:lnTo>
                    <a:lnTo>
                      <a:pt x="205" y="112"/>
                    </a:lnTo>
                    <a:lnTo>
                      <a:pt x="199" y="119"/>
                    </a:lnTo>
                    <a:lnTo>
                      <a:pt x="196" y="126"/>
                    </a:lnTo>
                    <a:lnTo>
                      <a:pt x="192" y="133"/>
                    </a:lnTo>
                    <a:lnTo>
                      <a:pt x="186" y="138"/>
                    </a:lnTo>
                    <a:lnTo>
                      <a:pt x="179" y="141"/>
                    </a:lnTo>
                    <a:lnTo>
                      <a:pt x="173" y="140"/>
                    </a:lnTo>
                    <a:lnTo>
                      <a:pt x="166" y="137"/>
                    </a:lnTo>
                    <a:lnTo>
                      <a:pt x="157" y="131"/>
                    </a:lnTo>
                    <a:lnTo>
                      <a:pt x="151" y="121"/>
                    </a:lnTo>
                    <a:lnTo>
                      <a:pt x="147" y="110"/>
                    </a:lnTo>
                    <a:lnTo>
                      <a:pt x="143" y="100"/>
                    </a:lnTo>
                    <a:lnTo>
                      <a:pt x="138" y="92"/>
                    </a:lnTo>
                    <a:lnTo>
                      <a:pt x="137" y="84"/>
                    </a:lnTo>
                    <a:lnTo>
                      <a:pt x="134" y="74"/>
                    </a:lnTo>
                    <a:lnTo>
                      <a:pt x="131" y="61"/>
                    </a:lnTo>
                    <a:lnTo>
                      <a:pt x="128" y="50"/>
                    </a:lnTo>
                    <a:lnTo>
                      <a:pt x="125" y="43"/>
                    </a:lnTo>
                    <a:lnTo>
                      <a:pt x="124" y="35"/>
                    </a:lnTo>
                    <a:lnTo>
                      <a:pt x="119" y="25"/>
                    </a:lnTo>
                    <a:lnTo>
                      <a:pt x="116" y="14"/>
                    </a:lnTo>
                    <a:lnTo>
                      <a:pt x="113" y="7"/>
                    </a:lnTo>
                    <a:lnTo>
                      <a:pt x="106" y="0"/>
                    </a:lnTo>
                    <a:lnTo>
                      <a:pt x="100" y="0"/>
                    </a:lnTo>
                    <a:lnTo>
                      <a:pt x="96" y="4"/>
                    </a:lnTo>
                    <a:lnTo>
                      <a:pt x="94" y="9"/>
                    </a:lnTo>
                    <a:lnTo>
                      <a:pt x="96" y="15"/>
                    </a:lnTo>
                    <a:lnTo>
                      <a:pt x="96" y="22"/>
                    </a:lnTo>
                    <a:lnTo>
                      <a:pt x="97" y="29"/>
                    </a:lnTo>
                    <a:lnTo>
                      <a:pt x="100" y="36"/>
                    </a:lnTo>
                    <a:lnTo>
                      <a:pt x="102" y="43"/>
                    </a:lnTo>
                    <a:lnTo>
                      <a:pt x="103" y="50"/>
                    </a:lnTo>
                    <a:lnTo>
                      <a:pt x="105" y="56"/>
                    </a:lnTo>
                    <a:lnTo>
                      <a:pt x="106" y="60"/>
                    </a:lnTo>
                    <a:lnTo>
                      <a:pt x="106" y="65"/>
                    </a:lnTo>
                    <a:lnTo>
                      <a:pt x="108" y="74"/>
                    </a:lnTo>
                    <a:lnTo>
                      <a:pt x="108" y="84"/>
                    </a:lnTo>
                    <a:lnTo>
                      <a:pt x="106" y="88"/>
                    </a:lnTo>
                    <a:lnTo>
                      <a:pt x="103" y="89"/>
                    </a:lnTo>
                    <a:lnTo>
                      <a:pt x="99" y="86"/>
                    </a:lnTo>
                    <a:lnTo>
                      <a:pt x="94" y="79"/>
                    </a:lnTo>
                    <a:lnTo>
                      <a:pt x="92" y="67"/>
                    </a:lnTo>
                    <a:lnTo>
                      <a:pt x="92" y="64"/>
                    </a:lnTo>
                    <a:lnTo>
                      <a:pt x="90" y="60"/>
                    </a:lnTo>
                    <a:lnTo>
                      <a:pt x="87" y="56"/>
                    </a:lnTo>
                    <a:lnTo>
                      <a:pt x="84" y="53"/>
                    </a:lnTo>
                    <a:lnTo>
                      <a:pt x="81" y="49"/>
                    </a:lnTo>
                    <a:lnTo>
                      <a:pt x="77" y="43"/>
                    </a:lnTo>
                    <a:lnTo>
                      <a:pt x="73" y="35"/>
                    </a:lnTo>
                    <a:lnTo>
                      <a:pt x="68" y="28"/>
                    </a:lnTo>
                    <a:lnTo>
                      <a:pt x="62" y="22"/>
                    </a:lnTo>
                    <a:lnTo>
                      <a:pt x="57" y="21"/>
                    </a:lnTo>
                    <a:lnTo>
                      <a:pt x="51" y="23"/>
                    </a:lnTo>
                    <a:lnTo>
                      <a:pt x="49" y="30"/>
                    </a:lnTo>
                    <a:lnTo>
                      <a:pt x="51" y="39"/>
                    </a:lnTo>
                    <a:lnTo>
                      <a:pt x="54" y="44"/>
                    </a:lnTo>
                    <a:lnTo>
                      <a:pt x="57" y="49"/>
                    </a:lnTo>
                    <a:lnTo>
                      <a:pt x="58" y="51"/>
                    </a:lnTo>
                    <a:lnTo>
                      <a:pt x="59" y="54"/>
                    </a:lnTo>
                    <a:lnTo>
                      <a:pt x="62" y="58"/>
                    </a:lnTo>
                    <a:lnTo>
                      <a:pt x="65" y="64"/>
                    </a:lnTo>
                    <a:lnTo>
                      <a:pt x="67" y="68"/>
                    </a:lnTo>
                    <a:lnTo>
                      <a:pt x="67" y="74"/>
                    </a:lnTo>
                    <a:lnTo>
                      <a:pt x="68" y="81"/>
                    </a:lnTo>
                    <a:lnTo>
                      <a:pt x="68" y="88"/>
                    </a:lnTo>
                    <a:lnTo>
                      <a:pt x="68" y="92"/>
                    </a:lnTo>
                    <a:lnTo>
                      <a:pt x="64" y="85"/>
                    </a:lnTo>
                    <a:lnTo>
                      <a:pt x="61" y="79"/>
                    </a:lnTo>
                    <a:lnTo>
                      <a:pt x="58" y="75"/>
                    </a:lnTo>
                    <a:lnTo>
                      <a:pt x="54" y="72"/>
                    </a:lnTo>
                    <a:lnTo>
                      <a:pt x="49" y="68"/>
                    </a:lnTo>
                    <a:lnTo>
                      <a:pt x="45" y="64"/>
                    </a:lnTo>
                    <a:lnTo>
                      <a:pt x="40" y="60"/>
                    </a:lnTo>
                    <a:lnTo>
                      <a:pt x="36" y="57"/>
                    </a:lnTo>
                    <a:lnTo>
                      <a:pt x="29" y="57"/>
                    </a:lnTo>
                    <a:lnTo>
                      <a:pt x="23" y="58"/>
                    </a:lnTo>
                    <a:lnTo>
                      <a:pt x="19" y="64"/>
                    </a:lnTo>
                    <a:lnTo>
                      <a:pt x="17" y="70"/>
                    </a:lnTo>
                    <a:lnTo>
                      <a:pt x="20" y="75"/>
                    </a:lnTo>
                    <a:lnTo>
                      <a:pt x="24" y="79"/>
                    </a:lnTo>
                    <a:lnTo>
                      <a:pt x="29" y="82"/>
                    </a:lnTo>
                    <a:lnTo>
                      <a:pt x="30" y="84"/>
                    </a:lnTo>
                    <a:lnTo>
                      <a:pt x="32" y="85"/>
                    </a:lnTo>
                    <a:lnTo>
                      <a:pt x="36" y="91"/>
                    </a:lnTo>
                    <a:lnTo>
                      <a:pt x="40" y="96"/>
                    </a:lnTo>
                    <a:lnTo>
                      <a:pt x="43" y="102"/>
                    </a:lnTo>
                    <a:lnTo>
                      <a:pt x="45" y="106"/>
                    </a:lnTo>
                    <a:lnTo>
                      <a:pt x="46" y="110"/>
                    </a:lnTo>
                    <a:lnTo>
                      <a:pt x="48" y="116"/>
                    </a:lnTo>
                    <a:lnTo>
                      <a:pt x="48" y="119"/>
                    </a:lnTo>
                    <a:lnTo>
                      <a:pt x="45" y="120"/>
                    </a:lnTo>
                    <a:lnTo>
                      <a:pt x="40" y="119"/>
                    </a:lnTo>
                    <a:lnTo>
                      <a:pt x="36" y="114"/>
                    </a:lnTo>
                    <a:lnTo>
                      <a:pt x="32" y="110"/>
                    </a:lnTo>
                    <a:lnTo>
                      <a:pt x="27" y="105"/>
                    </a:lnTo>
                    <a:lnTo>
                      <a:pt x="23" y="100"/>
                    </a:lnTo>
                    <a:lnTo>
                      <a:pt x="19" y="99"/>
                    </a:lnTo>
                    <a:lnTo>
                      <a:pt x="14" y="96"/>
                    </a:lnTo>
                    <a:lnTo>
                      <a:pt x="7" y="95"/>
                    </a:lnTo>
                    <a:lnTo>
                      <a:pt x="1" y="98"/>
                    </a:lnTo>
                    <a:lnTo>
                      <a:pt x="0" y="102"/>
                    </a:lnTo>
                    <a:lnTo>
                      <a:pt x="0" y="106"/>
                    </a:lnTo>
                    <a:lnTo>
                      <a:pt x="3" y="110"/>
                    </a:lnTo>
                    <a:lnTo>
                      <a:pt x="5" y="114"/>
                    </a:lnTo>
                    <a:lnTo>
                      <a:pt x="11" y="119"/>
                    </a:lnTo>
                    <a:lnTo>
                      <a:pt x="16" y="121"/>
                    </a:lnTo>
                    <a:lnTo>
                      <a:pt x="20" y="124"/>
                    </a:lnTo>
                    <a:lnTo>
                      <a:pt x="26" y="130"/>
                    </a:lnTo>
                    <a:lnTo>
                      <a:pt x="30" y="137"/>
                    </a:lnTo>
                    <a:lnTo>
                      <a:pt x="33" y="142"/>
                    </a:lnTo>
                    <a:lnTo>
                      <a:pt x="38" y="151"/>
                    </a:lnTo>
                    <a:lnTo>
                      <a:pt x="43" y="165"/>
                    </a:lnTo>
                    <a:lnTo>
                      <a:pt x="49" y="179"/>
                    </a:lnTo>
                    <a:lnTo>
                      <a:pt x="57" y="189"/>
                    </a:lnTo>
                    <a:lnTo>
                      <a:pt x="61" y="196"/>
                    </a:lnTo>
                    <a:lnTo>
                      <a:pt x="65" y="205"/>
                    </a:lnTo>
                    <a:lnTo>
                      <a:pt x="74" y="219"/>
                    </a:lnTo>
                    <a:lnTo>
                      <a:pt x="93" y="238"/>
                    </a:lnTo>
                    <a:lnTo>
                      <a:pt x="97" y="242"/>
                    </a:lnTo>
                    <a:lnTo>
                      <a:pt x="102" y="247"/>
                    </a:lnTo>
                    <a:lnTo>
                      <a:pt x="105" y="254"/>
                    </a:lnTo>
                    <a:lnTo>
                      <a:pt x="109" y="264"/>
                    </a:lnTo>
                    <a:close/>
                  </a:path>
                </a:pathLst>
              </a:custGeom>
              <a:solidFill>
                <a:srgbClr val="3F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3" name="Google Shape;983;p18"/>
              <p:cNvSpPr/>
              <p:nvPr/>
            </p:nvSpPr>
            <p:spPr>
              <a:xfrm>
                <a:off x="3068" y="4030"/>
                <a:ext cx="54" cy="41"/>
              </a:xfrm>
              <a:custGeom>
                <a:rect b="b" l="l" r="r" t="t"/>
                <a:pathLst>
                  <a:path extrusionOk="0" h="124" w="163">
                    <a:moveTo>
                      <a:pt x="107" y="124"/>
                    </a:moveTo>
                    <a:lnTo>
                      <a:pt x="94" y="124"/>
                    </a:lnTo>
                    <a:lnTo>
                      <a:pt x="83" y="124"/>
                    </a:lnTo>
                    <a:lnTo>
                      <a:pt x="72" y="124"/>
                    </a:lnTo>
                    <a:lnTo>
                      <a:pt x="62" y="124"/>
                    </a:lnTo>
                    <a:lnTo>
                      <a:pt x="55" y="124"/>
                    </a:lnTo>
                    <a:lnTo>
                      <a:pt x="49" y="124"/>
                    </a:lnTo>
                    <a:lnTo>
                      <a:pt x="45" y="124"/>
                    </a:lnTo>
                    <a:lnTo>
                      <a:pt x="43" y="124"/>
                    </a:lnTo>
                    <a:lnTo>
                      <a:pt x="37" y="110"/>
                    </a:lnTo>
                    <a:lnTo>
                      <a:pt x="30" y="98"/>
                    </a:lnTo>
                    <a:lnTo>
                      <a:pt x="23" y="85"/>
                    </a:lnTo>
                    <a:lnTo>
                      <a:pt x="18" y="72"/>
                    </a:lnTo>
                    <a:lnTo>
                      <a:pt x="16" y="58"/>
                    </a:lnTo>
                    <a:lnTo>
                      <a:pt x="11" y="46"/>
                    </a:lnTo>
                    <a:lnTo>
                      <a:pt x="5" y="36"/>
                    </a:lnTo>
                    <a:lnTo>
                      <a:pt x="2" y="29"/>
                    </a:lnTo>
                    <a:lnTo>
                      <a:pt x="0" y="23"/>
                    </a:lnTo>
                    <a:lnTo>
                      <a:pt x="0" y="18"/>
                    </a:lnTo>
                    <a:lnTo>
                      <a:pt x="0" y="15"/>
                    </a:lnTo>
                    <a:lnTo>
                      <a:pt x="1" y="12"/>
                    </a:lnTo>
                    <a:lnTo>
                      <a:pt x="4" y="15"/>
                    </a:lnTo>
                    <a:lnTo>
                      <a:pt x="10" y="18"/>
                    </a:lnTo>
                    <a:lnTo>
                      <a:pt x="17" y="21"/>
                    </a:lnTo>
                    <a:lnTo>
                      <a:pt x="26" y="22"/>
                    </a:lnTo>
                    <a:lnTo>
                      <a:pt x="36" y="23"/>
                    </a:lnTo>
                    <a:lnTo>
                      <a:pt x="48" y="25"/>
                    </a:lnTo>
                    <a:lnTo>
                      <a:pt x="61" y="25"/>
                    </a:lnTo>
                    <a:lnTo>
                      <a:pt x="74" y="23"/>
                    </a:lnTo>
                    <a:lnTo>
                      <a:pt x="84" y="21"/>
                    </a:lnTo>
                    <a:lnTo>
                      <a:pt x="93" y="14"/>
                    </a:lnTo>
                    <a:lnTo>
                      <a:pt x="100" y="7"/>
                    </a:lnTo>
                    <a:lnTo>
                      <a:pt x="105" y="2"/>
                    </a:lnTo>
                    <a:lnTo>
                      <a:pt x="107" y="0"/>
                    </a:lnTo>
                    <a:lnTo>
                      <a:pt x="112" y="0"/>
                    </a:lnTo>
                    <a:lnTo>
                      <a:pt x="115" y="1"/>
                    </a:lnTo>
                    <a:lnTo>
                      <a:pt x="116" y="7"/>
                    </a:lnTo>
                    <a:lnTo>
                      <a:pt x="121" y="16"/>
                    </a:lnTo>
                    <a:lnTo>
                      <a:pt x="128" y="32"/>
                    </a:lnTo>
                    <a:lnTo>
                      <a:pt x="134" y="47"/>
                    </a:lnTo>
                    <a:lnTo>
                      <a:pt x="137" y="58"/>
                    </a:lnTo>
                    <a:lnTo>
                      <a:pt x="137" y="68"/>
                    </a:lnTo>
                    <a:lnTo>
                      <a:pt x="141" y="78"/>
                    </a:lnTo>
                    <a:lnTo>
                      <a:pt x="145" y="88"/>
                    </a:lnTo>
                    <a:lnTo>
                      <a:pt x="150" y="93"/>
                    </a:lnTo>
                    <a:lnTo>
                      <a:pt x="154" y="100"/>
                    </a:lnTo>
                    <a:lnTo>
                      <a:pt x="158" y="110"/>
                    </a:lnTo>
                    <a:lnTo>
                      <a:pt x="161" y="120"/>
                    </a:lnTo>
                    <a:lnTo>
                      <a:pt x="163" y="124"/>
                    </a:lnTo>
                    <a:lnTo>
                      <a:pt x="156" y="124"/>
                    </a:lnTo>
                    <a:lnTo>
                      <a:pt x="150" y="124"/>
                    </a:lnTo>
                    <a:lnTo>
                      <a:pt x="142" y="124"/>
                    </a:lnTo>
                    <a:lnTo>
                      <a:pt x="135" y="124"/>
                    </a:lnTo>
                    <a:lnTo>
                      <a:pt x="128" y="124"/>
                    </a:lnTo>
                    <a:lnTo>
                      <a:pt x="121" y="124"/>
                    </a:lnTo>
                    <a:lnTo>
                      <a:pt x="115" y="124"/>
                    </a:lnTo>
                    <a:lnTo>
                      <a:pt x="107" y="124"/>
                    </a:lnTo>
                    <a:close/>
                  </a:path>
                </a:pathLst>
              </a:custGeom>
              <a:solidFill>
                <a:srgbClr val="5B99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4" name="Google Shape;984;p18"/>
              <p:cNvSpPr/>
              <p:nvPr/>
            </p:nvSpPr>
            <p:spPr>
              <a:xfrm>
                <a:off x="3075" y="4032"/>
                <a:ext cx="47" cy="39"/>
              </a:xfrm>
              <a:custGeom>
                <a:rect b="b" l="l" r="r" t="t"/>
                <a:pathLst>
                  <a:path extrusionOk="0" h="119" w="142">
                    <a:moveTo>
                      <a:pt x="95" y="2"/>
                    </a:moveTo>
                    <a:lnTo>
                      <a:pt x="100" y="11"/>
                    </a:lnTo>
                    <a:lnTo>
                      <a:pt x="107" y="27"/>
                    </a:lnTo>
                    <a:lnTo>
                      <a:pt x="113" y="42"/>
                    </a:lnTo>
                    <a:lnTo>
                      <a:pt x="116" y="53"/>
                    </a:lnTo>
                    <a:lnTo>
                      <a:pt x="116" y="63"/>
                    </a:lnTo>
                    <a:lnTo>
                      <a:pt x="120" y="73"/>
                    </a:lnTo>
                    <a:lnTo>
                      <a:pt x="124" y="83"/>
                    </a:lnTo>
                    <a:lnTo>
                      <a:pt x="129" y="88"/>
                    </a:lnTo>
                    <a:lnTo>
                      <a:pt x="133" y="95"/>
                    </a:lnTo>
                    <a:lnTo>
                      <a:pt x="137" y="105"/>
                    </a:lnTo>
                    <a:lnTo>
                      <a:pt x="140" y="115"/>
                    </a:lnTo>
                    <a:lnTo>
                      <a:pt x="142" y="119"/>
                    </a:lnTo>
                    <a:lnTo>
                      <a:pt x="135" y="119"/>
                    </a:lnTo>
                    <a:lnTo>
                      <a:pt x="127" y="119"/>
                    </a:lnTo>
                    <a:lnTo>
                      <a:pt x="120" y="119"/>
                    </a:lnTo>
                    <a:lnTo>
                      <a:pt x="114" y="119"/>
                    </a:lnTo>
                    <a:lnTo>
                      <a:pt x="107" y="119"/>
                    </a:lnTo>
                    <a:lnTo>
                      <a:pt x="100" y="119"/>
                    </a:lnTo>
                    <a:lnTo>
                      <a:pt x="94" y="119"/>
                    </a:lnTo>
                    <a:lnTo>
                      <a:pt x="86" y="119"/>
                    </a:lnTo>
                    <a:lnTo>
                      <a:pt x="81" y="108"/>
                    </a:lnTo>
                    <a:lnTo>
                      <a:pt x="73" y="94"/>
                    </a:lnTo>
                    <a:lnTo>
                      <a:pt x="67" y="80"/>
                    </a:lnTo>
                    <a:lnTo>
                      <a:pt x="63" y="72"/>
                    </a:lnTo>
                    <a:lnTo>
                      <a:pt x="59" y="67"/>
                    </a:lnTo>
                    <a:lnTo>
                      <a:pt x="53" y="67"/>
                    </a:lnTo>
                    <a:lnTo>
                      <a:pt x="46" y="70"/>
                    </a:lnTo>
                    <a:lnTo>
                      <a:pt x="38" y="73"/>
                    </a:lnTo>
                    <a:lnTo>
                      <a:pt x="31" y="73"/>
                    </a:lnTo>
                    <a:lnTo>
                      <a:pt x="24" y="73"/>
                    </a:lnTo>
                    <a:lnTo>
                      <a:pt x="18" y="73"/>
                    </a:lnTo>
                    <a:lnTo>
                      <a:pt x="14" y="73"/>
                    </a:lnTo>
                    <a:lnTo>
                      <a:pt x="11" y="70"/>
                    </a:lnTo>
                    <a:lnTo>
                      <a:pt x="11" y="66"/>
                    </a:lnTo>
                    <a:lnTo>
                      <a:pt x="9" y="59"/>
                    </a:lnTo>
                    <a:lnTo>
                      <a:pt x="6" y="52"/>
                    </a:lnTo>
                    <a:lnTo>
                      <a:pt x="3" y="44"/>
                    </a:lnTo>
                    <a:lnTo>
                      <a:pt x="0" y="34"/>
                    </a:lnTo>
                    <a:lnTo>
                      <a:pt x="0" y="25"/>
                    </a:lnTo>
                    <a:lnTo>
                      <a:pt x="5" y="23"/>
                    </a:lnTo>
                    <a:lnTo>
                      <a:pt x="9" y="23"/>
                    </a:lnTo>
                    <a:lnTo>
                      <a:pt x="16" y="24"/>
                    </a:lnTo>
                    <a:lnTo>
                      <a:pt x="25" y="24"/>
                    </a:lnTo>
                    <a:lnTo>
                      <a:pt x="32" y="24"/>
                    </a:lnTo>
                    <a:lnTo>
                      <a:pt x="41" y="23"/>
                    </a:lnTo>
                    <a:lnTo>
                      <a:pt x="50" y="23"/>
                    </a:lnTo>
                    <a:lnTo>
                      <a:pt x="56" y="23"/>
                    </a:lnTo>
                    <a:lnTo>
                      <a:pt x="60" y="21"/>
                    </a:lnTo>
                    <a:lnTo>
                      <a:pt x="69" y="16"/>
                    </a:lnTo>
                    <a:lnTo>
                      <a:pt x="81" y="7"/>
                    </a:lnTo>
                    <a:lnTo>
                      <a:pt x="89" y="0"/>
                    </a:lnTo>
                    <a:lnTo>
                      <a:pt x="95" y="2"/>
                    </a:lnTo>
                    <a:close/>
                  </a:path>
                </a:pathLst>
              </a:custGeom>
              <a:solidFill>
                <a:srgbClr val="004C9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5" name="Google Shape;985;p18"/>
              <p:cNvSpPr/>
              <p:nvPr/>
            </p:nvSpPr>
            <p:spPr>
              <a:xfrm>
                <a:off x="3063" y="3946"/>
                <a:ext cx="11" cy="21"/>
              </a:xfrm>
              <a:custGeom>
                <a:rect b="b" l="l" r="r" t="t"/>
                <a:pathLst>
                  <a:path extrusionOk="0" h="64" w="34">
                    <a:moveTo>
                      <a:pt x="31" y="43"/>
                    </a:moveTo>
                    <a:lnTo>
                      <a:pt x="30" y="35"/>
                    </a:lnTo>
                    <a:lnTo>
                      <a:pt x="25" y="25"/>
                    </a:lnTo>
                    <a:lnTo>
                      <a:pt x="22" y="14"/>
                    </a:lnTo>
                    <a:lnTo>
                      <a:pt x="19" y="7"/>
                    </a:lnTo>
                    <a:lnTo>
                      <a:pt x="12" y="0"/>
                    </a:lnTo>
                    <a:lnTo>
                      <a:pt x="6" y="0"/>
                    </a:lnTo>
                    <a:lnTo>
                      <a:pt x="2" y="4"/>
                    </a:lnTo>
                    <a:lnTo>
                      <a:pt x="0" y="9"/>
                    </a:lnTo>
                    <a:lnTo>
                      <a:pt x="2" y="15"/>
                    </a:lnTo>
                    <a:lnTo>
                      <a:pt x="2" y="22"/>
                    </a:lnTo>
                    <a:lnTo>
                      <a:pt x="3" y="29"/>
                    </a:lnTo>
                    <a:lnTo>
                      <a:pt x="6" y="36"/>
                    </a:lnTo>
                    <a:lnTo>
                      <a:pt x="9" y="44"/>
                    </a:lnTo>
                    <a:lnTo>
                      <a:pt x="12" y="50"/>
                    </a:lnTo>
                    <a:lnTo>
                      <a:pt x="15" y="54"/>
                    </a:lnTo>
                    <a:lnTo>
                      <a:pt x="19" y="56"/>
                    </a:lnTo>
                    <a:lnTo>
                      <a:pt x="24" y="56"/>
                    </a:lnTo>
                    <a:lnTo>
                      <a:pt x="27" y="57"/>
                    </a:lnTo>
                    <a:lnTo>
                      <a:pt x="30" y="60"/>
                    </a:lnTo>
                    <a:lnTo>
                      <a:pt x="31" y="63"/>
                    </a:lnTo>
                    <a:lnTo>
                      <a:pt x="32" y="64"/>
                    </a:lnTo>
                    <a:lnTo>
                      <a:pt x="34" y="61"/>
                    </a:lnTo>
                    <a:lnTo>
                      <a:pt x="34" y="54"/>
                    </a:lnTo>
                    <a:lnTo>
                      <a:pt x="31" y="43"/>
                    </a:lnTo>
                    <a:close/>
                  </a:path>
                </a:pathLst>
              </a:custGeom>
              <a:solidFill>
                <a:srgbClr val="70160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6" name="Google Shape;986;p18"/>
              <p:cNvSpPr/>
              <p:nvPr/>
            </p:nvSpPr>
            <p:spPr>
              <a:xfrm>
                <a:off x="3039" y="3968"/>
                <a:ext cx="72" cy="59"/>
              </a:xfrm>
              <a:custGeom>
                <a:rect b="b" l="l" r="r" t="t"/>
                <a:pathLst>
                  <a:path extrusionOk="0" h="177" w="215">
                    <a:moveTo>
                      <a:pt x="46" y="27"/>
                    </a:moveTo>
                    <a:lnTo>
                      <a:pt x="46" y="23"/>
                    </a:lnTo>
                    <a:lnTo>
                      <a:pt x="46" y="16"/>
                    </a:lnTo>
                    <a:lnTo>
                      <a:pt x="45" y="9"/>
                    </a:lnTo>
                    <a:lnTo>
                      <a:pt x="45" y="3"/>
                    </a:lnTo>
                    <a:lnTo>
                      <a:pt x="48" y="3"/>
                    </a:lnTo>
                    <a:lnTo>
                      <a:pt x="49" y="2"/>
                    </a:lnTo>
                    <a:lnTo>
                      <a:pt x="52" y="2"/>
                    </a:lnTo>
                    <a:lnTo>
                      <a:pt x="53" y="0"/>
                    </a:lnTo>
                    <a:lnTo>
                      <a:pt x="55" y="0"/>
                    </a:lnTo>
                    <a:lnTo>
                      <a:pt x="56" y="2"/>
                    </a:lnTo>
                    <a:lnTo>
                      <a:pt x="56" y="3"/>
                    </a:lnTo>
                    <a:lnTo>
                      <a:pt x="56" y="5"/>
                    </a:lnTo>
                    <a:lnTo>
                      <a:pt x="59" y="7"/>
                    </a:lnTo>
                    <a:lnTo>
                      <a:pt x="61" y="10"/>
                    </a:lnTo>
                    <a:lnTo>
                      <a:pt x="62" y="14"/>
                    </a:lnTo>
                    <a:lnTo>
                      <a:pt x="67" y="20"/>
                    </a:lnTo>
                    <a:lnTo>
                      <a:pt x="72" y="23"/>
                    </a:lnTo>
                    <a:lnTo>
                      <a:pt x="80" y="24"/>
                    </a:lnTo>
                    <a:lnTo>
                      <a:pt x="84" y="23"/>
                    </a:lnTo>
                    <a:lnTo>
                      <a:pt x="90" y="23"/>
                    </a:lnTo>
                    <a:lnTo>
                      <a:pt x="96" y="24"/>
                    </a:lnTo>
                    <a:lnTo>
                      <a:pt x="103" y="24"/>
                    </a:lnTo>
                    <a:lnTo>
                      <a:pt x="107" y="23"/>
                    </a:lnTo>
                    <a:lnTo>
                      <a:pt x="110" y="21"/>
                    </a:lnTo>
                    <a:lnTo>
                      <a:pt x="112" y="23"/>
                    </a:lnTo>
                    <a:lnTo>
                      <a:pt x="112" y="26"/>
                    </a:lnTo>
                    <a:lnTo>
                      <a:pt x="112" y="28"/>
                    </a:lnTo>
                    <a:lnTo>
                      <a:pt x="112" y="33"/>
                    </a:lnTo>
                    <a:lnTo>
                      <a:pt x="110" y="38"/>
                    </a:lnTo>
                    <a:lnTo>
                      <a:pt x="110" y="44"/>
                    </a:lnTo>
                    <a:lnTo>
                      <a:pt x="110" y="47"/>
                    </a:lnTo>
                    <a:lnTo>
                      <a:pt x="113" y="52"/>
                    </a:lnTo>
                    <a:lnTo>
                      <a:pt x="116" y="61"/>
                    </a:lnTo>
                    <a:lnTo>
                      <a:pt x="118" y="69"/>
                    </a:lnTo>
                    <a:lnTo>
                      <a:pt x="119" y="73"/>
                    </a:lnTo>
                    <a:lnTo>
                      <a:pt x="121" y="75"/>
                    </a:lnTo>
                    <a:lnTo>
                      <a:pt x="122" y="75"/>
                    </a:lnTo>
                    <a:lnTo>
                      <a:pt x="123" y="76"/>
                    </a:lnTo>
                    <a:lnTo>
                      <a:pt x="126" y="76"/>
                    </a:lnTo>
                    <a:lnTo>
                      <a:pt x="131" y="77"/>
                    </a:lnTo>
                    <a:lnTo>
                      <a:pt x="135" y="79"/>
                    </a:lnTo>
                    <a:lnTo>
                      <a:pt x="139" y="80"/>
                    </a:lnTo>
                    <a:lnTo>
                      <a:pt x="145" y="80"/>
                    </a:lnTo>
                    <a:lnTo>
                      <a:pt x="151" y="79"/>
                    </a:lnTo>
                    <a:lnTo>
                      <a:pt x="157" y="77"/>
                    </a:lnTo>
                    <a:lnTo>
                      <a:pt x="161" y="76"/>
                    </a:lnTo>
                    <a:lnTo>
                      <a:pt x="164" y="75"/>
                    </a:lnTo>
                    <a:lnTo>
                      <a:pt x="169" y="70"/>
                    </a:lnTo>
                    <a:lnTo>
                      <a:pt x="174" y="66"/>
                    </a:lnTo>
                    <a:lnTo>
                      <a:pt x="180" y="59"/>
                    </a:lnTo>
                    <a:lnTo>
                      <a:pt x="188" y="49"/>
                    </a:lnTo>
                    <a:lnTo>
                      <a:pt x="196" y="41"/>
                    </a:lnTo>
                    <a:lnTo>
                      <a:pt x="207" y="40"/>
                    </a:lnTo>
                    <a:lnTo>
                      <a:pt x="212" y="41"/>
                    </a:lnTo>
                    <a:lnTo>
                      <a:pt x="215" y="45"/>
                    </a:lnTo>
                    <a:lnTo>
                      <a:pt x="215" y="48"/>
                    </a:lnTo>
                    <a:lnTo>
                      <a:pt x="214" y="52"/>
                    </a:lnTo>
                    <a:lnTo>
                      <a:pt x="211" y="56"/>
                    </a:lnTo>
                    <a:lnTo>
                      <a:pt x="207" y="61"/>
                    </a:lnTo>
                    <a:lnTo>
                      <a:pt x="195" y="70"/>
                    </a:lnTo>
                    <a:lnTo>
                      <a:pt x="188" y="79"/>
                    </a:lnTo>
                    <a:lnTo>
                      <a:pt x="183" y="87"/>
                    </a:lnTo>
                    <a:lnTo>
                      <a:pt x="182" y="93"/>
                    </a:lnTo>
                    <a:lnTo>
                      <a:pt x="180" y="98"/>
                    </a:lnTo>
                    <a:lnTo>
                      <a:pt x="177" y="105"/>
                    </a:lnTo>
                    <a:lnTo>
                      <a:pt x="172" y="112"/>
                    </a:lnTo>
                    <a:lnTo>
                      <a:pt x="167" y="118"/>
                    </a:lnTo>
                    <a:lnTo>
                      <a:pt x="164" y="124"/>
                    </a:lnTo>
                    <a:lnTo>
                      <a:pt x="161" y="129"/>
                    </a:lnTo>
                    <a:lnTo>
                      <a:pt x="158" y="139"/>
                    </a:lnTo>
                    <a:lnTo>
                      <a:pt x="154" y="150"/>
                    </a:lnTo>
                    <a:lnTo>
                      <a:pt x="147" y="163"/>
                    </a:lnTo>
                    <a:lnTo>
                      <a:pt x="139" y="168"/>
                    </a:lnTo>
                    <a:lnTo>
                      <a:pt x="131" y="170"/>
                    </a:lnTo>
                    <a:lnTo>
                      <a:pt x="122" y="168"/>
                    </a:lnTo>
                    <a:lnTo>
                      <a:pt x="116" y="168"/>
                    </a:lnTo>
                    <a:lnTo>
                      <a:pt x="112" y="170"/>
                    </a:lnTo>
                    <a:lnTo>
                      <a:pt x="107" y="173"/>
                    </a:lnTo>
                    <a:lnTo>
                      <a:pt x="102" y="174"/>
                    </a:lnTo>
                    <a:lnTo>
                      <a:pt x="96" y="175"/>
                    </a:lnTo>
                    <a:lnTo>
                      <a:pt x="88" y="177"/>
                    </a:lnTo>
                    <a:lnTo>
                      <a:pt x="81" y="175"/>
                    </a:lnTo>
                    <a:lnTo>
                      <a:pt x="71" y="173"/>
                    </a:lnTo>
                    <a:lnTo>
                      <a:pt x="51" y="154"/>
                    </a:lnTo>
                    <a:lnTo>
                      <a:pt x="42" y="140"/>
                    </a:lnTo>
                    <a:lnTo>
                      <a:pt x="39" y="131"/>
                    </a:lnTo>
                    <a:lnTo>
                      <a:pt x="35" y="124"/>
                    </a:lnTo>
                    <a:lnTo>
                      <a:pt x="27" y="114"/>
                    </a:lnTo>
                    <a:lnTo>
                      <a:pt x="21" y="100"/>
                    </a:lnTo>
                    <a:lnTo>
                      <a:pt x="16" y="86"/>
                    </a:lnTo>
                    <a:lnTo>
                      <a:pt x="11" y="77"/>
                    </a:lnTo>
                    <a:lnTo>
                      <a:pt x="13" y="75"/>
                    </a:lnTo>
                    <a:lnTo>
                      <a:pt x="16" y="72"/>
                    </a:lnTo>
                    <a:lnTo>
                      <a:pt x="17" y="70"/>
                    </a:lnTo>
                    <a:lnTo>
                      <a:pt x="16" y="68"/>
                    </a:lnTo>
                    <a:lnTo>
                      <a:pt x="11" y="63"/>
                    </a:lnTo>
                    <a:lnTo>
                      <a:pt x="5" y="59"/>
                    </a:lnTo>
                    <a:lnTo>
                      <a:pt x="1" y="54"/>
                    </a:lnTo>
                    <a:lnTo>
                      <a:pt x="0" y="51"/>
                    </a:lnTo>
                    <a:lnTo>
                      <a:pt x="2" y="48"/>
                    </a:lnTo>
                    <a:lnTo>
                      <a:pt x="4" y="45"/>
                    </a:lnTo>
                    <a:lnTo>
                      <a:pt x="4" y="42"/>
                    </a:lnTo>
                    <a:lnTo>
                      <a:pt x="2" y="38"/>
                    </a:lnTo>
                    <a:lnTo>
                      <a:pt x="4" y="40"/>
                    </a:lnTo>
                    <a:lnTo>
                      <a:pt x="7" y="41"/>
                    </a:lnTo>
                    <a:lnTo>
                      <a:pt x="8" y="42"/>
                    </a:lnTo>
                    <a:lnTo>
                      <a:pt x="10" y="45"/>
                    </a:lnTo>
                    <a:lnTo>
                      <a:pt x="14" y="49"/>
                    </a:lnTo>
                    <a:lnTo>
                      <a:pt x="18" y="54"/>
                    </a:lnTo>
                    <a:lnTo>
                      <a:pt x="23" y="55"/>
                    </a:lnTo>
                    <a:lnTo>
                      <a:pt x="26" y="54"/>
                    </a:lnTo>
                    <a:lnTo>
                      <a:pt x="26" y="51"/>
                    </a:lnTo>
                    <a:lnTo>
                      <a:pt x="24" y="45"/>
                    </a:lnTo>
                    <a:lnTo>
                      <a:pt x="23" y="41"/>
                    </a:lnTo>
                    <a:lnTo>
                      <a:pt x="21" y="37"/>
                    </a:lnTo>
                    <a:lnTo>
                      <a:pt x="26" y="35"/>
                    </a:lnTo>
                    <a:lnTo>
                      <a:pt x="32" y="33"/>
                    </a:lnTo>
                    <a:lnTo>
                      <a:pt x="35" y="28"/>
                    </a:lnTo>
                    <a:lnTo>
                      <a:pt x="37" y="26"/>
                    </a:lnTo>
                    <a:lnTo>
                      <a:pt x="39" y="24"/>
                    </a:lnTo>
                    <a:lnTo>
                      <a:pt x="42" y="24"/>
                    </a:lnTo>
                    <a:lnTo>
                      <a:pt x="43" y="24"/>
                    </a:lnTo>
                    <a:lnTo>
                      <a:pt x="43" y="27"/>
                    </a:lnTo>
                    <a:lnTo>
                      <a:pt x="43" y="31"/>
                    </a:lnTo>
                    <a:lnTo>
                      <a:pt x="43" y="37"/>
                    </a:lnTo>
                    <a:lnTo>
                      <a:pt x="42" y="42"/>
                    </a:lnTo>
                    <a:lnTo>
                      <a:pt x="40" y="47"/>
                    </a:lnTo>
                    <a:lnTo>
                      <a:pt x="40" y="48"/>
                    </a:lnTo>
                    <a:lnTo>
                      <a:pt x="43" y="47"/>
                    </a:lnTo>
                    <a:lnTo>
                      <a:pt x="46" y="45"/>
                    </a:lnTo>
                    <a:lnTo>
                      <a:pt x="49" y="42"/>
                    </a:lnTo>
                    <a:lnTo>
                      <a:pt x="52" y="41"/>
                    </a:lnTo>
                    <a:lnTo>
                      <a:pt x="56" y="38"/>
                    </a:lnTo>
                    <a:lnTo>
                      <a:pt x="59" y="37"/>
                    </a:lnTo>
                    <a:lnTo>
                      <a:pt x="59" y="34"/>
                    </a:lnTo>
                    <a:lnTo>
                      <a:pt x="56" y="34"/>
                    </a:lnTo>
                    <a:lnTo>
                      <a:pt x="53" y="33"/>
                    </a:lnTo>
                    <a:lnTo>
                      <a:pt x="49" y="31"/>
                    </a:lnTo>
                    <a:lnTo>
                      <a:pt x="46" y="27"/>
                    </a:lnTo>
                    <a:close/>
                  </a:path>
                </a:pathLst>
              </a:custGeom>
              <a:solidFill>
                <a:srgbClr val="7A28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7" name="Google Shape;987;p18"/>
              <p:cNvSpPr/>
              <p:nvPr/>
            </p:nvSpPr>
            <p:spPr>
              <a:xfrm>
                <a:off x="3032" y="3978"/>
                <a:ext cx="8" cy="7"/>
              </a:xfrm>
              <a:custGeom>
                <a:rect b="b" l="l" r="r" t="t"/>
                <a:pathLst>
                  <a:path extrusionOk="0" h="22" w="26">
                    <a:moveTo>
                      <a:pt x="14" y="1"/>
                    </a:moveTo>
                    <a:lnTo>
                      <a:pt x="7" y="0"/>
                    </a:lnTo>
                    <a:lnTo>
                      <a:pt x="1" y="3"/>
                    </a:lnTo>
                    <a:lnTo>
                      <a:pt x="0" y="7"/>
                    </a:lnTo>
                    <a:lnTo>
                      <a:pt x="0" y="11"/>
                    </a:lnTo>
                    <a:lnTo>
                      <a:pt x="4" y="17"/>
                    </a:lnTo>
                    <a:lnTo>
                      <a:pt x="7" y="19"/>
                    </a:lnTo>
                    <a:lnTo>
                      <a:pt x="11" y="21"/>
                    </a:lnTo>
                    <a:lnTo>
                      <a:pt x="16" y="22"/>
                    </a:lnTo>
                    <a:lnTo>
                      <a:pt x="17" y="22"/>
                    </a:lnTo>
                    <a:lnTo>
                      <a:pt x="19" y="22"/>
                    </a:lnTo>
                    <a:lnTo>
                      <a:pt x="20" y="22"/>
                    </a:lnTo>
                    <a:lnTo>
                      <a:pt x="22" y="21"/>
                    </a:lnTo>
                    <a:lnTo>
                      <a:pt x="24" y="18"/>
                    </a:lnTo>
                    <a:lnTo>
                      <a:pt x="26" y="15"/>
                    </a:lnTo>
                    <a:lnTo>
                      <a:pt x="26" y="12"/>
                    </a:lnTo>
                    <a:lnTo>
                      <a:pt x="24" y="8"/>
                    </a:lnTo>
                    <a:lnTo>
                      <a:pt x="22" y="7"/>
                    </a:lnTo>
                    <a:lnTo>
                      <a:pt x="20" y="5"/>
                    </a:lnTo>
                    <a:lnTo>
                      <a:pt x="17" y="3"/>
                    </a:lnTo>
                    <a:lnTo>
                      <a:pt x="14" y="1"/>
                    </a:lnTo>
                    <a:close/>
                  </a:path>
                </a:pathLst>
              </a:custGeom>
              <a:solidFill>
                <a:srgbClr val="995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8" name="Google Shape;988;p18"/>
              <p:cNvSpPr/>
              <p:nvPr/>
            </p:nvSpPr>
            <p:spPr>
              <a:xfrm>
                <a:off x="3037" y="3965"/>
                <a:ext cx="9" cy="8"/>
              </a:xfrm>
              <a:custGeom>
                <a:rect b="b" l="l" r="r" t="t"/>
                <a:pathLst>
                  <a:path extrusionOk="0" h="24" w="25">
                    <a:moveTo>
                      <a:pt x="19" y="0"/>
                    </a:moveTo>
                    <a:lnTo>
                      <a:pt x="12" y="0"/>
                    </a:lnTo>
                    <a:lnTo>
                      <a:pt x="6" y="1"/>
                    </a:lnTo>
                    <a:lnTo>
                      <a:pt x="2" y="7"/>
                    </a:lnTo>
                    <a:lnTo>
                      <a:pt x="0" y="13"/>
                    </a:lnTo>
                    <a:lnTo>
                      <a:pt x="3" y="17"/>
                    </a:lnTo>
                    <a:lnTo>
                      <a:pt x="7" y="21"/>
                    </a:lnTo>
                    <a:lnTo>
                      <a:pt x="13" y="22"/>
                    </a:lnTo>
                    <a:lnTo>
                      <a:pt x="15" y="24"/>
                    </a:lnTo>
                    <a:lnTo>
                      <a:pt x="21" y="21"/>
                    </a:lnTo>
                    <a:lnTo>
                      <a:pt x="25" y="15"/>
                    </a:lnTo>
                    <a:lnTo>
                      <a:pt x="25" y="8"/>
                    </a:lnTo>
                    <a:lnTo>
                      <a:pt x="19" y="0"/>
                    </a:lnTo>
                    <a:close/>
                  </a:path>
                </a:pathLst>
              </a:custGeom>
              <a:solidFill>
                <a:srgbClr val="995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89" name="Google Shape;989;p18"/>
              <p:cNvSpPr/>
              <p:nvPr/>
            </p:nvSpPr>
            <p:spPr>
              <a:xfrm>
                <a:off x="3048" y="3953"/>
                <a:ext cx="7" cy="9"/>
              </a:xfrm>
              <a:custGeom>
                <a:rect b="b" l="l" r="r" t="t"/>
                <a:pathLst>
                  <a:path extrusionOk="0" h="26" w="22">
                    <a:moveTo>
                      <a:pt x="19" y="7"/>
                    </a:moveTo>
                    <a:lnTo>
                      <a:pt x="13" y="1"/>
                    </a:lnTo>
                    <a:lnTo>
                      <a:pt x="8" y="0"/>
                    </a:lnTo>
                    <a:lnTo>
                      <a:pt x="2" y="2"/>
                    </a:lnTo>
                    <a:lnTo>
                      <a:pt x="0" y="9"/>
                    </a:lnTo>
                    <a:lnTo>
                      <a:pt x="3" y="18"/>
                    </a:lnTo>
                    <a:lnTo>
                      <a:pt x="8" y="23"/>
                    </a:lnTo>
                    <a:lnTo>
                      <a:pt x="12" y="26"/>
                    </a:lnTo>
                    <a:lnTo>
                      <a:pt x="18" y="26"/>
                    </a:lnTo>
                    <a:lnTo>
                      <a:pt x="21" y="23"/>
                    </a:lnTo>
                    <a:lnTo>
                      <a:pt x="22" y="21"/>
                    </a:lnTo>
                    <a:lnTo>
                      <a:pt x="22" y="15"/>
                    </a:lnTo>
                    <a:lnTo>
                      <a:pt x="19" y="7"/>
                    </a:lnTo>
                    <a:close/>
                  </a:path>
                </a:pathLst>
              </a:custGeom>
              <a:solidFill>
                <a:srgbClr val="995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0" name="Google Shape;990;p18"/>
              <p:cNvSpPr/>
              <p:nvPr/>
            </p:nvSpPr>
            <p:spPr>
              <a:xfrm>
                <a:off x="3051" y="4009"/>
                <a:ext cx="22" cy="18"/>
              </a:xfrm>
              <a:custGeom>
                <a:rect b="b" l="l" r="r" t="t"/>
                <a:pathLst>
                  <a:path extrusionOk="0" h="53" w="67">
                    <a:moveTo>
                      <a:pt x="67" y="50"/>
                    </a:moveTo>
                    <a:lnTo>
                      <a:pt x="61" y="51"/>
                    </a:lnTo>
                    <a:lnTo>
                      <a:pt x="53" y="53"/>
                    </a:lnTo>
                    <a:lnTo>
                      <a:pt x="46" y="51"/>
                    </a:lnTo>
                    <a:lnTo>
                      <a:pt x="36" y="49"/>
                    </a:lnTo>
                    <a:lnTo>
                      <a:pt x="16" y="30"/>
                    </a:lnTo>
                    <a:lnTo>
                      <a:pt x="7" y="16"/>
                    </a:lnTo>
                    <a:lnTo>
                      <a:pt x="4" y="7"/>
                    </a:lnTo>
                    <a:lnTo>
                      <a:pt x="0" y="0"/>
                    </a:lnTo>
                    <a:lnTo>
                      <a:pt x="5" y="2"/>
                    </a:lnTo>
                    <a:lnTo>
                      <a:pt x="13" y="11"/>
                    </a:lnTo>
                    <a:lnTo>
                      <a:pt x="18" y="21"/>
                    </a:lnTo>
                    <a:lnTo>
                      <a:pt x="23" y="26"/>
                    </a:lnTo>
                    <a:lnTo>
                      <a:pt x="24" y="29"/>
                    </a:lnTo>
                    <a:lnTo>
                      <a:pt x="29" y="32"/>
                    </a:lnTo>
                    <a:lnTo>
                      <a:pt x="33" y="36"/>
                    </a:lnTo>
                    <a:lnTo>
                      <a:pt x="37" y="39"/>
                    </a:lnTo>
                    <a:lnTo>
                      <a:pt x="43" y="43"/>
                    </a:lnTo>
                    <a:lnTo>
                      <a:pt x="51" y="46"/>
                    </a:lnTo>
                    <a:lnTo>
                      <a:pt x="58" y="49"/>
                    </a:lnTo>
                    <a:lnTo>
                      <a:pt x="67" y="50"/>
                    </a:lnTo>
                    <a:close/>
                  </a:path>
                </a:pathLst>
              </a:custGeom>
              <a:solidFill>
                <a:srgbClr val="AD7A7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1" name="Google Shape;991;p18"/>
              <p:cNvSpPr/>
              <p:nvPr/>
            </p:nvSpPr>
            <p:spPr>
              <a:xfrm>
                <a:off x="3071" y="3985"/>
                <a:ext cx="87" cy="74"/>
              </a:xfrm>
              <a:custGeom>
                <a:rect b="b" l="l" r="r" t="t"/>
                <a:pathLst>
                  <a:path extrusionOk="0" h="222" w="261">
                    <a:moveTo>
                      <a:pt x="219" y="222"/>
                    </a:moveTo>
                    <a:lnTo>
                      <a:pt x="226" y="217"/>
                    </a:lnTo>
                    <a:lnTo>
                      <a:pt x="232" y="210"/>
                    </a:lnTo>
                    <a:lnTo>
                      <a:pt x="238" y="204"/>
                    </a:lnTo>
                    <a:lnTo>
                      <a:pt x="241" y="199"/>
                    </a:lnTo>
                    <a:lnTo>
                      <a:pt x="244" y="194"/>
                    </a:lnTo>
                    <a:lnTo>
                      <a:pt x="248" y="186"/>
                    </a:lnTo>
                    <a:lnTo>
                      <a:pt x="252" y="176"/>
                    </a:lnTo>
                    <a:lnTo>
                      <a:pt x="257" y="166"/>
                    </a:lnTo>
                    <a:lnTo>
                      <a:pt x="258" y="162"/>
                    </a:lnTo>
                    <a:lnTo>
                      <a:pt x="260" y="159"/>
                    </a:lnTo>
                    <a:lnTo>
                      <a:pt x="261" y="157"/>
                    </a:lnTo>
                    <a:lnTo>
                      <a:pt x="261" y="154"/>
                    </a:lnTo>
                    <a:lnTo>
                      <a:pt x="260" y="155"/>
                    </a:lnTo>
                    <a:lnTo>
                      <a:pt x="258" y="157"/>
                    </a:lnTo>
                    <a:lnTo>
                      <a:pt x="250" y="151"/>
                    </a:lnTo>
                    <a:lnTo>
                      <a:pt x="239" y="141"/>
                    </a:lnTo>
                    <a:lnTo>
                      <a:pt x="229" y="131"/>
                    </a:lnTo>
                    <a:lnTo>
                      <a:pt x="220" y="122"/>
                    </a:lnTo>
                    <a:lnTo>
                      <a:pt x="215" y="115"/>
                    </a:lnTo>
                    <a:lnTo>
                      <a:pt x="206" y="106"/>
                    </a:lnTo>
                    <a:lnTo>
                      <a:pt x="200" y="99"/>
                    </a:lnTo>
                    <a:lnTo>
                      <a:pt x="196" y="94"/>
                    </a:lnTo>
                    <a:lnTo>
                      <a:pt x="193" y="91"/>
                    </a:lnTo>
                    <a:lnTo>
                      <a:pt x="191" y="87"/>
                    </a:lnTo>
                    <a:lnTo>
                      <a:pt x="188" y="84"/>
                    </a:lnTo>
                    <a:lnTo>
                      <a:pt x="185" y="81"/>
                    </a:lnTo>
                    <a:lnTo>
                      <a:pt x="181" y="77"/>
                    </a:lnTo>
                    <a:lnTo>
                      <a:pt x="175" y="70"/>
                    </a:lnTo>
                    <a:lnTo>
                      <a:pt x="169" y="59"/>
                    </a:lnTo>
                    <a:lnTo>
                      <a:pt x="168" y="46"/>
                    </a:lnTo>
                    <a:lnTo>
                      <a:pt x="168" y="42"/>
                    </a:lnTo>
                    <a:lnTo>
                      <a:pt x="166" y="39"/>
                    </a:lnTo>
                    <a:lnTo>
                      <a:pt x="165" y="38"/>
                    </a:lnTo>
                    <a:lnTo>
                      <a:pt x="161" y="36"/>
                    </a:lnTo>
                    <a:lnTo>
                      <a:pt x="156" y="38"/>
                    </a:lnTo>
                    <a:lnTo>
                      <a:pt x="152" y="42"/>
                    </a:lnTo>
                    <a:lnTo>
                      <a:pt x="147" y="49"/>
                    </a:lnTo>
                    <a:lnTo>
                      <a:pt x="147" y="61"/>
                    </a:lnTo>
                    <a:lnTo>
                      <a:pt x="139" y="52"/>
                    </a:lnTo>
                    <a:lnTo>
                      <a:pt x="133" y="45"/>
                    </a:lnTo>
                    <a:lnTo>
                      <a:pt x="130" y="39"/>
                    </a:lnTo>
                    <a:lnTo>
                      <a:pt x="127" y="36"/>
                    </a:lnTo>
                    <a:lnTo>
                      <a:pt x="124" y="33"/>
                    </a:lnTo>
                    <a:lnTo>
                      <a:pt x="121" y="32"/>
                    </a:lnTo>
                    <a:lnTo>
                      <a:pt x="118" y="29"/>
                    </a:lnTo>
                    <a:lnTo>
                      <a:pt x="115" y="28"/>
                    </a:lnTo>
                    <a:lnTo>
                      <a:pt x="112" y="25"/>
                    </a:lnTo>
                    <a:lnTo>
                      <a:pt x="107" y="19"/>
                    </a:lnTo>
                    <a:lnTo>
                      <a:pt x="101" y="14"/>
                    </a:lnTo>
                    <a:lnTo>
                      <a:pt x="95" y="11"/>
                    </a:lnTo>
                    <a:lnTo>
                      <a:pt x="88" y="8"/>
                    </a:lnTo>
                    <a:lnTo>
                      <a:pt x="79" y="3"/>
                    </a:lnTo>
                    <a:lnTo>
                      <a:pt x="70" y="0"/>
                    </a:lnTo>
                    <a:lnTo>
                      <a:pt x="66" y="0"/>
                    </a:lnTo>
                    <a:lnTo>
                      <a:pt x="63" y="1"/>
                    </a:lnTo>
                    <a:lnTo>
                      <a:pt x="61" y="4"/>
                    </a:lnTo>
                    <a:lnTo>
                      <a:pt x="60" y="8"/>
                    </a:lnTo>
                    <a:lnTo>
                      <a:pt x="61" y="11"/>
                    </a:lnTo>
                    <a:lnTo>
                      <a:pt x="64" y="14"/>
                    </a:lnTo>
                    <a:lnTo>
                      <a:pt x="69" y="18"/>
                    </a:lnTo>
                    <a:lnTo>
                      <a:pt x="76" y="24"/>
                    </a:lnTo>
                    <a:lnTo>
                      <a:pt x="83" y="31"/>
                    </a:lnTo>
                    <a:lnTo>
                      <a:pt x="91" y="36"/>
                    </a:lnTo>
                    <a:lnTo>
                      <a:pt x="96" y="43"/>
                    </a:lnTo>
                    <a:lnTo>
                      <a:pt x="102" y="47"/>
                    </a:lnTo>
                    <a:lnTo>
                      <a:pt x="105" y="52"/>
                    </a:lnTo>
                    <a:lnTo>
                      <a:pt x="110" y="57"/>
                    </a:lnTo>
                    <a:lnTo>
                      <a:pt x="114" y="64"/>
                    </a:lnTo>
                    <a:lnTo>
                      <a:pt x="120" y="70"/>
                    </a:lnTo>
                    <a:lnTo>
                      <a:pt x="123" y="74"/>
                    </a:lnTo>
                    <a:lnTo>
                      <a:pt x="118" y="71"/>
                    </a:lnTo>
                    <a:lnTo>
                      <a:pt x="114" y="68"/>
                    </a:lnTo>
                    <a:lnTo>
                      <a:pt x="110" y="66"/>
                    </a:lnTo>
                    <a:lnTo>
                      <a:pt x="107" y="63"/>
                    </a:lnTo>
                    <a:lnTo>
                      <a:pt x="102" y="60"/>
                    </a:lnTo>
                    <a:lnTo>
                      <a:pt x="98" y="57"/>
                    </a:lnTo>
                    <a:lnTo>
                      <a:pt x="94" y="56"/>
                    </a:lnTo>
                    <a:lnTo>
                      <a:pt x="91" y="56"/>
                    </a:lnTo>
                    <a:lnTo>
                      <a:pt x="86" y="53"/>
                    </a:lnTo>
                    <a:lnTo>
                      <a:pt x="80" y="52"/>
                    </a:lnTo>
                    <a:lnTo>
                      <a:pt x="73" y="49"/>
                    </a:lnTo>
                    <a:lnTo>
                      <a:pt x="69" y="49"/>
                    </a:lnTo>
                    <a:lnTo>
                      <a:pt x="63" y="47"/>
                    </a:lnTo>
                    <a:lnTo>
                      <a:pt x="54" y="45"/>
                    </a:lnTo>
                    <a:lnTo>
                      <a:pt x="45" y="43"/>
                    </a:lnTo>
                    <a:lnTo>
                      <a:pt x="40" y="43"/>
                    </a:lnTo>
                    <a:lnTo>
                      <a:pt x="37" y="46"/>
                    </a:lnTo>
                    <a:lnTo>
                      <a:pt x="34" y="50"/>
                    </a:lnTo>
                    <a:lnTo>
                      <a:pt x="34" y="53"/>
                    </a:lnTo>
                    <a:lnTo>
                      <a:pt x="35" y="57"/>
                    </a:lnTo>
                    <a:lnTo>
                      <a:pt x="42" y="61"/>
                    </a:lnTo>
                    <a:lnTo>
                      <a:pt x="54" y="68"/>
                    </a:lnTo>
                    <a:lnTo>
                      <a:pt x="67" y="74"/>
                    </a:lnTo>
                    <a:lnTo>
                      <a:pt x="76" y="78"/>
                    </a:lnTo>
                    <a:lnTo>
                      <a:pt x="83" y="81"/>
                    </a:lnTo>
                    <a:lnTo>
                      <a:pt x="91" y="85"/>
                    </a:lnTo>
                    <a:lnTo>
                      <a:pt x="98" y="91"/>
                    </a:lnTo>
                    <a:lnTo>
                      <a:pt x="102" y="95"/>
                    </a:lnTo>
                    <a:lnTo>
                      <a:pt x="95" y="92"/>
                    </a:lnTo>
                    <a:lnTo>
                      <a:pt x="86" y="88"/>
                    </a:lnTo>
                    <a:lnTo>
                      <a:pt x="79" y="85"/>
                    </a:lnTo>
                    <a:lnTo>
                      <a:pt x="73" y="84"/>
                    </a:lnTo>
                    <a:lnTo>
                      <a:pt x="70" y="82"/>
                    </a:lnTo>
                    <a:lnTo>
                      <a:pt x="63" y="81"/>
                    </a:lnTo>
                    <a:lnTo>
                      <a:pt x="56" y="80"/>
                    </a:lnTo>
                    <a:lnTo>
                      <a:pt x="48" y="78"/>
                    </a:lnTo>
                    <a:lnTo>
                      <a:pt x="40" y="75"/>
                    </a:lnTo>
                    <a:lnTo>
                      <a:pt x="32" y="74"/>
                    </a:lnTo>
                    <a:lnTo>
                      <a:pt x="26" y="73"/>
                    </a:lnTo>
                    <a:lnTo>
                      <a:pt x="24" y="73"/>
                    </a:lnTo>
                    <a:lnTo>
                      <a:pt x="19" y="73"/>
                    </a:lnTo>
                    <a:lnTo>
                      <a:pt x="16" y="74"/>
                    </a:lnTo>
                    <a:lnTo>
                      <a:pt x="15" y="77"/>
                    </a:lnTo>
                    <a:lnTo>
                      <a:pt x="13" y="80"/>
                    </a:lnTo>
                    <a:lnTo>
                      <a:pt x="15" y="84"/>
                    </a:lnTo>
                    <a:lnTo>
                      <a:pt x="18" y="88"/>
                    </a:lnTo>
                    <a:lnTo>
                      <a:pt x="22" y="91"/>
                    </a:lnTo>
                    <a:lnTo>
                      <a:pt x="28" y="94"/>
                    </a:lnTo>
                    <a:lnTo>
                      <a:pt x="31" y="95"/>
                    </a:lnTo>
                    <a:lnTo>
                      <a:pt x="35" y="96"/>
                    </a:lnTo>
                    <a:lnTo>
                      <a:pt x="38" y="98"/>
                    </a:lnTo>
                    <a:lnTo>
                      <a:pt x="41" y="98"/>
                    </a:lnTo>
                    <a:lnTo>
                      <a:pt x="48" y="102"/>
                    </a:lnTo>
                    <a:lnTo>
                      <a:pt x="57" y="106"/>
                    </a:lnTo>
                    <a:lnTo>
                      <a:pt x="66" y="112"/>
                    </a:lnTo>
                    <a:lnTo>
                      <a:pt x="72" y="116"/>
                    </a:lnTo>
                    <a:lnTo>
                      <a:pt x="76" y="120"/>
                    </a:lnTo>
                    <a:lnTo>
                      <a:pt x="82" y="123"/>
                    </a:lnTo>
                    <a:lnTo>
                      <a:pt x="86" y="127"/>
                    </a:lnTo>
                    <a:lnTo>
                      <a:pt x="86" y="131"/>
                    </a:lnTo>
                    <a:lnTo>
                      <a:pt x="80" y="133"/>
                    </a:lnTo>
                    <a:lnTo>
                      <a:pt x="73" y="133"/>
                    </a:lnTo>
                    <a:lnTo>
                      <a:pt x="63" y="133"/>
                    </a:lnTo>
                    <a:lnTo>
                      <a:pt x="56" y="133"/>
                    </a:lnTo>
                    <a:lnTo>
                      <a:pt x="50" y="133"/>
                    </a:lnTo>
                    <a:lnTo>
                      <a:pt x="42" y="133"/>
                    </a:lnTo>
                    <a:lnTo>
                      <a:pt x="34" y="133"/>
                    </a:lnTo>
                    <a:lnTo>
                      <a:pt x="24" y="133"/>
                    </a:lnTo>
                    <a:lnTo>
                      <a:pt x="15" y="133"/>
                    </a:lnTo>
                    <a:lnTo>
                      <a:pt x="7" y="133"/>
                    </a:lnTo>
                    <a:lnTo>
                      <a:pt x="2" y="134"/>
                    </a:lnTo>
                    <a:lnTo>
                      <a:pt x="0" y="136"/>
                    </a:lnTo>
                    <a:lnTo>
                      <a:pt x="0" y="140"/>
                    </a:lnTo>
                    <a:lnTo>
                      <a:pt x="2" y="144"/>
                    </a:lnTo>
                    <a:lnTo>
                      <a:pt x="7" y="148"/>
                    </a:lnTo>
                    <a:lnTo>
                      <a:pt x="22" y="151"/>
                    </a:lnTo>
                    <a:lnTo>
                      <a:pt x="31" y="152"/>
                    </a:lnTo>
                    <a:lnTo>
                      <a:pt x="41" y="154"/>
                    </a:lnTo>
                    <a:lnTo>
                      <a:pt x="51" y="157"/>
                    </a:lnTo>
                    <a:lnTo>
                      <a:pt x="60" y="158"/>
                    </a:lnTo>
                    <a:lnTo>
                      <a:pt x="69" y="159"/>
                    </a:lnTo>
                    <a:lnTo>
                      <a:pt x="76" y="161"/>
                    </a:lnTo>
                    <a:lnTo>
                      <a:pt x="82" y="161"/>
                    </a:lnTo>
                    <a:lnTo>
                      <a:pt x="85" y="162"/>
                    </a:lnTo>
                    <a:lnTo>
                      <a:pt x="89" y="165"/>
                    </a:lnTo>
                    <a:lnTo>
                      <a:pt x="95" y="169"/>
                    </a:lnTo>
                    <a:lnTo>
                      <a:pt x="104" y="175"/>
                    </a:lnTo>
                    <a:lnTo>
                      <a:pt x="112" y="182"/>
                    </a:lnTo>
                    <a:lnTo>
                      <a:pt x="121" y="187"/>
                    </a:lnTo>
                    <a:lnTo>
                      <a:pt x="130" y="193"/>
                    </a:lnTo>
                    <a:lnTo>
                      <a:pt x="137" y="197"/>
                    </a:lnTo>
                    <a:lnTo>
                      <a:pt x="145" y="200"/>
                    </a:lnTo>
                    <a:lnTo>
                      <a:pt x="156" y="203"/>
                    </a:lnTo>
                    <a:lnTo>
                      <a:pt x="166" y="206"/>
                    </a:lnTo>
                    <a:lnTo>
                      <a:pt x="175" y="206"/>
                    </a:lnTo>
                    <a:lnTo>
                      <a:pt x="182" y="207"/>
                    </a:lnTo>
                    <a:lnTo>
                      <a:pt x="188" y="207"/>
                    </a:lnTo>
                    <a:lnTo>
                      <a:pt x="193" y="208"/>
                    </a:lnTo>
                    <a:lnTo>
                      <a:pt x="196" y="208"/>
                    </a:lnTo>
                    <a:lnTo>
                      <a:pt x="199" y="210"/>
                    </a:lnTo>
                    <a:lnTo>
                      <a:pt x="203" y="211"/>
                    </a:lnTo>
                    <a:lnTo>
                      <a:pt x="207" y="214"/>
                    </a:lnTo>
                    <a:lnTo>
                      <a:pt x="213" y="218"/>
                    </a:lnTo>
                    <a:lnTo>
                      <a:pt x="219" y="222"/>
                    </a:lnTo>
                    <a:close/>
                  </a:path>
                </a:pathLst>
              </a:custGeom>
              <a:solidFill>
                <a:srgbClr val="A56B6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2" name="Google Shape;992;p18"/>
              <p:cNvSpPr/>
              <p:nvPr/>
            </p:nvSpPr>
            <p:spPr>
              <a:xfrm>
                <a:off x="3081" y="3997"/>
                <a:ext cx="76" cy="62"/>
              </a:xfrm>
              <a:custGeom>
                <a:rect b="b" l="l" r="r" t="t"/>
                <a:pathLst>
                  <a:path extrusionOk="0" h="186" w="229">
                    <a:moveTo>
                      <a:pt x="171" y="174"/>
                    </a:moveTo>
                    <a:lnTo>
                      <a:pt x="175" y="175"/>
                    </a:lnTo>
                    <a:lnTo>
                      <a:pt x="179" y="178"/>
                    </a:lnTo>
                    <a:lnTo>
                      <a:pt x="185" y="182"/>
                    </a:lnTo>
                    <a:lnTo>
                      <a:pt x="191" y="186"/>
                    </a:lnTo>
                    <a:lnTo>
                      <a:pt x="198" y="181"/>
                    </a:lnTo>
                    <a:lnTo>
                      <a:pt x="204" y="174"/>
                    </a:lnTo>
                    <a:lnTo>
                      <a:pt x="210" y="168"/>
                    </a:lnTo>
                    <a:lnTo>
                      <a:pt x="213" y="163"/>
                    </a:lnTo>
                    <a:lnTo>
                      <a:pt x="216" y="158"/>
                    </a:lnTo>
                    <a:lnTo>
                      <a:pt x="220" y="150"/>
                    </a:lnTo>
                    <a:lnTo>
                      <a:pt x="224" y="140"/>
                    </a:lnTo>
                    <a:lnTo>
                      <a:pt x="229" y="130"/>
                    </a:lnTo>
                    <a:lnTo>
                      <a:pt x="223" y="126"/>
                    </a:lnTo>
                    <a:lnTo>
                      <a:pt x="211" y="115"/>
                    </a:lnTo>
                    <a:lnTo>
                      <a:pt x="198" y="104"/>
                    </a:lnTo>
                    <a:lnTo>
                      <a:pt x="189" y="95"/>
                    </a:lnTo>
                    <a:lnTo>
                      <a:pt x="184" y="91"/>
                    </a:lnTo>
                    <a:lnTo>
                      <a:pt x="176" y="83"/>
                    </a:lnTo>
                    <a:lnTo>
                      <a:pt x="169" y="76"/>
                    </a:lnTo>
                    <a:lnTo>
                      <a:pt x="163" y="67"/>
                    </a:lnTo>
                    <a:lnTo>
                      <a:pt x="160" y="63"/>
                    </a:lnTo>
                    <a:lnTo>
                      <a:pt x="159" y="59"/>
                    </a:lnTo>
                    <a:lnTo>
                      <a:pt x="156" y="56"/>
                    </a:lnTo>
                    <a:lnTo>
                      <a:pt x="153" y="53"/>
                    </a:lnTo>
                    <a:lnTo>
                      <a:pt x="149" y="52"/>
                    </a:lnTo>
                    <a:lnTo>
                      <a:pt x="143" y="49"/>
                    </a:lnTo>
                    <a:lnTo>
                      <a:pt x="138" y="45"/>
                    </a:lnTo>
                    <a:lnTo>
                      <a:pt x="134" y="41"/>
                    </a:lnTo>
                    <a:lnTo>
                      <a:pt x="131" y="38"/>
                    </a:lnTo>
                    <a:lnTo>
                      <a:pt x="127" y="34"/>
                    </a:lnTo>
                    <a:lnTo>
                      <a:pt x="124" y="30"/>
                    </a:lnTo>
                    <a:lnTo>
                      <a:pt x="119" y="25"/>
                    </a:lnTo>
                    <a:lnTo>
                      <a:pt x="111" y="16"/>
                    </a:lnTo>
                    <a:lnTo>
                      <a:pt x="105" y="9"/>
                    </a:lnTo>
                    <a:lnTo>
                      <a:pt x="102" y="3"/>
                    </a:lnTo>
                    <a:lnTo>
                      <a:pt x="99" y="0"/>
                    </a:lnTo>
                    <a:lnTo>
                      <a:pt x="99" y="6"/>
                    </a:lnTo>
                    <a:lnTo>
                      <a:pt x="95" y="11"/>
                    </a:lnTo>
                    <a:lnTo>
                      <a:pt x="87" y="14"/>
                    </a:lnTo>
                    <a:lnTo>
                      <a:pt x="77" y="16"/>
                    </a:lnTo>
                    <a:lnTo>
                      <a:pt x="82" y="21"/>
                    </a:lnTo>
                    <a:lnTo>
                      <a:pt x="86" y="28"/>
                    </a:lnTo>
                    <a:lnTo>
                      <a:pt x="92" y="34"/>
                    </a:lnTo>
                    <a:lnTo>
                      <a:pt x="95" y="38"/>
                    </a:lnTo>
                    <a:lnTo>
                      <a:pt x="90" y="35"/>
                    </a:lnTo>
                    <a:lnTo>
                      <a:pt x="86" y="32"/>
                    </a:lnTo>
                    <a:lnTo>
                      <a:pt x="82" y="30"/>
                    </a:lnTo>
                    <a:lnTo>
                      <a:pt x="79" y="27"/>
                    </a:lnTo>
                    <a:lnTo>
                      <a:pt x="76" y="32"/>
                    </a:lnTo>
                    <a:lnTo>
                      <a:pt x="74" y="38"/>
                    </a:lnTo>
                    <a:lnTo>
                      <a:pt x="74" y="42"/>
                    </a:lnTo>
                    <a:lnTo>
                      <a:pt x="76" y="45"/>
                    </a:lnTo>
                    <a:lnTo>
                      <a:pt x="80" y="49"/>
                    </a:lnTo>
                    <a:lnTo>
                      <a:pt x="86" y="53"/>
                    </a:lnTo>
                    <a:lnTo>
                      <a:pt x="89" y="59"/>
                    </a:lnTo>
                    <a:lnTo>
                      <a:pt x="90" y="62"/>
                    </a:lnTo>
                    <a:lnTo>
                      <a:pt x="86" y="65"/>
                    </a:lnTo>
                    <a:lnTo>
                      <a:pt x="83" y="65"/>
                    </a:lnTo>
                    <a:lnTo>
                      <a:pt x="79" y="62"/>
                    </a:lnTo>
                    <a:lnTo>
                      <a:pt x="74" y="59"/>
                    </a:lnTo>
                    <a:lnTo>
                      <a:pt x="79" y="65"/>
                    </a:lnTo>
                    <a:lnTo>
                      <a:pt x="83" y="69"/>
                    </a:lnTo>
                    <a:lnTo>
                      <a:pt x="83" y="73"/>
                    </a:lnTo>
                    <a:lnTo>
                      <a:pt x="82" y="76"/>
                    </a:lnTo>
                    <a:lnTo>
                      <a:pt x="77" y="76"/>
                    </a:lnTo>
                    <a:lnTo>
                      <a:pt x="70" y="73"/>
                    </a:lnTo>
                    <a:lnTo>
                      <a:pt x="63" y="69"/>
                    </a:lnTo>
                    <a:lnTo>
                      <a:pt x="57" y="66"/>
                    </a:lnTo>
                    <a:lnTo>
                      <a:pt x="52" y="65"/>
                    </a:lnTo>
                    <a:lnTo>
                      <a:pt x="44" y="65"/>
                    </a:lnTo>
                    <a:lnTo>
                      <a:pt x="35" y="65"/>
                    </a:lnTo>
                    <a:lnTo>
                      <a:pt x="29" y="65"/>
                    </a:lnTo>
                    <a:lnTo>
                      <a:pt x="23" y="62"/>
                    </a:lnTo>
                    <a:lnTo>
                      <a:pt x="14" y="58"/>
                    </a:lnTo>
                    <a:lnTo>
                      <a:pt x="7" y="55"/>
                    </a:lnTo>
                    <a:lnTo>
                      <a:pt x="0" y="58"/>
                    </a:lnTo>
                    <a:lnTo>
                      <a:pt x="3" y="59"/>
                    </a:lnTo>
                    <a:lnTo>
                      <a:pt x="7" y="60"/>
                    </a:lnTo>
                    <a:lnTo>
                      <a:pt x="10" y="62"/>
                    </a:lnTo>
                    <a:lnTo>
                      <a:pt x="13" y="62"/>
                    </a:lnTo>
                    <a:lnTo>
                      <a:pt x="20" y="66"/>
                    </a:lnTo>
                    <a:lnTo>
                      <a:pt x="29" y="70"/>
                    </a:lnTo>
                    <a:lnTo>
                      <a:pt x="38" y="76"/>
                    </a:lnTo>
                    <a:lnTo>
                      <a:pt x="44" y="80"/>
                    </a:lnTo>
                    <a:lnTo>
                      <a:pt x="48" y="84"/>
                    </a:lnTo>
                    <a:lnTo>
                      <a:pt x="54" y="87"/>
                    </a:lnTo>
                    <a:lnTo>
                      <a:pt x="58" y="91"/>
                    </a:lnTo>
                    <a:lnTo>
                      <a:pt x="58" y="95"/>
                    </a:lnTo>
                    <a:lnTo>
                      <a:pt x="52" y="97"/>
                    </a:lnTo>
                    <a:lnTo>
                      <a:pt x="45" y="97"/>
                    </a:lnTo>
                    <a:lnTo>
                      <a:pt x="35" y="97"/>
                    </a:lnTo>
                    <a:lnTo>
                      <a:pt x="28" y="97"/>
                    </a:lnTo>
                    <a:lnTo>
                      <a:pt x="26" y="101"/>
                    </a:lnTo>
                    <a:lnTo>
                      <a:pt x="26" y="108"/>
                    </a:lnTo>
                    <a:lnTo>
                      <a:pt x="23" y="115"/>
                    </a:lnTo>
                    <a:lnTo>
                      <a:pt x="17" y="119"/>
                    </a:lnTo>
                    <a:lnTo>
                      <a:pt x="31" y="121"/>
                    </a:lnTo>
                    <a:lnTo>
                      <a:pt x="42" y="123"/>
                    </a:lnTo>
                    <a:lnTo>
                      <a:pt x="51" y="125"/>
                    </a:lnTo>
                    <a:lnTo>
                      <a:pt x="57" y="126"/>
                    </a:lnTo>
                    <a:lnTo>
                      <a:pt x="61" y="129"/>
                    </a:lnTo>
                    <a:lnTo>
                      <a:pt x="67" y="133"/>
                    </a:lnTo>
                    <a:lnTo>
                      <a:pt x="76" y="139"/>
                    </a:lnTo>
                    <a:lnTo>
                      <a:pt x="84" y="146"/>
                    </a:lnTo>
                    <a:lnTo>
                      <a:pt x="92" y="147"/>
                    </a:lnTo>
                    <a:lnTo>
                      <a:pt x="96" y="149"/>
                    </a:lnTo>
                    <a:lnTo>
                      <a:pt x="101" y="150"/>
                    </a:lnTo>
                    <a:lnTo>
                      <a:pt x="103" y="151"/>
                    </a:lnTo>
                    <a:lnTo>
                      <a:pt x="106" y="153"/>
                    </a:lnTo>
                    <a:lnTo>
                      <a:pt x="112" y="156"/>
                    </a:lnTo>
                    <a:lnTo>
                      <a:pt x="119" y="158"/>
                    </a:lnTo>
                    <a:lnTo>
                      <a:pt x="127" y="163"/>
                    </a:lnTo>
                    <a:lnTo>
                      <a:pt x="137" y="165"/>
                    </a:lnTo>
                    <a:lnTo>
                      <a:pt x="146" y="167"/>
                    </a:lnTo>
                    <a:lnTo>
                      <a:pt x="154" y="168"/>
                    </a:lnTo>
                    <a:lnTo>
                      <a:pt x="163" y="167"/>
                    </a:lnTo>
                    <a:lnTo>
                      <a:pt x="165" y="168"/>
                    </a:lnTo>
                    <a:lnTo>
                      <a:pt x="168" y="170"/>
                    </a:lnTo>
                    <a:lnTo>
                      <a:pt x="169" y="172"/>
                    </a:lnTo>
                    <a:lnTo>
                      <a:pt x="171" y="174"/>
                    </a:lnTo>
                    <a:close/>
                  </a:path>
                </a:pathLst>
              </a:custGeom>
              <a:solidFill>
                <a:srgbClr val="7A28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3" name="Google Shape;993;p18"/>
              <p:cNvSpPr/>
              <p:nvPr/>
            </p:nvSpPr>
            <p:spPr>
              <a:xfrm>
                <a:off x="2790" y="3919"/>
                <a:ext cx="215" cy="165"/>
              </a:xfrm>
              <a:custGeom>
                <a:rect b="b" l="l" r="r" t="t"/>
                <a:pathLst>
                  <a:path extrusionOk="0" h="495" w="643">
                    <a:moveTo>
                      <a:pt x="455" y="68"/>
                    </a:moveTo>
                    <a:lnTo>
                      <a:pt x="457" y="68"/>
                    </a:lnTo>
                    <a:lnTo>
                      <a:pt x="461" y="68"/>
                    </a:lnTo>
                    <a:lnTo>
                      <a:pt x="466" y="68"/>
                    </a:lnTo>
                    <a:lnTo>
                      <a:pt x="471" y="68"/>
                    </a:lnTo>
                    <a:lnTo>
                      <a:pt x="473" y="68"/>
                    </a:lnTo>
                    <a:lnTo>
                      <a:pt x="474" y="66"/>
                    </a:lnTo>
                    <a:lnTo>
                      <a:pt x="482" y="72"/>
                    </a:lnTo>
                    <a:lnTo>
                      <a:pt x="487" y="77"/>
                    </a:lnTo>
                    <a:lnTo>
                      <a:pt x="495" y="83"/>
                    </a:lnTo>
                    <a:lnTo>
                      <a:pt x="502" y="87"/>
                    </a:lnTo>
                    <a:lnTo>
                      <a:pt x="508" y="91"/>
                    </a:lnTo>
                    <a:lnTo>
                      <a:pt x="514" y="94"/>
                    </a:lnTo>
                    <a:lnTo>
                      <a:pt x="518" y="97"/>
                    </a:lnTo>
                    <a:lnTo>
                      <a:pt x="521" y="98"/>
                    </a:lnTo>
                    <a:lnTo>
                      <a:pt x="527" y="101"/>
                    </a:lnTo>
                    <a:lnTo>
                      <a:pt x="537" y="107"/>
                    </a:lnTo>
                    <a:lnTo>
                      <a:pt x="549" y="114"/>
                    </a:lnTo>
                    <a:lnTo>
                      <a:pt x="562" y="122"/>
                    </a:lnTo>
                    <a:lnTo>
                      <a:pt x="576" y="131"/>
                    </a:lnTo>
                    <a:lnTo>
                      <a:pt x="588" y="139"/>
                    </a:lnTo>
                    <a:lnTo>
                      <a:pt x="597" y="146"/>
                    </a:lnTo>
                    <a:lnTo>
                      <a:pt x="603" y="152"/>
                    </a:lnTo>
                    <a:lnTo>
                      <a:pt x="608" y="159"/>
                    </a:lnTo>
                    <a:lnTo>
                      <a:pt x="614" y="164"/>
                    </a:lnTo>
                    <a:lnTo>
                      <a:pt x="617" y="171"/>
                    </a:lnTo>
                    <a:lnTo>
                      <a:pt x="619" y="180"/>
                    </a:lnTo>
                    <a:lnTo>
                      <a:pt x="619" y="202"/>
                    </a:lnTo>
                    <a:lnTo>
                      <a:pt x="620" y="244"/>
                    </a:lnTo>
                    <a:lnTo>
                      <a:pt x="624" y="294"/>
                    </a:lnTo>
                    <a:lnTo>
                      <a:pt x="635" y="343"/>
                    </a:lnTo>
                    <a:lnTo>
                      <a:pt x="639" y="367"/>
                    </a:lnTo>
                    <a:lnTo>
                      <a:pt x="642" y="394"/>
                    </a:lnTo>
                    <a:lnTo>
                      <a:pt x="643" y="419"/>
                    </a:lnTo>
                    <a:lnTo>
                      <a:pt x="642" y="437"/>
                    </a:lnTo>
                    <a:lnTo>
                      <a:pt x="608" y="437"/>
                    </a:lnTo>
                    <a:lnTo>
                      <a:pt x="571" y="439"/>
                    </a:lnTo>
                    <a:lnTo>
                      <a:pt x="528" y="439"/>
                    </a:lnTo>
                    <a:lnTo>
                      <a:pt x="485" y="440"/>
                    </a:lnTo>
                    <a:lnTo>
                      <a:pt x="438" y="441"/>
                    </a:lnTo>
                    <a:lnTo>
                      <a:pt x="390" y="443"/>
                    </a:lnTo>
                    <a:lnTo>
                      <a:pt x="340" y="446"/>
                    </a:lnTo>
                    <a:lnTo>
                      <a:pt x="292" y="448"/>
                    </a:lnTo>
                    <a:lnTo>
                      <a:pt x="245" y="453"/>
                    </a:lnTo>
                    <a:lnTo>
                      <a:pt x="199" y="455"/>
                    </a:lnTo>
                    <a:lnTo>
                      <a:pt x="156" y="461"/>
                    </a:lnTo>
                    <a:lnTo>
                      <a:pt x="116" y="465"/>
                    </a:lnTo>
                    <a:lnTo>
                      <a:pt x="81" y="472"/>
                    </a:lnTo>
                    <a:lnTo>
                      <a:pt x="49" y="479"/>
                    </a:lnTo>
                    <a:lnTo>
                      <a:pt x="24" y="486"/>
                    </a:lnTo>
                    <a:lnTo>
                      <a:pt x="5" y="495"/>
                    </a:lnTo>
                    <a:lnTo>
                      <a:pt x="3" y="479"/>
                    </a:lnTo>
                    <a:lnTo>
                      <a:pt x="2" y="457"/>
                    </a:lnTo>
                    <a:lnTo>
                      <a:pt x="0" y="429"/>
                    </a:lnTo>
                    <a:lnTo>
                      <a:pt x="0" y="397"/>
                    </a:lnTo>
                    <a:lnTo>
                      <a:pt x="0" y="359"/>
                    </a:lnTo>
                    <a:lnTo>
                      <a:pt x="2" y="322"/>
                    </a:lnTo>
                    <a:lnTo>
                      <a:pt x="5" y="289"/>
                    </a:lnTo>
                    <a:lnTo>
                      <a:pt x="12" y="262"/>
                    </a:lnTo>
                    <a:lnTo>
                      <a:pt x="21" y="238"/>
                    </a:lnTo>
                    <a:lnTo>
                      <a:pt x="32" y="215"/>
                    </a:lnTo>
                    <a:lnTo>
                      <a:pt x="43" y="189"/>
                    </a:lnTo>
                    <a:lnTo>
                      <a:pt x="54" y="164"/>
                    </a:lnTo>
                    <a:lnTo>
                      <a:pt x="65" y="142"/>
                    </a:lnTo>
                    <a:lnTo>
                      <a:pt x="73" y="122"/>
                    </a:lnTo>
                    <a:lnTo>
                      <a:pt x="81" y="108"/>
                    </a:lnTo>
                    <a:lnTo>
                      <a:pt x="84" y="98"/>
                    </a:lnTo>
                    <a:lnTo>
                      <a:pt x="89" y="84"/>
                    </a:lnTo>
                    <a:lnTo>
                      <a:pt x="98" y="68"/>
                    </a:lnTo>
                    <a:lnTo>
                      <a:pt x="110" y="56"/>
                    </a:lnTo>
                    <a:lnTo>
                      <a:pt x="120" y="51"/>
                    </a:lnTo>
                    <a:lnTo>
                      <a:pt x="130" y="51"/>
                    </a:lnTo>
                    <a:lnTo>
                      <a:pt x="139" y="48"/>
                    </a:lnTo>
                    <a:lnTo>
                      <a:pt x="149" y="47"/>
                    </a:lnTo>
                    <a:lnTo>
                      <a:pt x="158" y="42"/>
                    </a:lnTo>
                    <a:lnTo>
                      <a:pt x="165" y="40"/>
                    </a:lnTo>
                    <a:lnTo>
                      <a:pt x="172" y="35"/>
                    </a:lnTo>
                    <a:lnTo>
                      <a:pt x="180" y="33"/>
                    </a:lnTo>
                    <a:lnTo>
                      <a:pt x="186" y="30"/>
                    </a:lnTo>
                    <a:lnTo>
                      <a:pt x="191" y="27"/>
                    </a:lnTo>
                    <a:lnTo>
                      <a:pt x="199" y="26"/>
                    </a:lnTo>
                    <a:lnTo>
                      <a:pt x="207" y="24"/>
                    </a:lnTo>
                    <a:lnTo>
                      <a:pt x="215" y="23"/>
                    </a:lnTo>
                    <a:lnTo>
                      <a:pt x="222" y="21"/>
                    </a:lnTo>
                    <a:lnTo>
                      <a:pt x="229" y="21"/>
                    </a:lnTo>
                    <a:lnTo>
                      <a:pt x="237" y="20"/>
                    </a:lnTo>
                    <a:lnTo>
                      <a:pt x="241" y="17"/>
                    </a:lnTo>
                    <a:lnTo>
                      <a:pt x="247" y="14"/>
                    </a:lnTo>
                    <a:lnTo>
                      <a:pt x="254" y="12"/>
                    </a:lnTo>
                    <a:lnTo>
                      <a:pt x="263" y="7"/>
                    </a:lnTo>
                    <a:lnTo>
                      <a:pt x="272" y="5"/>
                    </a:lnTo>
                    <a:lnTo>
                      <a:pt x="280" y="2"/>
                    </a:lnTo>
                    <a:lnTo>
                      <a:pt x="288" y="0"/>
                    </a:lnTo>
                    <a:lnTo>
                      <a:pt x="291" y="2"/>
                    </a:lnTo>
                    <a:lnTo>
                      <a:pt x="292" y="5"/>
                    </a:lnTo>
                    <a:lnTo>
                      <a:pt x="291" y="14"/>
                    </a:lnTo>
                    <a:lnTo>
                      <a:pt x="289" y="21"/>
                    </a:lnTo>
                    <a:lnTo>
                      <a:pt x="289" y="30"/>
                    </a:lnTo>
                    <a:lnTo>
                      <a:pt x="289" y="35"/>
                    </a:lnTo>
                    <a:lnTo>
                      <a:pt x="298" y="44"/>
                    </a:lnTo>
                    <a:lnTo>
                      <a:pt x="310" y="54"/>
                    </a:lnTo>
                    <a:lnTo>
                      <a:pt x="323" y="65"/>
                    </a:lnTo>
                    <a:lnTo>
                      <a:pt x="337" y="76"/>
                    </a:lnTo>
                    <a:lnTo>
                      <a:pt x="350" y="87"/>
                    </a:lnTo>
                    <a:lnTo>
                      <a:pt x="362" y="97"/>
                    </a:lnTo>
                    <a:lnTo>
                      <a:pt x="371" y="103"/>
                    </a:lnTo>
                    <a:lnTo>
                      <a:pt x="375" y="107"/>
                    </a:lnTo>
                    <a:lnTo>
                      <a:pt x="380" y="108"/>
                    </a:lnTo>
                    <a:lnTo>
                      <a:pt x="385" y="107"/>
                    </a:lnTo>
                    <a:lnTo>
                      <a:pt x="391" y="105"/>
                    </a:lnTo>
                    <a:lnTo>
                      <a:pt x="396" y="103"/>
                    </a:lnTo>
                    <a:lnTo>
                      <a:pt x="400" y="97"/>
                    </a:lnTo>
                    <a:lnTo>
                      <a:pt x="406" y="87"/>
                    </a:lnTo>
                    <a:lnTo>
                      <a:pt x="412" y="79"/>
                    </a:lnTo>
                    <a:lnTo>
                      <a:pt x="417" y="75"/>
                    </a:lnTo>
                    <a:lnTo>
                      <a:pt x="428" y="73"/>
                    </a:lnTo>
                    <a:lnTo>
                      <a:pt x="439" y="72"/>
                    </a:lnTo>
                    <a:lnTo>
                      <a:pt x="448" y="70"/>
                    </a:lnTo>
                    <a:lnTo>
                      <a:pt x="455" y="68"/>
                    </a:lnTo>
                    <a:close/>
                  </a:path>
                </a:pathLst>
              </a:custGeom>
              <a:solidFill>
                <a:srgbClr val="7C3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4" name="Google Shape;994;p18"/>
              <p:cNvSpPr/>
              <p:nvPr/>
            </p:nvSpPr>
            <p:spPr>
              <a:xfrm>
                <a:off x="2887" y="3917"/>
                <a:ext cx="28" cy="37"/>
              </a:xfrm>
              <a:custGeom>
                <a:rect b="b" l="l" r="r" t="t"/>
                <a:pathLst>
                  <a:path extrusionOk="0" h="111" w="86">
                    <a:moveTo>
                      <a:pt x="86" y="111"/>
                    </a:moveTo>
                    <a:lnTo>
                      <a:pt x="82" y="107"/>
                    </a:lnTo>
                    <a:lnTo>
                      <a:pt x="73" y="101"/>
                    </a:lnTo>
                    <a:lnTo>
                      <a:pt x="61" y="91"/>
                    </a:lnTo>
                    <a:lnTo>
                      <a:pt x="48" y="80"/>
                    </a:lnTo>
                    <a:lnTo>
                      <a:pt x="34" y="69"/>
                    </a:lnTo>
                    <a:lnTo>
                      <a:pt x="21" y="58"/>
                    </a:lnTo>
                    <a:lnTo>
                      <a:pt x="9" y="48"/>
                    </a:lnTo>
                    <a:lnTo>
                      <a:pt x="0" y="39"/>
                    </a:lnTo>
                    <a:lnTo>
                      <a:pt x="0" y="34"/>
                    </a:lnTo>
                    <a:lnTo>
                      <a:pt x="0" y="25"/>
                    </a:lnTo>
                    <a:lnTo>
                      <a:pt x="2" y="18"/>
                    </a:lnTo>
                    <a:lnTo>
                      <a:pt x="3" y="9"/>
                    </a:lnTo>
                    <a:lnTo>
                      <a:pt x="9" y="7"/>
                    </a:lnTo>
                    <a:lnTo>
                      <a:pt x="15" y="6"/>
                    </a:lnTo>
                    <a:lnTo>
                      <a:pt x="18" y="3"/>
                    </a:lnTo>
                    <a:lnTo>
                      <a:pt x="19" y="0"/>
                    </a:lnTo>
                    <a:lnTo>
                      <a:pt x="21" y="11"/>
                    </a:lnTo>
                    <a:lnTo>
                      <a:pt x="22" y="21"/>
                    </a:lnTo>
                    <a:lnTo>
                      <a:pt x="25" y="31"/>
                    </a:lnTo>
                    <a:lnTo>
                      <a:pt x="28" y="38"/>
                    </a:lnTo>
                    <a:lnTo>
                      <a:pt x="31" y="42"/>
                    </a:lnTo>
                    <a:lnTo>
                      <a:pt x="38" y="51"/>
                    </a:lnTo>
                    <a:lnTo>
                      <a:pt x="45" y="62"/>
                    </a:lnTo>
                    <a:lnTo>
                      <a:pt x="56" y="73"/>
                    </a:lnTo>
                    <a:lnTo>
                      <a:pt x="64" y="86"/>
                    </a:lnTo>
                    <a:lnTo>
                      <a:pt x="74" y="97"/>
                    </a:lnTo>
                    <a:lnTo>
                      <a:pt x="82" y="105"/>
                    </a:lnTo>
                    <a:lnTo>
                      <a:pt x="86" y="111"/>
                    </a:lnTo>
                    <a:close/>
                  </a:path>
                </a:pathLst>
              </a:custGeom>
              <a:solidFill>
                <a:srgbClr val="CCCC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5" name="Google Shape;995;p18"/>
              <p:cNvSpPr/>
              <p:nvPr/>
            </p:nvSpPr>
            <p:spPr>
              <a:xfrm>
                <a:off x="2887" y="3930"/>
                <a:ext cx="50" cy="137"/>
              </a:xfrm>
              <a:custGeom>
                <a:rect b="b" l="l" r="r" t="t"/>
                <a:pathLst>
                  <a:path extrusionOk="0" h="411" w="152">
                    <a:moveTo>
                      <a:pt x="152" y="37"/>
                    </a:moveTo>
                    <a:lnTo>
                      <a:pt x="152" y="37"/>
                    </a:lnTo>
                    <a:lnTo>
                      <a:pt x="146" y="76"/>
                    </a:lnTo>
                    <a:lnTo>
                      <a:pt x="137" y="126"/>
                    </a:lnTo>
                    <a:lnTo>
                      <a:pt x="127" y="178"/>
                    </a:lnTo>
                    <a:lnTo>
                      <a:pt x="117" y="227"/>
                    </a:lnTo>
                    <a:lnTo>
                      <a:pt x="111" y="250"/>
                    </a:lnTo>
                    <a:lnTo>
                      <a:pt x="104" y="275"/>
                    </a:lnTo>
                    <a:lnTo>
                      <a:pt x="96" y="299"/>
                    </a:lnTo>
                    <a:lnTo>
                      <a:pt x="89" y="322"/>
                    </a:lnTo>
                    <a:lnTo>
                      <a:pt x="83" y="346"/>
                    </a:lnTo>
                    <a:lnTo>
                      <a:pt x="77" y="369"/>
                    </a:lnTo>
                    <a:lnTo>
                      <a:pt x="73" y="391"/>
                    </a:lnTo>
                    <a:lnTo>
                      <a:pt x="70" y="411"/>
                    </a:lnTo>
                    <a:lnTo>
                      <a:pt x="44" y="411"/>
                    </a:lnTo>
                    <a:lnTo>
                      <a:pt x="44" y="360"/>
                    </a:lnTo>
                    <a:lnTo>
                      <a:pt x="41" y="304"/>
                    </a:lnTo>
                    <a:lnTo>
                      <a:pt x="39" y="251"/>
                    </a:lnTo>
                    <a:lnTo>
                      <a:pt x="37" y="209"/>
                    </a:lnTo>
                    <a:lnTo>
                      <a:pt x="31" y="167"/>
                    </a:lnTo>
                    <a:lnTo>
                      <a:pt x="22" y="115"/>
                    </a:lnTo>
                    <a:lnTo>
                      <a:pt x="13" y="70"/>
                    </a:lnTo>
                    <a:lnTo>
                      <a:pt x="7" y="42"/>
                    </a:lnTo>
                    <a:lnTo>
                      <a:pt x="6" y="31"/>
                    </a:lnTo>
                    <a:lnTo>
                      <a:pt x="3" y="19"/>
                    </a:lnTo>
                    <a:lnTo>
                      <a:pt x="2" y="9"/>
                    </a:lnTo>
                    <a:lnTo>
                      <a:pt x="0" y="0"/>
                    </a:lnTo>
                    <a:lnTo>
                      <a:pt x="9" y="9"/>
                    </a:lnTo>
                    <a:lnTo>
                      <a:pt x="21" y="19"/>
                    </a:lnTo>
                    <a:lnTo>
                      <a:pt x="34" y="30"/>
                    </a:lnTo>
                    <a:lnTo>
                      <a:pt x="48" y="41"/>
                    </a:lnTo>
                    <a:lnTo>
                      <a:pt x="61" y="52"/>
                    </a:lnTo>
                    <a:lnTo>
                      <a:pt x="73" y="62"/>
                    </a:lnTo>
                    <a:lnTo>
                      <a:pt x="82" y="68"/>
                    </a:lnTo>
                    <a:lnTo>
                      <a:pt x="86" y="72"/>
                    </a:lnTo>
                    <a:lnTo>
                      <a:pt x="91" y="73"/>
                    </a:lnTo>
                    <a:lnTo>
                      <a:pt x="96" y="72"/>
                    </a:lnTo>
                    <a:lnTo>
                      <a:pt x="102" y="70"/>
                    </a:lnTo>
                    <a:lnTo>
                      <a:pt x="107" y="68"/>
                    </a:lnTo>
                    <a:lnTo>
                      <a:pt x="111" y="62"/>
                    </a:lnTo>
                    <a:lnTo>
                      <a:pt x="117" y="52"/>
                    </a:lnTo>
                    <a:lnTo>
                      <a:pt x="123" y="44"/>
                    </a:lnTo>
                    <a:lnTo>
                      <a:pt x="128" y="40"/>
                    </a:lnTo>
                    <a:lnTo>
                      <a:pt x="134" y="38"/>
                    </a:lnTo>
                    <a:lnTo>
                      <a:pt x="140" y="38"/>
                    </a:lnTo>
                    <a:lnTo>
                      <a:pt x="146" y="38"/>
                    </a:lnTo>
                    <a:lnTo>
                      <a:pt x="152" y="37"/>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6" name="Google Shape;996;p18"/>
              <p:cNvSpPr/>
              <p:nvPr/>
            </p:nvSpPr>
            <p:spPr>
              <a:xfrm>
                <a:off x="2899" y="3955"/>
                <a:ext cx="25" cy="112"/>
              </a:xfrm>
              <a:custGeom>
                <a:rect b="b" l="l" r="r" t="t"/>
                <a:pathLst>
                  <a:path extrusionOk="0" h="336" w="75">
                    <a:moveTo>
                      <a:pt x="71" y="183"/>
                    </a:moveTo>
                    <a:lnTo>
                      <a:pt x="59" y="224"/>
                    </a:lnTo>
                    <a:lnTo>
                      <a:pt x="48" y="263"/>
                    </a:lnTo>
                    <a:lnTo>
                      <a:pt x="39" y="302"/>
                    </a:lnTo>
                    <a:lnTo>
                      <a:pt x="33" y="336"/>
                    </a:lnTo>
                    <a:lnTo>
                      <a:pt x="7" y="336"/>
                    </a:lnTo>
                    <a:lnTo>
                      <a:pt x="7" y="285"/>
                    </a:lnTo>
                    <a:lnTo>
                      <a:pt x="4" y="229"/>
                    </a:lnTo>
                    <a:lnTo>
                      <a:pt x="2" y="176"/>
                    </a:lnTo>
                    <a:lnTo>
                      <a:pt x="0" y="134"/>
                    </a:lnTo>
                    <a:lnTo>
                      <a:pt x="10" y="106"/>
                    </a:lnTo>
                    <a:lnTo>
                      <a:pt x="19" y="82"/>
                    </a:lnTo>
                    <a:lnTo>
                      <a:pt x="26" y="64"/>
                    </a:lnTo>
                    <a:lnTo>
                      <a:pt x="29" y="56"/>
                    </a:lnTo>
                    <a:lnTo>
                      <a:pt x="27" y="49"/>
                    </a:lnTo>
                    <a:lnTo>
                      <a:pt x="23" y="39"/>
                    </a:lnTo>
                    <a:lnTo>
                      <a:pt x="19" y="30"/>
                    </a:lnTo>
                    <a:lnTo>
                      <a:pt x="17" y="28"/>
                    </a:lnTo>
                    <a:lnTo>
                      <a:pt x="24" y="19"/>
                    </a:lnTo>
                    <a:lnTo>
                      <a:pt x="33" y="11"/>
                    </a:lnTo>
                    <a:lnTo>
                      <a:pt x="43" y="2"/>
                    </a:lnTo>
                    <a:lnTo>
                      <a:pt x="49" y="0"/>
                    </a:lnTo>
                    <a:lnTo>
                      <a:pt x="54" y="0"/>
                    </a:lnTo>
                    <a:lnTo>
                      <a:pt x="56" y="1"/>
                    </a:lnTo>
                    <a:lnTo>
                      <a:pt x="58" y="4"/>
                    </a:lnTo>
                    <a:lnTo>
                      <a:pt x="75" y="37"/>
                    </a:lnTo>
                    <a:lnTo>
                      <a:pt x="72" y="42"/>
                    </a:lnTo>
                    <a:lnTo>
                      <a:pt x="70" y="46"/>
                    </a:lnTo>
                    <a:lnTo>
                      <a:pt x="65" y="51"/>
                    </a:lnTo>
                    <a:lnTo>
                      <a:pt x="64" y="56"/>
                    </a:lnTo>
                    <a:lnTo>
                      <a:pt x="65" y="74"/>
                    </a:lnTo>
                    <a:lnTo>
                      <a:pt x="67" y="112"/>
                    </a:lnTo>
                    <a:lnTo>
                      <a:pt x="68" y="154"/>
                    </a:lnTo>
                    <a:lnTo>
                      <a:pt x="70" y="183"/>
                    </a:lnTo>
                    <a:lnTo>
                      <a:pt x="71" y="183"/>
                    </a:lnTo>
                    <a:close/>
                  </a:path>
                </a:pathLst>
              </a:custGeom>
              <a:solidFill>
                <a:srgbClr val="CC7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7" name="Google Shape;997;p18"/>
              <p:cNvSpPr/>
              <p:nvPr/>
            </p:nvSpPr>
            <p:spPr>
              <a:xfrm>
                <a:off x="2900" y="3955"/>
                <a:ext cx="24" cy="14"/>
              </a:xfrm>
              <a:custGeom>
                <a:rect b="b" l="l" r="r" t="t"/>
                <a:pathLst>
                  <a:path extrusionOk="0" h="42" w="71">
                    <a:moveTo>
                      <a:pt x="71" y="37"/>
                    </a:moveTo>
                    <a:lnTo>
                      <a:pt x="54" y="4"/>
                    </a:lnTo>
                    <a:lnTo>
                      <a:pt x="52" y="1"/>
                    </a:lnTo>
                    <a:lnTo>
                      <a:pt x="50" y="0"/>
                    </a:lnTo>
                    <a:lnTo>
                      <a:pt x="45" y="0"/>
                    </a:lnTo>
                    <a:lnTo>
                      <a:pt x="39" y="2"/>
                    </a:lnTo>
                    <a:lnTo>
                      <a:pt x="32" y="9"/>
                    </a:lnTo>
                    <a:lnTo>
                      <a:pt x="22" y="18"/>
                    </a:lnTo>
                    <a:lnTo>
                      <a:pt x="13" y="28"/>
                    </a:lnTo>
                    <a:lnTo>
                      <a:pt x="9" y="32"/>
                    </a:lnTo>
                    <a:lnTo>
                      <a:pt x="6" y="36"/>
                    </a:lnTo>
                    <a:lnTo>
                      <a:pt x="3" y="39"/>
                    </a:lnTo>
                    <a:lnTo>
                      <a:pt x="0" y="42"/>
                    </a:lnTo>
                    <a:lnTo>
                      <a:pt x="4" y="39"/>
                    </a:lnTo>
                    <a:lnTo>
                      <a:pt x="10" y="33"/>
                    </a:lnTo>
                    <a:lnTo>
                      <a:pt x="17" y="28"/>
                    </a:lnTo>
                    <a:lnTo>
                      <a:pt x="25" y="21"/>
                    </a:lnTo>
                    <a:lnTo>
                      <a:pt x="31" y="15"/>
                    </a:lnTo>
                    <a:lnTo>
                      <a:pt x="36" y="9"/>
                    </a:lnTo>
                    <a:lnTo>
                      <a:pt x="42" y="5"/>
                    </a:lnTo>
                    <a:lnTo>
                      <a:pt x="45" y="4"/>
                    </a:lnTo>
                    <a:lnTo>
                      <a:pt x="51" y="8"/>
                    </a:lnTo>
                    <a:lnTo>
                      <a:pt x="58" y="18"/>
                    </a:lnTo>
                    <a:lnTo>
                      <a:pt x="66" y="29"/>
                    </a:lnTo>
                    <a:lnTo>
                      <a:pt x="71" y="37"/>
                    </a:lnTo>
                    <a:close/>
                  </a:path>
                </a:pathLst>
              </a:custGeom>
              <a:solidFill>
                <a:srgbClr val="4C4C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8" name="Google Shape;998;p18"/>
              <p:cNvSpPr/>
              <p:nvPr/>
            </p:nvSpPr>
            <p:spPr>
              <a:xfrm>
                <a:off x="2883" y="3855"/>
                <a:ext cx="69" cy="64"/>
              </a:xfrm>
              <a:custGeom>
                <a:rect b="b" l="l" r="r" t="t"/>
                <a:pathLst>
                  <a:path extrusionOk="0" h="191" w="209">
                    <a:moveTo>
                      <a:pt x="187" y="28"/>
                    </a:moveTo>
                    <a:lnTo>
                      <a:pt x="191" y="29"/>
                    </a:lnTo>
                    <a:lnTo>
                      <a:pt x="196" y="30"/>
                    </a:lnTo>
                    <a:lnTo>
                      <a:pt x="200" y="33"/>
                    </a:lnTo>
                    <a:lnTo>
                      <a:pt x="205" y="37"/>
                    </a:lnTo>
                    <a:lnTo>
                      <a:pt x="206" y="39"/>
                    </a:lnTo>
                    <a:lnTo>
                      <a:pt x="208" y="40"/>
                    </a:lnTo>
                    <a:lnTo>
                      <a:pt x="209" y="42"/>
                    </a:lnTo>
                    <a:lnTo>
                      <a:pt x="209" y="39"/>
                    </a:lnTo>
                    <a:lnTo>
                      <a:pt x="208" y="36"/>
                    </a:lnTo>
                    <a:lnTo>
                      <a:pt x="205" y="35"/>
                    </a:lnTo>
                    <a:lnTo>
                      <a:pt x="205" y="32"/>
                    </a:lnTo>
                    <a:lnTo>
                      <a:pt x="203" y="29"/>
                    </a:lnTo>
                    <a:lnTo>
                      <a:pt x="202" y="26"/>
                    </a:lnTo>
                    <a:lnTo>
                      <a:pt x="199" y="25"/>
                    </a:lnTo>
                    <a:lnTo>
                      <a:pt x="194" y="25"/>
                    </a:lnTo>
                    <a:lnTo>
                      <a:pt x="191" y="25"/>
                    </a:lnTo>
                    <a:lnTo>
                      <a:pt x="189" y="25"/>
                    </a:lnTo>
                    <a:lnTo>
                      <a:pt x="184" y="23"/>
                    </a:lnTo>
                    <a:lnTo>
                      <a:pt x="181" y="22"/>
                    </a:lnTo>
                    <a:lnTo>
                      <a:pt x="177" y="21"/>
                    </a:lnTo>
                    <a:lnTo>
                      <a:pt x="173" y="19"/>
                    </a:lnTo>
                    <a:lnTo>
                      <a:pt x="167" y="18"/>
                    </a:lnTo>
                    <a:lnTo>
                      <a:pt x="162" y="19"/>
                    </a:lnTo>
                    <a:lnTo>
                      <a:pt x="158" y="19"/>
                    </a:lnTo>
                    <a:lnTo>
                      <a:pt x="151" y="16"/>
                    </a:lnTo>
                    <a:lnTo>
                      <a:pt x="143" y="15"/>
                    </a:lnTo>
                    <a:lnTo>
                      <a:pt x="139" y="14"/>
                    </a:lnTo>
                    <a:lnTo>
                      <a:pt x="139" y="9"/>
                    </a:lnTo>
                    <a:lnTo>
                      <a:pt x="136" y="5"/>
                    </a:lnTo>
                    <a:lnTo>
                      <a:pt x="132" y="4"/>
                    </a:lnTo>
                    <a:lnTo>
                      <a:pt x="126" y="2"/>
                    </a:lnTo>
                    <a:lnTo>
                      <a:pt x="120" y="1"/>
                    </a:lnTo>
                    <a:lnTo>
                      <a:pt x="114" y="1"/>
                    </a:lnTo>
                    <a:lnTo>
                      <a:pt x="108" y="1"/>
                    </a:lnTo>
                    <a:lnTo>
                      <a:pt x="103" y="2"/>
                    </a:lnTo>
                    <a:lnTo>
                      <a:pt x="100" y="4"/>
                    </a:lnTo>
                    <a:lnTo>
                      <a:pt x="98" y="2"/>
                    </a:lnTo>
                    <a:lnTo>
                      <a:pt x="97" y="1"/>
                    </a:lnTo>
                    <a:lnTo>
                      <a:pt x="94" y="0"/>
                    </a:lnTo>
                    <a:lnTo>
                      <a:pt x="89" y="1"/>
                    </a:lnTo>
                    <a:lnTo>
                      <a:pt x="84" y="2"/>
                    </a:lnTo>
                    <a:lnTo>
                      <a:pt x="78" y="2"/>
                    </a:lnTo>
                    <a:lnTo>
                      <a:pt x="72" y="2"/>
                    </a:lnTo>
                    <a:lnTo>
                      <a:pt x="68" y="2"/>
                    </a:lnTo>
                    <a:lnTo>
                      <a:pt x="60" y="7"/>
                    </a:lnTo>
                    <a:lnTo>
                      <a:pt x="50" y="11"/>
                    </a:lnTo>
                    <a:lnTo>
                      <a:pt x="33" y="14"/>
                    </a:lnTo>
                    <a:lnTo>
                      <a:pt x="22" y="19"/>
                    </a:lnTo>
                    <a:lnTo>
                      <a:pt x="15" y="32"/>
                    </a:lnTo>
                    <a:lnTo>
                      <a:pt x="12" y="47"/>
                    </a:lnTo>
                    <a:lnTo>
                      <a:pt x="9" y="56"/>
                    </a:lnTo>
                    <a:lnTo>
                      <a:pt x="8" y="60"/>
                    </a:lnTo>
                    <a:lnTo>
                      <a:pt x="6" y="64"/>
                    </a:lnTo>
                    <a:lnTo>
                      <a:pt x="6" y="68"/>
                    </a:lnTo>
                    <a:lnTo>
                      <a:pt x="6" y="70"/>
                    </a:lnTo>
                    <a:lnTo>
                      <a:pt x="8" y="75"/>
                    </a:lnTo>
                    <a:lnTo>
                      <a:pt x="8" y="81"/>
                    </a:lnTo>
                    <a:lnTo>
                      <a:pt x="5" y="88"/>
                    </a:lnTo>
                    <a:lnTo>
                      <a:pt x="2" y="93"/>
                    </a:lnTo>
                    <a:lnTo>
                      <a:pt x="0" y="100"/>
                    </a:lnTo>
                    <a:lnTo>
                      <a:pt x="0" y="110"/>
                    </a:lnTo>
                    <a:lnTo>
                      <a:pt x="3" y="120"/>
                    </a:lnTo>
                    <a:lnTo>
                      <a:pt x="6" y="130"/>
                    </a:lnTo>
                    <a:lnTo>
                      <a:pt x="6" y="135"/>
                    </a:lnTo>
                    <a:lnTo>
                      <a:pt x="6" y="140"/>
                    </a:lnTo>
                    <a:lnTo>
                      <a:pt x="5" y="147"/>
                    </a:lnTo>
                    <a:lnTo>
                      <a:pt x="8" y="161"/>
                    </a:lnTo>
                    <a:lnTo>
                      <a:pt x="14" y="169"/>
                    </a:lnTo>
                    <a:lnTo>
                      <a:pt x="21" y="176"/>
                    </a:lnTo>
                    <a:lnTo>
                      <a:pt x="28" y="182"/>
                    </a:lnTo>
                    <a:lnTo>
                      <a:pt x="31" y="187"/>
                    </a:lnTo>
                    <a:lnTo>
                      <a:pt x="38" y="191"/>
                    </a:lnTo>
                    <a:lnTo>
                      <a:pt x="44" y="190"/>
                    </a:lnTo>
                    <a:lnTo>
                      <a:pt x="47" y="184"/>
                    </a:lnTo>
                    <a:lnTo>
                      <a:pt x="47" y="173"/>
                    </a:lnTo>
                    <a:lnTo>
                      <a:pt x="43" y="165"/>
                    </a:lnTo>
                    <a:lnTo>
                      <a:pt x="40" y="156"/>
                    </a:lnTo>
                    <a:lnTo>
                      <a:pt x="41" y="148"/>
                    </a:lnTo>
                    <a:lnTo>
                      <a:pt x="44" y="141"/>
                    </a:lnTo>
                    <a:lnTo>
                      <a:pt x="49" y="137"/>
                    </a:lnTo>
                    <a:lnTo>
                      <a:pt x="56" y="137"/>
                    </a:lnTo>
                    <a:lnTo>
                      <a:pt x="62" y="138"/>
                    </a:lnTo>
                    <a:lnTo>
                      <a:pt x="70" y="141"/>
                    </a:lnTo>
                    <a:lnTo>
                      <a:pt x="75" y="147"/>
                    </a:lnTo>
                    <a:lnTo>
                      <a:pt x="79" y="155"/>
                    </a:lnTo>
                    <a:lnTo>
                      <a:pt x="85" y="162"/>
                    </a:lnTo>
                    <a:lnTo>
                      <a:pt x="92" y="165"/>
                    </a:lnTo>
                    <a:lnTo>
                      <a:pt x="98" y="162"/>
                    </a:lnTo>
                    <a:lnTo>
                      <a:pt x="104" y="154"/>
                    </a:lnTo>
                    <a:lnTo>
                      <a:pt x="107" y="145"/>
                    </a:lnTo>
                    <a:lnTo>
                      <a:pt x="108" y="138"/>
                    </a:lnTo>
                    <a:lnTo>
                      <a:pt x="114" y="131"/>
                    </a:lnTo>
                    <a:lnTo>
                      <a:pt x="119" y="126"/>
                    </a:lnTo>
                    <a:lnTo>
                      <a:pt x="121" y="119"/>
                    </a:lnTo>
                    <a:lnTo>
                      <a:pt x="123" y="112"/>
                    </a:lnTo>
                    <a:lnTo>
                      <a:pt x="123" y="107"/>
                    </a:lnTo>
                    <a:lnTo>
                      <a:pt x="120" y="103"/>
                    </a:lnTo>
                    <a:lnTo>
                      <a:pt x="117" y="100"/>
                    </a:lnTo>
                    <a:lnTo>
                      <a:pt x="116" y="98"/>
                    </a:lnTo>
                    <a:lnTo>
                      <a:pt x="116" y="95"/>
                    </a:lnTo>
                    <a:lnTo>
                      <a:pt x="116" y="91"/>
                    </a:lnTo>
                    <a:lnTo>
                      <a:pt x="114" y="86"/>
                    </a:lnTo>
                    <a:lnTo>
                      <a:pt x="111" y="81"/>
                    </a:lnTo>
                    <a:lnTo>
                      <a:pt x="107" y="77"/>
                    </a:lnTo>
                    <a:lnTo>
                      <a:pt x="103" y="71"/>
                    </a:lnTo>
                    <a:lnTo>
                      <a:pt x="98" y="64"/>
                    </a:lnTo>
                    <a:lnTo>
                      <a:pt x="97" y="56"/>
                    </a:lnTo>
                    <a:lnTo>
                      <a:pt x="97" y="51"/>
                    </a:lnTo>
                    <a:lnTo>
                      <a:pt x="98" y="44"/>
                    </a:lnTo>
                    <a:lnTo>
                      <a:pt x="101" y="37"/>
                    </a:lnTo>
                    <a:lnTo>
                      <a:pt x="103" y="32"/>
                    </a:lnTo>
                    <a:lnTo>
                      <a:pt x="103" y="29"/>
                    </a:lnTo>
                    <a:lnTo>
                      <a:pt x="103" y="25"/>
                    </a:lnTo>
                    <a:lnTo>
                      <a:pt x="101" y="22"/>
                    </a:lnTo>
                    <a:lnTo>
                      <a:pt x="98" y="21"/>
                    </a:lnTo>
                    <a:lnTo>
                      <a:pt x="100" y="18"/>
                    </a:lnTo>
                    <a:lnTo>
                      <a:pt x="108" y="18"/>
                    </a:lnTo>
                    <a:lnTo>
                      <a:pt x="119" y="18"/>
                    </a:lnTo>
                    <a:lnTo>
                      <a:pt x="127" y="19"/>
                    </a:lnTo>
                    <a:lnTo>
                      <a:pt x="133" y="19"/>
                    </a:lnTo>
                    <a:lnTo>
                      <a:pt x="136" y="19"/>
                    </a:lnTo>
                    <a:lnTo>
                      <a:pt x="138" y="19"/>
                    </a:lnTo>
                    <a:lnTo>
                      <a:pt x="140" y="19"/>
                    </a:lnTo>
                    <a:lnTo>
                      <a:pt x="143" y="21"/>
                    </a:lnTo>
                    <a:lnTo>
                      <a:pt x="145" y="21"/>
                    </a:lnTo>
                    <a:lnTo>
                      <a:pt x="148" y="22"/>
                    </a:lnTo>
                    <a:lnTo>
                      <a:pt x="149" y="23"/>
                    </a:lnTo>
                    <a:lnTo>
                      <a:pt x="152" y="26"/>
                    </a:lnTo>
                    <a:lnTo>
                      <a:pt x="155" y="28"/>
                    </a:lnTo>
                    <a:lnTo>
                      <a:pt x="158" y="28"/>
                    </a:lnTo>
                    <a:lnTo>
                      <a:pt x="164" y="29"/>
                    </a:lnTo>
                    <a:lnTo>
                      <a:pt x="167" y="29"/>
                    </a:lnTo>
                    <a:lnTo>
                      <a:pt x="168" y="29"/>
                    </a:lnTo>
                    <a:lnTo>
                      <a:pt x="171" y="29"/>
                    </a:lnTo>
                    <a:lnTo>
                      <a:pt x="173" y="29"/>
                    </a:lnTo>
                    <a:lnTo>
                      <a:pt x="175" y="28"/>
                    </a:lnTo>
                    <a:lnTo>
                      <a:pt x="180" y="28"/>
                    </a:lnTo>
                    <a:lnTo>
                      <a:pt x="184" y="28"/>
                    </a:lnTo>
                    <a:lnTo>
                      <a:pt x="187" y="28"/>
                    </a:lnTo>
                    <a:close/>
                  </a:path>
                </a:pathLst>
              </a:custGeom>
              <a:solidFill>
                <a:srgbClr val="33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999" name="Google Shape;999;p18"/>
              <p:cNvSpPr/>
              <p:nvPr/>
            </p:nvSpPr>
            <p:spPr>
              <a:xfrm>
                <a:off x="2790" y="3919"/>
                <a:ext cx="98" cy="132"/>
              </a:xfrm>
              <a:custGeom>
                <a:rect b="b" l="l" r="r" t="t"/>
                <a:pathLst>
                  <a:path extrusionOk="0" h="397" w="292">
                    <a:moveTo>
                      <a:pt x="292" y="5"/>
                    </a:moveTo>
                    <a:lnTo>
                      <a:pt x="283" y="14"/>
                    </a:lnTo>
                    <a:lnTo>
                      <a:pt x="279" y="21"/>
                    </a:lnTo>
                    <a:lnTo>
                      <a:pt x="275" y="26"/>
                    </a:lnTo>
                    <a:lnTo>
                      <a:pt x="273" y="27"/>
                    </a:lnTo>
                    <a:lnTo>
                      <a:pt x="267" y="30"/>
                    </a:lnTo>
                    <a:lnTo>
                      <a:pt x="260" y="35"/>
                    </a:lnTo>
                    <a:lnTo>
                      <a:pt x="253" y="38"/>
                    </a:lnTo>
                    <a:lnTo>
                      <a:pt x="248" y="40"/>
                    </a:lnTo>
                    <a:lnTo>
                      <a:pt x="245" y="38"/>
                    </a:lnTo>
                    <a:lnTo>
                      <a:pt x="244" y="35"/>
                    </a:lnTo>
                    <a:lnTo>
                      <a:pt x="241" y="33"/>
                    </a:lnTo>
                    <a:lnTo>
                      <a:pt x="240" y="30"/>
                    </a:lnTo>
                    <a:lnTo>
                      <a:pt x="232" y="35"/>
                    </a:lnTo>
                    <a:lnTo>
                      <a:pt x="224" y="38"/>
                    </a:lnTo>
                    <a:lnTo>
                      <a:pt x="215" y="40"/>
                    </a:lnTo>
                    <a:lnTo>
                      <a:pt x="207" y="42"/>
                    </a:lnTo>
                    <a:lnTo>
                      <a:pt x="199" y="45"/>
                    </a:lnTo>
                    <a:lnTo>
                      <a:pt x="186" y="48"/>
                    </a:lnTo>
                    <a:lnTo>
                      <a:pt x="174" y="51"/>
                    </a:lnTo>
                    <a:lnTo>
                      <a:pt x="167" y="54"/>
                    </a:lnTo>
                    <a:lnTo>
                      <a:pt x="162" y="56"/>
                    </a:lnTo>
                    <a:lnTo>
                      <a:pt x="156" y="59"/>
                    </a:lnTo>
                    <a:lnTo>
                      <a:pt x="151" y="62"/>
                    </a:lnTo>
                    <a:lnTo>
                      <a:pt x="146" y="65"/>
                    </a:lnTo>
                    <a:lnTo>
                      <a:pt x="143" y="66"/>
                    </a:lnTo>
                    <a:lnTo>
                      <a:pt x="140" y="69"/>
                    </a:lnTo>
                    <a:lnTo>
                      <a:pt x="136" y="72"/>
                    </a:lnTo>
                    <a:lnTo>
                      <a:pt x="133" y="75"/>
                    </a:lnTo>
                    <a:lnTo>
                      <a:pt x="127" y="69"/>
                    </a:lnTo>
                    <a:lnTo>
                      <a:pt x="121" y="66"/>
                    </a:lnTo>
                    <a:lnTo>
                      <a:pt x="114" y="66"/>
                    </a:lnTo>
                    <a:lnTo>
                      <a:pt x="108" y="66"/>
                    </a:lnTo>
                    <a:lnTo>
                      <a:pt x="107" y="79"/>
                    </a:lnTo>
                    <a:lnTo>
                      <a:pt x="104" y="94"/>
                    </a:lnTo>
                    <a:lnTo>
                      <a:pt x="101" y="110"/>
                    </a:lnTo>
                    <a:lnTo>
                      <a:pt x="102" y="121"/>
                    </a:lnTo>
                    <a:lnTo>
                      <a:pt x="101" y="132"/>
                    </a:lnTo>
                    <a:lnTo>
                      <a:pt x="91" y="147"/>
                    </a:lnTo>
                    <a:lnTo>
                      <a:pt x="81" y="163"/>
                    </a:lnTo>
                    <a:lnTo>
                      <a:pt x="75" y="174"/>
                    </a:lnTo>
                    <a:lnTo>
                      <a:pt x="66" y="192"/>
                    </a:lnTo>
                    <a:lnTo>
                      <a:pt x="56" y="213"/>
                    </a:lnTo>
                    <a:lnTo>
                      <a:pt x="46" y="234"/>
                    </a:lnTo>
                    <a:lnTo>
                      <a:pt x="41" y="248"/>
                    </a:lnTo>
                    <a:lnTo>
                      <a:pt x="34" y="272"/>
                    </a:lnTo>
                    <a:lnTo>
                      <a:pt x="21" y="304"/>
                    </a:lnTo>
                    <a:lnTo>
                      <a:pt x="8" y="345"/>
                    </a:lnTo>
                    <a:lnTo>
                      <a:pt x="0" y="397"/>
                    </a:lnTo>
                    <a:lnTo>
                      <a:pt x="0" y="359"/>
                    </a:lnTo>
                    <a:lnTo>
                      <a:pt x="2" y="322"/>
                    </a:lnTo>
                    <a:lnTo>
                      <a:pt x="5" y="289"/>
                    </a:lnTo>
                    <a:lnTo>
                      <a:pt x="12" y="262"/>
                    </a:lnTo>
                    <a:lnTo>
                      <a:pt x="21" y="238"/>
                    </a:lnTo>
                    <a:lnTo>
                      <a:pt x="32" y="215"/>
                    </a:lnTo>
                    <a:lnTo>
                      <a:pt x="43" y="189"/>
                    </a:lnTo>
                    <a:lnTo>
                      <a:pt x="54" y="164"/>
                    </a:lnTo>
                    <a:lnTo>
                      <a:pt x="65" y="142"/>
                    </a:lnTo>
                    <a:lnTo>
                      <a:pt x="73" y="122"/>
                    </a:lnTo>
                    <a:lnTo>
                      <a:pt x="81" y="108"/>
                    </a:lnTo>
                    <a:lnTo>
                      <a:pt x="84" y="98"/>
                    </a:lnTo>
                    <a:lnTo>
                      <a:pt x="89" y="84"/>
                    </a:lnTo>
                    <a:lnTo>
                      <a:pt x="98" y="68"/>
                    </a:lnTo>
                    <a:lnTo>
                      <a:pt x="110" y="56"/>
                    </a:lnTo>
                    <a:lnTo>
                      <a:pt x="120" y="51"/>
                    </a:lnTo>
                    <a:lnTo>
                      <a:pt x="130" y="51"/>
                    </a:lnTo>
                    <a:lnTo>
                      <a:pt x="139" y="48"/>
                    </a:lnTo>
                    <a:lnTo>
                      <a:pt x="149" y="47"/>
                    </a:lnTo>
                    <a:lnTo>
                      <a:pt x="158" y="42"/>
                    </a:lnTo>
                    <a:lnTo>
                      <a:pt x="165" y="40"/>
                    </a:lnTo>
                    <a:lnTo>
                      <a:pt x="172" y="35"/>
                    </a:lnTo>
                    <a:lnTo>
                      <a:pt x="180" y="33"/>
                    </a:lnTo>
                    <a:lnTo>
                      <a:pt x="186" y="30"/>
                    </a:lnTo>
                    <a:lnTo>
                      <a:pt x="191" y="27"/>
                    </a:lnTo>
                    <a:lnTo>
                      <a:pt x="199" y="26"/>
                    </a:lnTo>
                    <a:lnTo>
                      <a:pt x="207" y="24"/>
                    </a:lnTo>
                    <a:lnTo>
                      <a:pt x="215" y="23"/>
                    </a:lnTo>
                    <a:lnTo>
                      <a:pt x="222" y="21"/>
                    </a:lnTo>
                    <a:lnTo>
                      <a:pt x="229" y="21"/>
                    </a:lnTo>
                    <a:lnTo>
                      <a:pt x="237" y="20"/>
                    </a:lnTo>
                    <a:lnTo>
                      <a:pt x="241" y="17"/>
                    </a:lnTo>
                    <a:lnTo>
                      <a:pt x="247" y="14"/>
                    </a:lnTo>
                    <a:lnTo>
                      <a:pt x="254" y="12"/>
                    </a:lnTo>
                    <a:lnTo>
                      <a:pt x="263" y="7"/>
                    </a:lnTo>
                    <a:lnTo>
                      <a:pt x="272" y="5"/>
                    </a:lnTo>
                    <a:lnTo>
                      <a:pt x="280" y="2"/>
                    </a:lnTo>
                    <a:lnTo>
                      <a:pt x="288" y="0"/>
                    </a:lnTo>
                    <a:lnTo>
                      <a:pt x="291" y="2"/>
                    </a:lnTo>
                    <a:lnTo>
                      <a:pt x="292" y="5"/>
                    </a:lnTo>
                    <a:close/>
                  </a:path>
                </a:pathLst>
              </a:custGeom>
              <a:solidFill>
                <a:srgbClr val="BFA07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0" name="Google Shape;1000;p18"/>
              <p:cNvSpPr/>
              <p:nvPr/>
            </p:nvSpPr>
            <p:spPr>
              <a:xfrm>
                <a:off x="2942" y="3941"/>
                <a:ext cx="55" cy="38"/>
              </a:xfrm>
              <a:custGeom>
                <a:rect b="b" l="l" r="r" t="t"/>
                <a:pathLst>
                  <a:path extrusionOk="0" h="114" w="164">
                    <a:moveTo>
                      <a:pt x="164" y="114"/>
                    </a:moveTo>
                    <a:lnTo>
                      <a:pt x="162" y="105"/>
                    </a:lnTo>
                    <a:lnTo>
                      <a:pt x="158" y="98"/>
                    </a:lnTo>
                    <a:lnTo>
                      <a:pt x="152" y="93"/>
                    </a:lnTo>
                    <a:lnTo>
                      <a:pt x="145" y="86"/>
                    </a:lnTo>
                    <a:lnTo>
                      <a:pt x="137" y="80"/>
                    </a:lnTo>
                    <a:lnTo>
                      <a:pt x="124" y="74"/>
                    </a:lnTo>
                    <a:lnTo>
                      <a:pt x="105" y="66"/>
                    </a:lnTo>
                    <a:lnTo>
                      <a:pt x="85" y="58"/>
                    </a:lnTo>
                    <a:lnTo>
                      <a:pt x="65" y="49"/>
                    </a:lnTo>
                    <a:lnTo>
                      <a:pt x="47" y="42"/>
                    </a:lnTo>
                    <a:lnTo>
                      <a:pt x="32" y="37"/>
                    </a:lnTo>
                    <a:lnTo>
                      <a:pt x="25" y="34"/>
                    </a:lnTo>
                    <a:lnTo>
                      <a:pt x="22" y="34"/>
                    </a:lnTo>
                    <a:lnTo>
                      <a:pt x="21" y="34"/>
                    </a:lnTo>
                    <a:lnTo>
                      <a:pt x="19" y="37"/>
                    </a:lnTo>
                    <a:lnTo>
                      <a:pt x="18" y="41"/>
                    </a:lnTo>
                    <a:lnTo>
                      <a:pt x="12" y="28"/>
                    </a:lnTo>
                    <a:lnTo>
                      <a:pt x="8" y="14"/>
                    </a:lnTo>
                    <a:lnTo>
                      <a:pt x="3" y="4"/>
                    </a:lnTo>
                    <a:lnTo>
                      <a:pt x="0" y="2"/>
                    </a:lnTo>
                    <a:lnTo>
                      <a:pt x="2" y="2"/>
                    </a:lnTo>
                    <a:lnTo>
                      <a:pt x="6" y="2"/>
                    </a:lnTo>
                    <a:lnTo>
                      <a:pt x="11" y="2"/>
                    </a:lnTo>
                    <a:lnTo>
                      <a:pt x="16" y="2"/>
                    </a:lnTo>
                    <a:lnTo>
                      <a:pt x="18" y="2"/>
                    </a:lnTo>
                    <a:lnTo>
                      <a:pt x="19" y="0"/>
                    </a:lnTo>
                    <a:lnTo>
                      <a:pt x="27" y="6"/>
                    </a:lnTo>
                    <a:lnTo>
                      <a:pt x="32" y="11"/>
                    </a:lnTo>
                    <a:lnTo>
                      <a:pt x="40" y="17"/>
                    </a:lnTo>
                    <a:lnTo>
                      <a:pt x="47" y="21"/>
                    </a:lnTo>
                    <a:lnTo>
                      <a:pt x="53" y="25"/>
                    </a:lnTo>
                    <a:lnTo>
                      <a:pt x="59" y="28"/>
                    </a:lnTo>
                    <a:lnTo>
                      <a:pt x="63" y="31"/>
                    </a:lnTo>
                    <a:lnTo>
                      <a:pt x="66" y="32"/>
                    </a:lnTo>
                    <a:lnTo>
                      <a:pt x="72" y="35"/>
                    </a:lnTo>
                    <a:lnTo>
                      <a:pt x="82" y="41"/>
                    </a:lnTo>
                    <a:lnTo>
                      <a:pt x="94" y="48"/>
                    </a:lnTo>
                    <a:lnTo>
                      <a:pt x="107" y="56"/>
                    </a:lnTo>
                    <a:lnTo>
                      <a:pt x="121" y="65"/>
                    </a:lnTo>
                    <a:lnTo>
                      <a:pt x="133" y="73"/>
                    </a:lnTo>
                    <a:lnTo>
                      <a:pt x="142" y="80"/>
                    </a:lnTo>
                    <a:lnTo>
                      <a:pt x="148" y="86"/>
                    </a:lnTo>
                    <a:lnTo>
                      <a:pt x="153" y="93"/>
                    </a:lnTo>
                    <a:lnTo>
                      <a:pt x="159" y="98"/>
                    </a:lnTo>
                    <a:lnTo>
                      <a:pt x="162" y="105"/>
                    </a:lnTo>
                    <a:lnTo>
                      <a:pt x="164" y="114"/>
                    </a:lnTo>
                    <a:close/>
                  </a:path>
                </a:pathLst>
              </a:custGeom>
              <a:solidFill>
                <a:srgbClr val="BFA07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1" name="Google Shape;1001;p18"/>
              <p:cNvSpPr/>
              <p:nvPr/>
            </p:nvSpPr>
            <p:spPr>
              <a:xfrm>
                <a:off x="2893" y="3861"/>
                <a:ext cx="66" cy="94"/>
              </a:xfrm>
              <a:custGeom>
                <a:rect b="b" l="l" r="r" t="t"/>
                <a:pathLst>
                  <a:path extrusionOk="0" h="281" w="197">
                    <a:moveTo>
                      <a:pt x="191" y="179"/>
                    </a:moveTo>
                    <a:lnTo>
                      <a:pt x="191" y="180"/>
                    </a:lnTo>
                    <a:lnTo>
                      <a:pt x="190" y="180"/>
                    </a:lnTo>
                    <a:lnTo>
                      <a:pt x="188" y="180"/>
                    </a:lnTo>
                    <a:lnTo>
                      <a:pt x="187" y="182"/>
                    </a:lnTo>
                    <a:lnTo>
                      <a:pt x="184" y="182"/>
                    </a:lnTo>
                    <a:lnTo>
                      <a:pt x="181" y="180"/>
                    </a:lnTo>
                    <a:lnTo>
                      <a:pt x="177" y="180"/>
                    </a:lnTo>
                    <a:lnTo>
                      <a:pt x="174" y="182"/>
                    </a:lnTo>
                    <a:lnTo>
                      <a:pt x="169" y="183"/>
                    </a:lnTo>
                    <a:lnTo>
                      <a:pt x="163" y="186"/>
                    </a:lnTo>
                    <a:lnTo>
                      <a:pt x="156" y="187"/>
                    </a:lnTo>
                    <a:lnTo>
                      <a:pt x="149" y="186"/>
                    </a:lnTo>
                    <a:lnTo>
                      <a:pt x="147" y="185"/>
                    </a:lnTo>
                    <a:lnTo>
                      <a:pt x="147" y="186"/>
                    </a:lnTo>
                    <a:lnTo>
                      <a:pt x="146" y="187"/>
                    </a:lnTo>
                    <a:lnTo>
                      <a:pt x="144" y="190"/>
                    </a:lnTo>
                    <a:lnTo>
                      <a:pt x="146" y="192"/>
                    </a:lnTo>
                    <a:lnTo>
                      <a:pt x="147" y="190"/>
                    </a:lnTo>
                    <a:lnTo>
                      <a:pt x="150" y="189"/>
                    </a:lnTo>
                    <a:lnTo>
                      <a:pt x="153" y="189"/>
                    </a:lnTo>
                    <a:lnTo>
                      <a:pt x="158" y="189"/>
                    </a:lnTo>
                    <a:lnTo>
                      <a:pt x="160" y="189"/>
                    </a:lnTo>
                    <a:lnTo>
                      <a:pt x="159" y="192"/>
                    </a:lnTo>
                    <a:lnTo>
                      <a:pt x="160" y="194"/>
                    </a:lnTo>
                    <a:lnTo>
                      <a:pt x="165" y="196"/>
                    </a:lnTo>
                    <a:lnTo>
                      <a:pt x="169" y="197"/>
                    </a:lnTo>
                    <a:lnTo>
                      <a:pt x="174" y="197"/>
                    </a:lnTo>
                    <a:lnTo>
                      <a:pt x="179" y="196"/>
                    </a:lnTo>
                    <a:lnTo>
                      <a:pt x="185" y="196"/>
                    </a:lnTo>
                    <a:lnTo>
                      <a:pt x="190" y="196"/>
                    </a:lnTo>
                    <a:lnTo>
                      <a:pt x="187" y="197"/>
                    </a:lnTo>
                    <a:lnTo>
                      <a:pt x="179" y="200"/>
                    </a:lnTo>
                    <a:lnTo>
                      <a:pt x="172" y="201"/>
                    </a:lnTo>
                    <a:lnTo>
                      <a:pt x="169" y="204"/>
                    </a:lnTo>
                    <a:lnTo>
                      <a:pt x="168" y="206"/>
                    </a:lnTo>
                    <a:lnTo>
                      <a:pt x="166" y="208"/>
                    </a:lnTo>
                    <a:lnTo>
                      <a:pt x="165" y="210"/>
                    </a:lnTo>
                    <a:lnTo>
                      <a:pt x="165" y="213"/>
                    </a:lnTo>
                    <a:lnTo>
                      <a:pt x="166" y="222"/>
                    </a:lnTo>
                    <a:lnTo>
                      <a:pt x="172" y="228"/>
                    </a:lnTo>
                    <a:lnTo>
                      <a:pt x="179" y="228"/>
                    </a:lnTo>
                    <a:lnTo>
                      <a:pt x="188" y="227"/>
                    </a:lnTo>
                    <a:lnTo>
                      <a:pt x="182" y="232"/>
                    </a:lnTo>
                    <a:lnTo>
                      <a:pt x="177" y="235"/>
                    </a:lnTo>
                    <a:lnTo>
                      <a:pt x="169" y="239"/>
                    </a:lnTo>
                    <a:lnTo>
                      <a:pt x="163" y="241"/>
                    </a:lnTo>
                    <a:lnTo>
                      <a:pt x="158" y="241"/>
                    </a:lnTo>
                    <a:lnTo>
                      <a:pt x="153" y="241"/>
                    </a:lnTo>
                    <a:lnTo>
                      <a:pt x="149" y="241"/>
                    </a:lnTo>
                    <a:lnTo>
                      <a:pt x="147" y="241"/>
                    </a:lnTo>
                    <a:lnTo>
                      <a:pt x="142" y="243"/>
                    </a:lnTo>
                    <a:lnTo>
                      <a:pt x="131" y="245"/>
                    </a:lnTo>
                    <a:lnTo>
                      <a:pt x="121" y="246"/>
                    </a:lnTo>
                    <a:lnTo>
                      <a:pt x="111" y="248"/>
                    </a:lnTo>
                    <a:lnTo>
                      <a:pt x="105" y="252"/>
                    </a:lnTo>
                    <a:lnTo>
                      <a:pt x="98" y="260"/>
                    </a:lnTo>
                    <a:lnTo>
                      <a:pt x="92" y="270"/>
                    </a:lnTo>
                    <a:lnTo>
                      <a:pt x="88" y="276"/>
                    </a:lnTo>
                    <a:lnTo>
                      <a:pt x="83" y="278"/>
                    </a:lnTo>
                    <a:lnTo>
                      <a:pt x="77" y="280"/>
                    </a:lnTo>
                    <a:lnTo>
                      <a:pt x="72" y="281"/>
                    </a:lnTo>
                    <a:lnTo>
                      <a:pt x="67" y="280"/>
                    </a:lnTo>
                    <a:lnTo>
                      <a:pt x="63" y="274"/>
                    </a:lnTo>
                    <a:lnTo>
                      <a:pt x="55" y="266"/>
                    </a:lnTo>
                    <a:lnTo>
                      <a:pt x="45" y="255"/>
                    </a:lnTo>
                    <a:lnTo>
                      <a:pt x="37" y="242"/>
                    </a:lnTo>
                    <a:lnTo>
                      <a:pt x="26" y="231"/>
                    </a:lnTo>
                    <a:lnTo>
                      <a:pt x="19" y="220"/>
                    </a:lnTo>
                    <a:lnTo>
                      <a:pt x="12" y="211"/>
                    </a:lnTo>
                    <a:lnTo>
                      <a:pt x="9" y="207"/>
                    </a:lnTo>
                    <a:lnTo>
                      <a:pt x="6" y="200"/>
                    </a:lnTo>
                    <a:lnTo>
                      <a:pt x="3" y="190"/>
                    </a:lnTo>
                    <a:lnTo>
                      <a:pt x="2" y="180"/>
                    </a:lnTo>
                    <a:lnTo>
                      <a:pt x="0" y="169"/>
                    </a:lnTo>
                    <a:lnTo>
                      <a:pt x="7" y="173"/>
                    </a:lnTo>
                    <a:lnTo>
                      <a:pt x="13" y="172"/>
                    </a:lnTo>
                    <a:lnTo>
                      <a:pt x="16" y="166"/>
                    </a:lnTo>
                    <a:lnTo>
                      <a:pt x="16" y="155"/>
                    </a:lnTo>
                    <a:lnTo>
                      <a:pt x="12" y="147"/>
                    </a:lnTo>
                    <a:lnTo>
                      <a:pt x="9" y="138"/>
                    </a:lnTo>
                    <a:lnTo>
                      <a:pt x="10" y="130"/>
                    </a:lnTo>
                    <a:lnTo>
                      <a:pt x="13" y="123"/>
                    </a:lnTo>
                    <a:lnTo>
                      <a:pt x="18" y="119"/>
                    </a:lnTo>
                    <a:lnTo>
                      <a:pt x="25" y="119"/>
                    </a:lnTo>
                    <a:lnTo>
                      <a:pt x="31" y="120"/>
                    </a:lnTo>
                    <a:lnTo>
                      <a:pt x="39" y="123"/>
                    </a:lnTo>
                    <a:lnTo>
                      <a:pt x="44" y="129"/>
                    </a:lnTo>
                    <a:lnTo>
                      <a:pt x="48" y="137"/>
                    </a:lnTo>
                    <a:lnTo>
                      <a:pt x="54" y="144"/>
                    </a:lnTo>
                    <a:lnTo>
                      <a:pt x="61" y="147"/>
                    </a:lnTo>
                    <a:lnTo>
                      <a:pt x="67" y="144"/>
                    </a:lnTo>
                    <a:lnTo>
                      <a:pt x="73" y="136"/>
                    </a:lnTo>
                    <a:lnTo>
                      <a:pt x="76" y="127"/>
                    </a:lnTo>
                    <a:lnTo>
                      <a:pt x="77" y="120"/>
                    </a:lnTo>
                    <a:lnTo>
                      <a:pt x="83" y="113"/>
                    </a:lnTo>
                    <a:lnTo>
                      <a:pt x="88" y="108"/>
                    </a:lnTo>
                    <a:lnTo>
                      <a:pt x="90" y="101"/>
                    </a:lnTo>
                    <a:lnTo>
                      <a:pt x="92" y="94"/>
                    </a:lnTo>
                    <a:lnTo>
                      <a:pt x="92" y="89"/>
                    </a:lnTo>
                    <a:lnTo>
                      <a:pt x="89" y="85"/>
                    </a:lnTo>
                    <a:lnTo>
                      <a:pt x="86" y="82"/>
                    </a:lnTo>
                    <a:lnTo>
                      <a:pt x="85" y="80"/>
                    </a:lnTo>
                    <a:lnTo>
                      <a:pt x="85" y="77"/>
                    </a:lnTo>
                    <a:lnTo>
                      <a:pt x="85" y="73"/>
                    </a:lnTo>
                    <a:lnTo>
                      <a:pt x="83" y="68"/>
                    </a:lnTo>
                    <a:lnTo>
                      <a:pt x="80" y="63"/>
                    </a:lnTo>
                    <a:lnTo>
                      <a:pt x="76" y="59"/>
                    </a:lnTo>
                    <a:lnTo>
                      <a:pt x="72" y="53"/>
                    </a:lnTo>
                    <a:lnTo>
                      <a:pt x="67" y="46"/>
                    </a:lnTo>
                    <a:lnTo>
                      <a:pt x="66" y="38"/>
                    </a:lnTo>
                    <a:lnTo>
                      <a:pt x="66" y="33"/>
                    </a:lnTo>
                    <a:lnTo>
                      <a:pt x="67" y="26"/>
                    </a:lnTo>
                    <a:lnTo>
                      <a:pt x="70" y="19"/>
                    </a:lnTo>
                    <a:lnTo>
                      <a:pt x="72" y="14"/>
                    </a:lnTo>
                    <a:lnTo>
                      <a:pt x="72" y="11"/>
                    </a:lnTo>
                    <a:lnTo>
                      <a:pt x="72" y="7"/>
                    </a:lnTo>
                    <a:lnTo>
                      <a:pt x="70" y="4"/>
                    </a:lnTo>
                    <a:lnTo>
                      <a:pt x="67" y="3"/>
                    </a:lnTo>
                    <a:lnTo>
                      <a:pt x="69" y="0"/>
                    </a:lnTo>
                    <a:lnTo>
                      <a:pt x="77" y="0"/>
                    </a:lnTo>
                    <a:lnTo>
                      <a:pt x="88" y="0"/>
                    </a:lnTo>
                    <a:lnTo>
                      <a:pt x="96" y="1"/>
                    </a:lnTo>
                    <a:lnTo>
                      <a:pt x="102" y="1"/>
                    </a:lnTo>
                    <a:lnTo>
                      <a:pt x="105" y="1"/>
                    </a:lnTo>
                    <a:lnTo>
                      <a:pt x="107" y="1"/>
                    </a:lnTo>
                    <a:lnTo>
                      <a:pt x="109" y="1"/>
                    </a:lnTo>
                    <a:lnTo>
                      <a:pt x="112" y="3"/>
                    </a:lnTo>
                    <a:lnTo>
                      <a:pt x="114" y="3"/>
                    </a:lnTo>
                    <a:lnTo>
                      <a:pt x="117" y="4"/>
                    </a:lnTo>
                    <a:lnTo>
                      <a:pt x="118" y="5"/>
                    </a:lnTo>
                    <a:lnTo>
                      <a:pt x="121" y="8"/>
                    </a:lnTo>
                    <a:lnTo>
                      <a:pt x="124" y="10"/>
                    </a:lnTo>
                    <a:lnTo>
                      <a:pt x="127" y="10"/>
                    </a:lnTo>
                    <a:lnTo>
                      <a:pt x="133" y="11"/>
                    </a:lnTo>
                    <a:lnTo>
                      <a:pt x="136" y="11"/>
                    </a:lnTo>
                    <a:lnTo>
                      <a:pt x="137" y="11"/>
                    </a:lnTo>
                    <a:lnTo>
                      <a:pt x="140" y="11"/>
                    </a:lnTo>
                    <a:lnTo>
                      <a:pt x="142" y="11"/>
                    </a:lnTo>
                    <a:lnTo>
                      <a:pt x="140" y="12"/>
                    </a:lnTo>
                    <a:lnTo>
                      <a:pt x="139" y="14"/>
                    </a:lnTo>
                    <a:lnTo>
                      <a:pt x="137" y="15"/>
                    </a:lnTo>
                    <a:lnTo>
                      <a:pt x="146" y="22"/>
                    </a:lnTo>
                    <a:lnTo>
                      <a:pt x="152" y="31"/>
                    </a:lnTo>
                    <a:lnTo>
                      <a:pt x="156" y="39"/>
                    </a:lnTo>
                    <a:lnTo>
                      <a:pt x="159" y="49"/>
                    </a:lnTo>
                    <a:lnTo>
                      <a:pt x="160" y="60"/>
                    </a:lnTo>
                    <a:lnTo>
                      <a:pt x="163" y="71"/>
                    </a:lnTo>
                    <a:lnTo>
                      <a:pt x="168" y="81"/>
                    </a:lnTo>
                    <a:lnTo>
                      <a:pt x="171" y="87"/>
                    </a:lnTo>
                    <a:lnTo>
                      <a:pt x="175" y="91"/>
                    </a:lnTo>
                    <a:lnTo>
                      <a:pt x="181" y="98"/>
                    </a:lnTo>
                    <a:lnTo>
                      <a:pt x="184" y="108"/>
                    </a:lnTo>
                    <a:lnTo>
                      <a:pt x="179" y="115"/>
                    </a:lnTo>
                    <a:lnTo>
                      <a:pt x="182" y="122"/>
                    </a:lnTo>
                    <a:lnTo>
                      <a:pt x="185" y="124"/>
                    </a:lnTo>
                    <a:lnTo>
                      <a:pt x="188" y="127"/>
                    </a:lnTo>
                    <a:lnTo>
                      <a:pt x="190" y="130"/>
                    </a:lnTo>
                    <a:lnTo>
                      <a:pt x="191" y="137"/>
                    </a:lnTo>
                    <a:lnTo>
                      <a:pt x="194" y="145"/>
                    </a:lnTo>
                    <a:lnTo>
                      <a:pt x="195" y="155"/>
                    </a:lnTo>
                    <a:lnTo>
                      <a:pt x="197" y="162"/>
                    </a:lnTo>
                    <a:lnTo>
                      <a:pt x="188" y="161"/>
                    </a:lnTo>
                    <a:lnTo>
                      <a:pt x="184" y="159"/>
                    </a:lnTo>
                    <a:lnTo>
                      <a:pt x="179" y="159"/>
                    </a:lnTo>
                    <a:lnTo>
                      <a:pt x="178" y="161"/>
                    </a:lnTo>
                    <a:lnTo>
                      <a:pt x="177" y="162"/>
                    </a:lnTo>
                    <a:lnTo>
                      <a:pt x="175" y="162"/>
                    </a:lnTo>
                    <a:lnTo>
                      <a:pt x="174" y="162"/>
                    </a:lnTo>
                    <a:lnTo>
                      <a:pt x="177" y="164"/>
                    </a:lnTo>
                    <a:lnTo>
                      <a:pt x="179" y="164"/>
                    </a:lnTo>
                    <a:lnTo>
                      <a:pt x="182" y="164"/>
                    </a:lnTo>
                    <a:lnTo>
                      <a:pt x="184" y="164"/>
                    </a:lnTo>
                    <a:lnTo>
                      <a:pt x="185" y="166"/>
                    </a:lnTo>
                    <a:lnTo>
                      <a:pt x="185" y="172"/>
                    </a:lnTo>
                    <a:lnTo>
                      <a:pt x="187" y="178"/>
                    </a:lnTo>
                    <a:lnTo>
                      <a:pt x="191" y="179"/>
                    </a:lnTo>
                    <a:close/>
                  </a:path>
                </a:pathLst>
              </a:custGeom>
              <a:solidFill>
                <a:srgbClr val="E5B2A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2" name="Google Shape;1002;p18"/>
              <p:cNvSpPr/>
              <p:nvPr/>
            </p:nvSpPr>
            <p:spPr>
              <a:xfrm>
                <a:off x="2939" y="3864"/>
                <a:ext cx="24" cy="73"/>
              </a:xfrm>
              <a:custGeom>
                <a:rect b="b" l="l" r="r" t="t"/>
                <a:pathLst>
                  <a:path extrusionOk="0" h="218" w="73">
                    <a:moveTo>
                      <a:pt x="51" y="217"/>
                    </a:moveTo>
                    <a:lnTo>
                      <a:pt x="42" y="218"/>
                    </a:lnTo>
                    <a:lnTo>
                      <a:pt x="35" y="218"/>
                    </a:lnTo>
                    <a:lnTo>
                      <a:pt x="29" y="212"/>
                    </a:lnTo>
                    <a:lnTo>
                      <a:pt x="28" y="203"/>
                    </a:lnTo>
                    <a:lnTo>
                      <a:pt x="28" y="200"/>
                    </a:lnTo>
                    <a:lnTo>
                      <a:pt x="29" y="198"/>
                    </a:lnTo>
                    <a:lnTo>
                      <a:pt x="31" y="196"/>
                    </a:lnTo>
                    <a:lnTo>
                      <a:pt x="32" y="194"/>
                    </a:lnTo>
                    <a:lnTo>
                      <a:pt x="35" y="191"/>
                    </a:lnTo>
                    <a:lnTo>
                      <a:pt x="42" y="190"/>
                    </a:lnTo>
                    <a:lnTo>
                      <a:pt x="50" y="187"/>
                    </a:lnTo>
                    <a:lnTo>
                      <a:pt x="53" y="186"/>
                    </a:lnTo>
                    <a:lnTo>
                      <a:pt x="48" y="186"/>
                    </a:lnTo>
                    <a:lnTo>
                      <a:pt x="42" y="186"/>
                    </a:lnTo>
                    <a:lnTo>
                      <a:pt x="37" y="187"/>
                    </a:lnTo>
                    <a:lnTo>
                      <a:pt x="32" y="187"/>
                    </a:lnTo>
                    <a:lnTo>
                      <a:pt x="28" y="186"/>
                    </a:lnTo>
                    <a:lnTo>
                      <a:pt x="23" y="184"/>
                    </a:lnTo>
                    <a:lnTo>
                      <a:pt x="22" y="182"/>
                    </a:lnTo>
                    <a:lnTo>
                      <a:pt x="23" y="179"/>
                    </a:lnTo>
                    <a:lnTo>
                      <a:pt x="21" y="179"/>
                    </a:lnTo>
                    <a:lnTo>
                      <a:pt x="16" y="179"/>
                    </a:lnTo>
                    <a:lnTo>
                      <a:pt x="13" y="179"/>
                    </a:lnTo>
                    <a:lnTo>
                      <a:pt x="10" y="180"/>
                    </a:lnTo>
                    <a:lnTo>
                      <a:pt x="9" y="182"/>
                    </a:lnTo>
                    <a:lnTo>
                      <a:pt x="7" y="180"/>
                    </a:lnTo>
                    <a:lnTo>
                      <a:pt x="9" y="177"/>
                    </a:lnTo>
                    <a:lnTo>
                      <a:pt x="10" y="176"/>
                    </a:lnTo>
                    <a:lnTo>
                      <a:pt x="10" y="175"/>
                    </a:lnTo>
                    <a:lnTo>
                      <a:pt x="12" y="176"/>
                    </a:lnTo>
                    <a:lnTo>
                      <a:pt x="19" y="177"/>
                    </a:lnTo>
                    <a:lnTo>
                      <a:pt x="26" y="176"/>
                    </a:lnTo>
                    <a:lnTo>
                      <a:pt x="32" y="173"/>
                    </a:lnTo>
                    <a:lnTo>
                      <a:pt x="37" y="172"/>
                    </a:lnTo>
                    <a:lnTo>
                      <a:pt x="40" y="170"/>
                    </a:lnTo>
                    <a:lnTo>
                      <a:pt x="44" y="170"/>
                    </a:lnTo>
                    <a:lnTo>
                      <a:pt x="47" y="172"/>
                    </a:lnTo>
                    <a:lnTo>
                      <a:pt x="50" y="172"/>
                    </a:lnTo>
                    <a:lnTo>
                      <a:pt x="51" y="170"/>
                    </a:lnTo>
                    <a:lnTo>
                      <a:pt x="53" y="170"/>
                    </a:lnTo>
                    <a:lnTo>
                      <a:pt x="54" y="170"/>
                    </a:lnTo>
                    <a:lnTo>
                      <a:pt x="54" y="169"/>
                    </a:lnTo>
                    <a:lnTo>
                      <a:pt x="50" y="168"/>
                    </a:lnTo>
                    <a:lnTo>
                      <a:pt x="48" y="162"/>
                    </a:lnTo>
                    <a:lnTo>
                      <a:pt x="48" y="156"/>
                    </a:lnTo>
                    <a:lnTo>
                      <a:pt x="47" y="154"/>
                    </a:lnTo>
                    <a:lnTo>
                      <a:pt x="45" y="154"/>
                    </a:lnTo>
                    <a:lnTo>
                      <a:pt x="42" y="154"/>
                    </a:lnTo>
                    <a:lnTo>
                      <a:pt x="40" y="154"/>
                    </a:lnTo>
                    <a:lnTo>
                      <a:pt x="37" y="152"/>
                    </a:lnTo>
                    <a:lnTo>
                      <a:pt x="38" y="152"/>
                    </a:lnTo>
                    <a:lnTo>
                      <a:pt x="40" y="152"/>
                    </a:lnTo>
                    <a:lnTo>
                      <a:pt x="41" y="151"/>
                    </a:lnTo>
                    <a:lnTo>
                      <a:pt x="42" y="149"/>
                    </a:lnTo>
                    <a:lnTo>
                      <a:pt x="47" y="149"/>
                    </a:lnTo>
                    <a:lnTo>
                      <a:pt x="51" y="151"/>
                    </a:lnTo>
                    <a:lnTo>
                      <a:pt x="60" y="152"/>
                    </a:lnTo>
                    <a:lnTo>
                      <a:pt x="58" y="145"/>
                    </a:lnTo>
                    <a:lnTo>
                      <a:pt x="57" y="135"/>
                    </a:lnTo>
                    <a:lnTo>
                      <a:pt x="54" y="127"/>
                    </a:lnTo>
                    <a:lnTo>
                      <a:pt x="53" y="120"/>
                    </a:lnTo>
                    <a:lnTo>
                      <a:pt x="51" y="117"/>
                    </a:lnTo>
                    <a:lnTo>
                      <a:pt x="48" y="114"/>
                    </a:lnTo>
                    <a:lnTo>
                      <a:pt x="45" y="112"/>
                    </a:lnTo>
                    <a:lnTo>
                      <a:pt x="42" y="105"/>
                    </a:lnTo>
                    <a:lnTo>
                      <a:pt x="47" y="98"/>
                    </a:lnTo>
                    <a:lnTo>
                      <a:pt x="44" y="88"/>
                    </a:lnTo>
                    <a:lnTo>
                      <a:pt x="38" y="81"/>
                    </a:lnTo>
                    <a:lnTo>
                      <a:pt x="34" y="77"/>
                    </a:lnTo>
                    <a:lnTo>
                      <a:pt x="31" y="71"/>
                    </a:lnTo>
                    <a:lnTo>
                      <a:pt x="26" y="61"/>
                    </a:lnTo>
                    <a:lnTo>
                      <a:pt x="23" y="50"/>
                    </a:lnTo>
                    <a:lnTo>
                      <a:pt x="22" y="39"/>
                    </a:lnTo>
                    <a:lnTo>
                      <a:pt x="19" y="29"/>
                    </a:lnTo>
                    <a:lnTo>
                      <a:pt x="15" y="21"/>
                    </a:lnTo>
                    <a:lnTo>
                      <a:pt x="9" y="12"/>
                    </a:lnTo>
                    <a:lnTo>
                      <a:pt x="0" y="5"/>
                    </a:lnTo>
                    <a:lnTo>
                      <a:pt x="2" y="4"/>
                    </a:lnTo>
                    <a:lnTo>
                      <a:pt x="3" y="2"/>
                    </a:lnTo>
                    <a:lnTo>
                      <a:pt x="5" y="1"/>
                    </a:lnTo>
                    <a:lnTo>
                      <a:pt x="7" y="0"/>
                    </a:lnTo>
                    <a:lnTo>
                      <a:pt x="12" y="0"/>
                    </a:lnTo>
                    <a:lnTo>
                      <a:pt x="16" y="0"/>
                    </a:lnTo>
                    <a:lnTo>
                      <a:pt x="19" y="0"/>
                    </a:lnTo>
                    <a:lnTo>
                      <a:pt x="23" y="1"/>
                    </a:lnTo>
                    <a:lnTo>
                      <a:pt x="28" y="2"/>
                    </a:lnTo>
                    <a:lnTo>
                      <a:pt x="32" y="5"/>
                    </a:lnTo>
                    <a:lnTo>
                      <a:pt x="37" y="9"/>
                    </a:lnTo>
                    <a:lnTo>
                      <a:pt x="38" y="11"/>
                    </a:lnTo>
                    <a:lnTo>
                      <a:pt x="40" y="12"/>
                    </a:lnTo>
                    <a:lnTo>
                      <a:pt x="41" y="14"/>
                    </a:lnTo>
                    <a:lnTo>
                      <a:pt x="42" y="15"/>
                    </a:lnTo>
                    <a:lnTo>
                      <a:pt x="44" y="16"/>
                    </a:lnTo>
                    <a:lnTo>
                      <a:pt x="45" y="19"/>
                    </a:lnTo>
                    <a:lnTo>
                      <a:pt x="45" y="21"/>
                    </a:lnTo>
                    <a:lnTo>
                      <a:pt x="50" y="28"/>
                    </a:lnTo>
                    <a:lnTo>
                      <a:pt x="53" y="36"/>
                    </a:lnTo>
                    <a:lnTo>
                      <a:pt x="54" y="43"/>
                    </a:lnTo>
                    <a:lnTo>
                      <a:pt x="54" y="47"/>
                    </a:lnTo>
                    <a:lnTo>
                      <a:pt x="56" y="51"/>
                    </a:lnTo>
                    <a:lnTo>
                      <a:pt x="58" y="58"/>
                    </a:lnTo>
                    <a:lnTo>
                      <a:pt x="61" y="65"/>
                    </a:lnTo>
                    <a:lnTo>
                      <a:pt x="63" y="70"/>
                    </a:lnTo>
                    <a:lnTo>
                      <a:pt x="61" y="75"/>
                    </a:lnTo>
                    <a:lnTo>
                      <a:pt x="60" y="82"/>
                    </a:lnTo>
                    <a:lnTo>
                      <a:pt x="58" y="89"/>
                    </a:lnTo>
                    <a:lnTo>
                      <a:pt x="57" y="93"/>
                    </a:lnTo>
                    <a:lnTo>
                      <a:pt x="56" y="96"/>
                    </a:lnTo>
                    <a:lnTo>
                      <a:pt x="56" y="98"/>
                    </a:lnTo>
                    <a:lnTo>
                      <a:pt x="56" y="100"/>
                    </a:lnTo>
                    <a:lnTo>
                      <a:pt x="57" y="103"/>
                    </a:lnTo>
                    <a:lnTo>
                      <a:pt x="60" y="112"/>
                    </a:lnTo>
                    <a:lnTo>
                      <a:pt x="64" y="123"/>
                    </a:lnTo>
                    <a:lnTo>
                      <a:pt x="67" y="133"/>
                    </a:lnTo>
                    <a:lnTo>
                      <a:pt x="70" y="138"/>
                    </a:lnTo>
                    <a:lnTo>
                      <a:pt x="73" y="144"/>
                    </a:lnTo>
                    <a:lnTo>
                      <a:pt x="73" y="151"/>
                    </a:lnTo>
                    <a:lnTo>
                      <a:pt x="72" y="156"/>
                    </a:lnTo>
                    <a:lnTo>
                      <a:pt x="63" y="159"/>
                    </a:lnTo>
                    <a:lnTo>
                      <a:pt x="60" y="159"/>
                    </a:lnTo>
                    <a:lnTo>
                      <a:pt x="57" y="161"/>
                    </a:lnTo>
                    <a:lnTo>
                      <a:pt x="56" y="162"/>
                    </a:lnTo>
                    <a:lnTo>
                      <a:pt x="54" y="163"/>
                    </a:lnTo>
                    <a:lnTo>
                      <a:pt x="54" y="166"/>
                    </a:lnTo>
                    <a:lnTo>
                      <a:pt x="56" y="169"/>
                    </a:lnTo>
                    <a:lnTo>
                      <a:pt x="56" y="170"/>
                    </a:lnTo>
                    <a:lnTo>
                      <a:pt x="56" y="172"/>
                    </a:lnTo>
                    <a:lnTo>
                      <a:pt x="56" y="173"/>
                    </a:lnTo>
                    <a:lnTo>
                      <a:pt x="54" y="175"/>
                    </a:lnTo>
                    <a:lnTo>
                      <a:pt x="53" y="176"/>
                    </a:lnTo>
                    <a:lnTo>
                      <a:pt x="56" y="179"/>
                    </a:lnTo>
                    <a:lnTo>
                      <a:pt x="57" y="180"/>
                    </a:lnTo>
                    <a:lnTo>
                      <a:pt x="57" y="183"/>
                    </a:lnTo>
                    <a:lnTo>
                      <a:pt x="56" y="184"/>
                    </a:lnTo>
                    <a:lnTo>
                      <a:pt x="54" y="184"/>
                    </a:lnTo>
                    <a:lnTo>
                      <a:pt x="54" y="186"/>
                    </a:lnTo>
                    <a:lnTo>
                      <a:pt x="53" y="186"/>
                    </a:lnTo>
                    <a:lnTo>
                      <a:pt x="51" y="187"/>
                    </a:lnTo>
                    <a:lnTo>
                      <a:pt x="51" y="189"/>
                    </a:lnTo>
                    <a:lnTo>
                      <a:pt x="51" y="190"/>
                    </a:lnTo>
                    <a:lnTo>
                      <a:pt x="51" y="191"/>
                    </a:lnTo>
                    <a:lnTo>
                      <a:pt x="51" y="193"/>
                    </a:lnTo>
                    <a:lnTo>
                      <a:pt x="51" y="194"/>
                    </a:lnTo>
                    <a:lnTo>
                      <a:pt x="51" y="196"/>
                    </a:lnTo>
                    <a:lnTo>
                      <a:pt x="53" y="201"/>
                    </a:lnTo>
                    <a:lnTo>
                      <a:pt x="54" y="205"/>
                    </a:lnTo>
                    <a:lnTo>
                      <a:pt x="53" y="211"/>
                    </a:lnTo>
                    <a:lnTo>
                      <a:pt x="51" y="217"/>
                    </a:lnTo>
                    <a:close/>
                  </a:path>
                </a:pathLst>
              </a:custGeom>
              <a:solidFill>
                <a:srgbClr val="F2D8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3" name="Google Shape;1003;p18"/>
              <p:cNvSpPr/>
              <p:nvPr/>
            </p:nvSpPr>
            <p:spPr>
              <a:xfrm>
                <a:off x="2878" y="3849"/>
                <a:ext cx="78" cy="68"/>
              </a:xfrm>
              <a:custGeom>
                <a:rect b="b" l="l" r="r" t="t"/>
                <a:pathLst>
                  <a:path extrusionOk="0" h="206" w="233">
                    <a:moveTo>
                      <a:pt x="45" y="206"/>
                    </a:moveTo>
                    <a:lnTo>
                      <a:pt x="42" y="201"/>
                    </a:lnTo>
                    <a:lnTo>
                      <a:pt x="35" y="195"/>
                    </a:lnTo>
                    <a:lnTo>
                      <a:pt x="28" y="188"/>
                    </a:lnTo>
                    <a:lnTo>
                      <a:pt x="22" y="180"/>
                    </a:lnTo>
                    <a:lnTo>
                      <a:pt x="19" y="166"/>
                    </a:lnTo>
                    <a:lnTo>
                      <a:pt x="20" y="159"/>
                    </a:lnTo>
                    <a:lnTo>
                      <a:pt x="20" y="154"/>
                    </a:lnTo>
                    <a:lnTo>
                      <a:pt x="20" y="149"/>
                    </a:lnTo>
                    <a:lnTo>
                      <a:pt x="17" y="139"/>
                    </a:lnTo>
                    <a:lnTo>
                      <a:pt x="14" y="129"/>
                    </a:lnTo>
                    <a:lnTo>
                      <a:pt x="14" y="119"/>
                    </a:lnTo>
                    <a:lnTo>
                      <a:pt x="16" y="112"/>
                    </a:lnTo>
                    <a:lnTo>
                      <a:pt x="19" y="107"/>
                    </a:lnTo>
                    <a:lnTo>
                      <a:pt x="22" y="100"/>
                    </a:lnTo>
                    <a:lnTo>
                      <a:pt x="22" y="94"/>
                    </a:lnTo>
                    <a:lnTo>
                      <a:pt x="20" y="89"/>
                    </a:lnTo>
                    <a:lnTo>
                      <a:pt x="20" y="87"/>
                    </a:lnTo>
                    <a:lnTo>
                      <a:pt x="20" y="83"/>
                    </a:lnTo>
                    <a:lnTo>
                      <a:pt x="22" y="79"/>
                    </a:lnTo>
                    <a:lnTo>
                      <a:pt x="23" y="75"/>
                    </a:lnTo>
                    <a:lnTo>
                      <a:pt x="26" y="66"/>
                    </a:lnTo>
                    <a:lnTo>
                      <a:pt x="29" y="51"/>
                    </a:lnTo>
                    <a:lnTo>
                      <a:pt x="36" y="38"/>
                    </a:lnTo>
                    <a:lnTo>
                      <a:pt x="47" y="33"/>
                    </a:lnTo>
                    <a:lnTo>
                      <a:pt x="64" y="30"/>
                    </a:lnTo>
                    <a:lnTo>
                      <a:pt x="74" y="26"/>
                    </a:lnTo>
                    <a:lnTo>
                      <a:pt x="82" y="21"/>
                    </a:lnTo>
                    <a:lnTo>
                      <a:pt x="86" y="21"/>
                    </a:lnTo>
                    <a:lnTo>
                      <a:pt x="92" y="21"/>
                    </a:lnTo>
                    <a:lnTo>
                      <a:pt x="98" y="21"/>
                    </a:lnTo>
                    <a:lnTo>
                      <a:pt x="103" y="20"/>
                    </a:lnTo>
                    <a:lnTo>
                      <a:pt x="108" y="19"/>
                    </a:lnTo>
                    <a:lnTo>
                      <a:pt x="111" y="20"/>
                    </a:lnTo>
                    <a:lnTo>
                      <a:pt x="112" y="21"/>
                    </a:lnTo>
                    <a:lnTo>
                      <a:pt x="114" y="23"/>
                    </a:lnTo>
                    <a:lnTo>
                      <a:pt x="117" y="21"/>
                    </a:lnTo>
                    <a:lnTo>
                      <a:pt x="122" y="20"/>
                    </a:lnTo>
                    <a:lnTo>
                      <a:pt x="128" y="20"/>
                    </a:lnTo>
                    <a:lnTo>
                      <a:pt x="134" y="20"/>
                    </a:lnTo>
                    <a:lnTo>
                      <a:pt x="140" y="21"/>
                    </a:lnTo>
                    <a:lnTo>
                      <a:pt x="146" y="23"/>
                    </a:lnTo>
                    <a:lnTo>
                      <a:pt x="150" y="24"/>
                    </a:lnTo>
                    <a:lnTo>
                      <a:pt x="153" y="28"/>
                    </a:lnTo>
                    <a:lnTo>
                      <a:pt x="153" y="33"/>
                    </a:lnTo>
                    <a:lnTo>
                      <a:pt x="157" y="34"/>
                    </a:lnTo>
                    <a:lnTo>
                      <a:pt x="165" y="35"/>
                    </a:lnTo>
                    <a:lnTo>
                      <a:pt x="172" y="38"/>
                    </a:lnTo>
                    <a:lnTo>
                      <a:pt x="176" y="38"/>
                    </a:lnTo>
                    <a:lnTo>
                      <a:pt x="181" y="37"/>
                    </a:lnTo>
                    <a:lnTo>
                      <a:pt x="187" y="38"/>
                    </a:lnTo>
                    <a:lnTo>
                      <a:pt x="191" y="40"/>
                    </a:lnTo>
                    <a:lnTo>
                      <a:pt x="195" y="41"/>
                    </a:lnTo>
                    <a:lnTo>
                      <a:pt x="198" y="42"/>
                    </a:lnTo>
                    <a:lnTo>
                      <a:pt x="203" y="44"/>
                    </a:lnTo>
                    <a:lnTo>
                      <a:pt x="205" y="44"/>
                    </a:lnTo>
                    <a:lnTo>
                      <a:pt x="208" y="44"/>
                    </a:lnTo>
                    <a:lnTo>
                      <a:pt x="213" y="44"/>
                    </a:lnTo>
                    <a:lnTo>
                      <a:pt x="216" y="45"/>
                    </a:lnTo>
                    <a:lnTo>
                      <a:pt x="217" y="48"/>
                    </a:lnTo>
                    <a:lnTo>
                      <a:pt x="219" y="51"/>
                    </a:lnTo>
                    <a:lnTo>
                      <a:pt x="219" y="54"/>
                    </a:lnTo>
                    <a:lnTo>
                      <a:pt x="222" y="55"/>
                    </a:lnTo>
                    <a:lnTo>
                      <a:pt x="223" y="58"/>
                    </a:lnTo>
                    <a:lnTo>
                      <a:pt x="223" y="61"/>
                    </a:lnTo>
                    <a:lnTo>
                      <a:pt x="224" y="62"/>
                    </a:lnTo>
                    <a:lnTo>
                      <a:pt x="226" y="63"/>
                    </a:lnTo>
                    <a:lnTo>
                      <a:pt x="227" y="66"/>
                    </a:lnTo>
                    <a:lnTo>
                      <a:pt x="227" y="68"/>
                    </a:lnTo>
                    <a:lnTo>
                      <a:pt x="229" y="66"/>
                    </a:lnTo>
                    <a:lnTo>
                      <a:pt x="230" y="63"/>
                    </a:lnTo>
                    <a:lnTo>
                      <a:pt x="232" y="61"/>
                    </a:lnTo>
                    <a:lnTo>
                      <a:pt x="233" y="56"/>
                    </a:lnTo>
                    <a:lnTo>
                      <a:pt x="232" y="51"/>
                    </a:lnTo>
                    <a:lnTo>
                      <a:pt x="229" y="42"/>
                    </a:lnTo>
                    <a:lnTo>
                      <a:pt x="224" y="37"/>
                    </a:lnTo>
                    <a:lnTo>
                      <a:pt x="220" y="34"/>
                    </a:lnTo>
                    <a:lnTo>
                      <a:pt x="216" y="34"/>
                    </a:lnTo>
                    <a:lnTo>
                      <a:pt x="211" y="34"/>
                    </a:lnTo>
                    <a:lnTo>
                      <a:pt x="207" y="34"/>
                    </a:lnTo>
                    <a:lnTo>
                      <a:pt x="203" y="31"/>
                    </a:lnTo>
                    <a:lnTo>
                      <a:pt x="197" y="27"/>
                    </a:lnTo>
                    <a:lnTo>
                      <a:pt x="189" y="23"/>
                    </a:lnTo>
                    <a:lnTo>
                      <a:pt x="181" y="20"/>
                    </a:lnTo>
                    <a:lnTo>
                      <a:pt x="172" y="20"/>
                    </a:lnTo>
                    <a:lnTo>
                      <a:pt x="168" y="19"/>
                    </a:lnTo>
                    <a:lnTo>
                      <a:pt x="160" y="13"/>
                    </a:lnTo>
                    <a:lnTo>
                      <a:pt x="150" y="7"/>
                    </a:lnTo>
                    <a:lnTo>
                      <a:pt x="138" y="5"/>
                    </a:lnTo>
                    <a:lnTo>
                      <a:pt x="134" y="5"/>
                    </a:lnTo>
                    <a:lnTo>
                      <a:pt x="128" y="5"/>
                    </a:lnTo>
                    <a:lnTo>
                      <a:pt x="122" y="3"/>
                    </a:lnTo>
                    <a:lnTo>
                      <a:pt x="117" y="2"/>
                    </a:lnTo>
                    <a:lnTo>
                      <a:pt x="108" y="0"/>
                    </a:lnTo>
                    <a:lnTo>
                      <a:pt x="95" y="2"/>
                    </a:lnTo>
                    <a:lnTo>
                      <a:pt x="82" y="6"/>
                    </a:lnTo>
                    <a:lnTo>
                      <a:pt x="74" y="12"/>
                    </a:lnTo>
                    <a:lnTo>
                      <a:pt x="71" y="14"/>
                    </a:lnTo>
                    <a:lnTo>
                      <a:pt x="68" y="16"/>
                    </a:lnTo>
                    <a:lnTo>
                      <a:pt x="64" y="17"/>
                    </a:lnTo>
                    <a:lnTo>
                      <a:pt x="60" y="17"/>
                    </a:lnTo>
                    <a:lnTo>
                      <a:pt x="54" y="20"/>
                    </a:lnTo>
                    <a:lnTo>
                      <a:pt x="45" y="24"/>
                    </a:lnTo>
                    <a:lnTo>
                      <a:pt x="38" y="31"/>
                    </a:lnTo>
                    <a:lnTo>
                      <a:pt x="30" y="35"/>
                    </a:lnTo>
                    <a:lnTo>
                      <a:pt x="26" y="40"/>
                    </a:lnTo>
                    <a:lnTo>
                      <a:pt x="25" y="45"/>
                    </a:lnTo>
                    <a:lnTo>
                      <a:pt x="23" y="51"/>
                    </a:lnTo>
                    <a:lnTo>
                      <a:pt x="23" y="56"/>
                    </a:lnTo>
                    <a:lnTo>
                      <a:pt x="19" y="63"/>
                    </a:lnTo>
                    <a:lnTo>
                      <a:pt x="12" y="75"/>
                    </a:lnTo>
                    <a:lnTo>
                      <a:pt x="4" y="87"/>
                    </a:lnTo>
                    <a:lnTo>
                      <a:pt x="0" y="103"/>
                    </a:lnTo>
                    <a:lnTo>
                      <a:pt x="1" y="118"/>
                    </a:lnTo>
                    <a:lnTo>
                      <a:pt x="9" y="140"/>
                    </a:lnTo>
                    <a:lnTo>
                      <a:pt x="14" y="164"/>
                    </a:lnTo>
                    <a:lnTo>
                      <a:pt x="20" y="180"/>
                    </a:lnTo>
                    <a:lnTo>
                      <a:pt x="26" y="188"/>
                    </a:lnTo>
                    <a:lnTo>
                      <a:pt x="35" y="195"/>
                    </a:lnTo>
                    <a:lnTo>
                      <a:pt x="42" y="201"/>
                    </a:lnTo>
                    <a:lnTo>
                      <a:pt x="45" y="206"/>
                    </a:lnTo>
                    <a:close/>
                  </a:path>
                </a:pathLst>
              </a:custGeom>
              <a:solidFill>
                <a:srgbClr val="70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4" name="Google Shape;1004;p18"/>
              <p:cNvSpPr/>
              <p:nvPr/>
            </p:nvSpPr>
            <p:spPr>
              <a:xfrm>
                <a:off x="2935" y="3897"/>
                <a:ext cx="18" cy="8"/>
              </a:xfrm>
              <a:custGeom>
                <a:rect b="b" l="l" r="r" t="t"/>
                <a:pathLst>
                  <a:path extrusionOk="0" h="24" w="52">
                    <a:moveTo>
                      <a:pt x="52" y="6"/>
                    </a:moveTo>
                    <a:lnTo>
                      <a:pt x="52" y="4"/>
                    </a:lnTo>
                    <a:lnTo>
                      <a:pt x="52" y="1"/>
                    </a:lnTo>
                    <a:lnTo>
                      <a:pt x="51" y="1"/>
                    </a:lnTo>
                    <a:lnTo>
                      <a:pt x="50" y="3"/>
                    </a:lnTo>
                    <a:lnTo>
                      <a:pt x="45" y="3"/>
                    </a:lnTo>
                    <a:lnTo>
                      <a:pt x="38" y="1"/>
                    </a:lnTo>
                    <a:lnTo>
                      <a:pt x="29" y="0"/>
                    </a:lnTo>
                    <a:lnTo>
                      <a:pt x="22" y="1"/>
                    </a:lnTo>
                    <a:lnTo>
                      <a:pt x="13" y="4"/>
                    </a:lnTo>
                    <a:lnTo>
                      <a:pt x="7" y="8"/>
                    </a:lnTo>
                    <a:lnTo>
                      <a:pt x="3" y="13"/>
                    </a:lnTo>
                    <a:lnTo>
                      <a:pt x="0" y="18"/>
                    </a:lnTo>
                    <a:lnTo>
                      <a:pt x="0" y="21"/>
                    </a:lnTo>
                    <a:lnTo>
                      <a:pt x="1" y="22"/>
                    </a:lnTo>
                    <a:lnTo>
                      <a:pt x="1" y="24"/>
                    </a:lnTo>
                    <a:lnTo>
                      <a:pt x="4" y="18"/>
                    </a:lnTo>
                    <a:lnTo>
                      <a:pt x="9" y="14"/>
                    </a:lnTo>
                    <a:lnTo>
                      <a:pt x="15" y="10"/>
                    </a:lnTo>
                    <a:lnTo>
                      <a:pt x="23" y="7"/>
                    </a:lnTo>
                    <a:lnTo>
                      <a:pt x="29" y="7"/>
                    </a:lnTo>
                    <a:lnTo>
                      <a:pt x="35" y="7"/>
                    </a:lnTo>
                    <a:lnTo>
                      <a:pt x="41" y="8"/>
                    </a:lnTo>
                    <a:lnTo>
                      <a:pt x="45" y="8"/>
                    </a:lnTo>
                    <a:lnTo>
                      <a:pt x="48" y="8"/>
                    </a:lnTo>
                    <a:lnTo>
                      <a:pt x="50" y="7"/>
                    </a:lnTo>
                    <a:lnTo>
                      <a:pt x="51" y="7"/>
                    </a:lnTo>
                    <a:lnTo>
                      <a:pt x="52" y="6"/>
                    </a:lnTo>
                    <a:close/>
                  </a:path>
                </a:pathLst>
              </a:custGeom>
              <a:solidFill>
                <a:srgbClr val="7033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5" name="Google Shape;1005;p18"/>
              <p:cNvSpPr/>
              <p:nvPr/>
            </p:nvSpPr>
            <p:spPr>
              <a:xfrm>
                <a:off x="2941" y="3921"/>
                <a:ext cx="16" cy="4"/>
              </a:xfrm>
              <a:custGeom>
                <a:rect b="b" l="l" r="r" t="t"/>
                <a:pathLst>
                  <a:path extrusionOk="0" h="13" w="49">
                    <a:moveTo>
                      <a:pt x="49" y="1"/>
                    </a:moveTo>
                    <a:lnTo>
                      <a:pt x="49" y="3"/>
                    </a:lnTo>
                    <a:lnTo>
                      <a:pt x="49" y="4"/>
                    </a:lnTo>
                    <a:lnTo>
                      <a:pt x="47" y="6"/>
                    </a:lnTo>
                    <a:lnTo>
                      <a:pt x="46" y="7"/>
                    </a:lnTo>
                    <a:lnTo>
                      <a:pt x="43" y="7"/>
                    </a:lnTo>
                    <a:lnTo>
                      <a:pt x="40" y="7"/>
                    </a:lnTo>
                    <a:lnTo>
                      <a:pt x="37" y="8"/>
                    </a:lnTo>
                    <a:lnTo>
                      <a:pt x="33" y="8"/>
                    </a:lnTo>
                    <a:lnTo>
                      <a:pt x="30" y="8"/>
                    </a:lnTo>
                    <a:lnTo>
                      <a:pt x="25" y="8"/>
                    </a:lnTo>
                    <a:lnTo>
                      <a:pt x="21" y="10"/>
                    </a:lnTo>
                    <a:lnTo>
                      <a:pt x="16" y="10"/>
                    </a:lnTo>
                    <a:lnTo>
                      <a:pt x="14" y="10"/>
                    </a:lnTo>
                    <a:lnTo>
                      <a:pt x="9" y="10"/>
                    </a:lnTo>
                    <a:lnTo>
                      <a:pt x="6" y="10"/>
                    </a:lnTo>
                    <a:lnTo>
                      <a:pt x="3" y="11"/>
                    </a:lnTo>
                    <a:lnTo>
                      <a:pt x="2" y="13"/>
                    </a:lnTo>
                    <a:lnTo>
                      <a:pt x="0" y="11"/>
                    </a:lnTo>
                    <a:lnTo>
                      <a:pt x="2" y="8"/>
                    </a:lnTo>
                    <a:lnTo>
                      <a:pt x="3" y="7"/>
                    </a:lnTo>
                    <a:lnTo>
                      <a:pt x="3" y="6"/>
                    </a:lnTo>
                    <a:lnTo>
                      <a:pt x="5" y="7"/>
                    </a:lnTo>
                    <a:lnTo>
                      <a:pt x="12" y="8"/>
                    </a:lnTo>
                    <a:lnTo>
                      <a:pt x="19" y="7"/>
                    </a:lnTo>
                    <a:lnTo>
                      <a:pt x="25" y="4"/>
                    </a:lnTo>
                    <a:lnTo>
                      <a:pt x="30" y="3"/>
                    </a:lnTo>
                    <a:lnTo>
                      <a:pt x="33" y="1"/>
                    </a:lnTo>
                    <a:lnTo>
                      <a:pt x="37" y="1"/>
                    </a:lnTo>
                    <a:lnTo>
                      <a:pt x="40" y="3"/>
                    </a:lnTo>
                    <a:lnTo>
                      <a:pt x="43" y="3"/>
                    </a:lnTo>
                    <a:lnTo>
                      <a:pt x="44" y="1"/>
                    </a:lnTo>
                    <a:lnTo>
                      <a:pt x="46" y="1"/>
                    </a:lnTo>
                    <a:lnTo>
                      <a:pt x="47" y="1"/>
                    </a:lnTo>
                    <a:lnTo>
                      <a:pt x="47" y="0"/>
                    </a:lnTo>
                    <a:lnTo>
                      <a:pt x="49" y="0"/>
                    </a:lnTo>
                    <a:lnTo>
                      <a:pt x="49" y="1"/>
                    </a:lnTo>
                    <a:close/>
                  </a:path>
                </a:pathLst>
              </a:custGeom>
              <a:solidFill>
                <a:srgbClr val="B24C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6" name="Google Shape;1006;p18"/>
              <p:cNvSpPr/>
              <p:nvPr/>
            </p:nvSpPr>
            <p:spPr>
              <a:xfrm>
                <a:off x="2951" y="3914"/>
                <a:ext cx="12" cy="3"/>
              </a:xfrm>
              <a:custGeom>
                <a:rect b="b" l="l" r="r" t="t"/>
                <a:pathLst>
                  <a:path extrusionOk="0" h="10" w="35">
                    <a:moveTo>
                      <a:pt x="23" y="3"/>
                    </a:moveTo>
                    <a:lnTo>
                      <a:pt x="14" y="2"/>
                    </a:lnTo>
                    <a:lnTo>
                      <a:pt x="10" y="0"/>
                    </a:lnTo>
                    <a:lnTo>
                      <a:pt x="5" y="0"/>
                    </a:lnTo>
                    <a:lnTo>
                      <a:pt x="4" y="2"/>
                    </a:lnTo>
                    <a:lnTo>
                      <a:pt x="3" y="3"/>
                    </a:lnTo>
                    <a:lnTo>
                      <a:pt x="1" y="3"/>
                    </a:lnTo>
                    <a:lnTo>
                      <a:pt x="0" y="3"/>
                    </a:lnTo>
                    <a:lnTo>
                      <a:pt x="3" y="5"/>
                    </a:lnTo>
                    <a:lnTo>
                      <a:pt x="5" y="5"/>
                    </a:lnTo>
                    <a:lnTo>
                      <a:pt x="8" y="5"/>
                    </a:lnTo>
                    <a:lnTo>
                      <a:pt x="10" y="5"/>
                    </a:lnTo>
                    <a:lnTo>
                      <a:pt x="13" y="6"/>
                    </a:lnTo>
                    <a:lnTo>
                      <a:pt x="16" y="9"/>
                    </a:lnTo>
                    <a:lnTo>
                      <a:pt x="19" y="10"/>
                    </a:lnTo>
                    <a:lnTo>
                      <a:pt x="23" y="10"/>
                    </a:lnTo>
                    <a:lnTo>
                      <a:pt x="26" y="10"/>
                    </a:lnTo>
                    <a:lnTo>
                      <a:pt x="29" y="10"/>
                    </a:lnTo>
                    <a:lnTo>
                      <a:pt x="32" y="9"/>
                    </a:lnTo>
                    <a:lnTo>
                      <a:pt x="35" y="6"/>
                    </a:lnTo>
                    <a:lnTo>
                      <a:pt x="30" y="6"/>
                    </a:lnTo>
                    <a:lnTo>
                      <a:pt x="29" y="5"/>
                    </a:lnTo>
                    <a:lnTo>
                      <a:pt x="26" y="3"/>
                    </a:lnTo>
                    <a:lnTo>
                      <a:pt x="23" y="3"/>
                    </a:lnTo>
                    <a:close/>
                  </a:path>
                </a:pathLst>
              </a:custGeom>
              <a:solidFill>
                <a:srgbClr val="B24C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7" name="Google Shape;1007;p18"/>
              <p:cNvSpPr/>
              <p:nvPr/>
            </p:nvSpPr>
            <p:spPr>
              <a:xfrm>
                <a:off x="2942" y="3902"/>
                <a:ext cx="7" cy="3"/>
              </a:xfrm>
              <a:custGeom>
                <a:rect b="b" l="l" r="r" t="t"/>
                <a:pathLst>
                  <a:path extrusionOk="0" h="9" w="21">
                    <a:moveTo>
                      <a:pt x="0" y="9"/>
                    </a:moveTo>
                    <a:lnTo>
                      <a:pt x="6" y="9"/>
                    </a:lnTo>
                    <a:lnTo>
                      <a:pt x="13" y="8"/>
                    </a:lnTo>
                    <a:lnTo>
                      <a:pt x="19" y="5"/>
                    </a:lnTo>
                    <a:lnTo>
                      <a:pt x="21" y="1"/>
                    </a:lnTo>
                    <a:lnTo>
                      <a:pt x="21" y="0"/>
                    </a:lnTo>
                    <a:lnTo>
                      <a:pt x="18" y="0"/>
                    </a:lnTo>
                    <a:lnTo>
                      <a:pt x="16" y="1"/>
                    </a:lnTo>
                    <a:lnTo>
                      <a:pt x="15" y="2"/>
                    </a:lnTo>
                    <a:lnTo>
                      <a:pt x="11" y="5"/>
                    </a:lnTo>
                    <a:lnTo>
                      <a:pt x="5" y="7"/>
                    </a:lnTo>
                    <a:lnTo>
                      <a:pt x="0" y="8"/>
                    </a:lnTo>
                    <a:lnTo>
                      <a:pt x="0" y="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8" name="Google Shape;1008;p18"/>
              <p:cNvSpPr/>
              <p:nvPr/>
            </p:nvSpPr>
            <p:spPr>
              <a:xfrm>
                <a:off x="2949" y="3926"/>
                <a:ext cx="7" cy="4"/>
              </a:xfrm>
              <a:custGeom>
                <a:rect b="b" l="l" r="r" t="t"/>
                <a:pathLst>
                  <a:path extrusionOk="0" h="10" w="21">
                    <a:moveTo>
                      <a:pt x="21" y="0"/>
                    </a:moveTo>
                    <a:lnTo>
                      <a:pt x="16" y="1"/>
                    </a:lnTo>
                    <a:lnTo>
                      <a:pt x="10" y="4"/>
                    </a:lnTo>
                    <a:lnTo>
                      <a:pt x="3" y="5"/>
                    </a:lnTo>
                    <a:lnTo>
                      <a:pt x="0" y="8"/>
                    </a:lnTo>
                    <a:lnTo>
                      <a:pt x="6" y="7"/>
                    </a:lnTo>
                    <a:lnTo>
                      <a:pt x="12" y="7"/>
                    </a:lnTo>
                    <a:lnTo>
                      <a:pt x="16" y="8"/>
                    </a:lnTo>
                    <a:lnTo>
                      <a:pt x="19" y="10"/>
                    </a:lnTo>
                    <a:lnTo>
                      <a:pt x="19" y="8"/>
                    </a:lnTo>
                    <a:lnTo>
                      <a:pt x="19" y="7"/>
                    </a:lnTo>
                    <a:lnTo>
                      <a:pt x="19" y="5"/>
                    </a:lnTo>
                    <a:lnTo>
                      <a:pt x="19" y="4"/>
                    </a:lnTo>
                    <a:lnTo>
                      <a:pt x="19" y="3"/>
                    </a:lnTo>
                    <a:lnTo>
                      <a:pt x="19" y="1"/>
                    </a:lnTo>
                    <a:lnTo>
                      <a:pt x="21" y="0"/>
                    </a:lnTo>
                    <a:close/>
                  </a:path>
                </a:pathLst>
              </a:custGeom>
              <a:solidFill>
                <a:srgbClr val="B24C33"/>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09" name="Google Shape;1009;p18"/>
              <p:cNvSpPr/>
              <p:nvPr/>
            </p:nvSpPr>
            <p:spPr>
              <a:xfrm>
                <a:off x="2956" y="4007"/>
                <a:ext cx="67" cy="58"/>
              </a:xfrm>
              <a:custGeom>
                <a:rect b="b" l="l" r="r" t="t"/>
                <a:pathLst>
                  <a:path extrusionOk="0" h="173" w="201">
                    <a:moveTo>
                      <a:pt x="137" y="77"/>
                    </a:moveTo>
                    <a:lnTo>
                      <a:pt x="148" y="87"/>
                    </a:lnTo>
                    <a:lnTo>
                      <a:pt x="159" y="100"/>
                    </a:lnTo>
                    <a:lnTo>
                      <a:pt x="170" y="114"/>
                    </a:lnTo>
                    <a:lnTo>
                      <a:pt x="179" y="129"/>
                    </a:lnTo>
                    <a:lnTo>
                      <a:pt x="188" y="143"/>
                    </a:lnTo>
                    <a:lnTo>
                      <a:pt x="194" y="156"/>
                    </a:lnTo>
                    <a:lnTo>
                      <a:pt x="198" y="166"/>
                    </a:lnTo>
                    <a:lnTo>
                      <a:pt x="201" y="171"/>
                    </a:lnTo>
                    <a:lnTo>
                      <a:pt x="189" y="171"/>
                    </a:lnTo>
                    <a:lnTo>
                      <a:pt x="173" y="171"/>
                    </a:lnTo>
                    <a:lnTo>
                      <a:pt x="157" y="171"/>
                    </a:lnTo>
                    <a:lnTo>
                      <a:pt x="137" y="171"/>
                    </a:lnTo>
                    <a:lnTo>
                      <a:pt x="116" y="171"/>
                    </a:lnTo>
                    <a:lnTo>
                      <a:pt x="93" y="171"/>
                    </a:lnTo>
                    <a:lnTo>
                      <a:pt x="68" y="173"/>
                    </a:lnTo>
                    <a:lnTo>
                      <a:pt x="42" y="173"/>
                    </a:lnTo>
                    <a:lnTo>
                      <a:pt x="32" y="154"/>
                    </a:lnTo>
                    <a:lnTo>
                      <a:pt x="23" y="136"/>
                    </a:lnTo>
                    <a:lnTo>
                      <a:pt x="17" y="122"/>
                    </a:lnTo>
                    <a:lnTo>
                      <a:pt x="14" y="110"/>
                    </a:lnTo>
                    <a:lnTo>
                      <a:pt x="13" y="100"/>
                    </a:lnTo>
                    <a:lnTo>
                      <a:pt x="13" y="91"/>
                    </a:lnTo>
                    <a:lnTo>
                      <a:pt x="11" y="84"/>
                    </a:lnTo>
                    <a:lnTo>
                      <a:pt x="10" y="77"/>
                    </a:lnTo>
                    <a:lnTo>
                      <a:pt x="5" y="69"/>
                    </a:lnTo>
                    <a:lnTo>
                      <a:pt x="1" y="56"/>
                    </a:lnTo>
                    <a:lnTo>
                      <a:pt x="0" y="45"/>
                    </a:lnTo>
                    <a:lnTo>
                      <a:pt x="3" y="35"/>
                    </a:lnTo>
                    <a:lnTo>
                      <a:pt x="4" y="42"/>
                    </a:lnTo>
                    <a:lnTo>
                      <a:pt x="5" y="49"/>
                    </a:lnTo>
                    <a:lnTo>
                      <a:pt x="13" y="55"/>
                    </a:lnTo>
                    <a:lnTo>
                      <a:pt x="27" y="59"/>
                    </a:lnTo>
                    <a:lnTo>
                      <a:pt x="33" y="62"/>
                    </a:lnTo>
                    <a:lnTo>
                      <a:pt x="38" y="65"/>
                    </a:lnTo>
                    <a:lnTo>
                      <a:pt x="42" y="69"/>
                    </a:lnTo>
                    <a:lnTo>
                      <a:pt x="45" y="72"/>
                    </a:lnTo>
                    <a:lnTo>
                      <a:pt x="46" y="72"/>
                    </a:lnTo>
                    <a:lnTo>
                      <a:pt x="48" y="70"/>
                    </a:lnTo>
                    <a:lnTo>
                      <a:pt x="48" y="68"/>
                    </a:lnTo>
                    <a:lnTo>
                      <a:pt x="48" y="65"/>
                    </a:lnTo>
                    <a:lnTo>
                      <a:pt x="54" y="52"/>
                    </a:lnTo>
                    <a:lnTo>
                      <a:pt x="67" y="35"/>
                    </a:lnTo>
                    <a:lnTo>
                      <a:pt x="80" y="20"/>
                    </a:lnTo>
                    <a:lnTo>
                      <a:pt x="84" y="6"/>
                    </a:lnTo>
                    <a:lnTo>
                      <a:pt x="84" y="3"/>
                    </a:lnTo>
                    <a:lnTo>
                      <a:pt x="86" y="0"/>
                    </a:lnTo>
                    <a:lnTo>
                      <a:pt x="89" y="0"/>
                    </a:lnTo>
                    <a:lnTo>
                      <a:pt x="93" y="3"/>
                    </a:lnTo>
                    <a:lnTo>
                      <a:pt x="96" y="7"/>
                    </a:lnTo>
                    <a:lnTo>
                      <a:pt x="99" y="14"/>
                    </a:lnTo>
                    <a:lnTo>
                      <a:pt x="103" y="24"/>
                    </a:lnTo>
                    <a:lnTo>
                      <a:pt x="109" y="34"/>
                    </a:lnTo>
                    <a:lnTo>
                      <a:pt x="115" y="47"/>
                    </a:lnTo>
                    <a:lnTo>
                      <a:pt x="121" y="58"/>
                    </a:lnTo>
                    <a:lnTo>
                      <a:pt x="129" y="68"/>
                    </a:lnTo>
                    <a:lnTo>
                      <a:pt x="137" y="77"/>
                    </a:lnTo>
                    <a:close/>
                  </a:path>
                </a:pathLst>
              </a:custGeom>
              <a:solidFill>
                <a:srgbClr val="7C3F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0" name="Google Shape;1010;p18"/>
              <p:cNvSpPr/>
              <p:nvPr/>
            </p:nvSpPr>
            <p:spPr>
              <a:xfrm>
                <a:off x="2954" y="3998"/>
                <a:ext cx="30" cy="33"/>
              </a:xfrm>
              <a:custGeom>
                <a:rect b="b" l="l" r="r" t="t"/>
                <a:pathLst>
                  <a:path extrusionOk="0" h="100" w="90">
                    <a:moveTo>
                      <a:pt x="9" y="63"/>
                    </a:moveTo>
                    <a:lnTo>
                      <a:pt x="10" y="70"/>
                    </a:lnTo>
                    <a:lnTo>
                      <a:pt x="14" y="79"/>
                    </a:lnTo>
                    <a:lnTo>
                      <a:pt x="22" y="86"/>
                    </a:lnTo>
                    <a:lnTo>
                      <a:pt x="36" y="89"/>
                    </a:lnTo>
                    <a:lnTo>
                      <a:pt x="41" y="90"/>
                    </a:lnTo>
                    <a:lnTo>
                      <a:pt x="44" y="93"/>
                    </a:lnTo>
                    <a:lnTo>
                      <a:pt x="48" y="97"/>
                    </a:lnTo>
                    <a:lnTo>
                      <a:pt x="51" y="100"/>
                    </a:lnTo>
                    <a:lnTo>
                      <a:pt x="52" y="100"/>
                    </a:lnTo>
                    <a:lnTo>
                      <a:pt x="54" y="98"/>
                    </a:lnTo>
                    <a:lnTo>
                      <a:pt x="54" y="96"/>
                    </a:lnTo>
                    <a:lnTo>
                      <a:pt x="54" y="93"/>
                    </a:lnTo>
                    <a:lnTo>
                      <a:pt x="60" y="80"/>
                    </a:lnTo>
                    <a:lnTo>
                      <a:pt x="73" y="63"/>
                    </a:lnTo>
                    <a:lnTo>
                      <a:pt x="86" y="48"/>
                    </a:lnTo>
                    <a:lnTo>
                      <a:pt x="90" y="34"/>
                    </a:lnTo>
                    <a:lnTo>
                      <a:pt x="89" y="30"/>
                    </a:lnTo>
                    <a:lnTo>
                      <a:pt x="86" y="20"/>
                    </a:lnTo>
                    <a:lnTo>
                      <a:pt x="83" y="9"/>
                    </a:lnTo>
                    <a:lnTo>
                      <a:pt x="81" y="3"/>
                    </a:lnTo>
                    <a:lnTo>
                      <a:pt x="80" y="0"/>
                    </a:lnTo>
                    <a:lnTo>
                      <a:pt x="79" y="0"/>
                    </a:lnTo>
                    <a:lnTo>
                      <a:pt x="77" y="2"/>
                    </a:lnTo>
                    <a:lnTo>
                      <a:pt x="76" y="3"/>
                    </a:lnTo>
                    <a:lnTo>
                      <a:pt x="76" y="7"/>
                    </a:lnTo>
                    <a:lnTo>
                      <a:pt x="76" y="14"/>
                    </a:lnTo>
                    <a:lnTo>
                      <a:pt x="76" y="21"/>
                    </a:lnTo>
                    <a:lnTo>
                      <a:pt x="73" y="26"/>
                    </a:lnTo>
                    <a:lnTo>
                      <a:pt x="65" y="34"/>
                    </a:lnTo>
                    <a:lnTo>
                      <a:pt x="55" y="48"/>
                    </a:lnTo>
                    <a:lnTo>
                      <a:pt x="45" y="63"/>
                    </a:lnTo>
                    <a:lnTo>
                      <a:pt x="41" y="75"/>
                    </a:lnTo>
                    <a:lnTo>
                      <a:pt x="33" y="63"/>
                    </a:lnTo>
                    <a:lnTo>
                      <a:pt x="22" y="48"/>
                    </a:lnTo>
                    <a:lnTo>
                      <a:pt x="9" y="35"/>
                    </a:lnTo>
                    <a:lnTo>
                      <a:pt x="0" y="30"/>
                    </a:lnTo>
                    <a:lnTo>
                      <a:pt x="1" y="37"/>
                    </a:lnTo>
                    <a:lnTo>
                      <a:pt x="4" y="45"/>
                    </a:lnTo>
                    <a:lnTo>
                      <a:pt x="6" y="55"/>
                    </a:lnTo>
                    <a:lnTo>
                      <a:pt x="9" y="63"/>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1" name="Google Shape;1011;p18"/>
              <p:cNvSpPr/>
              <p:nvPr/>
            </p:nvSpPr>
            <p:spPr>
              <a:xfrm>
                <a:off x="2920" y="3967"/>
                <a:ext cx="60" cy="56"/>
              </a:xfrm>
              <a:custGeom>
                <a:rect b="b" l="l" r="r" t="t"/>
                <a:pathLst>
                  <a:path extrusionOk="0" h="168" w="178">
                    <a:moveTo>
                      <a:pt x="6" y="57"/>
                    </a:moveTo>
                    <a:lnTo>
                      <a:pt x="7" y="54"/>
                    </a:lnTo>
                    <a:lnTo>
                      <a:pt x="8" y="46"/>
                    </a:lnTo>
                    <a:lnTo>
                      <a:pt x="11" y="36"/>
                    </a:lnTo>
                    <a:lnTo>
                      <a:pt x="14" y="28"/>
                    </a:lnTo>
                    <a:lnTo>
                      <a:pt x="20" y="21"/>
                    </a:lnTo>
                    <a:lnTo>
                      <a:pt x="32" y="14"/>
                    </a:lnTo>
                    <a:lnTo>
                      <a:pt x="45" y="8"/>
                    </a:lnTo>
                    <a:lnTo>
                      <a:pt x="55" y="2"/>
                    </a:lnTo>
                    <a:lnTo>
                      <a:pt x="62" y="0"/>
                    </a:lnTo>
                    <a:lnTo>
                      <a:pt x="70" y="0"/>
                    </a:lnTo>
                    <a:lnTo>
                      <a:pt x="77" y="2"/>
                    </a:lnTo>
                    <a:lnTo>
                      <a:pt x="80" y="5"/>
                    </a:lnTo>
                    <a:lnTo>
                      <a:pt x="81" y="8"/>
                    </a:lnTo>
                    <a:lnTo>
                      <a:pt x="84" y="11"/>
                    </a:lnTo>
                    <a:lnTo>
                      <a:pt x="87" y="12"/>
                    </a:lnTo>
                    <a:lnTo>
                      <a:pt x="92" y="12"/>
                    </a:lnTo>
                    <a:lnTo>
                      <a:pt x="97" y="12"/>
                    </a:lnTo>
                    <a:lnTo>
                      <a:pt x="102" y="14"/>
                    </a:lnTo>
                    <a:lnTo>
                      <a:pt x="106" y="18"/>
                    </a:lnTo>
                    <a:lnTo>
                      <a:pt x="108" y="21"/>
                    </a:lnTo>
                    <a:lnTo>
                      <a:pt x="108" y="23"/>
                    </a:lnTo>
                    <a:lnTo>
                      <a:pt x="109" y="26"/>
                    </a:lnTo>
                    <a:lnTo>
                      <a:pt x="112" y="28"/>
                    </a:lnTo>
                    <a:lnTo>
                      <a:pt x="115" y="29"/>
                    </a:lnTo>
                    <a:lnTo>
                      <a:pt x="119" y="29"/>
                    </a:lnTo>
                    <a:lnTo>
                      <a:pt x="124" y="33"/>
                    </a:lnTo>
                    <a:lnTo>
                      <a:pt x="127" y="39"/>
                    </a:lnTo>
                    <a:lnTo>
                      <a:pt x="130" y="44"/>
                    </a:lnTo>
                    <a:lnTo>
                      <a:pt x="134" y="49"/>
                    </a:lnTo>
                    <a:lnTo>
                      <a:pt x="143" y="57"/>
                    </a:lnTo>
                    <a:lnTo>
                      <a:pt x="151" y="65"/>
                    </a:lnTo>
                    <a:lnTo>
                      <a:pt x="160" y="72"/>
                    </a:lnTo>
                    <a:lnTo>
                      <a:pt x="166" y="78"/>
                    </a:lnTo>
                    <a:lnTo>
                      <a:pt x="172" y="84"/>
                    </a:lnTo>
                    <a:lnTo>
                      <a:pt x="175" y="89"/>
                    </a:lnTo>
                    <a:lnTo>
                      <a:pt x="178" y="96"/>
                    </a:lnTo>
                    <a:lnTo>
                      <a:pt x="178" y="100"/>
                    </a:lnTo>
                    <a:lnTo>
                      <a:pt x="178" y="107"/>
                    </a:lnTo>
                    <a:lnTo>
                      <a:pt x="178" y="114"/>
                    </a:lnTo>
                    <a:lnTo>
                      <a:pt x="175" y="119"/>
                    </a:lnTo>
                    <a:lnTo>
                      <a:pt x="167" y="127"/>
                    </a:lnTo>
                    <a:lnTo>
                      <a:pt x="157" y="141"/>
                    </a:lnTo>
                    <a:lnTo>
                      <a:pt x="147" y="156"/>
                    </a:lnTo>
                    <a:lnTo>
                      <a:pt x="143" y="168"/>
                    </a:lnTo>
                    <a:lnTo>
                      <a:pt x="135" y="156"/>
                    </a:lnTo>
                    <a:lnTo>
                      <a:pt x="124" y="141"/>
                    </a:lnTo>
                    <a:lnTo>
                      <a:pt x="111" y="128"/>
                    </a:lnTo>
                    <a:lnTo>
                      <a:pt x="102" y="123"/>
                    </a:lnTo>
                    <a:lnTo>
                      <a:pt x="102" y="121"/>
                    </a:lnTo>
                    <a:lnTo>
                      <a:pt x="103" y="117"/>
                    </a:lnTo>
                    <a:lnTo>
                      <a:pt x="103" y="113"/>
                    </a:lnTo>
                    <a:lnTo>
                      <a:pt x="103" y="109"/>
                    </a:lnTo>
                    <a:lnTo>
                      <a:pt x="97" y="110"/>
                    </a:lnTo>
                    <a:lnTo>
                      <a:pt x="87" y="110"/>
                    </a:lnTo>
                    <a:lnTo>
                      <a:pt x="78" y="112"/>
                    </a:lnTo>
                    <a:lnTo>
                      <a:pt x="71" y="112"/>
                    </a:lnTo>
                    <a:lnTo>
                      <a:pt x="67" y="112"/>
                    </a:lnTo>
                    <a:lnTo>
                      <a:pt x="62" y="110"/>
                    </a:lnTo>
                    <a:lnTo>
                      <a:pt x="60" y="107"/>
                    </a:lnTo>
                    <a:lnTo>
                      <a:pt x="58" y="105"/>
                    </a:lnTo>
                    <a:lnTo>
                      <a:pt x="51" y="112"/>
                    </a:lnTo>
                    <a:lnTo>
                      <a:pt x="45" y="113"/>
                    </a:lnTo>
                    <a:lnTo>
                      <a:pt x="42" y="110"/>
                    </a:lnTo>
                    <a:lnTo>
                      <a:pt x="41" y="106"/>
                    </a:lnTo>
                    <a:lnTo>
                      <a:pt x="38" y="110"/>
                    </a:lnTo>
                    <a:lnTo>
                      <a:pt x="32" y="113"/>
                    </a:lnTo>
                    <a:lnTo>
                      <a:pt x="26" y="113"/>
                    </a:lnTo>
                    <a:lnTo>
                      <a:pt x="22" y="112"/>
                    </a:lnTo>
                    <a:lnTo>
                      <a:pt x="19" y="109"/>
                    </a:lnTo>
                    <a:lnTo>
                      <a:pt x="19" y="103"/>
                    </a:lnTo>
                    <a:lnTo>
                      <a:pt x="19" y="96"/>
                    </a:lnTo>
                    <a:lnTo>
                      <a:pt x="20" y="91"/>
                    </a:lnTo>
                    <a:lnTo>
                      <a:pt x="20" y="92"/>
                    </a:lnTo>
                    <a:lnTo>
                      <a:pt x="19" y="93"/>
                    </a:lnTo>
                    <a:lnTo>
                      <a:pt x="16" y="98"/>
                    </a:lnTo>
                    <a:lnTo>
                      <a:pt x="13" y="100"/>
                    </a:lnTo>
                    <a:lnTo>
                      <a:pt x="8" y="103"/>
                    </a:lnTo>
                    <a:lnTo>
                      <a:pt x="6" y="103"/>
                    </a:lnTo>
                    <a:lnTo>
                      <a:pt x="1" y="102"/>
                    </a:lnTo>
                    <a:lnTo>
                      <a:pt x="0" y="98"/>
                    </a:lnTo>
                    <a:lnTo>
                      <a:pt x="0" y="93"/>
                    </a:lnTo>
                    <a:lnTo>
                      <a:pt x="1" y="86"/>
                    </a:lnTo>
                    <a:lnTo>
                      <a:pt x="1" y="81"/>
                    </a:lnTo>
                    <a:lnTo>
                      <a:pt x="1" y="75"/>
                    </a:lnTo>
                    <a:lnTo>
                      <a:pt x="3" y="71"/>
                    </a:lnTo>
                    <a:lnTo>
                      <a:pt x="4" y="67"/>
                    </a:lnTo>
                    <a:lnTo>
                      <a:pt x="4" y="63"/>
                    </a:lnTo>
                    <a:lnTo>
                      <a:pt x="6" y="57"/>
                    </a:lnTo>
                    <a:close/>
                  </a:path>
                </a:pathLst>
              </a:custGeom>
              <a:solidFill>
                <a:srgbClr val="F2D8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2" name="Google Shape;1012;p18"/>
              <p:cNvSpPr/>
              <p:nvPr/>
            </p:nvSpPr>
            <p:spPr>
              <a:xfrm>
                <a:off x="2920" y="3976"/>
                <a:ext cx="59" cy="47"/>
              </a:xfrm>
              <a:custGeom>
                <a:rect b="b" l="l" r="r" t="t"/>
                <a:pathLst>
                  <a:path extrusionOk="0" h="140" w="175">
                    <a:moveTo>
                      <a:pt x="6" y="29"/>
                    </a:moveTo>
                    <a:lnTo>
                      <a:pt x="4" y="35"/>
                    </a:lnTo>
                    <a:lnTo>
                      <a:pt x="4" y="39"/>
                    </a:lnTo>
                    <a:lnTo>
                      <a:pt x="3" y="43"/>
                    </a:lnTo>
                    <a:lnTo>
                      <a:pt x="1" y="47"/>
                    </a:lnTo>
                    <a:lnTo>
                      <a:pt x="1" y="53"/>
                    </a:lnTo>
                    <a:lnTo>
                      <a:pt x="1" y="58"/>
                    </a:lnTo>
                    <a:lnTo>
                      <a:pt x="0" y="65"/>
                    </a:lnTo>
                    <a:lnTo>
                      <a:pt x="0" y="70"/>
                    </a:lnTo>
                    <a:lnTo>
                      <a:pt x="1" y="74"/>
                    </a:lnTo>
                    <a:lnTo>
                      <a:pt x="6" y="75"/>
                    </a:lnTo>
                    <a:lnTo>
                      <a:pt x="8" y="75"/>
                    </a:lnTo>
                    <a:lnTo>
                      <a:pt x="13" y="72"/>
                    </a:lnTo>
                    <a:lnTo>
                      <a:pt x="16" y="68"/>
                    </a:lnTo>
                    <a:lnTo>
                      <a:pt x="19" y="65"/>
                    </a:lnTo>
                    <a:lnTo>
                      <a:pt x="20" y="63"/>
                    </a:lnTo>
                    <a:lnTo>
                      <a:pt x="20" y="61"/>
                    </a:lnTo>
                    <a:lnTo>
                      <a:pt x="19" y="68"/>
                    </a:lnTo>
                    <a:lnTo>
                      <a:pt x="19" y="75"/>
                    </a:lnTo>
                    <a:lnTo>
                      <a:pt x="19" y="81"/>
                    </a:lnTo>
                    <a:lnTo>
                      <a:pt x="22" y="84"/>
                    </a:lnTo>
                    <a:lnTo>
                      <a:pt x="26" y="85"/>
                    </a:lnTo>
                    <a:lnTo>
                      <a:pt x="32" y="85"/>
                    </a:lnTo>
                    <a:lnTo>
                      <a:pt x="38" y="82"/>
                    </a:lnTo>
                    <a:lnTo>
                      <a:pt x="41" y="78"/>
                    </a:lnTo>
                    <a:lnTo>
                      <a:pt x="42" y="82"/>
                    </a:lnTo>
                    <a:lnTo>
                      <a:pt x="45" y="85"/>
                    </a:lnTo>
                    <a:lnTo>
                      <a:pt x="51" y="85"/>
                    </a:lnTo>
                    <a:lnTo>
                      <a:pt x="58" y="77"/>
                    </a:lnTo>
                    <a:lnTo>
                      <a:pt x="60" y="79"/>
                    </a:lnTo>
                    <a:lnTo>
                      <a:pt x="62" y="82"/>
                    </a:lnTo>
                    <a:lnTo>
                      <a:pt x="67" y="84"/>
                    </a:lnTo>
                    <a:lnTo>
                      <a:pt x="71" y="84"/>
                    </a:lnTo>
                    <a:lnTo>
                      <a:pt x="78" y="84"/>
                    </a:lnTo>
                    <a:lnTo>
                      <a:pt x="87" y="82"/>
                    </a:lnTo>
                    <a:lnTo>
                      <a:pt x="97" y="82"/>
                    </a:lnTo>
                    <a:lnTo>
                      <a:pt x="103" y="81"/>
                    </a:lnTo>
                    <a:lnTo>
                      <a:pt x="103" y="85"/>
                    </a:lnTo>
                    <a:lnTo>
                      <a:pt x="103" y="89"/>
                    </a:lnTo>
                    <a:lnTo>
                      <a:pt x="102" y="93"/>
                    </a:lnTo>
                    <a:lnTo>
                      <a:pt x="102" y="95"/>
                    </a:lnTo>
                    <a:lnTo>
                      <a:pt x="111" y="100"/>
                    </a:lnTo>
                    <a:lnTo>
                      <a:pt x="124" y="113"/>
                    </a:lnTo>
                    <a:lnTo>
                      <a:pt x="135" y="128"/>
                    </a:lnTo>
                    <a:lnTo>
                      <a:pt x="143" y="140"/>
                    </a:lnTo>
                    <a:lnTo>
                      <a:pt x="147" y="128"/>
                    </a:lnTo>
                    <a:lnTo>
                      <a:pt x="157" y="113"/>
                    </a:lnTo>
                    <a:lnTo>
                      <a:pt x="167" y="99"/>
                    </a:lnTo>
                    <a:lnTo>
                      <a:pt x="175" y="91"/>
                    </a:lnTo>
                    <a:lnTo>
                      <a:pt x="170" y="86"/>
                    </a:lnTo>
                    <a:lnTo>
                      <a:pt x="165" y="84"/>
                    </a:lnTo>
                    <a:lnTo>
                      <a:pt x="157" y="85"/>
                    </a:lnTo>
                    <a:lnTo>
                      <a:pt x="148" y="86"/>
                    </a:lnTo>
                    <a:lnTo>
                      <a:pt x="138" y="85"/>
                    </a:lnTo>
                    <a:lnTo>
                      <a:pt x="128" y="81"/>
                    </a:lnTo>
                    <a:lnTo>
                      <a:pt x="119" y="74"/>
                    </a:lnTo>
                    <a:lnTo>
                      <a:pt x="113" y="71"/>
                    </a:lnTo>
                    <a:lnTo>
                      <a:pt x="106" y="68"/>
                    </a:lnTo>
                    <a:lnTo>
                      <a:pt x="99" y="63"/>
                    </a:lnTo>
                    <a:lnTo>
                      <a:pt x="95" y="56"/>
                    </a:lnTo>
                    <a:lnTo>
                      <a:pt x="93" y="50"/>
                    </a:lnTo>
                    <a:lnTo>
                      <a:pt x="92" y="47"/>
                    </a:lnTo>
                    <a:lnTo>
                      <a:pt x="90" y="46"/>
                    </a:lnTo>
                    <a:lnTo>
                      <a:pt x="89" y="46"/>
                    </a:lnTo>
                    <a:lnTo>
                      <a:pt x="86" y="46"/>
                    </a:lnTo>
                    <a:lnTo>
                      <a:pt x="81" y="47"/>
                    </a:lnTo>
                    <a:lnTo>
                      <a:pt x="77" y="50"/>
                    </a:lnTo>
                    <a:lnTo>
                      <a:pt x="73" y="53"/>
                    </a:lnTo>
                    <a:lnTo>
                      <a:pt x="70" y="56"/>
                    </a:lnTo>
                    <a:lnTo>
                      <a:pt x="68" y="56"/>
                    </a:lnTo>
                    <a:lnTo>
                      <a:pt x="67" y="54"/>
                    </a:lnTo>
                    <a:lnTo>
                      <a:pt x="65" y="53"/>
                    </a:lnTo>
                    <a:lnTo>
                      <a:pt x="64" y="50"/>
                    </a:lnTo>
                    <a:lnTo>
                      <a:pt x="62" y="49"/>
                    </a:lnTo>
                    <a:lnTo>
                      <a:pt x="60" y="47"/>
                    </a:lnTo>
                    <a:lnTo>
                      <a:pt x="58" y="47"/>
                    </a:lnTo>
                    <a:lnTo>
                      <a:pt x="57" y="46"/>
                    </a:lnTo>
                    <a:lnTo>
                      <a:pt x="55" y="44"/>
                    </a:lnTo>
                    <a:lnTo>
                      <a:pt x="55" y="43"/>
                    </a:lnTo>
                    <a:lnTo>
                      <a:pt x="57" y="42"/>
                    </a:lnTo>
                    <a:lnTo>
                      <a:pt x="60" y="39"/>
                    </a:lnTo>
                    <a:lnTo>
                      <a:pt x="64" y="33"/>
                    </a:lnTo>
                    <a:lnTo>
                      <a:pt x="68" y="29"/>
                    </a:lnTo>
                    <a:lnTo>
                      <a:pt x="70" y="28"/>
                    </a:lnTo>
                    <a:lnTo>
                      <a:pt x="68" y="29"/>
                    </a:lnTo>
                    <a:lnTo>
                      <a:pt x="64" y="30"/>
                    </a:lnTo>
                    <a:lnTo>
                      <a:pt x="60" y="33"/>
                    </a:lnTo>
                    <a:lnTo>
                      <a:pt x="57" y="36"/>
                    </a:lnTo>
                    <a:lnTo>
                      <a:pt x="55" y="37"/>
                    </a:lnTo>
                    <a:lnTo>
                      <a:pt x="54" y="37"/>
                    </a:lnTo>
                    <a:lnTo>
                      <a:pt x="51" y="37"/>
                    </a:lnTo>
                    <a:lnTo>
                      <a:pt x="49" y="33"/>
                    </a:lnTo>
                    <a:lnTo>
                      <a:pt x="46" y="29"/>
                    </a:lnTo>
                    <a:lnTo>
                      <a:pt x="41" y="26"/>
                    </a:lnTo>
                    <a:lnTo>
                      <a:pt x="35" y="26"/>
                    </a:lnTo>
                    <a:lnTo>
                      <a:pt x="29" y="30"/>
                    </a:lnTo>
                    <a:lnTo>
                      <a:pt x="29" y="28"/>
                    </a:lnTo>
                    <a:lnTo>
                      <a:pt x="30" y="25"/>
                    </a:lnTo>
                    <a:lnTo>
                      <a:pt x="30" y="22"/>
                    </a:lnTo>
                    <a:lnTo>
                      <a:pt x="32" y="19"/>
                    </a:lnTo>
                    <a:lnTo>
                      <a:pt x="36" y="16"/>
                    </a:lnTo>
                    <a:lnTo>
                      <a:pt x="45" y="11"/>
                    </a:lnTo>
                    <a:lnTo>
                      <a:pt x="52" y="7"/>
                    </a:lnTo>
                    <a:lnTo>
                      <a:pt x="57" y="4"/>
                    </a:lnTo>
                    <a:lnTo>
                      <a:pt x="52" y="5"/>
                    </a:lnTo>
                    <a:lnTo>
                      <a:pt x="45" y="9"/>
                    </a:lnTo>
                    <a:lnTo>
                      <a:pt x="36" y="12"/>
                    </a:lnTo>
                    <a:lnTo>
                      <a:pt x="30" y="15"/>
                    </a:lnTo>
                    <a:lnTo>
                      <a:pt x="27" y="15"/>
                    </a:lnTo>
                    <a:lnTo>
                      <a:pt x="26" y="12"/>
                    </a:lnTo>
                    <a:lnTo>
                      <a:pt x="25" y="8"/>
                    </a:lnTo>
                    <a:lnTo>
                      <a:pt x="22" y="7"/>
                    </a:lnTo>
                    <a:lnTo>
                      <a:pt x="19" y="5"/>
                    </a:lnTo>
                    <a:lnTo>
                      <a:pt x="16" y="4"/>
                    </a:lnTo>
                    <a:lnTo>
                      <a:pt x="14" y="1"/>
                    </a:lnTo>
                    <a:lnTo>
                      <a:pt x="14" y="0"/>
                    </a:lnTo>
                    <a:lnTo>
                      <a:pt x="13" y="5"/>
                    </a:lnTo>
                    <a:lnTo>
                      <a:pt x="10" y="14"/>
                    </a:lnTo>
                    <a:lnTo>
                      <a:pt x="7" y="22"/>
                    </a:lnTo>
                    <a:lnTo>
                      <a:pt x="6" y="29"/>
                    </a:lnTo>
                    <a:close/>
                  </a:path>
                </a:pathLst>
              </a:custGeom>
              <a:solidFill>
                <a:srgbClr val="E5B2A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3" name="Google Shape;1013;p18"/>
              <p:cNvSpPr/>
              <p:nvPr/>
            </p:nvSpPr>
            <p:spPr>
              <a:xfrm>
                <a:off x="2848" y="3950"/>
                <a:ext cx="93" cy="79"/>
              </a:xfrm>
              <a:custGeom>
                <a:rect b="b" l="l" r="r" t="t"/>
                <a:pathLst>
                  <a:path extrusionOk="0" h="238" w="280">
                    <a:moveTo>
                      <a:pt x="218" y="59"/>
                    </a:moveTo>
                    <a:lnTo>
                      <a:pt x="216" y="57"/>
                    </a:lnTo>
                    <a:lnTo>
                      <a:pt x="210" y="54"/>
                    </a:lnTo>
                    <a:lnTo>
                      <a:pt x="205" y="49"/>
                    </a:lnTo>
                    <a:lnTo>
                      <a:pt x="196" y="43"/>
                    </a:lnTo>
                    <a:lnTo>
                      <a:pt x="187" y="38"/>
                    </a:lnTo>
                    <a:lnTo>
                      <a:pt x="178" y="32"/>
                    </a:lnTo>
                    <a:lnTo>
                      <a:pt x="173" y="28"/>
                    </a:lnTo>
                    <a:lnTo>
                      <a:pt x="168" y="25"/>
                    </a:lnTo>
                    <a:lnTo>
                      <a:pt x="161" y="21"/>
                    </a:lnTo>
                    <a:lnTo>
                      <a:pt x="154" y="15"/>
                    </a:lnTo>
                    <a:lnTo>
                      <a:pt x="146" y="10"/>
                    </a:lnTo>
                    <a:lnTo>
                      <a:pt x="139" y="7"/>
                    </a:lnTo>
                    <a:lnTo>
                      <a:pt x="135" y="5"/>
                    </a:lnTo>
                    <a:lnTo>
                      <a:pt x="133" y="3"/>
                    </a:lnTo>
                    <a:lnTo>
                      <a:pt x="136" y="0"/>
                    </a:lnTo>
                    <a:lnTo>
                      <a:pt x="143" y="0"/>
                    </a:lnTo>
                    <a:lnTo>
                      <a:pt x="221" y="54"/>
                    </a:lnTo>
                    <a:lnTo>
                      <a:pt x="224" y="56"/>
                    </a:lnTo>
                    <a:lnTo>
                      <a:pt x="229" y="60"/>
                    </a:lnTo>
                    <a:lnTo>
                      <a:pt x="234" y="63"/>
                    </a:lnTo>
                    <a:lnTo>
                      <a:pt x="238" y="66"/>
                    </a:lnTo>
                    <a:lnTo>
                      <a:pt x="244" y="70"/>
                    </a:lnTo>
                    <a:lnTo>
                      <a:pt x="259" y="78"/>
                    </a:lnTo>
                    <a:lnTo>
                      <a:pt x="272" y="88"/>
                    </a:lnTo>
                    <a:lnTo>
                      <a:pt x="279" y="92"/>
                    </a:lnTo>
                    <a:lnTo>
                      <a:pt x="280" y="94"/>
                    </a:lnTo>
                    <a:lnTo>
                      <a:pt x="280" y="95"/>
                    </a:lnTo>
                    <a:lnTo>
                      <a:pt x="280" y="96"/>
                    </a:lnTo>
                    <a:lnTo>
                      <a:pt x="280" y="98"/>
                    </a:lnTo>
                    <a:lnTo>
                      <a:pt x="280" y="101"/>
                    </a:lnTo>
                    <a:lnTo>
                      <a:pt x="279" y="108"/>
                    </a:lnTo>
                    <a:lnTo>
                      <a:pt x="273" y="119"/>
                    </a:lnTo>
                    <a:lnTo>
                      <a:pt x="261" y="136"/>
                    </a:lnTo>
                    <a:lnTo>
                      <a:pt x="253" y="144"/>
                    </a:lnTo>
                    <a:lnTo>
                      <a:pt x="243" y="152"/>
                    </a:lnTo>
                    <a:lnTo>
                      <a:pt x="232" y="157"/>
                    </a:lnTo>
                    <a:lnTo>
                      <a:pt x="224" y="158"/>
                    </a:lnTo>
                    <a:lnTo>
                      <a:pt x="216" y="159"/>
                    </a:lnTo>
                    <a:lnTo>
                      <a:pt x="210" y="164"/>
                    </a:lnTo>
                    <a:lnTo>
                      <a:pt x="205" y="169"/>
                    </a:lnTo>
                    <a:lnTo>
                      <a:pt x="205" y="175"/>
                    </a:lnTo>
                    <a:lnTo>
                      <a:pt x="205" y="183"/>
                    </a:lnTo>
                    <a:lnTo>
                      <a:pt x="200" y="194"/>
                    </a:lnTo>
                    <a:lnTo>
                      <a:pt x="193" y="206"/>
                    </a:lnTo>
                    <a:lnTo>
                      <a:pt x="186" y="214"/>
                    </a:lnTo>
                    <a:lnTo>
                      <a:pt x="170" y="228"/>
                    </a:lnTo>
                    <a:lnTo>
                      <a:pt x="158" y="234"/>
                    </a:lnTo>
                    <a:lnTo>
                      <a:pt x="151" y="235"/>
                    </a:lnTo>
                    <a:lnTo>
                      <a:pt x="148" y="236"/>
                    </a:lnTo>
                    <a:lnTo>
                      <a:pt x="148" y="238"/>
                    </a:lnTo>
                    <a:lnTo>
                      <a:pt x="146" y="238"/>
                    </a:lnTo>
                    <a:lnTo>
                      <a:pt x="145" y="236"/>
                    </a:lnTo>
                    <a:lnTo>
                      <a:pt x="143" y="235"/>
                    </a:lnTo>
                    <a:lnTo>
                      <a:pt x="139" y="232"/>
                    </a:lnTo>
                    <a:lnTo>
                      <a:pt x="129" y="225"/>
                    </a:lnTo>
                    <a:lnTo>
                      <a:pt x="114" y="215"/>
                    </a:lnTo>
                    <a:lnTo>
                      <a:pt x="98" y="206"/>
                    </a:lnTo>
                    <a:lnTo>
                      <a:pt x="81" y="194"/>
                    </a:lnTo>
                    <a:lnTo>
                      <a:pt x="68" y="185"/>
                    </a:lnTo>
                    <a:lnTo>
                      <a:pt x="57" y="179"/>
                    </a:lnTo>
                    <a:lnTo>
                      <a:pt x="53" y="176"/>
                    </a:lnTo>
                    <a:lnTo>
                      <a:pt x="47" y="172"/>
                    </a:lnTo>
                    <a:lnTo>
                      <a:pt x="41" y="168"/>
                    </a:lnTo>
                    <a:lnTo>
                      <a:pt x="34" y="162"/>
                    </a:lnTo>
                    <a:lnTo>
                      <a:pt x="27" y="155"/>
                    </a:lnTo>
                    <a:lnTo>
                      <a:pt x="19" y="150"/>
                    </a:lnTo>
                    <a:lnTo>
                      <a:pt x="12" y="143"/>
                    </a:lnTo>
                    <a:lnTo>
                      <a:pt x="6" y="136"/>
                    </a:lnTo>
                    <a:lnTo>
                      <a:pt x="2" y="130"/>
                    </a:lnTo>
                    <a:lnTo>
                      <a:pt x="0" y="124"/>
                    </a:lnTo>
                    <a:lnTo>
                      <a:pt x="3" y="123"/>
                    </a:lnTo>
                    <a:lnTo>
                      <a:pt x="8" y="124"/>
                    </a:lnTo>
                    <a:lnTo>
                      <a:pt x="12" y="130"/>
                    </a:lnTo>
                    <a:lnTo>
                      <a:pt x="17" y="137"/>
                    </a:lnTo>
                    <a:lnTo>
                      <a:pt x="21" y="143"/>
                    </a:lnTo>
                    <a:lnTo>
                      <a:pt x="27" y="150"/>
                    </a:lnTo>
                    <a:lnTo>
                      <a:pt x="33" y="155"/>
                    </a:lnTo>
                    <a:lnTo>
                      <a:pt x="38" y="161"/>
                    </a:lnTo>
                    <a:lnTo>
                      <a:pt x="44" y="165"/>
                    </a:lnTo>
                    <a:lnTo>
                      <a:pt x="50" y="169"/>
                    </a:lnTo>
                    <a:lnTo>
                      <a:pt x="56" y="173"/>
                    </a:lnTo>
                    <a:lnTo>
                      <a:pt x="143" y="228"/>
                    </a:lnTo>
                    <a:lnTo>
                      <a:pt x="145" y="225"/>
                    </a:lnTo>
                    <a:lnTo>
                      <a:pt x="146" y="222"/>
                    </a:lnTo>
                    <a:lnTo>
                      <a:pt x="148" y="220"/>
                    </a:lnTo>
                    <a:lnTo>
                      <a:pt x="151" y="215"/>
                    </a:lnTo>
                    <a:lnTo>
                      <a:pt x="158" y="207"/>
                    </a:lnTo>
                    <a:lnTo>
                      <a:pt x="170" y="194"/>
                    </a:lnTo>
                    <a:lnTo>
                      <a:pt x="183" y="183"/>
                    </a:lnTo>
                    <a:lnTo>
                      <a:pt x="189" y="176"/>
                    </a:lnTo>
                    <a:lnTo>
                      <a:pt x="191" y="173"/>
                    </a:lnTo>
                    <a:lnTo>
                      <a:pt x="194" y="171"/>
                    </a:lnTo>
                    <a:lnTo>
                      <a:pt x="199" y="169"/>
                    </a:lnTo>
                    <a:lnTo>
                      <a:pt x="200" y="168"/>
                    </a:lnTo>
                    <a:lnTo>
                      <a:pt x="200" y="175"/>
                    </a:lnTo>
                    <a:lnTo>
                      <a:pt x="199" y="176"/>
                    </a:lnTo>
                    <a:lnTo>
                      <a:pt x="194" y="180"/>
                    </a:lnTo>
                    <a:lnTo>
                      <a:pt x="189" y="186"/>
                    </a:lnTo>
                    <a:lnTo>
                      <a:pt x="181" y="193"/>
                    </a:lnTo>
                    <a:lnTo>
                      <a:pt x="174" y="201"/>
                    </a:lnTo>
                    <a:lnTo>
                      <a:pt x="165" y="208"/>
                    </a:lnTo>
                    <a:lnTo>
                      <a:pt x="159" y="215"/>
                    </a:lnTo>
                    <a:lnTo>
                      <a:pt x="154" y="221"/>
                    </a:lnTo>
                    <a:lnTo>
                      <a:pt x="151" y="225"/>
                    </a:lnTo>
                    <a:lnTo>
                      <a:pt x="151" y="229"/>
                    </a:lnTo>
                    <a:lnTo>
                      <a:pt x="152" y="231"/>
                    </a:lnTo>
                    <a:lnTo>
                      <a:pt x="155" y="229"/>
                    </a:lnTo>
                    <a:lnTo>
                      <a:pt x="158" y="228"/>
                    </a:lnTo>
                    <a:lnTo>
                      <a:pt x="165" y="224"/>
                    </a:lnTo>
                    <a:lnTo>
                      <a:pt x="173" y="220"/>
                    </a:lnTo>
                    <a:lnTo>
                      <a:pt x="180" y="213"/>
                    </a:lnTo>
                    <a:lnTo>
                      <a:pt x="187" y="204"/>
                    </a:lnTo>
                    <a:lnTo>
                      <a:pt x="194" y="196"/>
                    </a:lnTo>
                    <a:lnTo>
                      <a:pt x="199" y="186"/>
                    </a:lnTo>
                    <a:lnTo>
                      <a:pt x="200" y="175"/>
                    </a:lnTo>
                    <a:lnTo>
                      <a:pt x="202" y="165"/>
                    </a:lnTo>
                    <a:lnTo>
                      <a:pt x="206" y="159"/>
                    </a:lnTo>
                    <a:lnTo>
                      <a:pt x="213" y="155"/>
                    </a:lnTo>
                    <a:lnTo>
                      <a:pt x="224" y="154"/>
                    </a:lnTo>
                    <a:lnTo>
                      <a:pt x="232" y="152"/>
                    </a:lnTo>
                    <a:lnTo>
                      <a:pt x="243" y="147"/>
                    </a:lnTo>
                    <a:lnTo>
                      <a:pt x="250" y="140"/>
                    </a:lnTo>
                    <a:lnTo>
                      <a:pt x="259" y="131"/>
                    </a:lnTo>
                    <a:lnTo>
                      <a:pt x="264" y="123"/>
                    </a:lnTo>
                    <a:lnTo>
                      <a:pt x="270" y="115"/>
                    </a:lnTo>
                    <a:lnTo>
                      <a:pt x="273" y="109"/>
                    </a:lnTo>
                    <a:lnTo>
                      <a:pt x="275" y="105"/>
                    </a:lnTo>
                    <a:lnTo>
                      <a:pt x="275" y="102"/>
                    </a:lnTo>
                    <a:lnTo>
                      <a:pt x="273" y="101"/>
                    </a:lnTo>
                    <a:lnTo>
                      <a:pt x="269" y="101"/>
                    </a:lnTo>
                    <a:lnTo>
                      <a:pt x="264" y="105"/>
                    </a:lnTo>
                    <a:lnTo>
                      <a:pt x="253" y="117"/>
                    </a:lnTo>
                    <a:lnTo>
                      <a:pt x="240" y="133"/>
                    </a:lnTo>
                    <a:lnTo>
                      <a:pt x="228" y="148"/>
                    </a:lnTo>
                    <a:lnTo>
                      <a:pt x="224" y="154"/>
                    </a:lnTo>
                    <a:lnTo>
                      <a:pt x="216" y="155"/>
                    </a:lnTo>
                    <a:lnTo>
                      <a:pt x="218" y="152"/>
                    </a:lnTo>
                    <a:lnTo>
                      <a:pt x="219" y="148"/>
                    </a:lnTo>
                    <a:lnTo>
                      <a:pt x="221" y="145"/>
                    </a:lnTo>
                    <a:lnTo>
                      <a:pt x="224" y="143"/>
                    </a:lnTo>
                    <a:lnTo>
                      <a:pt x="229" y="136"/>
                    </a:lnTo>
                    <a:lnTo>
                      <a:pt x="240" y="123"/>
                    </a:lnTo>
                    <a:lnTo>
                      <a:pt x="253" y="109"/>
                    </a:lnTo>
                    <a:lnTo>
                      <a:pt x="260" y="101"/>
                    </a:lnTo>
                    <a:lnTo>
                      <a:pt x="263" y="98"/>
                    </a:lnTo>
                    <a:lnTo>
                      <a:pt x="266" y="96"/>
                    </a:lnTo>
                    <a:lnTo>
                      <a:pt x="269" y="95"/>
                    </a:lnTo>
                    <a:lnTo>
                      <a:pt x="272" y="94"/>
                    </a:lnTo>
                    <a:lnTo>
                      <a:pt x="235" y="70"/>
                    </a:lnTo>
                    <a:lnTo>
                      <a:pt x="232" y="67"/>
                    </a:lnTo>
                    <a:lnTo>
                      <a:pt x="226" y="64"/>
                    </a:lnTo>
                    <a:lnTo>
                      <a:pt x="221" y="61"/>
                    </a:lnTo>
                    <a:lnTo>
                      <a:pt x="218" y="59"/>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4" name="Google Shape;1014;p18"/>
              <p:cNvSpPr/>
              <p:nvPr/>
            </p:nvSpPr>
            <p:spPr>
              <a:xfrm>
                <a:off x="2918" y="3962"/>
                <a:ext cx="21" cy="24"/>
              </a:xfrm>
              <a:custGeom>
                <a:rect b="b" l="l" r="r" t="t"/>
                <a:pathLst>
                  <a:path extrusionOk="0" h="73" w="63">
                    <a:moveTo>
                      <a:pt x="14" y="73"/>
                    </a:moveTo>
                    <a:lnTo>
                      <a:pt x="8" y="72"/>
                    </a:lnTo>
                    <a:lnTo>
                      <a:pt x="5" y="69"/>
                    </a:lnTo>
                    <a:lnTo>
                      <a:pt x="2" y="65"/>
                    </a:lnTo>
                    <a:lnTo>
                      <a:pt x="2" y="60"/>
                    </a:lnTo>
                    <a:lnTo>
                      <a:pt x="0" y="56"/>
                    </a:lnTo>
                    <a:lnTo>
                      <a:pt x="0" y="51"/>
                    </a:lnTo>
                    <a:lnTo>
                      <a:pt x="0" y="45"/>
                    </a:lnTo>
                    <a:lnTo>
                      <a:pt x="2" y="39"/>
                    </a:lnTo>
                    <a:lnTo>
                      <a:pt x="2" y="38"/>
                    </a:lnTo>
                    <a:lnTo>
                      <a:pt x="2" y="37"/>
                    </a:lnTo>
                    <a:lnTo>
                      <a:pt x="2" y="35"/>
                    </a:lnTo>
                    <a:lnTo>
                      <a:pt x="5" y="30"/>
                    </a:lnTo>
                    <a:lnTo>
                      <a:pt x="9" y="21"/>
                    </a:lnTo>
                    <a:lnTo>
                      <a:pt x="14" y="13"/>
                    </a:lnTo>
                    <a:lnTo>
                      <a:pt x="16" y="7"/>
                    </a:lnTo>
                    <a:lnTo>
                      <a:pt x="19" y="4"/>
                    </a:lnTo>
                    <a:lnTo>
                      <a:pt x="22" y="3"/>
                    </a:lnTo>
                    <a:lnTo>
                      <a:pt x="25" y="2"/>
                    </a:lnTo>
                    <a:lnTo>
                      <a:pt x="30" y="0"/>
                    </a:lnTo>
                    <a:lnTo>
                      <a:pt x="35" y="3"/>
                    </a:lnTo>
                    <a:lnTo>
                      <a:pt x="44" y="9"/>
                    </a:lnTo>
                    <a:lnTo>
                      <a:pt x="51" y="14"/>
                    </a:lnTo>
                    <a:lnTo>
                      <a:pt x="56" y="17"/>
                    </a:lnTo>
                    <a:lnTo>
                      <a:pt x="57" y="18"/>
                    </a:lnTo>
                    <a:lnTo>
                      <a:pt x="60" y="18"/>
                    </a:lnTo>
                    <a:lnTo>
                      <a:pt x="62" y="18"/>
                    </a:lnTo>
                    <a:lnTo>
                      <a:pt x="63" y="18"/>
                    </a:lnTo>
                    <a:lnTo>
                      <a:pt x="53" y="24"/>
                    </a:lnTo>
                    <a:lnTo>
                      <a:pt x="40" y="30"/>
                    </a:lnTo>
                    <a:lnTo>
                      <a:pt x="28" y="37"/>
                    </a:lnTo>
                    <a:lnTo>
                      <a:pt x="22" y="44"/>
                    </a:lnTo>
                    <a:lnTo>
                      <a:pt x="19" y="52"/>
                    </a:lnTo>
                    <a:lnTo>
                      <a:pt x="16" y="62"/>
                    </a:lnTo>
                    <a:lnTo>
                      <a:pt x="15" y="70"/>
                    </a:lnTo>
                    <a:lnTo>
                      <a:pt x="14" y="73"/>
                    </a:lnTo>
                    <a:close/>
                  </a:path>
                </a:pathLst>
              </a:custGeom>
              <a:solidFill>
                <a:srgbClr val="F2CCB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5" name="Google Shape;1015;p18"/>
              <p:cNvSpPr/>
              <p:nvPr/>
            </p:nvSpPr>
            <p:spPr>
              <a:xfrm>
                <a:off x="2918" y="3974"/>
                <a:ext cx="7" cy="12"/>
              </a:xfrm>
              <a:custGeom>
                <a:rect b="b" l="l" r="r" t="t"/>
                <a:pathLst>
                  <a:path extrusionOk="0" h="36" w="22">
                    <a:moveTo>
                      <a:pt x="14" y="36"/>
                    </a:moveTo>
                    <a:lnTo>
                      <a:pt x="8" y="35"/>
                    </a:lnTo>
                    <a:lnTo>
                      <a:pt x="5" y="32"/>
                    </a:lnTo>
                    <a:lnTo>
                      <a:pt x="2" y="28"/>
                    </a:lnTo>
                    <a:lnTo>
                      <a:pt x="2" y="23"/>
                    </a:lnTo>
                    <a:lnTo>
                      <a:pt x="0" y="19"/>
                    </a:lnTo>
                    <a:lnTo>
                      <a:pt x="0" y="14"/>
                    </a:lnTo>
                    <a:lnTo>
                      <a:pt x="0" y="8"/>
                    </a:lnTo>
                    <a:lnTo>
                      <a:pt x="2" y="2"/>
                    </a:lnTo>
                    <a:lnTo>
                      <a:pt x="3" y="0"/>
                    </a:lnTo>
                    <a:lnTo>
                      <a:pt x="5" y="0"/>
                    </a:lnTo>
                    <a:lnTo>
                      <a:pt x="6" y="0"/>
                    </a:lnTo>
                    <a:lnTo>
                      <a:pt x="9" y="1"/>
                    </a:lnTo>
                    <a:lnTo>
                      <a:pt x="12" y="4"/>
                    </a:lnTo>
                    <a:lnTo>
                      <a:pt x="15" y="5"/>
                    </a:lnTo>
                    <a:lnTo>
                      <a:pt x="19" y="7"/>
                    </a:lnTo>
                    <a:lnTo>
                      <a:pt x="22" y="7"/>
                    </a:lnTo>
                    <a:lnTo>
                      <a:pt x="21" y="14"/>
                    </a:lnTo>
                    <a:lnTo>
                      <a:pt x="18" y="23"/>
                    </a:lnTo>
                    <a:lnTo>
                      <a:pt x="15" y="32"/>
                    </a:lnTo>
                    <a:lnTo>
                      <a:pt x="14" y="36"/>
                    </a:lnTo>
                    <a:close/>
                  </a:path>
                </a:pathLst>
              </a:custGeom>
              <a:solidFill>
                <a:srgbClr val="E5B2A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6" name="Google Shape;1016;p18"/>
              <p:cNvSpPr/>
              <p:nvPr/>
            </p:nvSpPr>
            <p:spPr>
              <a:xfrm>
                <a:off x="2925" y="3968"/>
                <a:ext cx="14" cy="8"/>
              </a:xfrm>
              <a:custGeom>
                <a:rect b="b" l="l" r="r" t="t"/>
                <a:pathLst>
                  <a:path extrusionOk="0" h="26" w="41">
                    <a:moveTo>
                      <a:pt x="41" y="0"/>
                    </a:moveTo>
                    <a:lnTo>
                      <a:pt x="31" y="6"/>
                    </a:lnTo>
                    <a:lnTo>
                      <a:pt x="18" y="12"/>
                    </a:lnTo>
                    <a:lnTo>
                      <a:pt x="6" y="19"/>
                    </a:lnTo>
                    <a:lnTo>
                      <a:pt x="0" y="26"/>
                    </a:lnTo>
                    <a:lnTo>
                      <a:pt x="0" y="20"/>
                    </a:lnTo>
                    <a:lnTo>
                      <a:pt x="3" y="16"/>
                    </a:lnTo>
                    <a:lnTo>
                      <a:pt x="5" y="12"/>
                    </a:lnTo>
                    <a:lnTo>
                      <a:pt x="6" y="7"/>
                    </a:lnTo>
                    <a:lnTo>
                      <a:pt x="8" y="5"/>
                    </a:lnTo>
                    <a:lnTo>
                      <a:pt x="9" y="2"/>
                    </a:lnTo>
                    <a:lnTo>
                      <a:pt x="11" y="2"/>
                    </a:lnTo>
                    <a:lnTo>
                      <a:pt x="11" y="3"/>
                    </a:lnTo>
                    <a:lnTo>
                      <a:pt x="11" y="6"/>
                    </a:lnTo>
                    <a:lnTo>
                      <a:pt x="11" y="9"/>
                    </a:lnTo>
                    <a:lnTo>
                      <a:pt x="11" y="12"/>
                    </a:lnTo>
                    <a:lnTo>
                      <a:pt x="15" y="12"/>
                    </a:lnTo>
                    <a:lnTo>
                      <a:pt x="24" y="7"/>
                    </a:lnTo>
                    <a:lnTo>
                      <a:pt x="34" y="3"/>
                    </a:lnTo>
                    <a:lnTo>
                      <a:pt x="41" y="0"/>
                    </a:lnTo>
                    <a:close/>
                  </a:path>
                </a:pathLst>
              </a:custGeom>
              <a:solidFill>
                <a:srgbClr val="7F19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7" name="Google Shape;1017;p18"/>
              <p:cNvSpPr/>
              <p:nvPr/>
            </p:nvSpPr>
            <p:spPr>
              <a:xfrm>
                <a:off x="2575" y="4036"/>
                <a:ext cx="168" cy="105"/>
              </a:xfrm>
              <a:custGeom>
                <a:rect b="b" l="l" r="r" t="t"/>
                <a:pathLst>
                  <a:path extrusionOk="0" h="315" w="504">
                    <a:moveTo>
                      <a:pt x="241" y="0"/>
                    </a:moveTo>
                    <a:lnTo>
                      <a:pt x="219" y="0"/>
                    </a:lnTo>
                    <a:lnTo>
                      <a:pt x="197" y="2"/>
                    </a:lnTo>
                    <a:lnTo>
                      <a:pt x="177" y="3"/>
                    </a:lnTo>
                    <a:lnTo>
                      <a:pt x="155" y="6"/>
                    </a:lnTo>
                    <a:lnTo>
                      <a:pt x="135" y="10"/>
                    </a:lnTo>
                    <a:lnTo>
                      <a:pt x="114" y="13"/>
                    </a:lnTo>
                    <a:lnTo>
                      <a:pt x="95" y="18"/>
                    </a:lnTo>
                    <a:lnTo>
                      <a:pt x="78" y="23"/>
                    </a:lnTo>
                    <a:lnTo>
                      <a:pt x="62" y="28"/>
                    </a:lnTo>
                    <a:lnTo>
                      <a:pt x="47" y="35"/>
                    </a:lnTo>
                    <a:lnTo>
                      <a:pt x="34" y="42"/>
                    </a:lnTo>
                    <a:lnTo>
                      <a:pt x="22" y="49"/>
                    </a:lnTo>
                    <a:lnTo>
                      <a:pt x="14" y="58"/>
                    </a:lnTo>
                    <a:lnTo>
                      <a:pt x="6" y="65"/>
                    </a:lnTo>
                    <a:lnTo>
                      <a:pt x="2" y="74"/>
                    </a:lnTo>
                    <a:lnTo>
                      <a:pt x="0" y="83"/>
                    </a:lnTo>
                    <a:lnTo>
                      <a:pt x="3" y="100"/>
                    </a:lnTo>
                    <a:lnTo>
                      <a:pt x="8" y="130"/>
                    </a:lnTo>
                    <a:lnTo>
                      <a:pt x="17" y="167"/>
                    </a:lnTo>
                    <a:lnTo>
                      <a:pt x="27" y="209"/>
                    </a:lnTo>
                    <a:lnTo>
                      <a:pt x="35" y="248"/>
                    </a:lnTo>
                    <a:lnTo>
                      <a:pt x="44" y="283"/>
                    </a:lnTo>
                    <a:lnTo>
                      <a:pt x="49" y="307"/>
                    </a:lnTo>
                    <a:lnTo>
                      <a:pt x="52" y="315"/>
                    </a:lnTo>
                    <a:lnTo>
                      <a:pt x="504" y="315"/>
                    </a:lnTo>
                    <a:lnTo>
                      <a:pt x="504" y="221"/>
                    </a:lnTo>
                    <a:lnTo>
                      <a:pt x="502" y="153"/>
                    </a:lnTo>
                    <a:lnTo>
                      <a:pt x="498" y="107"/>
                    </a:lnTo>
                    <a:lnTo>
                      <a:pt x="492" y="80"/>
                    </a:lnTo>
                    <a:lnTo>
                      <a:pt x="490" y="76"/>
                    </a:lnTo>
                    <a:lnTo>
                      <a:pt x="486" y="70"/>
                    </a:lnTo>
                    <a:lnTo>
                      <a:pt x="482" y="65"/>
                    </a:lnTo>
                    <a:lnTo>
                      <a:pt x="476" y="59"/>
                    </a:lnTo>
                    <a:lnTo>
                      <a:pt x="469" y="52"/>
                    </a:lnTo>
                    <a:lnTo>
                      <a:pt x="458" y="45"/>
                    </a:lnTo>
                    <a:lnTo>
                      <a:pt x="447" y="39"/>
                    </a:lnTo>
                    <a:lnTo>
                      <a:pt x="434" y="32"/>
                    </a:lnTo>
                    <a:lnTo>
                      <a:pt x="419" y="25"/>
                    </a:lnTo>
                    <a:lnTo>
                      <a:pt x="400" y="20"/>
                    </a:lnTo>
                    <a:lnTo>
                      <a:pt x="381" y="14"/>
                    </a:lnTo>
                    <a:lnTo>
                      <a:pt x="358" y="10"/>
                    </a:lnTo>
                    <a:lnTo>
                      <a:pt x="333" y="6"/>
                    </a:lnTo>
                    <a:lnTo>
                      <a:pt x="305" y="3"/>
                    </a:lnTo>
                    <a:lnTo>
                      <a:pt x="275" y="0"/>
                    </a:lnTo>
                    <a:lnTo>
                      <a:pt x="241" y="0"/>
                    </a:lnTo>
                    <a:close/>
                  </a:path>
                </a:pathLst>
              </a:custGeom>
              <a:solidFill>
                <a:srgbClr val="7FD8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8" name="Google Shape;1018;p18"/>
              <p:cNvSpPr/>
              <p:nvPr/>
            </p:nvSpPr>
            <p:spPr>
              <a:xfrm>
                <a:off x="2578" y="4038"/>
                <a:ext cx="160" cy="29"/>
              </a:xfrm>
              <a:custGeom>
                <a:rect b="b" l="l" r="r" t="t"/>
                <a:pathLst>
                  <a:path extrusionOk="0" h="85" w="481">
                    <a:moveTo>
                      <a:pt x="41" y="81"/>
                    </a:moveTo>
                    <a:lnTo>
                      <a:pt x="52" y="64"/>
                    </a:lnTo>
                    <a:lnTo>
                      <a:pt x="71" y="52"/>
                    </a:lnTo>
                    <a:lnTo>
                      <a:pt x="95" y="39"/>
                    </a:lnTo>
                    <a:lnTo>
                      <a:pt x="122" y="31"/>
                    </a:lnTo>
                    <a:lnTo>
                      <a:pt x="151" y="22"/>
                    </a:lnTo>
                    <a:lnTo>
                      <a:pt x="181" y="18"/>
                    </a:lnTo>
                    <a:lnTo>
                      <a:pt x="210" y="15"/>
                    </a:lnTo>
                    <a:lnTo>
                      <a:pt x="237" y="14"/>
                    </a:lnTo>
                    <a:lnTo>
                      <a:pt x="261" y="14"/>
                    </a:lnTo>
                    <a:lnTo>
                      <a:pt x="284" y="15"/>
                    </a:lnTo>
                    <a:lnTo>
                      <a:pt x="306" y="17"/>
                    </a:lnTo>
                    <a:lnTo>
                      <a:pt x="326" y="18"/>
                    </a:lnTo>
                    <a:lnTo>
                      <a:pt x="347" y="21"/>
                    </a:lnTo>
                    <a:lnTo>
                      <a:pt x="366" y="24"/>
                    </a:lnTo>
                    <a:lnTo>
                      <a:pt x="383" y="26"/>
                    </a:lnTo>
                    <a:lnTo>
                      <a:pt x="399" y="31"/>
                    </a:lnTo>
                    <a:lnTo>
                      <a:pt x="414" y="35"/>
                    </a:lnTo>
                    <a:lnTo>
                      <a:pt x="428" y="39"/>
                    </a:lnTo>
                    <a:lnTo>
                      <a:pt x="440" y="43"/>
                    </a:lnTo>
                    <a:lnTo>
                      <a:pt x="450" y="49"/>
                    </a:lnTo>
                    <a:lnTo>
                      <a:pt x="459" y="54"/>
                    </a:lnTo>
                    <a:lnTo>
                      <a:pt x="466" y="60"/>
                    </a:lnTo>
                    <a:lnTo>
                      <a:pt x="471" y="66"/>
                    </a:lnTo>
                    <a:lnTo>
                      <a:pt x="474" y="71"/>
                    </a:lnTo>
                    <a:lnTo>
                      <a:pt x="475" y="77"/>
                    </a:lnTo>
                    <a:lnTo>
                      <a:pt x="479" y="82"/>
                    </a:lnTo>
                    <a:lnTo>
                      <a:pt x="481" y="85"/>
                    </a:lnTo>
                    <a:lnTo>
                      <a:pt x="481" y="78"/>
                    </a:lnTo>
                    <a:lnTo>
                      <a:pt x="479" y="74"/>
                    </a:lnTo>
                    <a:lnTo>
                      <a:pt x="477" y="68"/>
                    </a:lnTo>
                    <a:lnTo>
                      <a:pt x="472" y="63"/>
                    </a:lnTo>
                    <a:lnTo>
                      <a:pt x="466" y="56"/>
                    </a:lnTo>
                    <a:lnTo>
                      <a:pt x="459" y="49"/>
                    </a:lnTo>
                    <a:lnTo>
                      <a:pt x="450" y="43"/>
                    </a:lnTo>
                    <a:lnTo>
                      <a:pt x="440" y="36"/>
                    </a:lnTo>
                    <a:lnTo>
                      <a:pt x="427" y="31"/>
                    </a:lnTo>
                    <a:lnTo>
                      <a:pt x="412" y="24"/>
                    </a:lnTo>
                    <a:lnTo>
                      <a:pt x="395" y="18"/>
                    </a:lnTo>
                    <a:lnTo>
                      <a:pt x="376" y="14"/>
                    </a:lnTo>
                    <a:lnTo>
                      <a:pt x="354" y="8"/>
                    </a:lnTo>
                    <a:lnTo>
                      <a:pt x="329" y="5"/>
                    </a:lnTo>
                    <a:lnTo>
                      <a:pt x="303" y="3"/>
                    </a:lnTo>
                    <a:lnTo>
                      <a:pt x="272" y="0"/>
                    </a:lnTo>
                    <a:lnTo>
                      <a:pt x="239" y="0"/>
                    </a:lnTo>
                    <a:lnTo>
                      <a:pt x="217" y="0"/>
                    </a:lnTo>
                    <a:lnTo>
                      <a:pt x="195" y="1"/>
                    </a:lnTo>
                    <a:lnTo>
                      <a:pt x="173" y="3"/>
                    </a:lnTo>
                    <a:lnTo>
                      <a:pt x="151" y="5"/>
                    </a:lnTo>
                    <a:lnTo>
                      <a:pt x="131" y="10"/>
                    </a:lnTo>
                    <a:lnTo>
                      <a:pt x="112" y="12"/>
                    </a:lnTo>
                    <a:lnTo>
                      <a:pt x="93" y="17"/>
                    </a:lnTo>
                    <a:lnTo>
                      <a:pt x="76" y="22"/>
                    </a:lnTo>
                    <a:lnTo>
                      <a:pt x="60" y="28"/>
                    </a:lnTo>
                    <a:lnTo>
                      <a:pt x="45" y="33"/>
                    </a:lnTo>
                    <a:lnTo>
                      <a:pt x="32" y="40"/>
                    </a:lnTo>
                    <a:lnTo>
                      <a:pt x="20" y="47"/>
                    </a:lnTo>
                    <a:lnTo>
                      <a:pt x="11" y="54"/>
                    </a:lnTo>
                    <a:lnTo>
                      <a:pt x="6" y="61"/>
                    </a:lnTo>
                    <a:lnTo>
                      <a:pt x="1" y="70"/>
                    </a:lnTo>
                    <a:lnTo>
                      <a:pt x="0" y="78"/>
                    </a:lnTo>
                    <a:lnTo>
                      <a:pt x="9" y="74"/>
                    </a:lnTo>
                    <a:lnTo>
                      <a:pt x="22" y="73"/>
                    </a:lnTo>
                    <a:lnTo>
                      <a:pt x="33" y="75"/>
                    </a:lnTo>
                    <a:lnTo>
                      <a:pt x="41" y="81"/>
                    </a:lnTo>
                    <a:close/>
                  </a:path>
                </a:pathLst>
              </a:custGeom>
              <a:solidFill>
                <a:srgbClr val="CCEFEA"/>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19" name="Google Shape;1019;p18"/>
              <p:cNvSpPr/>
              <p:nvPr/>
            </p:nvSpPr>
            <p:spPr>
              <a:xfrm>
                <a:off x="2729" y="4050"/>
                <a:ext cx="520" cy="92"/>
              </a:xfrm>
              <a:custGeom>
                <a:rect b="b" l="l" r="r" t="t"/>
                <a:pathLst>
                  <a:path extrusionOk="0" h="277" w="1560">
                    <a:moveTo>
                      <a:pt x="0" y="176"/>
                    </a:moveTo>
                    <a:lnTo>
                      <a:pt x="4" y="158"/>
                    </a:lnTo>
                    <a:lnTo>
                      <a:pt x="16" y="140"/>
                    </a:lnTo>
                    <a:lnTo>
                      <a:pt x="35" y="123"/>
                    </a:lnTo>
                    <a:lnTo>
                      <a:pt x="61" y="108"/>
                    </a:lnTo>
                    <a:lnTo>
                      <a:pt x="93" y="92"/>
                    </a:lnTo>
                    <a:lnTo>
                      <a:pt x="132" y="77"/>
                    </a:lnTo>
                    <a:lnTo>
                      <a:pt x="178" y="64"/>
                    </a:lnTo>
                    <a:lnTo>
                      <a:pt x="229" y="52"/>
                    </a:lnTo>
                    <a:lnTo>
                      <a:pt x="283" y="40"/>
                    </a:lnTo>
                    <a:lnTo>
                      <a:pt x="344" y="29"/>
                    </a:lnTo>
                    <a:lnTo>
                      <a:pt x="408" y="21"/>
                    </a:lnTo>
                    <a:lnTo>
                      <a:pt x="476" y="14"/>
                    </a:lnTo>
                    <a:lnTo>
                      <a:pt x="548" y="8"/>
                    </a:lnTo>
                    <a:lnTo>
                      <a:pt x="622" y="4"/>
                    </a:lnTo>
                    <a:lnTo>
                      <a:pt x="700" y="1"/>
                    </a:lnTo>
                    <a:lnTo>
                      <a:pt x="780" y="0"/>
                    </a:lnTo>
                    <a:lnTo>
                      <a:pt x="860" y="1"/>
                    </a:lnTo>
                    <a:lnTo>
                      <a:pt x="937" y="4"/>
                    </a:lnTo>
                    <a:lnTo>
                      <a:pt x="1012" y="8"/>
                    </a:lnTo>
                    <a:lnTo>
                      <a:pt x="1083" y="14"/>
                    </a:lnTo>
                    <a:lnTo>
                      <a:pt x="1152" y="21"/>
                    </a:lnTo>
                    <a:lnTo>
                      <a:pt x="1216" y="29"/>
                    </a:lnTo>
                    <a:lnTo>
                      <a:pt x="1276" y="40"/>
                    </a:lnTo>
                    <a:lnTo>
                      <a:pt x="1331" y="52"/>
                    </a:lnTo>
                    <a:lnTo>
                      <a:pt x="1382" y="64"/>
                    </a:lnTo>
                    <a:lnTo>
                      <a:pt x="1427" y="77"/>
                    </a:lnTo>
                    <a:lnTo>
                      <a:pt x="1465" y="92"/>
                    </a:lnTo>
                    <a:lnTo>
                      <a:pt x="1499" y="108"/>
                    </a:lnTo>
                    <a:lnTo>
                      <a:pt x="1525" y="123"/>
                    </a:lnTo>
                    <a:lnTo>
                      <a:pt x="1544" y="140"/>
                    </a:lnTo>
                    <a:lnTo>
                      <a:pt x="1556" y="158"/>
                    </a:lnTo>
                    <a:lnTo>
                      <a:pt x="1560" y="176"/>
                    </a:lnTo>
                    <a:lnTo>
                      <a:pt x="1560" y="276"/>
                    </a:lnTo>
                    <a:lnTo>
                      <a:pt x="0" y="277"/>
                    </a:lnTo>
                    <a:lnTo>
                      <a:pt x="0" y="176"/>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cxnSp>
            <p:nvCxnSpPr>
              <p:cNvPr id="1020" name="Google Shape;1020;p18"/>
              <p:cNvCxnSpPr/>
              <p:nvPr/>
            </p:nvCxnSpPr>
            <p:spPr>
              <a:xfrm>
                <a:off x="3249" y="4109"/>
                <a:ext cx="1" cy="33"/>
              </a:xfrm>
              <a:prstGeom prst="straightConnector1">
                <a:avLst/>
              </a:prstGeom>
              <a:noFill/>
              <a:ln cap="flat" cmpd="sng" w="9525">
                <a:solidFill>
                  <a:srgbClr val="BFCCD8"/>
                </a:solidFill>
                <a:prstDash val="solid"/>
                <a:miter lim="800000"/>
                <a:headEnd len="med" w="med" type="none"/>
                <a:tailEnd len="med" w="med" type="none"/>
              </a:ln>
            </p:spPr>
          </p:cxnSp>
          <p:cxnSp>
            <p:nvCxnSpPr>
              <p:cNvPr id="1021" name="Google Shape;1021;p18"/>
              <p:cNvCxnSpPr/>
              <p:nvPr/>
            </p:nvCxnSpPr>
            <p:spPr>
              <a:xfrm flipH="1" rot="10800000">
                <a:off x="2729" y="4109"/>
                <a:ext cx="1" cy="33"/>
              </a:xfrm>
              <a:prstGeom prst="straightConnector1">
                <a:avLst/>
              </a:prstGeom>
              <a:noFill/>
              <a:ln cap="flat" cmpd="sng" w="9525">
                <a:solidFill>
                  <a:srgbClr val="BFCCD8"/>
                </a:solidFill>
                <a:prstDash val="solid"/>
                <a:miter lim="800000"/>
                <a:headEnd len="med" w="med" type="none"/>
                <a:tailEnd len="med" w="med" type="none"/>
              </a:ln>
            </p:spPr>
          </p:cxnSp>
          <p:sp>
            <p:nvSpPr>
              <p:cNvPr id="1022" name="Google Shape;1022;p18"/>
              <p:cNvSpPr/>
              <p:nvPr/>
            </p:nvSpPr>
            <p:spPr>
              <a:xfrm>
                <a:off x="2729" y="4050"/>
                <a:ext cx="520" cy="59"/>
              </a:xfrm>
              <a:custGeom>
                <a:rect b="b" l="l" r="r" t="t"/>
                <a:pathLst>
                  <a:path extrusionOk="0" h="176" w="1560">
                    <a:moveTo>
                      <a:pt x="0" y="176"/>
                    </a:moveTo>
                    <a:lnTo>
                      <a:pt x="0" y="176"/>
                    </a:lnTo>
                    <a:lnTo>
                      <a:pt x="4" y="158"/>
                    </a:lnTo>
                    <a:lnTo>
                      <a:pt x="16" y="140"/>
                    </a:lnTo>
                    <a:lnTo>
                      <a:pt x="35" y="123"/>
                    </a:lnTo>
                    <a:lnTo>
                      <a:pt x="61" y="108"/>
                    </a:lnTo>
                    <a:lnTo>
                      <a:pt x="93" y="92"/>
                    </a:lnTo>
                    <a:lnTo>
                      <a:pt x="132" y="77"/>
                    </a:lnTo>
                    <a:lnTo>
                      <a:pt x="178" y="64"/>
                    </a:lnTo>
                    <a:lnTo>
                      <a:pt x="229" y="52"/>
                    </a:lnTo>
                    <a:lnTo>
                      <a:pt x="283" y="40"/>
                    </a:lnTo>
                    <a:lnTo>
                      <a:pt x="344" y="29"/>
                    </a:lnTo>
                    <a:lnTo>
                      <a:pt x="408" y="21"/>
                    </a:lnTo>
                    <a:lnTo>
                      <a:pt x="476" y="14"/>
                    </a:lnTo>
                    <a:lnTo>
                      <a:pt x="548" y="8"/>
                    </a:lnTo>
                    <a:lnTo>
                      <a:pt x="622" y="4"/>
                    </a:lnTo>
                    <a:lnTo>
                      <a:pt x="700" y="1"/>
                    </a:lnTo>
                    <a:lnTo>
                      <a:pt x="780" y="0"/>
                    </a:lnTo>
                    <a:lnTo>
                      <a:pt x="860" y="1"/>
                    </a:lnTo>
                    <a:lnTo>
                      <a:pt x="937" y="4"/>
                    </a:lnTo>
                    <a:lnTo>
                      <a:pt x="1012" y="8"/>
                    </a:lnTo>
                    <a:lnTo>
                      <a:pt x="1083" y="14"/>
                    </a:lnTo>
                    <a:lnTo>
                      <a:pt x="1152" y="21"/>
                    </a:lnTo>
                    <a:lnTo>
                      <a:pt x="1216" y="29"/>
                    </a:lnTo>
                    <a:lnTo>
                      <a:pt x="1276" y="40"/>
                    </a:lnTo>
                    <a:lnTo>
                      <a:pt x="1331" y="52"/>
                    </a:lnTo>
                    <a:lnTo>
                      <a:pt x="1382" y="64"/>
                    </a:lnTo>
                    <a:lnTo>
                      <a:pt x="1427" y="77"/>
                    </a:lnTo>
                    <a:lnTo>
                      <a:pt x="1465" y="92"/>
                    </a:lnTo>
                    <a:lnTo>
                      <a:pt x="1499" y="108"/>
                    </a:lnTo>
                    <a:lnTo>
                      <a:pt x="1525" y="123"/>
                    </a:lnTo>
                    <a:lnTo>
                      <a:pt x="1544" y="140"/>
                    </a:lnTo>
                    <a:lnTo>
                      <a:pt x="1556" y="158"/>
                    </a:lnTo>
                    <a:lnTo>
                      <a:pt x="1560" y="176"/>
                    </a:lnTo>
                  </a:path>
                </a:pathLst>
              </a:custGeom>
              <a:noFill/>
              <a:ln cap="flat" cmpd="sng" w="9525">
                <a:solidFill>
                  <a:srgbClr val="BFCCD8"/>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3" name="Google Shape;1023;p18"/>
              <p:cNvSpPr/>
              <p:nvPr/>
            </p:nvSpPr>
            <p:spPr>
              <a:xfrm>
                <a:off x="2729" y="4109"/>
                <a:ext cx="41" cy="32"/>
              </a:xfrm>
              <a:custGeom>
                <a:rect b="b" l="l" r="r" t="t"/>
                <a:pathLst>
                  <a:path extrusionOk="0" h="97" w="121">
                    <a:moveTo>
                      <a:pt x="0" y="0"/>
                    </a:moveTo>
                    <a:lnTo>
                      <a:pt x="0" y="0"/>
                    </a:lnTo>
                    <a:lnTo>
                      <a:pt x="1" y="13"/>
                    </a:lnTo>
                    <a:lnTo>
                      <a:pt x="8" y="27"/>
                    </a:lnTo>
                    <a:lnTo>
                      <a:pt x="19" y="39"/>
                    </a:lnTo>
                    <a:lnTo>
                      <a:pt x="32" y="51"/>
                    </a:lnTo>
                    <a:lnTo>
                      <a:pt x="49" y="63"/>
                    </a:lnTo>
                    <a:lnTo>
                      <a:pt x="70" y="74"/>
                    </a:lnTo>
                    <a:lnTo>
                      <a:pt x="94" y="86"/>
                    </a:lnTo>
                    <a:lnTo>
                      <a:pt x="121" y="97"/>
                    </a:lnTo>
                  </a:path>
                </a:pathLst>
              </a:custGeom>
              <a:noFill/>
              <a:ln cap="flat" cmpd="sng" w="9525">
                <a:solidFill>
                  <a:srgbClr val="BFCCD8"/>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4" name="Google Shape;1024;p18"/>
              <p:cNvSpPr/>
              <p:nvPr/>
            </p:nvSpPr>
            <p:spPr>
              <a:xfrm>
                <a:off x="3209" y="4109"/>
                <a:ext cx="40" cy="31"/>
              </a:xfrm>
              <a:custGeom>
                <a:rect b="b" l="l" r="r" t="t"/>
                <a:pathLst>
                  <a:path extrusionOk="0" h="95" w="120">
                    <a:moveTo>
                      <a:pt x="0" y="95"/>
                    </a:moveTo>
                    <a:lnTo>
                      <a:pt x="0" y="95"/>
                    </a:lnTo>
                    <a:lnTo>
                      <a:pt x="27" y="84"/>
                    </a:lnTo>
                    <a:lnTo>
                      <a:pt x="51" y="73"/>
                    </a:lnTo>
                    <a:lnTo>
                      <a:pt x="72" y="62"/>
                    </a:lnTo>
                    <a:lnTo>
                      <a:pt x="89" y="51"/>
                    </a:lnTo>
                    <a:lnTo>
                      <a:pt x="102" y="38"/>
                    </a:lnTo>
                    <a:lnTo>
                      <a:pt x="113" y="25"/>
                    </a:lnTo>
                    <a:lnTo>
                      <a:pt x="118" y="13"/>
                    </a:lnTo>
                    <a:lnTo>
                      <a:pt x="120" y="0"/>
                    </a:lnTo>
                  </a:path>
                </a:pathLst>
              </a:custGeom>
              <a:noFill/>
              <a:ln cap="flat" cmpd="sng" w="9525">
                <a:solidFill>
                  <a:srgbClr val="BFCCD8"/>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5" name="Google Shape;1025;p18"/>
              <p:cNvSpPr/>
              <p:nvPr/>
            </p:nvSpPr>
            <p:spPr>
              <a:xfrm>
                <a:off x="2786" y="4074"/>
                <a:ext cx="143" cy="52"/>
              </a:xfrm>
              <a:custGeom>
                <a:rect b="b" l="l" r="r" t="t"/>
                <a:pathLst>
                  <a:path extrusionOk="0" h="157" w="429">
                    <a:moveTo>
                      <a:pt x="354" y="0"/>
                    </a:moveTo>
                    <a:lnTo>
                      <a:pt x="0" y="44"/>
                    </a:lnTo>
                    <a:lnTo>
                      <a:pt x="44" y="157"/>
                    </a:lnTo>
                    <a:lnTo>
                      <a:pt x="429" y="108"/>
                    </a:lnTo>
                    <a:lnTo>
                      <a:pt x="354" y="0"/>
                    </a:lnTo>
                    <a:close/>
                  </a:path>
                </a:pathLst>
              </a:custGeom>
              <a:solidFill>
                <a:srgbClr val="FFF2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6" name="Google Shape;1026;p18"/>
              <p:cNvSpPr/>
              <p:nvPr/>
            </p:nvSpPr>
            <p:spPr>
              <a:xfrm>
                <a:off x="2770" y="4076"/>
                <a:ext cx="146" cy="49"/>
              </a:xfrm>
              <a:custGeom>
                <a:rect b="b" l="l" r="r" t="t"/>
                <a:pathLst>
                  <a:path extrusionOk="0" h="146" w="439">
                    <a:moveTo>
                      <a:pt x="338" y="146"/>
                    </a:moveTo>
                    <a:lnTo>
                      <a:pt x="439" y="14"/>
                    </a:lnTo>
                    <a:lnTo>
                      <a:pt x="120" y="0"/>
                    </a:lnTo>
                    <a:lnTo>
                      <a:pt x="0" y="111"/>
                    </a:lnTo>
                    <a:lnTo>
                      <a:pt x="338" y="146"/>
                    </a:lnTo>
                    <a:close/>
                  </a:path>
                </a:pathLst>
              </a:custGeom>
              <a:solidFill>
                <a:srgbClr val="FFF2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7" name="Google Shape;1027;p18"/>
              <p:cNvSpPr/>
              <p:nvPr/>
            </p:nvSpPr>
            <p:spPr>
              <a:xfrm>
                <a:off x="2773" y="4075"/>
                <a:ext cx="146" cy="46"/>
              </a:xfrm>
              <a:custGeom>
                <a:rect b="b" l="l" r="r" t="t"/>
                <a:pathLst>
                  <a:path extrusionOk="0" h="140" w="438">
                    <a:moveTo>
                      <a:pt x="340" y="140"/>
                    </a:moveTo>
                    <a:lnTo>
                      <a:pt x="438" y="6"/>
                    </a:lnTo>
                    <a:lnTo>
                      <a:pt x="118" y="0"/>
                    </a:lnTo>
                    <a:lnTo>
                      <a:pt x="0" y="113"/>
                    </a:lnTo>
                    <a:lnTo>
                      <a:pt x="340" y="140"/>
                    </a:lnTo>
                    <a:close/>
                  </a:path>
                </a:pathLst>
              </a:custGeom>
              <a:solidFill>
                <a:srgbClr val="FFF2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8" name="Google Shape;1028;p18"/>
              <p:cNvSpPr/>
              <p:nvPr/>
            </p:nvSpPr>
            <p:spPr>
              <a:xfrm>
                <a:off x="2838" y="4095"/>
                <a:ext cx="57" cy="14"/>
              </a:xfrm>
              <a:custGeom>
                <a:rect b="b" l="l" r="r" t="t"/>
                <a:pathLst>
                  <a:path extrusionOk="0" h="44" w="172">
                    <a:moveTo>
                      <a:pt x="1" y="35"/>
                    </a:moveTo>
                    <a:lnTo>
                      <a:pt x="156" y="0"/>
                    </a:lnTo>
                    <a:lnTo>
                      <a:pt x="172" y="0"/>
                    </a:lnTo>
                    <a:lnTo>
                      <a:pt x="159" y="6"/>
                    </a:lnTo>
                    <a:lnTo>
                      <a:pt x="4" y="44"/>
                    </a:lnTo>
                    <a:lnTo>
                      <a:pt x="3" y="44"/>
                    </a:lnTo>
                    <a:lnTo>
                      <a:pt x="1" y="42"/>
                    </a:lnTo>
                    <a:lnTo>
                      <a:pt x="0" y="39"/>
                    </a:lnTo>
                    <a:lnTo>
                      <a:pt x="1" y="35"/>
                    </a:lnTo>
                    <a:close/>
                  </a:path>
                </a:pathLst>
              </a:custGeom>
              <a:solidFill>
                <a:srgbClr val="7F7F7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29" name="Google Shape;1029;p18"/>
              <p:cNvSpPr/>
              <p:nvPr/>
            </p:nvSpPr>
            <p:spPr>
              <a:xfrm>
                <a:off x="2890" y="4095"/>
                <a:ext cx="5" cy="2"/>
              </a:xfrm>
              <a:custGeom>
                <a:rect b="b" l="l" r="r" t="t"/>
                <a:pathLst>
                  <a:path extrusionOk="0" h="6" w="16">
                    <a:moveTo>
                      <a:pt x="3" y="6"/>
                    </a:moveTo>
                    <a:lnTo>
                      <a:pt x="16" y="0"/>
                    </a:lnTo>
                    <a:lnTo>
                      <a:pt x="0" y="0"/>
                    </a:lnTo>
                    <a:lnTo>
                      <a:pt x="3" y="3"/>
                    </a:lnTo>
                    <a:lnTo>
                      <a:pt x="3" y="6"/>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0" name="Google Shape;1030;p18"/>
              <p:cNvSpPr/>
              <p:nvPr/>
            </p:nvSpPr>
            <p:spPr>
              <a:xfrm>
                <a:off x="3005" y="4000"/>
                <a:ext cx="36" cy="6"/>
              </a:xfrm>
              <a:custGeom>
                <a:rect b="b" l="l" r="r" t="t"/>
                <a:pathLst>
                  <a:path extrusionOk="0" h="17" w="106">
                    <a:moveTo>
                      <a:pt x="52" y="17"/>
                    </a:moveTo>
                    <a:lnTo>
                      <a:pt x="63" y="17"/>
                    </a:lnTo>
                    <a:lnTo>
                      <a:pt x="73" y="16"/>
                    </a:lnTo>
                    <a:lnTo>
                      <a:pt x="82" y="16"/>
                    </a:lnTo>
                    <a:lnTo>
                      <a:pt x="90" y="14"/>
                    </a:lnTo>
                    <a:lnTo>
                      <a:pt x="98" y="13"/>
                    </a:lnTo>
                    <a:lnTo>
                      <a:pt x="102" y="12"/>
                    </a:lnTo>
                    <a:lnTo>
                      <a:pt x="105" y="10"/>
                    </a:lnTo>
                    <a:lnTo>
                      <a:pt x="106" y="9"/>
                    </a:lnTo>
                    <a:lnTo>
                      <a:pt x="105" y="7"/>
                    </a:lnTo>
                    <a:lnTo>
                      <a:pt x="102" y="6"/>
                    </a:lnTo>
                    <a:lnTo>
                      <a:pt x="98" y="5"/>
                    </a:lnTo>
                    <a:lnTo>
                      <a:pt x="90" y="3"/>
                    </a:lnTo>
                    <a:lnTo>
                      <a:pt x="82" y="2"/>
                    </a:lnTo>
                    <a:lnTo>
                      <a:pt x="73" y="2"/>
                    </a:lnTo>
                    <a:lnTo>
                      <a:pt x="63" y="0"/>
                    </a:lnTo>
                    <a:lnTo>
                      <a:pt x="52" y="0"/>
                    </a:lnTo>
                    <a:lnTo>
                      <a:pt x="42" y="0"/>
                    </a:lnTo>
                    <a:lnTo>
                      <a:pt x="32" y="2"/>
                    </a:lnTo>
                    <a:lnTo>
                      <a:pt x="23" y="2"/>
                    </a:lnTo>
                    <a:lnTo>
                      <a:pt x="16" y="3"/>
                    </a:lnTo>
                    <a:lnTo>
                      <a:pt x="9" y="5"/>
                    </a:lnTo>
                    <a:lnTo>
                      <a:pt x="4" y="6"/>
                    </a:lnTo>
                    <a:lnTo>
                      <a:pt x="1" y="7"/>
                    </a:lnTo>
                    <a:lnTo>
                      <a:pt x="0" y="9"/>
                    </a:lnTo>
                    <a:lnTo>
                      <a:pt x="1" y="10"/>
                    </a:lnTo>
                    <a:lnTo>
                      <a:pt x="4" y="12"/>
                    </a:lnTo>
                    <a:lnTo>
                      <a:pt x="9" y="13"/>
                    </a:lnTo>
                    <a:lnTo>
                      <a:pt x="16" y="14"/>
                    </a:lnTo>
                    <a:lnTo>
                      <a:pt x="23" y="16"/>
                    </a:lnTo>
                    <a:lnTo>
                      <a:pt x="32" y="16"/>
                    </a:lnTo>
                    <a:lnTo>
                      <a:pt x="42" y="17"/>
                    </a:lnTo>
                    <a:lnTo>
                      <a:pt x="52" y="17"/>
                    </a:lnTo>
                    <a:close/>
                  </a:path>
                </a:pathLst>
              </a:custGeom>
              <a:solidFill>
                <a:srgbClr val="FFA3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1" name="Google Shape;1031;p18"/>
              <p:cNvSpPr/>
              <p:nvPr/>
            </p:nvSpPr>
            <p:spPr>
              <a:xfrm>
                <a:off x="3005" y="4003"/>
                <a:ext cx="36" cy="60"/>
              </a:xfrm>
              <a:custGeom>
                <a:rect b="b" l="l" r="r" t="t"/>
                <a:pathLst>
                  <a:path extrusionOk="0" h="179" w="106">
                    <a:moveTo>
                      <a:pt x="52" y="8"/>
                    </a:moveTo>
                    <a:lnTo>
                      <a:pt x="42" y="8"/>
                    </a:lnTo>
                    <a:lnTo>
                      <a:pt x="32" y="7"/>
                    </a:lnTo>
                    <a:lnTo>
                      <a:pt x="23" y="7"/>
                    </a:lnTo>
                    <a:lnTo>
                      <a:pt x="16" y="5"/>
                    </a:lnTo>
                    <a:lnTo>
                      <a:pt x="9" y="4"/>
                    </a:lnTo>
                    <a:lnTo>
                      <a:pt x="4" y="3"/>
                    </a:lnTo>
                    <a:lnTo>
                      <a:pt x="1" y="1"/>
                    </a:lnTo>
                    <a:lnTo>
                      <a:pt x="0" y="0"/>
                    </a:lnTo>
                    <a:lnTo>
                      <a:pt x="0" y="22"/>
                    </a:lnTo>
                    <a:lnTo>
                      <a:pt x="3" y="49"/>
                    </a:lnTo>
                    <a:lnTo>
                      <a:pt x="10" y="77"/>
                    </a:lnTo>
                    <a:lnTo>
                      <a:pt x="22" y="101"/>
                    </a:lnTo>
                    <a:lnTo>
                      <a:pt x="28" y="108"/>
                    </a:lnTo>
                    <a:lnTo>
                      <a:pt x="35" y="116"/>
                    </a:lnTo>
                    <a:lnTo>
                      <a:pt x="41" y="123"/>
                    </a:lnTo>
                    <a:lnTo>
                      <a:pt x="42" y="131"/>
                    </a:lnTo>
                    <a:lnTo>
                      <a:pt x="42" y="141"/>
                    </a:lnTo>
                    <a:lnTo>
                      <a:pt x="41" y="150"/>
                    </a:lnTo>
                    <a:lnTo>
                      <a:pt x="35" y="157"/>
                    </a:lnTo>
                    <a:lnTo>
                      <a:pt x="20" y="161"/>
                    </a:lnTo>
                    <a:lnTo>
                      <a:pt x="13" y="164"/>
                    </a:lnTo>
                    <a:lnTo>
                      <a:pt x="7" y="166"/>
                    </a:lnTo>
                    <a:lnTo>
                      <a:pt x="6" y="171"/>
                    </a:lnTo>
                    <a:lnTo>
                      <a:pt x="10" y="173"/>
                    </a:lnTo>
                    <a:lnTo>
                      <a:pt x="17" y="175"/>
                    </a:lnTo>
                    <a:lnTo>
                      <a:pt x="29" y="178"/>
                    </a:lnTo>
                    <a:lnTo>
                      <a:pt x="41" y="179"/>
                    </a:lnTo>
                    <a:lnTo>
                      <a:pt x="52" y="179"/>
                    </a:lnTo>
                    <a:lnTo>
                      <a:pt x="58" y="179"/>
                    </a:lnTo>
                    <a:lnTo>
                      <a:pt x="64" y="179"/>
                    </a:lnTo>
                    <a:lnTo>
                      <a:pt x="70" y="178"/>
                    </a:lnTo>
                    <a:lnTo>
                      <a:pt x="77" y="178"/>
                    </a:lnTo>
                    <a:lnTo>
                      <a:pt x="83" y="176"/>
                    </a:lnTo>
                    <a:lnTo>
                      <a:pt x="87" y="175"/>
                    </a:lnTo>
                    <a:lnTo>
                      <a:pt x="92" y="175"/>
                    </a:lnTo>
                    <a:lnTo>
                      <a:pt x="96" y="173"/>
                    </a:lnTo>
                    <a:lnTo>
                      <a:pt x="99" y="171"/>
                    </a:lnTo>
                    <a:lnTo>
                      <a:pt x="98" y="166"/>
                    </a:lnTo>
                    <a:lnTo>
                      <a:pt x="93" y="164"/>
                    </a:lnTo>
                    <a:lnTo>
                      <a:pt x="84" y="161"/>
                    </a:lnTo>
                    <a:lnTo>
                      <a:pt x="71" y="157"/>
                    </a:lnTo>
                    <a:lnTo>
                      <a:pt x="66" y="151"/>
                    </a:lnTo>
                    <a:lnTo>
                      <a:pt x="63" y="143"/>
                    </a:lnTo>
                    <a:lnTo>
                      <a:pt x="63" y="131"/>
                    </a:lnTo>
                    <a:lnTo>
                      <a:pt x="66" y="123"/>
                    </a:lnTo>
                    <a:lnTo>
                      <a:pt x="71" y="116"/>
                    </a:lnTo>
                    <a:lnTo>
                      <a:pt x="77" y="108"/>
                    </a:lnTo>
                    <a:lnTo>
                      <a:pt x="83" y="101"/>
                    </a:lnTo>
                    <a:lnTo>
                      <a:pt x="96" y="77"/>
                    </a:lnTo>
                    <a:lnTo>
                      <a:pt x="103" y="49"/>
                    </a:lnTo>
                    <a:lnTo>
                      <a:pt x="106" y="22"/>
                    </a:lnTo>
                    <a:lnTo>
                      <a:pt x="106" y="0"/>
                    </a:lnTo>
                    <a:lnTo>
                      <a:pt x="105" y="1"/>
                    </a:lnTo>
                    <a:lnTo>
                      <a:pt x="102" y="3"/>
                    </a:lnTo>
                    <a:lnTo>
                      <a:pt x="98" y="4"/>
                    </a:lnTo>
                    <a:lnTo>
                      <a:pt x="90" y="5"/>
                    </a:lnTo>
                    <a:lnTo>
                      <a:pt x="82" y="7"/>
                    </a:lnTo>
                    <a:lnTo>
                      <a:pt x="73" y="7"/>
                    </a:lnTo>
                    <a:lnTo>
                      <a:pt x="63" y="8"/>
                    </a:lnTo>
                    <a:lnTo>
                      <a:pt x="52" y="8"/>
                    </a:lnTo>
                    <a:close/>
                  </a:path>
                </a:pathLst>
              </a:custGeom>
              <a:solidFill>
                <a:srgbClr val="FFD1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2" name="Google Shape;1032;p18"/>
              <p:cNvSpPr/>
              <p:nvPr/>
            </p:nvSpPr>
            <p:spPr>
              <a:xfrm>
                <a:off x="3008" y="4018"/>
                <a:ext cx="30" cy="4"/>
              </a:xfrm>
              <a:custGeom>
                <a:rect b="b" l="l" r="r" t="t"/>
                <a:pathLst>
                  <a:path extrusionOk="0" h="14" w="90">
                    <a:moveTo>
                      <a:pt x="45" y="14"/>
                    </a:moveTo>
                    <a:lnTo>
                      <a:pt x="54" y="14"/>
                    </a:lnTo>
                    <a:lnTo>
                      <a:pt x="62" y="13"/>
                    </a:lnTo>
                    <a:lnTo>
                      <a:pt x="70" y="13"/>
                    </a:lnTo>
                    <a:lnTo>
                      <a:pt x="77" y="11"/>
                    </a:lnTo>
                    <a:lnTo>
                      <a:pt x="83" y="10"/>
                    </a:lnTo>
                    <a:lnTo>
                      <a:pt x="87" y="10"/>
                    </a:lnTo>
                    <a:lnTo>
                      <a:pt x="89" y="9"/>
                    </a:lnTo>
                    <a:lnTo>
                      <a:pt x="90" y="7"/>
                    </a:lnTo>
                    <a:lnTo>
                      <a:pt x="89" y="6"/>
                    </a:lnTo>
                    <a:lnTo>
                      <a:pt x="87" y="4"/>
                    </a:lnTo>
                    <a:lnTo>
                      <a:pt x="83" y="3"/>
                    </a:lnTo>
                    <a:lnTo>
                      <a:pt x="77" y="2"/>
                    </a:lnTo>
                    <a:lnTo>
                      <a:pt x="70" y="2"/>
                    </a:lnTo>
                    <a:lnTo>
                      <a:pt x="62" y="0"/>
                    </a:lnTo>
                    <a:lnTo>
                      <a:pt x="54" y="0"/>
                    </a:lnTo>
                    <a:lnTo>
                      <a:pt x="45" y="0"/>
                    </a:lnTo>
                    <a:lnTo>
                      <a:pt x="36" y="0"/>
                    </a:lnTo>
                    <a:lnTo>
                      <a:pt x="27" y="0"/>
                    </a:lnTo>
                    <a:lnTo>
                      <a:pt x="20" y="2"/>
                    </a:lnTo>
                    <a:lnTo>
                      <a:pt x="13" y="2"/>
                    </a:lnTo>
                    <a:lnTo>
                      <a:pt x="7" y="3"/>
                    </a:lnTo>
                    <a:lnTo>
                      <a:pt x="3" y="4"/>
                    </a:lnTo>
                    <a:lnTo>
                      <a:pt x="1" y="6"/>
                    </a:lnTo>
                    <a:lnTo>
                      <a:pt x="0" y="7"/>
                    </a:lnTo>
                    <a:lnTo>
                      <a:pt x="1" y="9"/>
                    </a:lnTo>
                    <a:lnTo>
                      <a:pt x="3" y="10"/>
                    </a:lnTo>
                    <a:lnTo>
                      <a:pt x="7" y="10"/>
                    </a:lnTo>
                    <a:lnTo>
                      <a:pt x="13" y="11"/>
                    </a:lnTo>
                    <a:lnTo>
                      <a:pt x="20" y="13"/>
                    </a:lnTo>
                    <a:lnTo>
                      <a:pt x="27" y="13"/>
                    </a:lnTo>
                    <a:lnTo>
                      <a:pt x="36" y="14"/>
                    </a:lnTo>
                    <a:lnTo>
                      <a:pt x="45" y="14"/>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3" name="Google Shape;1033;p18"/>
              <p:cNvSpPr/>
              <p:nvPr/>
            </p:nvSpPr>
            <p:spPr>
              <a:xfrm>
                <a:off x="3008" y="4020"/>
                <a:ext cx="30" cy="18"/>
              </a:xfrm>
              <a:custGeom>
                <a:rect b="b" l="l" r="r" t="t"/>
                <a:pathLst>
                  <a:path extrusionOk="0" h="53" w="90">
                    <a:moveTo>
                      <a:pt x="90" y="0"/>
                    </a:moveTo>
                    <a:lnTo>
                      <a:pt x="89" y="2"/>
                    </a:lnTo>
                    <a:lnTo>
                      <a:pt x="87" y="3"/>
                    </a:lnTo>
                    <a:lnTo>
                      <a:pt x="83" y="3"/>
                    </a:lnTo>
                    <a:lnTo>
                      <a:pt x="77" y="4"/>
                    </a:lnTo>
                    <a:lnTo>
                      <a:pt x="70" y="6"/>
                    </a:lnTo>
                    <a:lnTo>
                      <a:pt x="62" y="6"/>
                    </a:lnTo>
                    <a:lnTo>
                      <a:pt x="54" y="7"/>
                    </a:lnTo>
                    <a:lnTo>
                      <a:pt x="45" y="7"/>
                    </a:lnTo>
                    <a:lnTo>
                      <a:pt x="36" y="7"/>
                    </a:lnTo>
                    <a:lnTo>
                      <a:pt x="27" y="6"/>
                    </a:lnTo>
                    <a:lnTo>
                      <a:pt x="20" y="6"/>
                    </a:lnTo>
                    <a:lnTo>
                      <a:pt x="13" y="4"/>
                    </a:lnTo>
                    <a:lnTo>
                      <a:pt x="7" y="3"/>
                    </a:lnTo>
                    <a:lnTo>
                      <a:pt x="3" y="3"/>
                    </a:lnTo>
                    <a:lnTo>
                      <a:pt x="1" y="2"/>
                    </a:lnTo>
                    <a:lnTo>
                      <a:pt x="0" y="0"/>
                    </a:lnTo>
                    <a:lnTo>
                      <a:pt x="1" y="9"/>
                    </a:lnTo>
                    <a:lnTo>
                      <a:pt x="4" y="20"/>
                    </a:lnTo>
                    <a:lnTo>
                      <a:pt x="7" y="30"/>
                    </a:lnTo>
                    <a:lnTo>
                      <a:pt x="10" y="35"/>
                    </a:lnTo>
                    <a:lnTo>
                      <a:pt x="13" y="38"/>
                    </a:lnTo>
                    <a:lnTo>
                      <a:pt x="19" y="39"/>
                    </a:lnTo>
                    <a:lnTo>
                      <a:pt x="23" y="42"/>
                    </a:lnTo>
                    <a:lnTo>
                      <a:pt x="27" y="46"/>
                    </a:lnTo>
                    <a:lnTo>
                      <a:pt x="32" y="51"/>
                    </a:lnTo>
                    <a:lnTo>
                      <a:pt x="36" y="53"/>
                    </a:lnTo>
                    <a:lnTo>
                      <a:pt x="39" y="53"/>
                    </a:lnTo>
                    <a:lnTo>
                      <a:pt x="43" y="51"/>
                    </a:lnTo>
                    <a:lnTo>
                      <a:pt x="46" y="46"/>
                    </a:lnTo>
                    <a:lnTo>
                      <a:pt x="49" y="44"/>
                    </a:lnTo>
                    <a:lnTo>
                      <a:pt x="51" y="42"/>
                    </a:lnTo>
                    <a:lnTo>
                      <a:pt x="54" y="42"/>
                    </a:lnTo>
                    <a:lnTo>
                      <a:pt x="58" y="39"/>
                    </a:lnTo>
                    <a:lnTo>
                      <a:pt x="64" y="37"/>
                    </a:lnTo>
                    <a:lnTo>
                      <a:pt x="70" y="32"/>
                    </a:lnTo>
                    <a:lnTo>
                      <a:pt x="74" y="31"/>
                    </a:lnTo>
                    <a:lnTo>
                      <a:pt x="78" y="30"/>
                    </a:lnTo>
                    <a:lnTo>
                      <a:pt x="83" y="24"/>
                    </a:lnTo>
                    <a:lnTo>
                      <a:pt x="86" y="16"/>
                    </a:lnTo>
                    <a:lnTo>
                      <a:pt x="90" y="0"/>
                    </a:lnTo>
                    <a:close/>
                  </a:path>
                </a:pathLst>
              </a:custGeom>
              <a:solidFill>
                <a:srgbClr val="FC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4" name="Google Shape;1034;p18"/>
              <p:cNvSpPr/>
              <p:nvPr/>
            </p:nvSpPr>
            <p:spPr>
              <a:xfrm>
                <a:off x="3018" y="4042"/>
                <a:ext cx="8" cy="5"/>
              </a:xfrm>
              <a:custGeom>
                <a:rect b="b" l="l" r="r" t="t"/>
                <a:pathLst>
                  <a:path extrusionOk="0" h="15" w="23">
                    <a:moveTo>
                      <a:pt x="0" y="0"/>
                    </a:moveTo>
                    <a:lnTo>
                      <a:pt x="6" y="1"/>
                    </a:lnTo>
                    <a:lnTo>
                      <a:pt x="13" y="1"/>
                    </a:lnTo>
                    <a:lnTo>
                      <a:pt x="19" y="1"/>
                    </a:lnTo>
                    <a:lnTo>
                      <a:pt x="23" y="1"/>
                    </a:lnTo>
                    <a:lnTo>
                      <a:pt x="23" y="2"/>
                    </a:lnTo>
                    <a:lnTo>
                      <a:pt x="22" y="5"/>
                    </a:lnTo>
                    <a:lnTo>
                      <a:pt x="17" y="9"/>
                    </a:lnTo>
                    <a:lnTo>
                      <a:pt x="14" y="11"/>
                    </a:lnTo>
                    <a:lnTo>
                      <a:pt x="13" y="12"/>
                    </a:lnTo>
                    <a:lnTo>
                      <a:pt x="11" y="12"/>
                    </a:lnTo>
                    <a:lnTo>
                      <a:pt x="10" y="14"/>
                    </a:lnTo>
                    <a:lnTo>
                      <a:pt x="7" y="15"/>
                    </a:lnTo>
                    <a:lnTo>
                      <a:pt x="7" y="11"/>
                    </a:lnTo>
                    <a:lnTo>
                      <a:pt x="6" y="7"/>
                    </a:lnTo>
                    <a:lnTo>
                      <a:pt x="3" y="4"/>
                    </a:lnTo>
                    <a:lnTo>
                      <a:pt x="0" y="0"/>
                    </a:lnTo>
                    <a:close/>
                  </a:path>
                </a:pathLst>
              </a:custGeom>
              <a:solidFill>
                <a:srgbClr val="FC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5" name="Google Shape;1035;p18"/>
              <p:cNvSpPr/>
              <p:nvPr/>
            </p:nvSpPr>
            <p:spPr>
              <a:xfrm>
                <a:off x="3008" y="4059"/>
                <a:ext cx="31" cy="5"/>
              </a:xfrm>
              <a:custGeom>
                <a:rect b="b" l="l" r="r" t="t"/>
                <a:pathLst>
                  <a:path extrusionOk="0" h="15" w="94">
                    <a:moveTo>
                      <a:pt x="91" y="0"/>
                    </a:moveTo>
                    <a:lnTo>
                      <a:pt x="92" y="1"/>
                    </a:lnTo>
                    <a:lnTo>
                      <a:pt x="92" y="3"/>
                    </a:lnTo>
                    <a:lnTo>
                      <a:pt x="92" y="4"/>
                    </a:lnTo>
                    <a:lnTo>
                      <a:pt x="89" y="5"/>
                    </a:lnTo>
                    <a:lnTo>
                      <a:pt x="86" y="7"/>
                    </a:lnTo>
                    <a:lnTo>
                      <a:pt x="82" y="7"/>
                    </a:lnTo>
                    <a:lnTo>
                      <a:pt x="76" y="8"/>
                    </a:lnTo>
                    <a:lnTo>
                      <a:pt x="70" y="10"/>
                    </a:lnTo>
                    <a:lnTo>
                      <a:pt x="64" y="10"/>
                    </a:lnTo>
                    <a:lnTo>
                      <a:pt x="57" y="11"/>
                    </a:lnTo>
                    <a:lnTo>
                      <a:pt x="51" y="11"/>
                    </a:lnTo>
                    <a:lnTo>
                      <a:pt x="45" y="11"/>
                    </a:lnTo>
                    <a:lnTo>
                      <a:pt x="34" y="11"/>
                    </a:lnTo>
                    <a:lnTo>
                      <a:pt x="22" y="10"/>
                    </a:lnTo>
                    <a:lnTo>
                      <a:pt x="10" y="7"/>
                    </a:lnTo>
                    <a:lnTo>
                      <a:pt x="3" y="5"/>
                    </a:lnTo>
                    <a:lnTo>
                      <a:pt x="2" y="4"/>
                    </a:lnTo>
                    <a:lnTo>
                      <a:pt x="0" y="3"/>
                    </a:lnTo>
                    <a:lnTo>
                      <a:pt x="0" y="1"/>
                    </a:lnTo>
                    <a:lnTo>
                      <a:pt x="0" y="4"/>
                    </a:lnTo>
                    <a:lnTo>
                      <a:pt x="3" y="7"/>
                    </a:lnTo>
                    <a:lnTo>
                      <a:pt x="9" y="10"/>
                    </a:lnTo>
                    <a:lnTo>
                      <a:pt x="16" y="11"/>
                    </a:lnTo>
                    <a:lnTo>
                      <a:pt x="25" y="14"/>
                    </a:lnTo>
                    <a:lnTo>
                      <a:pt x="35" y="15"/>
                    </a:lnTo>
                    <a:lnTo>
                      <a:pt x="45" y="15"/>
                    </a:lnTo>
                    <a:lnTo>
                      <a:pt x="54" y="15"/>
                    </a:lnTo>
                    <a:lnTo>
                      <a:pt x="70" y="14"/>
                    </a:lnTo>
                    <a:lnTo>
                      <a:pt x="79" y="12"/>
                    </a:lnTo>
                    <a:lnTo>
                      <a:pt x="86" y="10"/>
                    </a:lnTo>
                    <a:lnTo>
                      <a:pt x="91" y="7"/>
                    </a:lnTo>
                    <a:lnTo>
                      <a:pt x="94" y="5"/>
                    </a:lnTo>
                    <a:lnTo>
                      <a:pt x="94" y="3"/>
                    </a:lnTo>
                    <a:lnTo>
                      <a:pt x="94" y="1"/>
                    </a:lnTo>
                    <a:lnTo>
                      <a:pt x="91" y="0"/>
                    </a:lnTo>
                    <a:close/>
                  </a:path>
                </a:pathLst>
              </a:custGeom>
              <a:solidFill>
                <a:srgbClr val="FFA3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6" name="Google Shape;1036;p18"/>
              <p:cNvSpPr/>
              <p:nvPr/>
            </p:nvSpPr>
            <p:spPr>
              <a:xfrm>
                <a:off x="2918" y="4066"/>
                <a:ext cx="106" cy="29"/>
              </a:xfrm>
              <a:custGeom>
                <a:rect b="b" l="l" r="r" t="t"/>
                <a:pathLst>
                  <a:path extrusionOk="0" h="87" w="320">
                    <a:moveTo>
                      <a:pt x="0" y="47"/>
                    </a:moveTo>
                    <a:lnTo>
                      <a:pt x="3" y="56"/>
                    </a:lnTo>
                    <a:lnTo>
                      <a:pt x="14" y="65"/>
                    </a:lnTo>
                    <a:lnTo>
                      <a:pt x="28" y="72"/>
                    </a:lnTo>
                    <a:lnTo>
                      <a:pt x="49" y="77"/>
                    </a:lnTo>
                    <a:lnTo>
                      <a:pt x="73" y="82"/>
                    </a:lnTo>
                    <a:lnTo>
                      <a:pt x="101" y="84"/>
                    </a:lnTo>
                    <a:lnTo>
                      <a:pt x="133" y="87"/>
                    </a:lnTo>
                    <a:lnTo>
                      <a:pt x="165" y="87"/>
                    </a:lnTo>
                    <a:lnTo>
                      <a:pt x="197" y="86"/>
                    </a:lnTo>
                    <a:lnTo>
                      <a:pt x="228" y="83"/>
                    </a:lnTo>
                    <a:lnTo>
                      <a:pt x="254" y="79"/>
                    </a:lnTo>
                    <a:lnTo>
                      <a:pt x="276" y="72"/>
                    </a:lnTo>
                    <a:lnTo>
                      <a:pt x="294" y="65"/>
                    </a:lnTo>
                    <a:lnTo>
                      <a:pt x="308" y="58"/>
                    </a:lnTo>
                    <a:lnTo>
                      <a:pt x="317" y="49"/>
                    </a:lnTo>
                    <a:lnTo>
                      <a:pt x="320" y="41"/>
                    </a:lnTo>
                    <a:lnTo>
                      <a:pt x="320" y="40"/>
                    </a:lnTo>
                    <a:lnTo>
                      <a:pt x="317" y="31"/>
                    </a:lnTo>
                    <a:lnTo>
                      <a:pt x="307" y="23"/>
                    </a:lnTo>
                    <a:lnTo>
                      <a:pt x="292" y="17"/>
                    </a:lnTo>
                    <a:lnTo>
                      <a:pt x="273" y="12"/>
                    </a:lnTo>
                    <a:lnTo>
                      <a:pt x="250" y="6"/>
                    </a:lnTo>
                    <a:lnTo>
                      <a:pt x="222" y="3"/>
                    </a:lnTo>
                    <a:lnTo>
                      <a:pt x="191" y="2"/>
                    </a:lnTo>
                    <a:lnTo>
                      <a:pt x="159" y="0"/>
                    </a:lnTo>
                    <a:lnTo>
                      <a:pt x="127" y="2"/>
                    </a:lnTo>
                    <a:lnTo>
                      <a:pt x="97" y="3"/>
                    </a:lnTo>
                    <a:lnTo>
                      <a:pt x="69" y="7"/>
                    </a:lnTo>
                    <a:lnTo>
                      <a:pt x="46" y="13"/>
                    </a:lnTo>
                    <a:lnTo>
                      <a:pt x="27" y="20"/>
                    </a:lnTo>
                    <a:lnTo>
                      <a:pt x="12" y="28"/>
                    </a:lnTo>
                    <a:lnTo>
                      <a:pt x="3" y="37"/>
                    </a:lnTo>
                    <a:lnTo>
                      <a:pt x="0" y="47"/>
                    </a:lnTo>
                    <a:close/>
                  </a:path>
                </a:pathLst>
              </a:custGeom>
              <a:solidFill>
                <a:srgbClr val="66D1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7" name="Google Shape;1037;p18"/>
              <p:cNvSpPr/>
              <p:nvPr/>
            </p:nvSpPr>
            <p:spPr>
              <a:xfrm>
                <a:off x="2914" y="4060"/>
                <a:ext cx="109" cy="31"/>
              </a:xfrm>
              <a:custGeom>
                <a:rect b="b" l="l" r="r" t="t"/>
                <a:pathLst>
                  <a:path extrusionOk="0" h="93" w="327">
                    <a:moveTo>
                      <a:pt x="0" y="47"/>
                    </a:moveTo>
                    <a:lnTo>
                      <a:pt x="3" y="57"/>
                    </a:lnTo>
                    <a:lnTo>
                      <a:pt x="12" y="65"/>
                    </a:lnTo>
                    <a:lnTo>
                      <a:pt x="26" y="74"/>
                    </a:lnTo>
                    <a:lnTo>
                      <a:pt x="45" y="81"/>
                    </a:lnTo>
                    <a:lnTo>
                      <a:pt x="69" y="86"/>
                    </a:lnTo>
                    <a:lnTo>
                      <a:pt x="96" y="91"/>
                    </a:lnTo>
                    <a:lnTo>
                      <a:pt x="127" y="92"/>
                    </a:lnTo>
                    <a:lnTo>
                      <a:pt x="159" y="93"/>
                    </a:lnTo>
                    <a:lnTo>
                      <a:pt x="193" y="92"/>
                    </a:lnTo>
                    <a:lnTo>
                      <a:pt x="223" y="89"/>
                    </a:lnTo>
                    <a:lnTo>
                      <a:pt x="251" y="85"/>
                    </a:lnTo>
                    <a:lnTo>
                      <a:pt x="276" y="79"/>
                    </a:lnTo>
                    <a:lnTo>
                      <a:pt x="298" y="72"/>
                    </a:lnTo>
                    <a:lnTo>
                      <a:pt x="312" y="65"/>
                    </a:lnTo>
                    <a:lnTo>
                      <a:pt x="322" y="57"/>
                    </a:lnTo>
                    <a:lnTo>
                      <a:pt x="327" y="47"/>
                    </a:lnTo>
                    <a:lnTo>
                      <a:pt x="322" y="37"/>
                    </a:lnTo>
                    <a:lnTo>
                      <a:pt x="312" y="29"/>
                    </a:lnTo>
                    <a:lnTo>
                      <a:pt x="298" y="21"/>
                    </a:lnTo>
                    <a:lnTo>
                      <a:pt x="276" y="14"/>
                    </a:lnTo>
                    <a:lnTo>
                      <a:pt x="251" y="8"/>
                    </a:lnTo>
                    <a:lnTo>
                      <a:pt x="223" y="4"/>
                    </a:lnTo>
                    <a:lnTo>
                      <a:pt x="193" y="1"/>
                    </a:lnTo>
                    <a:lnTo>
                      <a:pt x="159" y="0"/>
                    </a:lnTo>
                    <a:lnTo>
                      <a:pt x="127" y="1"/>
                    </a:lnTo>
                    <a:lnTo>
                      <a:pt x="96" y="2"/>
                    </a:lnTo>
                    <a:lnTo>
                      <a:pt x="69" y="7"/>
                    </a:lnTo>
                    <a:lnTo>
                      <a:pt x="45" y="12"/>
                    </a:lnTo>
                    <a:lnTo>
                      <a:pt x="26" y="19"/>
                    </a:lnTo>
                    <a:lnTo>
                      <a:pt x="12" y="28"/>
                    </a:lnTo>
                    <a:lnTo>
                      <a:pt x="3" y="37"/>
                    </a:lnTo>
                    <a:lnTo>
                      <a:pt x="0" y="47"/>
                    </a:lnTo>
                    <a:close/>
                  </a:path>
                </a:pathLst>
              </a:custGeom>
              <a:solidFill>
                <a:srgbClr val="99E0D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8" name="Google Shape;1038;p18"/>
              <p:cNvSpPr/>
              <p:nvPr/>
            </p:nvSpPr>
            <p:spPr>
              <a:xfrm>
                <a:off x="3056" y="4078"/>
                <a:ext cx="106" cy="28"/>
              </a:xfrm>
              <a:custGeom>
                <a:rect b="b" l="l" r="r" t="t"/>
                <a:pathLst>
                  <a:path extrusionOk="0" h="83" w="319">
                    <a:moveTo>
                      <a:pt x="0" y="46"/>
                    </a:moveTo>
                    <a:lnTo>
                      <a:pt x="2" y="53"/>
                    </a:lnTo>
                    <a:lnTo>
                      <a:pt x="13" y="62"/>
                    </a:lnTo>
                    <a:lnTo>
                      <a:pt x="30" y="67"/>
                    </a:lnTo>
                    <a:lnTo>
                      <a:pt x="51" y="73"/>
                    </a:lnTo>
                    <a:lnTo>
                      <a:pt x="77" y="77"/>
                    </a:lnTo>
                    <a:lnTo>
                      <a:pt x="106" y="80"/>
                    </a:lnTo>
                    <a:lnTo>
                      <a:pt x="138" y="83"/>
                    </a:lnTo>
                    <a:lnTo>
                      <a:pt x="173" y="83"/>
                    </a:lnTo>
                    <a:lnTo>
                      <a:pt x="204" y="81"/>
                    </a:lnTo>
                    <a:lnTo>
                      <a:pt x="231" y="79"/>
                    </a:lnTo>
                    <a:lnTo>
                      <a:pt x="256" y="74"/>
                    </a:lnTo>
                    <a:lnTo>
                      <a:pt x="278" y="70"/>
                    </a:lnTo>
                    <a:lnTo>
                      <a:pt x="294" y="65"/>
                    </a:lnTo>
                    <a:lnTo>
                      <a:pt x="307" y="58"/>
                    </a:lnTo>
                    <a:lnTo>
                      <a:pt x="316" y="49"/>
                    </a:lnTo>
                    <a:lnTo>
                      <a:pt x="319" y="41"/>
                    </a:lnTo>
                    <a:lnTo>
                      <a:pt x="319" y="39"/>
                    </a:lnTo>
                    <a:lnTo>
                      <a:pt x="316" y="31"/>
                    </a:lnTo>
                    <a:lnTo>
                      <a:pt x="306" y="23"/>
                    </a:lnTo>
                    <a:lnTo>
                      <a:pt x="291" y="17"/>
                    </a:lnTo>
                    <a:lnTo>
                      <a:pt x="272" y="11"/>
                    </a:lnTo>
                    <a:lnTo>
                      <a:pt x="249" y="6"/>
                    </a:lnTo>
                    <a:lnTo>
                      <a:pt x="223" y="3"/>
                    </a:lnTo>
                    <a:lnTo>
                      <a:pt x="192" y="2"/>
                    </a:lnTo>
                    <a:lnTo>
                      <a:pt x="160" y="0"/>
                    </a:lnTo>
                    <a:lnTo>
                      <a:pt x="126" y="2"/>
                    </a:lnTo>
                    <a:lnTo>
                      <a:pt x="97" y="3"/>
                    </a:lnTo>
                    <a:lnTo>
                      <a:pt x="70" y="7"/>
                    </a:lnTo>
                    <a:lnTo>
                      <a:pt x="45" y="13"/>
                    </a:lnTo>
                    <a:lnTo>
                      <a:pt x="26" y="20"/>
                    </a:lnTo>
                    <a:lnTo>
                      <a:pt x="11" y="28"/>
                    </a:lnTo>
                    <a:lnTo>
                      <a:pt x="2" y="37"/>
                    </a:lnTo>
                    <a:lnTo>
                      <a:pt x="0" y="46"/>
                    </a:lnTo>
                    <a:close/>
                  </a:path>
                </a:pathLst>
              </a:custGeom>
              <a:solidFill>
                <a:srgbClr val="66D1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39" name="Google Shape;1039;p18"/>
              <p:cNvSpPr/>
              <p:nvPr/>
            </p:nvSpPr>
            <p:spPr>
              <a:xfrm>
                <a:off x="3054" y="4071"/>
                <a:ext cx="108" cy="32"/>
              </a:xfrm>
              <a:custGeom>
                <a:rect b="b" l="l" r="r" t="t"/>
                <a:pathLst>
                  <a:path extrusionOk="0" h="94" w="325">
                    <a:moveTo>
                      <a:pt x="0" y="48"/>
                    </a:moveTo>
                    <a:lnTo>
                      <a:pt x="3" y="58"/>
                    </a:lnTo>
                    <a:lnTo>
                      <a:pt x="11" y="66"/>
                    </a:lnTo>
                    <a:lnTo>
                      <a:pt x="26" y="74"/>
                    </a:lnTo>
                    <a:lnTo>
                      <a:pt x="45" y="81"/>
                    </a:lnTo>
                    <a:lnTo>
                      <a:pt x="68" y="87"/>
                    </a:lnTo>
                    <a:lnTo>
                      <a:pt x="96" y="91"/>
                    </a:lnTo>
                    <a:lnTo>
                      <a:pt x="125" y="93"/>
                    </a:lnTo>
                    <a:lnTo>
                      <a:pt x="159" y="94"/>
                    </a:lnTo>
                    <a:lnTo>
                      <a:pt x="192" y="93"/>
                    </a:lnTo>
                    <a:lnTo>
                      <a:pt x="223" y="90"/>
                    </a:lnTo>
                    <a:lnTo>
                      <a:pt x="251" y="86"/>
                    </a:lnTo>
                    <a:lnTo>
                      <a:pt x="275" y="80"/>
                    </a:lnTo>
                    <a:lnTo>
                      <a:pt x="296" y="73"/>
                    </a:lnTo>
                    <a:lnTo>
                      <a:pt x="312" y="65"/>
                    </a:lnTo>
                    <a:lnTo>
                      <a:pt x="322" y="56"/>
                    </a:lnTo>
                    <a:lnTo>
                      <a:pt x="325" y="48"/>
                    </a:lnTo>
                    <a:lnTo>
                      <a:pt x="325" y="46"/>
                    </a:lnTo>
                    <a:lnTo>
                      <a:pt x="322" y="38"/>
                    </a:lnTo>
                    <a:lnTo>
                      <a:pt x="312" y="30"/>
                    </a:lnTo>
                    <a:lnTo>
                      <a:pt x="296" y="21"/>
                    </a:lnTo>
                    <a:lnTo>
                      <a:pt x="275" y="14"/>
                    </a:lnTo>
                    <a:lnTo>
                      <a:pt x="251" y="9"/>
                    </a:lnTo>
                    <a:lnTo>
                      <a:pt x="223" y="4"/>
                    </a:lnTo>
                    <a:lnTo>
                      <a:pt x="192" y="2"/>
                    </a:lnTo>
                    <a:lnTo>
                      <a:pt x="159" y="0"/>
                    </a:lnTo>
                    <a:lnTo>
                      <a:pt x="125" y="2"/>
                    </a:lnTo>
                    <a:lnTo>
                      <a:pt x="96" y="3"/>
                    </a:lnTo>
                    <a:lnTo>
                      <a:pt x="68" y="7"/>
                    </a:lnTo>
                    <a:lnTo>
                      <a:pt x="45" y="13"/>
                    </a:lnTo>
                    <a:lnTo>
                      <a:pt x="26" y="20"/>
                    </a:lnTo>
                    <a:lnTo>
                      <a:pt x="11" y="28"/>
                    </a:lnTo>
                    <a:lnTo>
                      <a:pt x="3" y="37"/>
                    </a:lnTo>
                    <a:lnTo>
                      <a:pt x="0" y="46"/>
                    </a:lnTo>
                    <a:lnTo>
                      <a:pt x="0" y="48"/>
                    </a:lnTo>
                    <a:close/>
                  </a:path>
                </a:pathLst>
              </a:custGeom>
              <a:solidFill>
                <a:srgbClr val="99E0D6"/>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0" name="Google Shape;1040;p18"/>
              <p:cNvSpPr/>
              <p:nvPr/>
            </p:nvSpPr>
            <p:spPr>
              <a:xfrm>
                <a:off x="3023" y="4062"/>
                <a:ext cx="86" cy="14"/>
              </a:xfrm>
              <a:custGeom>
                <a:rect b="b" l="l" r="r" t="t"/>
                <a:pathLst>
                  <a:path extrusionOk="0" h="43" w="258">
                    <a:moveTo>
                      <a:pt x="253" y="0"/>
                    </a:moveTo>
                    <a:lnTo>
                      <a:pt x="242" y="1"/>
                    </a:lnTo>
                    <a:lnTo>
                      <a:pt x="216" y="7"/>
                    </a:lnTo>
                    <a:lnTo>
                      <a:pt x="183" y="12"/>
                    </a:lnTo>
                    <a:lnTo>
                      <a:pt x="143" y="19"/>
                    </a:lnTo>
                    <a:lnTo>
                      <a:pt x="104" y="26"/>
                    </a:lnTo>
                    <a:lnTo>
                      <a:pt x="70" y="32"/>
                    </a:lnTo>
                    <a:lnTo>
                      <a:pt x="47" y="36"/>
                    </a:lnTo>
                    <a:lnTo>
                      <a:pt x="38" y="38"/>
                    </a:lnTo>
                    <a:lnTo>
                      <a:pt x="5" y="15"/>
                    </a:lnTo>
                    <a:lnTo>
                      <a:pt x="0" y="21"/>
                    </a:lnTo>
                    <a:lnTo>
                      <a:pt x="34" y="43"/>
                    </a:lnTo>
                    <a:lnTo>
                      <a:pt x="258" y="4"/>
                    </a:lnTo>
                    <a:lnTo>
                      <a:pt x="253" y="0"/>
                    </a:lnTo>
                    <a:close/>
                  </a:path>
                </a:pathLst>
              </a:custGeom>
              <a:solidFill>
                <a:srgbClr val="FFBA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1" name="Google Shape;1041;p18"/>
              <p:cNvSpPr/>
              <p:nvPr/>
            </p:nvSpPr>
            <p:spPr>
              <a:xfrm>
                <a:off x="3024" y="4056"/>
                <a:ext cx="83" cy="18"/>
              </a:xfrm>
              <a:custGeom>
                <a:rect b="b" l="l" r="r" t="t"/>
                <a:pathLst>
                  <a:path extrusionOk="0" h="55" w="248">
                    <a:moveTo>
                      <a:pt x="248" y="17"/>
                    </a:moveTo>
                    <a:lnTo>
                      <a:pt x="237" y="18"/>
                    </a:lnTo>
                    <a:lnTo>
                      <a:pt x="211" y="24"/>
                    </a:lnTo>
                    <a:lnTo>
                      <a:pt x="178" y="29"/>
                    </a:lnTo>
                    <a:lnTo>
                      <a:pt x="138" y="36"/>
                    </a:lnTo>
                    <a:lnTo>
                      <a:pt x="99" y="43"/>
                    </a:lnTo>
                    <a:lnTo>
                      <a:pt x="65" y="49"/>
                    </a:lnTo>
                    <a:lnTo>
                      <a:pt x="42" y="53"/>
                    </a:lnTo>
                    <a:lnTo>
                      <a:pt x="33" y="55"/>
                    </a:lnTo>
                    <a:lnTo>
                      <a:pt x="0" y="32"/>
                    </a:lnTo>
                    <a:lnTo>
                      <a:pt x="186" y="0"/>
                    </a:lnTo>
                    <a:lnTo>
                      <a:pt x="248" y="17"/>
                    </a:lnTo>
                    <a:close/>
                  </a:path>
                </a:pathLst>
              </a:custGeom>
              <a:solidFill>
                <a:srgbClr val="FFBA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2" name="Google Shape;1042;p18"/>
              <p:cNvSpPr/>
              <p:nvPr/>
            </p:nvSpPr>
            <p:spPr>
              <a:xfrm>
                <a:off x="3037" y="4061"/>
                <a:ext cx="59" cy="10"/>
              </a:xfrm>
              <a:custGeom>
                <a:rect b="b" l="l" r="r" t="t"/>
                <a:pathLst>
                  <a:path extrusionOk="0" h="31" w="177">
                    <a:moveTo>
                      <a:pt x="174" y="0"/>
                    </a:moveTo>
                    <a:lnTo>
                      <a:pt x="168" y="0"/>
                    </a:lnTo>
                    <a:lnTo>
                      <a:pt x="153" y="3"/>
                    </a:lnTo>
                    <a:lnTo>
                      <a:pt x="134" y="4"/>
                    </a:lnTo>
                    <a:lnTo>
                      <a:pt x="112" y="7"/>
                    </a:lnTo>
                    <a:lnTo>
                      <a:pt x="91" y="10"/>
                    </a:lnTo>
                    <a:lnTo>
                      <a:pt x="72" y="11"/>
                    </a:lnTo>
                    <a:lnTo>
                      <a:pt x="57" y="14"/>
                    </a:lnTo>
                    <a:lnTo>
                      <a:pt x="51" y="14"/>
                    </a:lnTo>
                    <a:lnTo>
                      <a:pt x="48" y="15"/>
                    </a:lnTo>
                    <a:lnTo>
                      <a:pt x="47" y="15"/>
                    </a:lnTo>
                    <a:lnTo>
                      <a:pt x="45" y="17"/>
                    </a:lnTo>
                    <a:lnTo>
                      <a:pt x="44" y="18"/>
                    </a:lnTo>
                    <a:lnTo>
                      <a:pt x="42" y="20"/>
                    </a:lnTo>
                    <a:lnTo>
                      <a:pt x="37" y="21"/>
                    </a:lnTo>
                    <a:lnTo>
                      <a:pt x="31" y="21"/>
                    </a:lnTo>
                    <a:lnTo>
                      <a:pt x="22" y="22"/>
                    </a:lnTo>
                    <a:lnTo>
                      <a:pt x="15" y="24"/>
                    </a:lnTo>
                    <a:lnTo>
                      <a:pt x="7" y="24"/>
                    </a:lnTo>
                    <a:lnTo>
                      <a:pt x="3" y="24"/>
                    </a:lnTo>
                    <a:lnTo>
                      <a:pt x="0" y="24"/>
                    </a:lnTo>
                    <a:lnTo>
                      <a:pt x="3" y="27"/>
                    </a:lnTo>
                    <a:lnTo>
                      <a:pt x="7" y="29"/>
                    </a:lnTo>
                    <a:lnTo>
                      <a:pt x="9" y="31"/>
                    </a:lnTo>
                    <a:lnTo>
                      <a:pt x="16" y="31"/>
                    </a:lnTo>
                    <a:lnTo>
                      <a:pt x="29" y="29"/>
                    </a:lnTo>
                    <a:lnTo>
                      <a:pt x="41" y="27"/>
                    </a:lnTo>
                    <a:lnTo>
                      <a:pt x="47" y="24"/>
                    </a:lnTo>
                    <a:lnTo>
                      <a:pt x="50" y="21"/>
                    </a:lnTo>
                    <a:lnTo>
                      <a:pt x="53" y="20"/>
                    </a:lnTo>
                    <a:lnTo>
                      <a:pt x="54" y="18"/>
                    </a:lnTo>
                    <a:lnTo>
                      <a:pt x="56" y="18"/>
                    </a:lnTo>
                    <a:lnTo>
                      <a:pt x="61" y="18"/>
                    </a:lnTo>
                    <a:lnTo>
                      <a:pt x="75" y="17"/>
                    </a:lnTo>
                    <a:lnTo>
                      <a:pt x="92" y="14"/>
                    </a:lnTo>
                    <a:lnTo>
                      <a:pt x="114" y="11"/>
                    </a:lnTo>
                    <a:lnTo>
                      <a:pt x="134" y="8"/>
                    </a:lnTo>
                    <a:lnTo>
                      <a:pt x="153" y="7"/>
                    </a:lnTo>
                    <a:lnTo>
                      <a:pt x="168" y="4"/>
                    </a:lnTo>
                    <a:lnTo>
                      <a:pt x="174" y="4"/>
                    </a:lnTo>
                    <a:lnTo>
                      <a:pt x="175" y="4"/>
                    </a:lnTo>
                    <a:lnTo>
                      <a:pt x="177" y="1"/>
                    </a:lnTo>
                    <a:lnTo>
                      <a:pt x="177" y="0"/>
                    </a:lnTo>
                    <a:lnTo>
                      <a:pt x="174"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3" name="Google Shape;1043;p18"/>
              <p:cNvSpPr/>
              <p:nvPr/>
            </p:nvSpPr>
            <p:spPr>
              <a:xfrm>
                <a:off x="3031" y="4058"/>
                <a:ext cx="59" cy="11"/>
              </a:xfrm>
              <a:custGeom>
                <a:rect b="b" l="l" r="r" t="t"/>
                <a:pathLst>
                  <a:path extrusionOk="0" h="32" w="179">
                    <a:moveTo>
                      <a:pt x="176" y="0"/>
                    </a:moveTo>
                    <a:lnTo>
                      <a:pt x="170" y="1"/>
                    </a:lnTo>
                    <a:lnTo>
                      <a:pt x="160" y="2"/>
                    </a:lnTo>
                    <a:lnTo>
                      <a:pt x="146" y="5"/>
                    </a:lnTo>
                    <a:lnTo>
                      <a:pt x="129" y="7"/>
                    </a:lnTo>
                    <a:lnTo>
                      <a:pt x="113" y="9"/>
                    </a:lnTo>
                    <a:lnTo>
                      <a:pt x="100" y="12"/>
                    </a:lnTo>
                    <a:lnTo>
                      <a:pt x="90" y="14"/>
                    </a:lnTo>
                    <a:lnTo>
                      <a:pt x="86" y="14"/>
                    </a:lnTo>
                    <a:lnTo>
                      <a:pt x="83" y="14"/>
                    </a:lnTo>
                    <a:lnTo>
                      <a:pt x="76" y="14"/>
                    </a:lnTo>
                    <a:lnTo>
                      <a:pt x="67" y="15"/>
                    </a:lnTo>
                    <a:lnTo>
                      <a:pt x="55" y="15"/>
                    </a:lnTo>
                    <a:lnTo>
                      <a:pt x="42" y="16"/>
                    </a:lnTo>
                    <a:lnTo>
                      <a:pt x="29" y="19"/>
                    </a:lnTo>
                    <a:lnTo>
                      <a:pt x="14" y="23"/>
                    </a:lnTo>
                    <a:lnTo>
                      <a:pt x="1" y="28"/>
                    </a:lnTo>
                    <a:lnTo>
                      <a:pt x="0" y="29"/>
                    </a:lnTo>
                    <a:lnTo>
                      <a:pt x="0" y="30"/>
                    </a:lnTo>
                    <a:lnTo>
                      <a:pt x="1" y="32"/>
                    </a:lnTo>
                    <a:lnTo>
                      <a:pt x="4" y="32"/>
                    </a:lnTo>
                    <a:lnTo>
                      <a:pt x="13" y="29"/>
                    </a:lnTo>
                    <a:lnTo>
                      <a:pt x="26" y="28"/>
                    </a:lnTo>
                    <a:lnTo>
                      <a:pt x="41" y="25"/>
                    </a:lnTo>
                    <a:lnTo>
                      <a:pt x="55" y="22"/>
                    </a:lnTo>
                    <a:lnTo>
                      <a:pt x="70" y="21"/>
                    </a:lnTo>
                    <a:lnTo>
                      <a:pt x="80" y="18"/>
                    </a:lnTo>
                    <a:lnTo>
                      <a:pt x="86" y="18"/>
                    </a:lnTo>
                    <a:lnTo>
                      <a:pt x="92" y="16"/>
                    </a:lnTo>
                    <a:lnTo>
                      <a:pt x="103" y="15"/>
                    </a:lnTo>
                    <a:lnTo>
                      <a:pt x="118" y="12"/>
                    </a:lnTo>
                    <a:lnTo>
                      <a:pt x="134" y="11"/>
                    </a:lnTo>
                    <a:lnTo>
                      <a:pt x="150" y="8"/>
                    </a:lnTo>
                    <a:lnTo>
                      <a:pt x="164" y="5"/>
                    </a:lnTo>
                    <a:lnTo>
                      <a:pt x="173" y="4"/>
                    </a:lnTo>
                    <a:lnTo>
                      <a:pt x="178" y="4"/>
                    </a:lnTo>
                    <a:lnTo>
                      <a:pt x="179" y="2"/>
                    </a:lnTo>
                    <a:lnTo>
                      <a:pt x="179" y="1"/>
                    </a:lnTo>
                    <a:lnTo>
                      <a:pt x="179" y="0"/>
                    </a:lnTo>
                    <a:lnTo>
                      <a:pt x="176"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4" name="Google Shape;1044;p18"/>
              <p:cNvSpPr/>
              <p:nvPr/>
            </p:nvSpPr>
            <p:spPr>
              <a:xfrm>
                <a:off x="2961" y="3967"/>
                <a:ext cx="26" cy="68"/>
              </a:xfrm>
              <a:custGeom>
                <a:rect b="b" l="l" r="r" t="t"/>
                <a:pathLst>
                  <a:path extrusionOk="0" h="202" w="80">
                    <a:moveTo>
                      <a:pt x="76" y="200"/>
                    </a:moveTo>
                    <a:lnTo>
                      <a:pt x="73" y="182"/>
                    </a:lnTo>
                    <a:lnTo>
                      <a:pt x="70" y="160"/>
                    </a:lnTo>
                    <a:lnTo>
                      <a:pt x="65" y="134"/>
                    </a:lnTo>
                    <a:lnTo>
                      <a:pt x="62" y="112"/>
                    </a:lnTo>
                    <a:lnTo>
                      <a:pt x="61" y="108"/>
                    </a:lnTo>
                    <a:lnTo>
                      <a:pt x="57" y="104"/>
                    </a:lnTo>
                    <a:lnTo>
                      <a:pt x="52" y="101"/>
                    </a:lnTo>
                    <a:lnTo>
                      <a:pt x="46" y="101"/>
                    </a:lnTo>
                    <a:lnTo>
                      <a:pt x="41" y="104"/>
                    </a:lnTo>
                    <a:lnTo>
                      <a:pt x="32" y="105"/>
                    </a:lnTo>
                    <a:lnTo>
                      <a:pt x="22" y="104"/>
                    </a:lnTo>
                    <a:lnTo>
                      <a:pt x="11" y="95"/>
                    </a:lnTo>
                    <a:lnTo>
                      <a:pt x="9" y="92"/>
                    </a:lnTo>
                    <a:lnTo>
                      <a:pt x="7" y="90"/>
                    </a:lnTo>
                    <a:lnTo>
                      <a:pt x="4" y="90"/>
                    </a:lnTo>
                    <a:lnTo>
                      <a:pt x="0" y="90"/>
                    </a:lnTo>
                    <a:lnTo>
                      <a:pt x="9" y="84"/>
                    </a:lnTo>
                    <a:lnTo>
                      <a:pt x="20" y="83"/>
                    </a:lnTo>
                    <a:lnTo>
                      <a:pt x="32" y="83"/>
                    </a:lnTo>
                    <a:lnTo>
                      <a:pt x="41" y="85"/>
                    </a:lnTo>
                    <a:lnTo>
                      <a:pt x="48" y="90"/>
                    </a:lnTo>
                    <a:lnTo>
                      <a:pt x="54" y="94"/>
                    </a:lnTo>
                    <a:lnTo>
                      <a:pt x="58" y="99"/>
                    </a:lnTo>
                    <a:lnTo>
                      <a:pt x="61" y="104"/>
                    </a:lnTo>
                    <a:lnTo>
                      <a:pt x="57" y="71"/>
                    </a:lnTo>
                    <a:lnTo>
                      <a:pt x="54" y="45"/>
                    </a:lnTo>
                    <a:lnTo>
                      <a:pt x="51" y="25"/>
                    </a:lnTo>
                    <a:lnTo>
                      <a:pt x="49" y="13"/>
                    </a:lnTo>
                    <a:lnTo>
                      <a:pt x="48" y="7"/>
                    </a:lnTo>
                    <a:lnTo>
                      <a:pt x="46" y="6"/>
                    </a:lnTo>
                    <a:lnTo>
                      <a:pt x="45" y="6"/>
                    </a:lnTo>
                    <a:lnTo>
                      <a:pt x="45" y="7"/>
                    </a:lnTo>
                    <a:lnTo>
                      <a:pt x="44" y="8"/>
                    </a:lnTo>
                    <a:lnTo>
                      <a:pt x="41" y="13"/>
                    </a:lnTo>
                    <a:lnTo>
                      <a:pt x="36" y="15"/>
                    </a:lnTo>
                    <a:lnTo>
                      <a:pt x="32" y="18"/>
                    </a:lnTo>
                    <a:lnTo>
                      <a:pt x="32" y="17"/>
                    </a:lnTo>
                    <a:lnTo>
                      <a:pt x="33" y="13"/>
                    </a:lnTo>
                    <a:lnTo>
                      <a:pt x="35" y="7"/>
                    </a:lnTo>
                    <a:lnTo>
                      <a:pt x="39" y="4"/>
                    </a:lnTo>
                    <a:lnTo>
                      <a:pt x="44" y="4"/>
                    </a:lnTo>
                    <a:lnTo>
                      <a:pt x="48" y="6"/>
                    </a:lnTo>
                    <a:lnTo>
                      <a:pt x="51" y="7"/>
                    </a:lnTo>
                    <a:lnTo>
                      <a:pt x="52" y="8"/>
                    </a:lnTo>
                    <a:lnTo>
                      <a:pt x="62" y="0"/>
                    </a:lnTo>
                    <a:lnTo>
                      <a:pt x="65" y="1"/>
                    </a:lnTo>
                    <a:lnTo>
                      <a:pt x="68" y="6"/>
                    </a:lnTo>
                    <a:lnTo>
                      <a:pt x="70" y="11"/>
                    </a:lnTo>
                    <a:lnTo>
                      <a:pt x="70" y="17"/>
                    </a:lnTo>
                    <a:lnTo>
                      <a:pt x="68" y="15"/>
                    </a:lnTo>
                    <a:lnTo>
                      <a:pt x="65" y="13"/>
                    </a:lnTo>
                    <a:lnTo>
                      <a:pt x="61" y="11"/>
                    </a:lnTo>
                    <a:lnTo>
                      <a:pt x="57" y="10"/>
                    </a:lnTo>
                    <a:lnTo>
                      <a:pt x="60" y="32"/>
                    </a:lnTo>
                    <a:lnTo>
                      <a:pt x="65" y="87"/>
                    </a:lnTo>
                    <a:lnTo>
                      <a:pt x="73" y="151"/>
                    </a:lnTo>
                    <a:lnTo>
                      <a:pt x="80" y="202"/>
                    </a:lnTo>
                    <a:lnTo>
                      <a:pt x="76" y="200"/>
                    </a:lnTo>
                    <a:close/>
                  </a:path>
                </a:pathLst>
              </a:custGeom>
              <a:solidFill>
                <a:srgbClr val="004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5" name="Google Shape;1045;p18"/>
              <p:cNvSpPr/>
              <p:nvPr/>
            </p:nvSpPr>
            <p:spPr>
              <a:xfrm>
                <a:off x="2988" y="3977"/>
                <a:ext cx="14" cy="58"/>
              </a:xfrm>
              <a:custGeom>
                <a:rect b="b" l="l" r="r" t="t"/>
                <a:pathLst>
                  <a:path extrusionOk="0" h="173" w="44">
                    <a:moveTo>
                      <a:pt x="14" y="27"/>
                    </a:moveTo>
                    <a:lnTo>
                      <a:pt x="14" y="20"/>
                    </a:lnTo>
                    <a:lnTo>
                      <a:pt x="14" y="12"/>
                    </a:lnTo>
                    <a:lnTo>
                      <a:pt x="14" y="3"/>
                    </a:lnTo>
                    <a:lnTo>
                      <a:pt x="15" y="0"/>
                    </a:lnTo>
                    <a:lnTo>
                      <a:pt x="16" y="0"/>
                    </a:lnTo>
                    <a:lnTo>
                      <a:pt x="22" y="2"/>
                    </a:lnTo>
                    <a:lnTo>
                      <a:pt x="28" y="5"/>
                    </a:lnTo>
                    <a:lnTo>
                      <a:pt x="32" y="7"/>
                    </a:lnTo>
                    <a:lnTo>
                      <a:pt x="32" y="12"/>
                    </a:lnTo>
                    <a:lnTo>
                      <a:pt x="30" y="16"/>
                    </a:lnTo>
                    <a:lnTo>
                      <a:pt x="24" y="21"/>
                    </a:lnTo>
                    <a:lnTo>
                      <a:pt x="18" y="28"/>
                    </a:lnTo>
                    <a:lnTo>
                      <a:pt x="15" y="37"/>
                    </a:lnTo>
                    <a:lnTo>
                      <a:pt x="12" y="45"/>
                    </a:lnTo>
                    <a:lnTo>
                      <a:pt x="12" y="51"/>
                    </a:lnTo>
                    <a:lnTo>
                      <a:pt x="14" y="55"/>
                    </a:lnTo>
                    <a:lnTo>
                      <a:pt x="21" y="55"/>
                    </a:lnTo>
                    <a:lnTo>
                      <a:pt x="31" y="56"/>
                    </a:lnTo>
                    <a:lnTo>
                      <a:pt x="41" y="65"/>
                    </a:lnTo>
                    <a:lnTo>
                      <a:pt x="44" y="87"/>
                    </a:lnTo>
                    <a:lnTo>
                      <a:pt x="40" y="82"/>
                    </a:lnTo>
                    <a:lnTo>
                      <a:pt x="31" y="77"/>
                    </a:lnTo>
                    <a:lnTo>
                      <a:pt x="22" y="73"/>
                    </a:lnTo>
                    <a:lnTo>
                      <a:pt x="14" y="73"/>
                    </a:lnTo>
                    <a:lnTo>
                      <a:pt x="16" y="80"/>
                    </a:lnTo>
                    <a:lnTo>
                      <a:pt x="24" y="89"/>
                    </a:lnTo>
                    <a:lnTo>
                      <a:pt x="28" y="97"/>
                    </a:lnTo>
                    <a:lnTo>
                      <a:pt x="30" y="105"/>
                    </a:lnTo>
                    <a:lnTo>
                      <a:pt x="28" y="115"/>
                    </a:lnTo>
                    <a:lnTo>
                      <a:pt x="27" y="126"/>
                    </a:lnTo>
                    <a:lnTo>
                      <a:pt x="24" y="138"/>
                    </a:lnTo>
                    <a:lnTo>
                      <a:pt x="22" y="143"/>
                    </a:lnTo>
                    <a:lnTo>
                      <a:pt x="21" y="145"/>
                    </a:lnTo>
                    <a:lnTo>
                      <a:pt x="18" y="143"/>
                    </a:lnTo>
                    <a:lnTo>
                      <a:pt x="16" y="140"/>
                    </a:lnTo>
                    <a:lnTo>
                      <a:pt x="15" y="139"/>
                    </a:lnTo>
                    <a:lnTo>
                      <a:pt x="15" y="171"/>
                    </a:lnTo>
                    <a:lnTo>
                      <a:pt x="11" y="173"/>
                    </a:lnTo>
                    <a:lnTo>
                      <a:pt x="11" y="135"/>
                    </a:lnTo>
                    <a:lnTo>
                      <a:pt x="8" y="131"/>
                    </a:lnTo>
                    <a:lnTo>
                      <a:pt x="2" y="118"/>
                    </a:lnTo>
                    <a:lnTo>
                      <a:pt x="0" y="98"/>
                    </a:lnTo>
                    <a:lnTo>
                      <a:pt x="6" y="73"/>
                    </a:lnTo>
                    <a:lnTo>
                      <a:pt x="8" y="61"/>
                    </a:lnTo>
                    <a:lnTo>
                      <a:pt x="8" y="48"/>
                    </a:lnTo>
                    <a:lnTo>
                      <a:pt x="11" y="35"/>
                    </a:lnTo>
                    <a:lnTo>
                      <a:pt x="14" y="27"/>
                    </a:lnTo>
                    <a:close/>
                  </a:path>
                </a:pathLst>
              </a:custGeom>
              <a:solidFill>
                <a:srgbClr val="004C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6" name="Google Shape;1046;p18"/>
              <p:cNvSpPr/>
              <p:nvPr/>
            </p:nvSpPr>
            <p:spPr>
              <a:xfrm>
                <a:off x="2968" y="3951"/>
                <a:ext cx="21" cy="19"/>
              </a:xfrm>
              <a:custGeom>
                <a:rect b="b" l="l" r="r" t="t"/>
                <a:pathLst>
                  <a:path extrusionOk="0" h="57" w="62">
                    <a:moveTo>
                      <a:pt x="17" y="53"/>
                    </a:moveTo>
                    <a:lnTo>
                      <a:pt x="22" y="53"/>
                    </a:lnTo>
                    <a:lnTo>
                      <a:pt x="26" y="55"/>
                    </a:lnTo>
                    <a:lnTo>
                      <a:pt x="29" y="56"/>
                    </a:lnTo>
                    <a:lnTo>
                      <a:pt x="30" y="57"/>
                    </a:lnTo>
                    <a:lnTo>
                      <a:pt x="40" y="49"/>
                    </a:lnTo>
                    <a:lnTo>
                      <a:pt x="48" y="43"/>
                    </a:lnTo>
                    <a:lnTo>
                      <a:pt x="56" y="36"/>
                    </a:lnTo>
                    <a:lnTo>
                      <a:pt x="62" y="28"/>
                    </a:lnTo>
                    <a:lnTo>
                      <a:pt x="62" y="17"/>
                    </a:lnTo>
                    <a:lnTo>
                      <a:pt x="58" y="10"/>
                    </a:lnTo>
                    <a:lnTo>
                      <a:pt x="51" y="6"/>
                    </a:lnTo>
                    <a:lnTo>
                      <a:pt x="45" y="3"/>
                    </a:lnTo>
                    <a:lnTo>
                      <a:pt x="42" y="0"/>
                    </a:lnTo>
                    <a:lnTo>
                      <a:pt x="39" y="4"/>
                    </a:lnTo>
                    <a:lnTo>
                      <a:pt x="38" y="7"/>
                    </a:lnTo>
                    <a:lnTo>
                      <a:pt x="36" y="10"/>
                    </a:lnTo>
                    <a:lnTo>
                      <a:pt x="35" y="13"/>
                    </a:lnTo>
                    <a:lnTo>
                      <a:pt x="30" y="8"/>
                    </a:lnTo>
                    <a:lnTo>
                      <a:pt x="27" y="4"/>
                    </a:lnTo>
                    <a:lnTo>
                      <a:pt x="23" y="3"/>
                    </a:lnTo>
                    <a:lnTo>
                      <a:pt x="20" y="1"/>
                    </a:lnTo>
                    <a:lnTo>
                      <a:pt x="19" y="3"/>
                    </a:lnTo>
                    <a:lnTo>
                      <a:pt x="19" y="6"/>
                    </a:lnTo>
                    <a:lnTo>
                      <a:pt x="17" y="8"/>
                    </a:lnTo>
                    <a:lnTo>
                      <a:pt x="17" y="10"/>
                    </a:lnTo>
                    <a:lnTo>
                      <a:pt x="16" y="10"/>
                    </a:lnTo>
                    <a:lnTo>
                      <a:pt x="11" y="7"/>
                    </a:lnTo>
                    <a:lnTo>
                      <a:pt x="5" y="6"/>
                    </a:lnTo>
                    <a:lnTo>
                      <a:pt x="1" y="4"/>
                    </a:lnTo>
                    <a:lnTo>
                      <a:pt x="0" y="13"/>
                    </a:lnTo>
                    <a:lnTo>
                      <a:pt x="0" y="28"/>
                    </a:lnTo>
                    <a:lnTo>
                      <a:pt x="4" y="43"/>
                    </a:lnTo>
                    <a:lnTo>
                      <a:pt x="17" y="53"/>
                    </a:lnTo>
                    <a:close/>
                  </a:path>
                </a:pathLst>
              </a:custGeom>
              <a:solidFill>
                <a:srgbClr val="B2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7" name="Google Shape;1047;p18"/>
              <p:cNvSpPr/>
              <p:nvPr/>
            </p:nvSpPr>
            <p:spPr>
              <a:xfrm>
                <a:off x="2989" y="3959"/>
                <a:ext cx="22" cy="20"/>
              </a:xfrm>
              <a:custGeom>
                <a:rect b="b" l="l" r="r" t="t"/>
                <a:pathLst>
                  <a:path extrusionOk="0" h="60" w="66">
                    <a:moveTo>
                      <a:pt x="29" y="60"/>
                    </a:moveTo>
                    <a:lnTo>
                      <a:pt x="25" y="58"/>
                    </a:lnTo>
                    <a:lnTo>
                      <a:pt x="19" y="55"/>
                    </a:lnTo>
                    <a:lnTo>
                      <a:pt x="13" y="53"/>
                    </a:lnTo>
                    <a:lnTo>
                      <a:pt x="12" y="53"/>
                    </a:lnTo>
                    <a:lnTo>
                      <a:pt x="12" y="45"/>
                    </a:lnTo>
                    <a:lnTo>
                      <a:pt x="11" y="35"/>
                    </a:lnTo>
                    <a:lnTo>
                      <a:pt x="9" y="25"/>
                    </a:lnTo>
                    <a:lnTo>
                      <a:pt x="3" y="18"/>
                    </a:lnTo>
                    <a:lnTo>
                      <a:pt x="0" y="16"/>
                    </a:lnTo>
                    <a:lnTo>
                      <a:pt x="5" y="14"/>
                    </a:lnTo>
                    <a:lnTo>
                      <a:pt x="12" y="16"/>
                    </a:lnTo>
                    <a:lnTo>
                      <a:pt x="19" y="20"/>
                    </a:lnTo>
                    <a:lnTo>
                      <a:pt x="24" y="14"/>
                    </a:lnTo>
                    <a:lnTo>
                      <a:pt x="28" y="11"/>
                    </a:lnTo>
                    <a:lnTo>
                      <a:pt x="31" y="9"/>
                    </a:lnTo>
                    <a:lnTo>
                      <a:pt x="35" y="7"/>
                    </a:lnTo>
                    <a:lnTo>
                      <a:pt x="38" y="4"/>
                    </a:lnTo>
                    <a:lnTo>
                      <a:pt x="41" y="3"/>
                    </a:lnTo>
                    <a:lnTo>
                      <a:pt x="41" y="0"/>
                    </a:lnTo>
                    <a:lnTo>
                      <a:pt x="43" y="2"/>
                    </a:lnTo>
                    <a:lnTo>
                      <a:pt x="47" y="6"/>
                    </a:lnTo>
                    <a:lnTo>
                      <a:pt x="50" y="11"/>
                    </a:lnTo>
                    <a:lnTo>
                      <a:pt x="50" y="18"/>
                    </a:lnTo>
                    <a:lnTo>
                      <a:pt x="54" y="17"/>
                    </a:lnTo>
                    <a:lnTo>
                      <a:pt x="59" y="14"/>
                    </a:lnTo>
                    <a:lnTo>
                      <a:pt x="62" y="13"/>
                    </a:lnTo>
                    <a:lnTo>
                      <a:pt x="66" y="13"/>
                    </a:lnTo>
                    <a:lnTo>
                      <a:pt x="66" y="16"/>
                    </a:lnTo>
                    <a:lnTo>
                      <a:pt x="64" y="20"/>
                    </a:lnTo>
                    <a:lnTo>
                      <a:pt x="63" y="24"/>
                    </a:lnTo>
                    <a:lnTo>
                      <a:pt x="63" y="28"/>
                    </a:lnTo>
                    <a:lnTo>
                      <a:pt x="60" y="34"/>
                    </a:lnTo>
                    <a:lnTo>
                      <a:pt x="51" y="44"/>
                    </a:lnTo>
                    <a:lnTo>
                      <a:pt x="40" y="53"/>
                    </a:lnTo>
                    <a:lnTo>
                      <a:pt x="29" y="60"/>
                    </a:lnTo>
                    <a:close/>
                  </a:path>
                </a:pathLst>
              </a:custGeom>
              <a:solidFill>
                <a:srgbClr val="B2001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8" name="Google Shape;1048;p18"/>
              <p:cNvSpPr/>
              <p:nvPr/>
            </p:nvSpPr>
            <p:spPr>
              <a:xfrm>
                <a:off x="2987" y="4036"/>
                <a:ext cx="6" cy="43"/>
              </a:xfrm>
              <a:custGeom>
                <a:rect b="b" l="l" r="r" t="t"/>
                <a:pathLst>
                  <a:path extrusionOk="0" h="130" w="16">
                    <a:moveTo>
                      <a:pt x="12" y="0"/>
                    </a:moveTo>
                    <a:lnTo>
                      <a:pt x="10" y="15"/>
                    </a:lnTo>
                    <a:lnTo>
                      <a:pt x="9" y="43"/>
                    </a:lnTo>
                    <a:lnTo>
                      <a:pt x="4" y="81"/>
                    </a:lnTo>
                    <a:lnTo>
                      <a:pt x="0" y="129"/>
                    </a:lnTo>
                    <a:lnTo>
                      <a:pt x="4" y="130"/>
                    </a:lnTo>
                    <a:lnTo>
                      <a:pt x="6" y="112"/>
                    </a:lnTo>
                    <a:lnTo>
                      <a:pt x="10" y="70"/>
                    </a:lnTo>
                    <a:lnTo>
                      <a:pt x="15" y="25"/>
                    </a:lnTo>
                    <a:lnTo>
                      <a:pt x="16" y="0"/>
                    </a:lnTo>
                    <a:lnTo>
                      <a:pt x="12" y="0"/>
                    </a:lnTo>
                    <a:close/>
                  </a:path>
                </a:pathLst>
              </a:custGeom>
              <a:solidFill>
                <a:srgbClr val="006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49" name="Google Shape;1049;p18"/>
              <p:cNvSpPr/>
              <p:nvPr/>
            </p:nvSpPr>
            <p:spPr>
              <a:xfrm>
                <a:off x="2986" y="4036"/>
                <a:ext cx="9" cy="43"/>
              </a:xfrm>
              <a:custGeom>
                <a:rect b="b" l="l" r="r" t="t"/>
                <a:pathLst>
                  <a:path extrusionOk="0" h="129" w="25">
                    <a:moveTo>
                      <a:pt x="0" y="0"/>
                    </a:moveTo>
                    <a:lnTo>
                      <a:pt x="3" y="21"/>
                    </a:lnTo>
                    <a:lnTo>
                      <a:pt x="10" y="55"/>
                    </a:lnTo>
                    <a:lnTo>
                      <a:pt x="16" y="87"/>
                    </a:lnTo>
                    <a:lnTo>
                      <a:pt x="19" y="108"/>
                    </a:lnTo>
                    <a:lnTo>
                      <a:pt x="19" y="115"/>
                    </a:lnTo>
                    <a:lnTo>
                      <a:pt x="20" y="122"/>
                    </a:lnTo>
                    <a:lnTo>
                      <a:pt x="20" y="128"/>
                    </a:lnTo>
                    <a:lnTo>
                      <a:pt x="20" y="129"/>
                    </a:lnTo>
                    <a:lnTo>
                      <a:pt x="25" y="129"/>
                    </a:lnTo>
                    <a:lnTo>
                      <a:pt x="25" y="126"/>
                    </a:lnTo>
                    <a:lnTo>
                      <a:pt x="25" y="116"/>
                    </a:lnTo>
                    <a:lnTo>
                      <a:pt x="23" y="105"/>
                    </a:lnTo>
                    <a:lnTo>
                      <a:pt x="22" y="91"/>
                    </a:lnTo>
                    <a:lnTo>
                      <a:pt x="19" y="72"/>
                    </a:lnTo>
                    <a:lnTo>
                      <a:pt x="13" y="45"/>
                    </a:lnTo>
                    <a:lnTo>
                      <a:pt x="7" y="20"/>
                    </a:lnTo>
                    <a:lnTo>
                      <a:pt x="4" y="0"/>
                    </a:lnTo>
                    <a:lnTo>
                      <a:pt x="0" y="0"/>
                    </a:lnTo>
                    <a:close/>
                  </a:path>
                </a:pathLst>
              </a:custGeom>
              <a:solidFill>
                <a:srgbClr val="006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0" name="Google Shape;1050;p18"/>
              <p:cNvSpPr/>
              <p:nvPr/>
            </p:nvSpPr>
            <p:spPr>
              <a:xfrm>
                <a:off x="2979" y="4032"/>
                <a:ext cx="20" cy="79"/>
              </a:xfrm>
              <a:custGeom>
                <a:rect b="b" l="l" r="r" t="t"/>
                <a:pathLst>
                  <a:path extrusionOk="0" h="238" w="61">
                    <a:moveTo>
                      <a:pt x="31" y="11"/>
                    </a:moveTo>
                    <a:lnTo>
                      <a:pt x="19" y="10"/>
                    </a:lnTo>
                    <a:lnTo>
                      <a:pt x="10" y="7"/>
                    </a:lnTo>
                    <a:lnTo>
                      <a:pt x="5" y="4"/>
                    </a:lnTo>
                    <a:lnTo>
                      <a:pt x="3" y="0"/>
                    </a:lnTo>
                    <a:lnTo>
                      <a:pt x="5" y="32"/>
                    </a:lnTo>
                    <a:lnTo>
                      <a:pt x="7" y="77"/>
                    </a:lnTo>
                    <a:lnTo>
                      <a:pt x="10" y="121"/>
                    </a:lnTo>
                    <a:lnTo>
                      <a:pt x="12" y="143"/>
                    </a:lnTo>
                    <a:lnTo>
                      <a:pt x="16" y="160"/>
                    </a:lnTo>
                    <a:lnTo>
                      <a:pt x="22" y="179"/>
                    </a:lnTo>
                    <a:lnTo>
                      <a:pt x="25" y="198"/>
                    </a:lnTo>
                    <a:lnTo>
                      <a:pt x="26" y="213"/>
                    </a:lnTo>
                    <a:lnTo>
                      <a:pt x="18" y="214"/>
                    </a:lnTo>
                    <a:lnTo>
                      <a:pt x="9" y="217"/>
                    </a:lnTo>
                    <a:lnTo>
                      <a:pt x="3" y="220"/>
                    </a:lnTo>
                    <a:lnTo>
                      <a:pt x="0" y="226"/>
                    </a:lnTo>
                    <a:lnTo>
                      <a:pt x="3" y="230"/>
                    </a:lnTo>
                    <a:lnTo>
                      <a:pt x="12" y="234"/>
                    </a:lnTo>
                    <a:lnTo>
                      <a:pt x="22" y="237"/>
                    </a:lnTo>
                    <a:lnTo>
                      <a:pt x="31" y="238"/>
                    </a:lnTo>
                    <a:lnTo>
                      <a:pt x="40" y="237"/>
                    </a:lnTo>
                    <a:lnTo>
                      <a:pt x="50" y="234"/>
                    </a:lnTo>
                    <a:lnTo>
                      <a:pt x="58" y="230"/>
                    </a:lnTo>
                    <a:lnTo>
                      <a:pt x="61" y="226"/>
                    </a:lnTo>
                    <a:lnTo>
                      <a:pt x="58" y="220"/>
                    </a:lnTo>
                    <a:lnTo>
                      <a:pt x="53" y="217"/>
                    </a:lnTo>
                    <a:lnTo>
                      <a:pt x="45" y="214"/>
                    </a:lnTo>
                    <a:lnTo>
                      <a:pt x="37" y="213"/>
                    </a:lnTo>
                    <a:lnTo>
                      <a:pt x="38" y="198"/>
                    </a:lnTo>
                    <a:lnTo>
                      <a:pt x="41" y="179"/>
                    </a:lnTo>
                    <a:lnTo>
                      <a:pt x="45" y="160"/>
                    </a:lnTo>
                    <a:lnTo>
                      <a:pt x="50" y="143"/>
                    </a:lnTo>
                    <a:lnTo>
                      <a:pt x="53" y="121"/>
                    </a:lnTo>
                    <a:lnTo>
                      <a:pt x="56" y="77"/>
                    </a:lnTo>
                    <a:lnTo>
                      <a:pt x="58" y="32"/>
                    </a:lnTo>
                    <a:lnTo>
                      <a:pt x="60" y="0"/>
                    </a:lnTo>
                    <a:lnTo>
                      <a:pt x="57" y="4"/>
                    </a:lnTo>
                    <a:lnTo>
                      <a:pt x="51" y="7"/>
                    </a:lnTo>
                    <a:lnTo>
                      <a:pt x="42" y="10"/>
                    </a:lnTo>
                    <a:lnTo>
                      <a:pt x="31" y="11"/>
                    </a:lnTo>
                    <a:close/>
                  </a:path>
                </a:pathLst>
              </a:custGeom>
              <a:solidFill>
                <a:srgbClr val="FFD1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1" name="Google Shape;1051;p18"/>
              <p:cNvSpPr/>
              <p:nvPr/>
            </p:nvSpPr>
            <p:spPr>
              <a:xfrm>
                <a:off x="2979" y="4107"/>
                <a:ext cx="21" cy="5"/>
              </a:xfrm>
              <a:custGeom>
                <a:rect b="b" l="l" r="r" t="t"/>
                <a:pathLst>
                  <a:path extrusionOk="0" h="16" w="63">
                    <a:moveTo>
                      <a:pt x="61" y="0"/>
                    </a:moveTo>
                    <a:lnTo>
                      <a:pt x="58" y="4"/>
                    </a:lnTo>
                    <a:lnTo>
                      <a:pt x="50" y="8"/>
                    </a:lnTo>
                    <a:lnTo>
                      <a:pt x="40" y="11"/>
                    </a:lnTo>
                    <a:lnTo>
                      <a:pt x="31" y="12"/>
                    </a:lnTo>
                    <a:lnTo>
                      <a:pt x="22" y="11"/>
                    </a:lnTo>
                    <a:lnTo>
                      <a:pt x="12" y="8"/>
                    </a:lnTo>
                    <a:lnTo>
                      <a:pt x="3" y="4"/>
                    </a:lnTo>
                    <a:lnTo>
                      <a:pt x="0" y="0"/>
                    </a:lnTo>
                    <a:lnTo>
                      <a:pt x="2" y="4"/>
                    </a:lnTo>
                    <a:lnTo>
                      <a:pt x="7" y="9"/>
                    </a:lnTo>
                    <a:lnTo>
                      <a:pt x="16" y="14"/>
                    </a:lnTo>
                    <a:lnTo>
                      <a:pt x="25" y="16"/>
                    </a:lnTo>
                    <a:lnTo>
                      <a:pt x="35" y="16"/>
                    </a:lnTo>
                    <a:lnTo>
                      <a:pt x="45" y="15"/>
                    </a:lnTo>
                    <a:lnTo>
                      <a:pt x="54" y="14"/>
                    </a:lnTo>
                    <a:lnTo>
                      <a:pt x="58" y="11"/>
                    </a:lnTo>
                    <a:lnTo>
                      <a:pt x="61" y="8"/>
                    </a:lnTo>
                    <a:lnTo>
                      <a:pt x="63" y="5"/>
                    </a:lnTo>
                    <a:lnTo>
                      <a:pt x="61" y="2"/>
                    </a:lnTo>
                    <a:lnTo>
                      <a:pt x="61" y="0"/>
                    </a:lnTo>
                    <a:close/>
                  </a:path>
                </a:pathLst>
              </a:custGeom>
              <a:solidFill>
                <a:srgbClr val="FFA3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2" name="Google Shape;1052;p18"/>
              <p:cNvSpPr/>
              <p:nvPr/>
            </p:nvSpPr>
            <p:spPr>
              <a:xfrm>
                <a:off x="2855" y="4009"/>
                <a:ext cx="35" cy="6"/>
              </a:xfrm>
              <a:custGeom>
                <a:rect b="b" l="l" r="r" t="t"/>
                <a:pathLst>
                  <a:path extrusionOk="0" h="17" w="105">
                    <a:moveTo>
                      <a:pt x="53" y="17"/>
                    </a:moveTo>
                    <a:lnTo>
                      <a:pt x="63" y="17"/>
                    </a:lnTo>
                    <a:lnTo>
                      <a:pt x="73" y="15"/>
                    </a:lnTo>
                    <a:lnTo>
                      <a:pt x="82" y="15"/>
                    </a:lnTo>
                    <a:lnTo>
                      <a:pt x="91" y="14"/>
                    </a:lnTo>
                    <a:lnTo>
                      <a:pt x="97" y="13"/>
                    </a:lnTo>
                    <a:lnTo>
                      <a:pt x="101" y="11"/>
                    </a:lnTo>
                    <a:lnTo>
                      <a:pt x="104" y="10"/>
                    </a:lnTo>
                    <a:lnTo>
                      <a:pt x="105" y="8"/>
                    </a:lnTo>
                    <a:lnTo>
                      <a:pt x="104" y="7"/>
                    </a:lnTo>
                    <a:lnTo>
                      <a:pt x="101" y="4"/>
                    </a:lnTo>
                    <a:lnTo>
                      <a:pt x="97" y="3"/>
                    </a:lnTo>
                    <a:lnTo>
                      <a:pt x="91" y="1"/>
                    </a:lnTo>
                    <a:lnTo>
                      <a:pt x="82" y="1"/>
                    </a:lnTo>
                    <a:lnTo>
                      <a:pt x="73" y="0"/>
                    </a:lnTo>
                    <a:lnTo>
                      <a:pt x="63" y="0"/>
                    </a:lnTo>
                    <a:lnTo>
                      <a:pt x="53" y="0"/>
                    </a:lnTo>
                    <a:lnTo>
                      <a:pt x="43" y="0"/>
                    </a:lnTo>
                    <a:lnTo>
                      <a:pt x="32" y="0"/>
                    </a:lnTo>
                    <a:lnTo>
                      <a:pt x="24" y="1"/>
                    </a:lnTo>
                    <a:lnTo>
                      <a:pt x="16" y="1"/>
                    </a:lnTo>
                    <a:lnTo>
                      <a:pt x="9" y="3"/>
                    </a:lnTo>
                    <a:lnTo>
                      <a:pt x="5" y="4"/>
                    </a:lnTo>
                    <a:lnTo>
                      <a:pt x="2" y="7"/>
                    </a:lnTo>
                    <a:lnTo>
                      <a:pt x="0" y="8"/>
                    </a:lnTo>
                    <a:lnTo>
                      <a:pt x="2" y="10"/>
                    </a:lnTo>
                    <a:lnTo>
                      <a:pt x="5" y="11"/>
                    </a:lnTo>
                    <a:lnTo>
                      <a:pt x="9" y="13"/>
                    </a:lnTo>
                    <a:lnTo>
                      <a:pt x="16" y="14"/>
                    </a:lnTo>
                    <a:lnTo>
                      <a:pt x="24" y="15"/>
                    </a:lnTo>
                    <a:lnTo>
                      <a:pt x="32" y="15"/>
                    </a:lnTo>
                    <a:lnTo>
                      <a:pt x="43" y="17"/>
                    </a:lnTo>
                    <a:lnTo>
                      <a:pt x="53" y="17"/>
                    </a:lnTo>
                    <a:close/>
                  </a:path>
                </a:pathLst>
              </a:custGeom>
              <a:solidFill>
                <a:srgbClr val="FFA3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3" name="Google Shape;1053;p18"/>
              <p:cNvSpPr/>
              <p:nvPr/>
            </p:nvSpPr>
            <p:spPr>
              <a:xfrm>
                <a:off x="2855" y="4012"/>
                <a:ext cx="35" cy="60"/>
              </a:xfrm>
              <a:custGeom>
                <a:rect b="b" l="l" r="r" t="t"/>
                <a:pathLst>
                  <a:path extrusionOk="0" h="180" w="105">
                    <a:moveTo>
                      <a:pt x="53" y="9"/>
                    </a:moveTo>
                    <a:lnTo>
                      <a:pt x="43" y="9"/>
                    </a:lnTo>
                    <a:lnTo>
                      <a:pt x="32" y="7"/>
                    </a:lnTo>
                    <a:lnTo>
                      <a:pt x="24" y="7"/>
                    </a:lnTo>
                    <a:lnTo>
                      <a:pt x="16" y="6"/>
                    </a:lnTo>
                    <a:lnTo>
                      <a:pt x="9" y="5"/>
                    </a:lnTo>
                    <a:lnTo>
                      <a:pt x="5" y="3"/>
                    </a:lnTo>
                    <a:lnTo>
                      <a:pt x="2" y="2"/>
                    </a:lnTo>
                    <a:lnTo>
                      <a:pt x="0" y="0"/>
                    </a:lnTo>
                    <a:lnTo>
                      <a:pt x="0" y="23"/>
                    </a:lnTo>
                    <a:lnTo>
                      <a:pt x="3" y="49"/>
                    </a:lnTo>
                    <a:lnTo>
                      <a:pt x="9" y="77"/>
                    </a:lnTo>
                    <a:lnTo>
                      <a:pt x="22" y="101"/>
                    </a:lnTo>
                    <a:lnTo>
                      <a:pt x="28" y="108"/>
                    </a:lnTo>
                    <a:lnTo>
                      <a:pt x="35" y="117"/>
                    </a:lnTo>
                    <a:lnTo>
                      <a:pt x="40" y="124"/>
                    </a:lnTo>
                    <a:lnTo>
                      <a:pt x="43" y="132"/>
                    </a:lnTo>
                    <a:lnTo>
                      <a:pt x="43" y="140"/>
                    </a:lnTo>
                    <a:lnTo>
                      <a:pt x="41" y="149"/>
                    </a:lnTo>
                    <a:lnTo>
                      <a:pt x="35" y="156"/>
                    </a:lnTo>
                    <a:lnTo>
                      <a:pt x="21" y="161"/>
                    </a:lnTo>
                    <a:lnTo>
                      <a:pt x="15" y="163"/>
                    </a:lnTo>
                    <a:lnTo>
                      <a:pt x="11" y="166"/>
                    </a:lnTo>
                    <a:lnTo>
                      <a:pt x="8" y="167"/>
                    </a:lnTo>
                    <a:lnTo>
                      <a:pt x="6" y="170"/>
                    </a:lnTo>
                    <a:lnTo>
                      <a:pt x="6" y="171"/>
                    </a:lnTo>
                    <a:lnTo>
                      <a:pt x="8" y="171"/>
                    </a:lnTo>
                    <a:lnTo>
                      <a:pt x="8" y="173"/>
                    </a:lnTo>
                    <a:lnTo>
                      <a:pt x="9" y="174"/>
                    </a:lnTo>
                    <a:lnTo>
                      <a:pt x="13" y="175"/>
                    </a:lnTo>
                    <a:lnTo>
                      <a:pt x="18" y="175"/>
                    </a:lnTo>
                    <a:lnTo>
                      <a:pt x="22" y="177"/>
                    </a:lnTo>
                    <a:lnTo>
                      <a:pt x="30" y="178"/>
                    </a:lnTo>
                    <a:lnTo>
                      <a:pt x="35" y="178"/>
                    </a:lnTo>
                    <a:lnTo>
                      <a:pt x="41" y="180"/>
                    </a:lnTo>
                    <a:lnTo>
                      <a:pt x="47" y="180"/>
                    </a:lnTo>
                    <a:lnTo>
                      <a:pt x="53" y="180"/>
                    </a:lnTo>
                    <a:lnTo>
                      <a:pt x="59" y="180"/>
                    </a:lnTo>
                    <a:lnTo>
                      <a:pt x="65" y="180"/>
                    </a:lnTo>
                    <a:lnTo>
                      <a:pt x="70" y="178"/>
                    </a:lnTo>
                    <a:lnTo>
                      <a:pt x="78" y="178"/>
                    </a:lnTo>
                    <a:lnTo>
                      <a:pt x="83" y="177"/>
                    </a:lnTo>
                    <a:lnTo>
                      <a:pt x="88" y="175"/>
                    </a:lnTo>
                    <a:lnTo>
                      <a:pt x="92" y="175"/>
                    </a:lnTo>
                    <a:lnTo>
                      <a:pt x="97" y="174"/>
                    </a:lnTo>
                    <a:lnTo>
                      <a:pt x="98" y="173"/>
                    </a:lnTo>
                    <a:lnTo>
                      <a:pt x="99" y="171"/>
                    </a:lnTo>
                    <a:lnTo>
                      <a:pt x="99" y="168"/>
                    </a:lnTo>
                    <a:lnTo>
                      <a:pt x="98" y="167"/>
                    </a:lnTo>
                    <a:lnTo>
                      <a:pt x="97" y="166"/>
                    </a:lnTo>
                    <a:lnTo>
                      <a:pt x="94" y="164"/>
                    </a:lnTo>
                    <a:lnTo>
                      <a:pt x="89" y="163"/>
                    </a:lnTo>
                    <a:lnTo>
                      <a:pt x="85" y="161"/>
                    </a:lnTo>
                    <a:lnTo>
                      <a:pt x="72" y="157"/>
                    </a:lnTo>
                    <a:lnTo>
                      <a:pt x="66" y="150"/>
                    </a:lnTo>
                    <a:lnTo>
                      <a:pt x="63" y="142"/>
                    </a:lnTo>
                    <a:lnTo>
                      <a:pt x="63" y="132"/>
                    </a:lnTo>
                    <a:lnTo>
                      <a:pt x="66" y="124"/>
                    </a:lnTo>
                    <a:lnTo>
                      <a:pt x="72" y="117"/>
                    </a:lnTo>
                    <a:lnTo>
                      <a:pt x="78" y="108"/>
                    </a:lnTo>
                    <a:lnTo>
                      <a:pt x="83" y="101"/>
                    </a:lnTo>
                    <a:lnTo>
                      <a:pt x="97" y="77"/>
                    </a:lnTo>
                    <a:lnTo>
                      <a:pt x="102" y="49"/>
                    </a:lnTo>
                    <a:lnTo>
                      <a:pt x="105" y="23"/>
                    </a:lnTo>
                    <a:lnTo>
                      <a:pt x="105" y="0"/>
                    </a:lnTo>
                    <a:lnTo>
                      <a:pt x="104" y="2"/>
                    </a:lnTo>
                    <a:lnTo>
                      <a:pt x="101" y="3"/>
                    </a:lnTo>
                    <a:lnTo>
                      <a:pt x="97" y="5"/>
                    </a:lnTo>
                    <a:lnTo>
                      <a:pt x="91" y="6"/>
                    </a:lnTo>
                    <a:lnTo>
                      <a:pt x="82" y="7"/>
                    </a:lnTo>
                    <a:lnTo>
                      <a:pt x="73" y="7"/>
                    </a:lnTo>
                    <a:lnTo>
                      <a:pt x="63" y="9"/>
                    </a:lnTo>
                    <a:lnTo>
                      <a:pt x="53" y="9"/>
                    </a:lnTo>
                    <a:close/>
                  </a:path>
                </a:pathLst>
              </a:custGeom>
              <a:solidFill>
                <a:srgbClr val="FFD1C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4" name="Google Shape;1054;p18"/>
              <p:cNvSpPr/>
              <p:nvPr/>
            </p:nvSpPr>
            <p:spPr>
              <a:xfrm>
                <a:off x="2857" y="4068"/>
                <a:ext cx="32" cy="5"/>
              </a:xfrm>
              <a:custGeom>
                <a:rect b="b" l="l" r="r" t="t"/>
                <a:pathLst>
                  <a:path extrusionOk="0" h="15" w="95">
                    <a:moveTo>
                      <a:pt x="92" y="0"/>
                    </a:moveTo>
                    <a:lnTo>
                      <a:pt x="93" y="1"/>
                    </a:lnTo>
                    <a:lnTo>
                      <a:pt x="93" y="4"/>
                    </a:lnTo>
                    <a:lnTo>
                      <a:pt x="92" y="6"/>
                    </a:lnTo>
                    <a:lnTo>
                      <a:pt x="91" y="7"/>
                    </a:lnTo>
                    <a:lnTo>
                      <a:pt x="86" y="8"/>
                    </a:lnTo>
                    <a:lnTo>
                      <a:pt x="82" y="8"/>
                    </a:lnTo>
                    <a:lnTo>
                      <a:pt x="77" y="10"/>
                    </a:lnTo>
                    <a:lnTo>
                      <a:pt x="72" y="11"/>
                    </a:lnTo>
                    <a:lnTo>
                      <a:pt x="64" y="11"/>
                    </a:lnTo>
                    <a:lnTo>
                      <a:pt x="59" y="13"/>
                    </a:lnTo>
                    <a:lnTo>
                      <a:pt x="53" y="13"/>
                    </a:lnTo>
                    <a:lnTo>
                      <a:pt x="47" y="13"/>
                    </a:lnTo>
                    <a:lnTo>
                      <a:pt x="41" y="13"/>
                    </a:lnTo>
                    <a:lnTo>
                      <a:pt x="35" y="13"/>
                    </a:lnTo>
                    <a:lnTo>
                      <a:pt x="29" y="11"/>
                    </a:lnTo>
                    <a:lnTo>
                      <a:pt x="24" y="11"/>
                    </a:lnTo>
                    <a:lnTo>
                      <a:pt x="16" y="10"/>
                    </a:lnTo>
                    <a:lnTo>
                      <a:pt x="12" y="8"/>
                    </a:lnTo>
                    <a:lnTo>
                      <a:pt x="7" y="8"/>
                    </a:lnTo>
                    <a:lnTo>
                      <a:pt x="3" y="7"/>
                    </a:lnTo>
                    <a:lnTo>
                      <a:pt x="2" y="6"/>
                    </a:lnTo>
                    <a:lnTo>
                      <a:pt x="2" y="4"/>
                    </a:lnTo>
                    <a:lnTo>
                      <a:pt x="0" y="4"/>
                    </a:lnTo>
                    <a:lnTo>
                      <a:pt x="0" y="3"/>
                    </a:lnTo>
                    <a:lnTo>
                      <a:pt x="0" y="6"/>
                    </a:lnTo>
                    <a:lnTo>
                      <a:pt x="3" y="8"/>
                    </a:lnTo>
                    <a:lnTo>
                      <a:pt x="9" y="10"/>
                    </a:lnTo>
                    <a:lnTo>
                      <a:pt x="16" y="13"/>
                    </a:lnTo>
                    <a:lnTo>
                      <a:pt x="25" y="14"/>
                    </a:lnTo>
                    <a:lnTo>
                      <a:pt x="35" y="15"/>
                    </a:lnTo>
                    <a:lnTo>
                      <a:pt x="45" y="15"/>
                    </a:lnTo>
                    <a:lnTo>
                      <a:pt x="54" y="15"/>
                    </a:lnTo>
                    <a:lnTo>
                      <a:pt x="70" y="15"/>
                    </a:lnTo>
                    <a:lnTo>
                      <a:pt x="80" y="14"/>
                    </a:lnTo>
                    <a:lnTo>
                      <a:pt x="88" y="11"/>
                    </a:lnTo>
                    <a:lnTo>
                      <a:pt x="92" y="8"/>
                    </a:lnTo>
                    <a:lnTo>
                      <a:pt x="93" y="6"/>
                    </a:lnTo>
                    <a:lnTo>
                      <a:pt x="95" y="4"/>
                    </a:lnTo>
                    <a:lnTo>
                      <a:pt x="93" y="1"/>
                    </a:lnTo>
                    <a:lnTo>
                      <a:pt x="92" y="0"/>
                    </a:lnTo>
                    <a:close/>
                  </a:path>
                </a:pathLst>
              </a:custGeom>
              <a:solidFill>
                <a:srgbClr val="FFA399"/>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5" name="Google Shape;1055;p18"/>
              <p:cNvSpPr/>
              <p:nvPr/>
            </p:nvSpPr>
            <p:spPr>
              <a:xfrm>
                <a:off x="2858" y="4027"/>
                <a:ext cx="30" cy="4"/>
              </a:xfrm>
              <a:custGeom>
                <a:rect b="b" l="l" r="r" t="t"/>
                <a:pathLst>
                  <a:path extrusionOk="0" h="12" w="91">
                    <a:moveTo>
                      <a:pt x="46" y="12"/>
                    </a:moveTo>
                    <a:lnTo>
                      <a:pt x="55" y="12"/>
                    </a:lnTo>
                    <a:lnTo>
                      <a:pt x="64" y="12"/>
                    </a:lnTo>
                    <a:lnTo>
                      <a:pt x="71" y="11"/>
                    </a:lnTo>
                    <a:lnTo>
                      <a:pt x="78" y="11"/>
                    </a:lnTo>
                    <a:lnTo>
                      <a:pt x="84" y="10"/>
                    </a:lnTo>
                    <a:lnTo>
                      <a:pt x="89" y="8"/>
                    </a:lnTo>
                    <a:lnTo>
                      <a:pt x="90" y="8"/>
                    </a:lnTo>
                    <a:lnTo>
                      <a:pt x="91" y="7"/>
                    </a:lnTo>
                    <a:lnTo>
                      <a:pt x="90" y="5"/>
                    </a:lnTo>
                    <a:lnTo>
                      <a:pt x="89" y="4"/>
                    </a:lnTo>
                    <a:lnTo>
                      <a:pt x="84" y="3"/>
                    </a:lnTo>
                    <a:lnTo>
                      <a:pt x="78" y="1"/>
                    </a:lnTo>
                    <a:lnTo>
                      <a:pt x="71" y="1"/>
                    </a:lnTo>
                    <a:lnTo>
                      <a:pt x="64" y="0"/>
                    </a:lnTo>
                    <a:lnTo>
                      <a:pt x="55" y="0"/>
                    </a:lnTo>
                    <a:lnTo>
                      <a:pt x="46" y="0"/>
                    </a:lnTo>
                    <a:lnTo>
                      <a:pt x="36" y="0"/>
                    </a:lnTo>
                    <a:lnTo>
                      <a:pt x="27" y="0"/>
                    </a:lnTo>
                    <a:lnTo>
                      <a:pt x="20" y="1"/>
                    </a:lnTo>
                    <a:lnTo>
                      <a:pt x="13" y="1"/>
                    </a:lnTo>
                    <a:lnTo>
                      <a:pt x="7" y="3"/>
                    </a:lnTo>
                    <a:lnTo>
                      <a:pt x="3" y="4"/>
                    </a:lnTo>
                    <a:lnTo>
                      <a:pt x="1" y="5"/>
                    </a:lnTo>
                    <a:lnTo>
                      <a:pt x="0" y="7"/>
                    </a:lnTo>
                    <a:lnTo>
                      <a:pt x="1" y="8"/>
                    </a:lnTo>
                    <a:lnTo>
                      <a:pt x="3" y="8"/>
                    </a:lnTo>
                    <a:lnTo>
                      <a:pt x="7" y="10"/>
                    </a:lnTo>
                    <a:lnTo>
                      <a:pt x="13" y="11"/>
                    </a:lnTo>
                    <a:lnTo>
                      <a:pt x="20" y="11"/>
                    </a:lnTo>
                    <a:lnTo>
                      <a:pt x="27" y="12"/>
                    </a:lnTo>
                    <a:lnTo>
                      <a:pt x="36" y="12"/>
                    </a:lnTo>
                    <a:lnTo>
                      <a:pt x="46" y="12"/>
                    </a:lnTo>
                    <a:close/>
                  </a:path>
                </a:pathLst>
              </a:custGeom>
              <a:solidFill>
                <a:srgbClr val="FFFFF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6" name="Google Shape;1056;p18"/>
              <p:cNvSpPr/>
              <p:nvPr/>
            </p:nvSpPr>
            <p:spPr>
              <a:xfrm>
                <a:off x="2858" y="4029"/>
                <a:ext cx="30" cy="20"/>
              </a:xfrm>
              <a:custGeom>
                <a:rect b="b" l="l" r="r" t="t"/>
                <a:pathLst>
                  <a:path extrusionOk="0" h="59" w="91">
                    <a:moveTo>
                      <a:pt x="91" y="0"/>
                    </a:moveTo>
                    <a:lnTo>
                      <a:pt x="90" y="1"/>
                    </a:lnTo>
                    <a:lnTo>
                      <a:pt x="89" y="1"/>
                    </a:lnTo>
                    <a:lnTo>
                      <a:pt x="84" y="3"/>
                    </a:lnTo>
                    <a:lnTo>
                      <a:pt x="78" y="4"/>
                    </a:lnTo>
                    <a:lnTo>
                      <a:pt x="71" y="4"/>
                    </a:lnTo>
                    <a:lnTo>
                      <a:pt x="64" y="5"/>
                    </a:lnTo>
                    <a:lnTo>
                      <a:pt x="55" y="5"/>
                    </a:lnTo>
                    <a:lnTo>
                      <a:pt x="46" y="5"/>
                    </a:lnTo>
                    <a:lnTo>
                      <a:pt x="36" y="5"/>
                    </a:lnTo>
                    <a:lnTo>
                      <a:pt x="27" y="5"/>
                    </a:lnTo>
                    <a:lnTo>
                      <a:pt x="20" y="4"/>
                    </a:lnTo>
                    <a:lnTo>
                      <a:pt x="13" y="4"/>
                    </a:lnTo>
                    <a:lnTo>
                      <a:pt x="7" y="3"/>
                    </a:lnTo>
                    <a:lnTo>
                      <a:pt x="3" y="1"/>
                    </a:lnTo>
                    <a:lnTo>
                      <a:pt x="1" y="1"/>
                    </a:lnTo>
                    <a:lnTo>
                      <a:pt x="0" y="0"/>
                    </a:lnTo>
                    <a:lnTo>
                      <a:pt x="1" y="8"/>
                    </a:lnTo>
                    <a:lnTo>
                      <a:pt x="4" y="19"/>
                    </a:lnTo>
                    <a:lnTo>
                      <a:pt x="7" y="29"/>
                    </a:lnTo>
                    <a:lnTo>
                      <a:pt x="11" y="35"/>
                    </a:lnTo>
                    <a:lnTo>
                      <a:pt x="17" y="40"/>
                    </a:lnTo>
                    <a:lnTo>
                      <a:pt x="23" y="42"/>
                    </a:lnTo>
                    <a:lnTo>
                      <a:pt x="27" y="42"/>
                    </a:lnTo>
                    <a:lnTo>
                      <a:pt x="30" y="45"/>
                    </a:lnTo>
                    <a:lnTo>
                      <a:pt x="33" y="50"/>
                    </a:lnTo>
                    <a:lnTo>
                      <a:pt x="38" y="56"/>
                    </a:lnTo>
                    <a:lnTo>
                      <a:pt x="42" y="59"/>
                    </a:lnTo>
                    <a:lnTo>
                      <a:pt x="46" y="57"/>
                    </a:lnTo>
                    <a:lnTo>
                      <a:pt x="51" y="53"/>
                    </a:lnTo>
                    <a:lnTo>
                      <a:pt x="54" y="50"/>
                    </a:lnTo>
                    <a:lnTo>
                      <a:pt x="55" y="49"/>
                    </a:lnTo>
                    <a:lnTo>
                      <a:pt x="59" y="49"/>
                    </a:lnTo>
                    <a:lnTo>
                      <a:pt x="64" y="45"/>
                    </a:lnTo>
                    <a:lnTo>
                      <a:pt x="68" y="39"/>
                    </a:lnTo>
                    <a:lnTo>
                      <a:pt x="71" y="32"/>
                    </a:lnTo>
                    <a:lnTo>
                      <a:pt x="75" y="29"/>
                    </a:lnTo>
                    <a:lnTo>
                      <a:pt x="80" y="28"/>
                    </a:lnTo>
                    <a:lnTo>
                      <a:pt x="84" y="24"/>
                    </a:lnTo>
                    <a:lnTo>
                      <a:pt x="87" y="14"/>
                    </a:lnTo>
                    <a:lnTo>
                      <a:pt x="91" y="0"/>
                    </a:lnTo>
                    <a:close/>
                  </a:path>
                </a:pathLst>
              </a:custGeom>
              <a:solidFill>
                <a:srgbClr val="FC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7" name="Google Shape;1057;p18"/>
              <p:cNvSpPr/>
              <p:nvPr/>
            </p:nvSpPr>
            <p:spPr>
              <a:xfrm>
                <a:off x="2868" y="4050"/>
                <a:ext cx="8" cy="5"/>
              </a:xfrm>
              <a:custGeom>
                <a:rect b="b" l="l" r="r" t="t"/>
                <a:pathLst>
                  <a:path extrusionOk="0" h="15" w="23">
                    <a:moveTo>
                      <a:pt x="23" y="1"/>
                    </a:moveTo>
                    <a:lnTo>
                      <a:pt x="17" y="1"/>
                    </a:lnTo>
                    <a:lnTo>
                      <a:pt x="10" y="0"/>
                    </a:lnTo>
                    <a:lnTo>
                      <a:pt x="4" y="0"/>
                    </a:lnTo>
                    <a:lnTo>
                      <a:pt x="0" y="0"/>
                    </a:lnTo>
                    <a:lnTo>
                      <a:pt x="0" y="1"/>
                    </a:lnTo>
                    <a:lnTo>
                      <a:pt x="1" y="4"/>
                    </a:lnTo>
                    <a:lnTo>
                      <a:pt x="4" y="7"/>
                    </a:lnTo>
                    <a:lnTo>
                      <a:pt x="7" y="10"/>
                    </a:lnTo>
                    <a:lnTo>
                      <a:pt x="8" y="11"/>
                    </a:lnTo>
                    <a:lnTo>
                      <a:pt x="10" y="12"/>
                    </a:lnTo>
                    <a:lnTo>
                      <a:pt x="11" y="14"/>
                    </a:lnTo>
                    <a:lnTo>
                      <a:pt x="13" y="15"/>
                    </a:lnTo>
                    <a:lnTo>
                      <a:pt x="14" y="11"/>
                    </a:lnTo>
                    <a:lnTo>
                      <a:pt x="16" y="8"/>
                    </a:lnTo>
                    <a:lnTo>
                      <a:pt x="19" y="4"/>
                    </a:lnTo>
                    <a:lnTo>
                      <a:pt x="23" y="1"/>
                    </a:lnTo>
                    <a:close/>
                  </a:path>
                </a:pathLst>
              </a:custGeom>
              <a:solidFill>
                <a:srgbClr val="FCEFEF"/>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8" name="Google Shape;1058;p18"/>
              <p:cNvSpPr/>
              <p:nvPr/>
            </p:nvSpPr>
            <p:spPr>
              <a:xfrm>
                <a:off x="2630" y="3958"/>
                <a:ext cx="213" cy="183"/>
              </a:xfrm>
              <a:custGeom>
                <a:rect b="b" l="l" r="r" t="t"/>
                <a:pathLst>
                  <a:path extrusionOk="0" h="551" w="641">
                    <a:moveTo>
                      <a:pt x="567" y="348"/>
                    </a:moveTo>
                    <a:lnTo>
                      <a:pt x="566" y="348"/>
                    </a:lnTo>
                    <a:lnTo>
                      <a:pt x="564" y="350"/>
                    </a:lnTo>
                    <a:lnTo>
                      <a:pt x="563" y="350"/>
                    </a:lnTo>
                    <a:lnTo>
                      <a:pt x="549" y="351"/>
                    </a:lnTo>
                    <a:lnTo>
                      <a:pt x="535" y="352"/>
                    </a:lnTo>
                    <a:lnTo>
                      <a:pt x="519" y="354"/>
                    </a:lnTo>
                    <a:lnTo>
                      <a:pt x="503" y="355"/>
                    </a:lnTo>
                    <a:lnTo>
                      <a:pt x="485" y="357"/>
                    </a:lnTo>
                    <a:lnTo>
                      <a:pt x="469" y="358"/>
                    </a:lnTo>
                    <a:lnTo>
                      <a:pt x="455" y="358"/>
                    </a:lnTo>
                    <a:lnTo>
                      <a:pt x="442" y="359"/>
                    </a:lnTo>
                    <a:lnTo>
                      <a:pt x="449" y="385"/>
                    </a:lnTo>
                    <a:lnTo>
                      <a:pt x="450" y="407"/>
                    </a:lnTo>
                    <a:lnTo>
                      <a:pt x="447" y="425"/>
                    </a:lnTo>
                    <a:lnTo>
                      <a:pt x="445" y="438"/>
                    </a:lnTo>
                    <a:lnTo>
                      <a:pt x="443" y="442"/>
                    </a:lnTo>
                    <a:lnTo>
                      <a:pt x="440" y="445"/>
                    </a:lnTo>
                    <a:lnTo>
                      <a:pt x="436" y="448"/>
                    </a:lnTo>
                    <a:lnTo>
                      <a:pt x="431" y="449"/>
                    </a:lnTo>
                    <a:lnTo>
                      <a:pt x="428" y="450"/>
                    </a:lnTo>
                    <a:lnTo>
                      <a:pt x="426" y="452"/>
                    </a:lnTo>
                    <a:lnTo>
                      <a:pt x="423" y="455"/>
                    </a:lnTo>
                    <a:lnTo>
                      <a:pt x="414" y="456"/>
                    </a:lnTo>
                    <a:lnTo>
                      <a:pt x="408" y="457"/>
                    </a:lnTo>
                    <a:lnTo>
                      <a:pt x="401" y="457"/>
                    </a:lnTo>
                    <a:lnTo>
                      <a:pt x="393" y="459"/>
                    </a:lnTo>
                    <a:lnTo>
                      <a:pt x="388" y="460"/>
                    </a:lnTo>
                    <a:lnTo>
                      <a:pt x="380" y="462"/>
                    </a:lnTo>
                    <a:lnTo>
                      <a:pt x="375" y="462"/>
                    </a:lnTo>
                    <a:lnTo>
                      <a:pt x="369" y="464"/>
                    </a:lnTo>
                    <a:lnTo>
                      <a:pt x="366" y="466"/>
                    </a:lnTo>
                    <a:lnTo>
                      <a:pt x="360" y="470"/>
                    </a:lnTo>
                    <a:lnTo>
                      <a:pt x="354" y="471"/>
                    </a:lnTo>
                    <a:lnTo>
                      <a:pt x="347" y="473"/>
                    </a:lnTo>
                    <a:lnTo>
                      <a:pt x="341" y="473"/>
                    </a:lnTo>
                    <a:lnTo>
                      <a:pt x="335" y="471"/>
                    </a:lnTo>
                    <a:lnTo>
                      <a:pt x="329" y="470"/>
                    </a:lnTo>
                    <a:lnTo>
                      <a:pt x="323" y="470"/>
                    </a:lnTo>
                    <a:lnTo>
                      <a:pt x="319" y="471"/>
                    </a:lnTo>
                    <a:lnTo>
                      <a:pt x="316" y="473"/>
                    </a:lnTo>
                    <a:lnTo>
                      <a:pt x="312" y="474"/>
                    </a:lnTo>
                    <a:lnTo>
                      <a:pt x="306" y="477"/>
                    </a:lnTo>
                    <a:lnTo>
                      <a:pt x="299" y="477"/>
                    </a:lnTo>
                    <a:lnTo>
                      <a:pt x="299" y="488"/>
                    </a:lnTo>
                    <a:lnTo>
                      <a:pt x="300" y="513"/>
                    </a:lnTo>
                    <a:lnTo>
                      <a:pt x="300" y="540"/>
                    </a:lnTo>
                    <a:lnTo>
                      <a:pt x="300" y="551"/>
                    </a:lnTo>
                    <a:lnTo>
                      <a:pt x="297" y="551"/>
                    </a:lnTo>
                    <a:lnTo>
                      <a:pt x="288" y="551"/>
                    </a:lnTo>
                    <a:lnTo>
                      <a:pt x="274" y="551"/>
                    </a:lnTo>
                    <a:lnTo>
                      <a:pt x="256" y="551"/>
                    </a:lnTo>
                    <a:lnTo>
                      <a:pt x="235" y="551"/>
                    </a:lnTo>
                    <a:lnTo>
                      <a:pt x="211" y="551"/>
                    </a:lnTo>
                    <a:lnTo>
                      <a:pt x="185" y="551"/>
                    </a:lnTo>
                    <a:lnTo>
                      <a:pt x="159" y="551"/>
                    </a:lnTo>
                    <a:lnTo>
                      <a:pt x="132" y="551"/>
                    </a:lnTo>
                    <a:lnTo>
                      <a:pt x="106" y="551"/>
                    </a:lnTo>
                    <a:lnTo>
                      <a:pt x="83" y="551"/>
                    </a:lnTo>
                    <a:lnTo>
                      <a:pt x="61" y="551"/>
                    </a:lnTo>
                    <a:lnTo>
                      <a:pt x="44" y="551"/>
                    </a:lnTo>
                    <a:lnTo>
                      <a:pt x="29" y="551"/>
                    </a:lnTo>
                    <a:lnTo>
                      <a:pt x="20" y="551"/>
                    </a:lnTo>
                    <a:lnTo>
                      <a:pt x="17" y="551"/>
                    </a:lnTo>
                    <a:lnTo>
                      <a:pt x="14" y="534"/>
                    </a:lnTo>
                    <a:lnTo>
                      <a:pt x="9" y="506"/>
                    </a:lnTo>
                    <a:lnTo>
                      <a:pt x="6" y="476"/>
                    </a:lnTo>
                    <a:lnTo>
                      <a:pt x="4" y="450"/>
                    </a:lnTo>
                    <a:lnTo>
                      <a:pt x="3" y="429"/>
                    </a:lnTo>
                    <a:lnTo>
                      <a:pt x="1" y="404"/>
                    </a:lnTo>
                    <a:lnTo>
                      <a:pt x="0" y="380"/>
                    </a:lnTo>
                    <a:lnTo>
                      <a:pt x="0" y="361"/>
                    </a:lnTo>
                    <a:lnTo>
                      <a:pt x="4" y="337"/>
                    </a:lnTo>
                    <a:lnTo>
                      <a:pt x="13" y="301"/>
                    </a:lnTo>
                    <a:lnTo>
                      <a:pt x="20" y="263"/>
                    </a:lnTo>
                    <a:lnTo>
                      <a:pt x="23" y="235"/>
                    </a:lnTo>
                    <a:lnTo>
                      <a:pt x="23" y="212"/>
                    </a:lnTo>
                    <a:lnTo>
                      <a:pt x="26" y="187"/>
                    </a:lnTo>
                    <a:lnTo>
                      <a:pt x="30" y="165"/>
                    </a:lnTo>
                    <a:lnTo>
                      <a:pt x="38" y="151"/>
                    </a:lnTo>
                    <a:lnTo>
                      <a:pt x="51" y="137"/>
                    </a:lnTo>
                    <a:lnTo>
                      <a:pt x="65" y="123"/>
                    </a:lnTo>
                    <a:lnTo>
                      <a:pt x="80" y="110"/>
                    </a:lnTo>
                    <a:lnTo>
                      <a:pt x="96" y="98"/>
                    </a:lnTo>
                    <a:lnTo>
                      <a:pt x="109" y="88"/>
                    </a:lnTo>
                    <a:lnTo>
                      <a:pt x="122" y="79"/>
                    </a:lnTo>
                    <a:lnTo>
                      <a:pt x="131" y="74"/>
                    </a:lnTo>
                    <a:lnTo>
                      <a:pt x="137" y="71"/>
                    </a:lnTo>
                    <a:lnTo>
                      <a:pt x="144" y="67"/>
                    </a:lnTo>
                    <a:lnTo>
                      <a:pt x="151" y="61"/>
                    </a:lnTo>
                    <a:lnTo>
                      <a:pt x="160" y="56"/>
                    </a:lnTo>
                    <a:lnTo>
                      <a:pt x="170" y="54"/>
                    </a:lnTo>
                    <a:lnTo>
                      <a:pt x="172" y="50"/>
                    </a:lnTo>
                    <a:lnTo>
                      <a:pt x="173" y="47"/>
                    </a:lnTo>
                    <a:lnTo>
                      <a:pt x="176" y="44"/>
                    </a:lnTo>
                    <a:lnTo>
                      <a:pt x="179" y="42"/>
                    </a:lnTo>
                    <a:lnTo>
                      <a:pt x="185" y="36"/>
                    </a:lnTo>
                    <a:lnTo>
                      <a:pt x="191" y="26"/>
                    </a:lnTo>
                    <a:lnTo>
                      <a:pt x="197" y="18"/>
                    </a:lnTo>
                    <a:lnTo>
                      <a:pt x="200" y="11"/>
                    </a:lnTo>
                    <a:lnTo>
                      <a:pt x="202" y="7"/>
                    </a:lnTo>
                    <a:lnTo>
                      <a:pt x="205" y="2"/>
                    </a:lnTo>
                    <a:lnTo>
                      <a:pt x="210" y="0"/>
                    </a:lnTo>
                    <a:lnTo>
                      <a:pt x="214" y="1"/>
                    </a:lnTo>
                    <a:lnTo>
                      <a:pt x="216" y="14"/>
                    </a:lnTo>
                    <a:lnTo>
                      <a:pt x="217" y="22"/>
                    </a:lnTo>
                    <a:lnTo>
                      <a:pt x="220" y="29"/>
                    </a:lnTo>
                    <a:lnTo>
                      <a:pt x="223" y="36"/>
                    </a:lnTo>
                    <a:lnTo>
                      <a:pt x="230" y="50"/>
                    </a:lnTo>
                    <a:lnTo>
                      <a:pt x="240" y="72"/>
                    </a:lnTo>
                    <a:lnTo>
                      <a:pt x="251" y="95"/>
                    </a:lnTo>
                    <a:lnTo>
                      <a:pt x="258" y="109"/>
                    </a:lnTo>
                    <a:lnTo>
                      <a:pt x="265" y="114"/>
                    </a:lnTo>
                    <a:lnTo>
                      <a:pt x="271" y="120"/>
                    </a:lnTo>
                    <a:lnTo>
                      <a:pt x="278" y="124"/>
                    </a:lnTo>
                    <a:lnTo>
                      <a:pt x="284" y="127"/>
                    </a:lnTo>
                    <a:lnTo>
                      <a:pt x="290" y="130"/>
                    </a:lnTo>
                    <a:lnTo>
                      <a:pt x="297" y="131"/>
                    </a:lnTo>
                    <a:lnTo>
                      <a:pt x="305" y="133"/>
                    </a:lnTo>
                    <a:lnTo>
                      <a:pt x="313" y="133"/>
                    </a:lnTo>
                    <a:lnTo>
                      <a:pt x="321" y="131"/>
                    </a:lnTo>
                    <a:lnTo>
                      <a:pt x="325" y="128"/>
                    </a:lnTo>
                    <a:lnTo>
                      <a:pt x="329" y="126"/>
                    </a:lnTo>
                    <a:lnTo>
                      <a:pt x="332" y="120"/>
                    </a:lnTo>
                    <a:lnTo>
                      <a:pt x="334" y="119"/>
                    </a:lnTo>
                    <a:lnTo>
                      <a:pt x="334" y="117"/>
                    </a:lnTo>
                    <a:lnTo>
                      <a:pt x="334" y="114"/>
                    </a:lnTo>
                    <a:lnTo>
                      <a:pt x="334" y="113"/>
                    </a:lnTo>
                    <a:lnTo>
                      <a:pt x="334" y="105"/>
                    </a:lnTo>
                    <a:lnTo>
                      <a:pt x="332" y="93"/>
                    </a:lnTo>
                    <a:lnTo>
                      <a:pt x="332" y="82"/>
                    </a:lnTo>
                    <a:lnTo>
                      <a:pt x="335" y="71"/>
                    </a:lnTo>
                    <a:lnTo>
                      <a:pt x="337" y="67"/>
                    </a:lnTo>
                    <a:lnTo>
                      <a:pt x="340" y="64"/>
                    </a:lnTo>
                    <a:lnTo>
                      <a:pt x="341" y="61"/>
                    </a:lnTo>
                    <a:lnTo>
                      <a:pt x="342" y="60"/>
                    </a:lnTo>
                    <a:lnTo>
                      <a:pt x="347" y="65"/>
                    </a:lnTo>
                    <a:lnTo>
                      <a:pt x="354" y="72"/>
                    </a:lnTo>
                    <a:lnTo>
                      <a:pt x="363" y="81"/>
                    </a:lnTo>
                    <a:lnTo>
                      <a:pt x="370" y="89"/>
                    </a:lnTo>
                    <a:lnTo>
                      <a:pt x="379" y="98"/>
                    </a:lnTo>
                    <a:lnTo>
                      <a:pt x="388" y="105"/>
                    </a:lnTo>
                    <a:lnTo>
                      <a:pt x="393" y="109"/>
                    </a:lnTo>
                    <a:lnTo>
                      <a:pt x="398" y="112"/>
                    </a:lnTo>
                    <a:lnTo>
                      <a:pt x="405" y="114"/>
                    </a:lnTo>
                    <a:lnTo>
                      <a:pt x="412" y="120"/>
                    </a:lnTo>
                    <a:lnTo>
                      <a:pt x="420" y="128"/>
                    </a:lnTo>
                    <a:lnTo>
                      <a:pt x="426" y="138"/>
                    </a:lnTo>
                    <a:lnTo>
                      <a:pt x="428" y="144"/>
                    </a:lnTo>
                    <a:lnTo>
                      <a:pt x="434" y="148"/>
                    </a:lnTo>
                    <a:lnTo>
                      <a:pt x="442" y="152"/>
                    </a:lnTo>
                    <a:lnTo>
                      <a:pt x="449" y="156"/>
                    </a:lnTo>
                    <a:lnTo>
                      <a:pt x="456" y="161"/>
                    </a:lnTo>
                    <a:lnTo>
                      <a:pt x="463" y="162"/>
                    </a:lnTo>
                    <a:lnTo>
                      <a:pt x="469" y="165"/>
                    </a:lnTo>
                    <a:lnTo>
                      <a:pt x="472" y="165"/>
                    </a:lnTo>
                    <a:lnTo>
                      <a:pt x="485" y="168"/>
                    </a:lnTo>
                    <a:lnTo>
                      <a:pt x="496" y="173"/>
                    </a:lnTo>
                    <a:lnTo>
                      <a:pt x="503" y="183"/>
                    </a:lnTo>
                    <a:lnTo>
                      <a:pt x="506" y="193"/>
                    </a:lnTo>
                    <a:lnTo>
                      <a:pt x="509" y="197"/>
                    </a:lnTo>
                    <a:lnTo>
                      <a:pt x="513" y="201"/>
                    </a:lnTo>
                    <a:lnTo>
                      <a:pt x="519" y="205"/>
                    </a:lnTo>
                    <a:lnTo>
                      <a:pt x="525" y="210"/>
                    </a:lnTo>
                    <a:lnTo>
                      <a:pt x="532" y="214"/>
                    </a:lnTo>
                    <a:lnTo>
                      <a:pt x="539" y="217"/>
                    </a:lnTo>
                    <a:lnTo>
                      <a:pt x="545" y="219"/>
                    </a:lnTo>
                    <a:lnTo>
                      <a:pt x="551" y="221"/>
                    </a:lnTo>
                    <a:lnTo>
                      <a:pt x="560" y="224"/>
                    </a:lnTo>
                    <a:lnTo>
                      <a:pt x="570" y="229"/>
                    </a:lnTo>
                    <a:lnTo>
                      <a:pt x="580" y="235"/>
                    </a:lnTo>
                    <a:lnTo>
                      <a:pt x="589" y="242"/>
                    </a:lnTo>
                    <a:lnTo>
                      <a:pt x="596" y="247"/>
                    </a:lnTo>
                    <a:lnTo>
                      <a:pt x="602" y="252"/>
                    </a:lnTo>
                    <a:lnTo>
                      <a:pt x="609" y="257"/>
                    </a:lnTo>
                    <a:lnTo>
                      <a:pt x="617" y="261"/>
                    </a:lnTo>
                    <a:lnTo>
                      <a:pt x="624" y="267"/>
                    </a:lnTo>
                    <a:lnTo>
                      <a:pt x="633" y="273"/>
                    </a:lnTo>
                    <a:lnTo>
                      <a:pt x="638" y="280"/>
                    </a:lnTo>
                    <a:lnTo>
                      <a:pt x="641" y="284"/>
                    </a:lnTo>
                    <a:lnTo>
                      <a:pt x="641" y="291"/>
                    </a:lnTo>
                    <a:lnTo>
                      <a:pt x="640" y="301"/>
                    </a:lnTo>
                    <a:lnTo>
                      <a:pt x="638" y="309"/>
                    </a:lnTo>
                    <a:lnTo>
                      <a:pt x="636" y="315"/>
                    </a:lnTo>
                    <a:lnTo>
                      <a:pt x="627" y="320"/>
                    </a:lnTo>
                    <a:lnTo>
                      <a:pt x="615" y="329"/>
                    </a:lnTo>
                    <a:lnTo>
                      <a:pt x="605" y="337"/>
                    </a:lnTo>
                    <a:lnTo>
                      <a:pt x="598" y="341"/>
                    </a:lnTo>
                    <a:lnTo>
                      <a:pt x="592" y="341"/>
                    </a:lnTo>
                    <a:lnTo>
                      <a:pt x="587" y="343"/>
                    </a:lnTo>
                    <a:lnTo>
                      <a:pt x="582" y="345"/>
                    </a:lnTo>
                    <a:lnTo>
                      <a:pt x="577" y="347"/>
                    </a:lnTo>
                    <a:lnTo>
                      <a:pt x="576" y="347"/>
                    </a:lnTo>
                    <a:lnTo>
                      <a:pt x="574" y="347"/>
                    </a:lnTo>
                    <a:lnTo>
                      <a:pt x="571" y="348"/>
                    </a:lnTo>
                    <a:lnTo>
                      <a:pt x="567" y="348"/>
                    </a:lnTo>
                    <a:close/>
                  </a:path>
                </a:pathLst>
              </a:custGeom>
              <a:solidFill>
                <a:srgbClr val="7538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59" name="Google Shape;1059;p18"/>
              <p:cNvSpPr/>
              <p:nvPr/>
            </p:nvSpPr>
            <p:spPr>
              <a:xfrm>
                <a:off x="2666" y="3979"/>
                <a:ext cx="88" cy="110"/>
              </a:xfrm>
              <a:custGeom>
                <a:rect b="b" l="l" r="r" t="t"/>
                <a:pathLst>
                  <a:path extrusionOk="0" h="331" w="264">
                    <a:moveTo>
                      <a:pt x="211" y="331"/>
                    </a:moveTo>
                    <a:lnTo>
                      <a:pt x="217" y="330"/>
                    </a:lnTo>
                    <a:lnTo>
                      <a:pt x="223" y="326"/>
                    </a:lnTo>
                    <a:lnTo>
                      <a:pt x="229" y="320"/>
                    </a:lnTo>
                    <a:lnTo>
                      <a:pt x="233" y="317"/>
                    </a:lnTo>
                    <a:lnTo>
                      <a:pt x="237" y="316"/>
                    </a:lnTo>
                    <a:lnTo>
                      <a:pt x="243" y="315"/>
                    </a:lnTo>
                    <a:lnTo>
                      <a:pt x="249" y="313"/>
                    </a:lnTo>
                    <a:lnTo>
                      <a:pt x="253" y="312"/>
                    </a:lnTo>
                    <a:lnTo>
                      <a:pt x="255" y="308"/>
                    </a:lnTo>
                    <a:lnTo>
                      <a:pt x="258" y="301"/>
                    </a:lnTo>
                    <a:lnTo>
                      <a:pt x="259" y="294"/>
                    </a:lnTo>
                    <a:lnTo>
                      <a:pt x="262" y="288"/>
                    </a:lnTo>
                    <a:lnTo>
                      <a:pt x="264" y="282"/>
                    </a:lnTo>
                    <a:lnTo>
                      <a:pt x="262" y="275"/>
                    </a:lnTo>
                    <a:lnTo>
                      <a:pt x="259" y="268"/>
                    </a:lnTo>
                    <a:lnTo>
                      <a:pt x="256" y="264"/>
                    </a:lnTo>
                    <a:lnTo>
                      <a:pt x="248" y="257"/>
                    </a:lnTo>
                    <a:lnTo>
                      <a:pt x="240" y="254"/>
                    </a:lnTo>
                    <a:lnTo>
                      <a:pt x="233" y="254"/>
                    </a:lnTo>
                    <a:lnTo>
                      <a:pt x="227" y="259"/>
                    </a:lnTo>
                    <a:lnTo>
                      <a:pt x="223" y="261"/>
                    </a:lnTo>
                    <a:lnTo>
                      <a:pt x="220" y="263"/>
                    </a:lnTo>
                    <a:lnTo>
                      <a:pt x="217" y="260"/>
                    </a:lnTo>
                    <a:lnTo>
                      <a:pt x="214" y="256"/>
                    </a:lnTo>
                    <a:lnTo>
                      <a:pt x="210" y="249"/>
                    </a:lnTo>
                    <a:lnTo>
                      <a:pt x="202" y="242"/>
                    </a:lnTo>
                    <a:lnTo>
                      <a:pt x="192" y="236"/>
                    </a:lnTo>
                    <a:lnTo>
                      <a:pt x="182" y="235"/>
                    </a:lnTo>
                    <a:lnTo>
                      <a:pt x="175" y="231"/>
                    </a:lnTo>
                    <a:lnTo>
                      <a:pt x="167" y="222"/>
                    </a:lnTo>
                    <a:lnTo>
                      <a:pt x="162" y="211"/>
                    </a:lnTo>
                    <a:lnTo>
                      <a:pt x="157" y="201"/>
                    </a:lnTo>
                    <a:lnTo>
                      <a:pt x="151" y="190"/>
                    </a:lnTo>
                    <a:lnTo>
                      <a:pt x="144" y="176"/>
                    </a:lnTo>
                    <a:lnTo>
                      <a:pt x="137" y="162"/>
                    </a:lnTo>
                    <a:lnTo>
                      <a:pt x="132" y="152"/>
                    </a:lnTo>
                    <a:lnTo>
                      <a:pt x="129" y="145"/>
                    </a:lnTo>
                    <a:lnTo>
                      <a:pt x="127" y="138"/>
                    </a:lnTo>
                    <a:lnTo>
                      <a:pt x="125" y="131"/>
                    </a:lnTo>
                    <a:lnTo>
                      <a:pt x="125" y="126"/>
                    </a:lnTo>
                    <a:lnTo>
                      <a:pt x="125" y="116"/>
                    </a:lnTo>
                    <a:lnTo>
                      <a:pt x="128" y="112"/>
                    </a:lnTo>
                    <a:lnTo>
                      <a:pt x="131" y="112"/>
                    </a:lnTo>
                    <a:lnTo>
                      <a:pt x="135" y="120"/>
                    </a:lnTo>
                    <a:lnTo>
                      <a:pt x="138" y="126"/>
                    </a:lnTo>
                    <a:lnTo>
                      <a:pt x="144" y="135"/>
                    </a:lnTo>
                    <a:lnTo>
                      <a:pt x="151" y="148"/>
                    </a:lnTo>
                    <a:lnTo>
                      <a:pt x="160" y="163"/>
                    </a:lnTo>
                    <a:lnTo>
                      <a:pt x="169" y="177"/>
                    </a:lnTo>
                    <a:lnTo>
                      <a:pt x="176" y="190"/>
                    </a:lnTo>
                    <a:lnTo>
                      <a:pt x="180" y="200"/>
                    </a:lnTo>
                    <a:lnTo>
                      <a:pt x="183" y="205"/>
                    </a:lnTo>
                    <a:lnTo>
                      <a:pt x="180" y="197"/>
                    </a:lnTo>
                    <a:lnTo>
                      <a:pt x="175" y="186"/>
                    </a:lnTo>
                    <a:lnTo>
                      <a:pt x="167" y="170"/>
                    </a:lnTo>
                    <a:lnTo>
                      <a:pt x="160" y="154"/>
                    </a:lnTo>
                    <a:lnTo>
                      <a:pt x="151" y="138"/>
                    </a:lnTo>
                    <a:lnTo>
                      <a:pt x="144" y="124"/>
                    </a:lnTo>
                    <a:lnTo>
                      <a:pt x="140" y="113"/>
                    </a:lnTo>
                    <a:lnTo>
                      <a:pt x="137" y="107"/>
                    </a:lnTo>
                    <a:lnTo>
                      <a:pt x="135" y="100"/>
                    </a:lnTo>
                    <a:lnTo>
                      <a:pt x="135" y="93"/>
                    </a:lnTo>
                    <a:lnTo>
                      <a:pt x="137" y="88"/>
                    </a:lnTo>
                    <a:lnTo>
                      <a:pt x="137" y="85"/>
                    </a:lnTo>
                    <a:lnTo>
                      <a:pt x="135" y="82"/>
                    </a:lnTo>
                    <a:lnTo>
                      <a:pt x="132" y="78"/>
                    </a:lnTo>
                    <a:lnTo>
                      <a:pt x="128" y="75"/>
                    </a:lnTo>
                    <a:lnTo>
                      <a:pt x="124" y="72"/>
                    </a:lnTo>
                    <a:lnTo>
                      <a:pt x="118" y="70"/>
                    </a:lnTo>
                    <a:lnTo>
                      <a:pt x="109" y="64"/>
                    </a:lnTo>
                    <a:lnTo>
                      <a:pt x="102" y="58"/>
                    </a:lnTo>
                    <a:lnTo>
                      <a:pt x="97" y="50"/>
                    </a:lnTo>
                    <a:lnTo>
                      <a:pt x="94" y="42"/>
                    </a:lnTo>
                    <a:lnTo>
                      <a:pt x="93" y="35"/>
                    </a:lnTo>
                    <a:lnTo>
                      <a:pt x="92" y="28"/>
                    </a:lnTo>
                    <a:lnTo>
                      <a:pt x="90" y="21"/>
                    </a:lnTo>
                    <a:lnTo>
                      <a:pt x="89" y="15"/>
                    </a:lnTo>
                    <a:lnTo>
                      <a:pt x="84" y="9"/>
                    </a:lnTo>
                    <a:lnTo>
                      <a:pt x="78" y="4"/>
                    </a:lnTo>
                    <a:lnTo>
                      <a:pt x="74" y="0"/>
                    </a:lnTo>
                    <a:lnTo>
                      <a:pt x="76" y="8"/>
                    </a:lnTo>
                    <a:lnTo>
                      <a:pt x="74" y="14"/>
                    </a:lnTo>
                    <a:lnTo>
                      <a:pt x="71" y="18"/>
                    </a:lnTo>
                    <a:lnTo>
                      <a:pt x="68" y="22"/>
                    </a:lnTo>
                    <a:lnTo>
                      <a:pt x="64" y="28"/>
                    </a:lnTo>
                    <a:lnTo>
                      <a:pt x="57" y="35"/>
                    </a:lnTo>
                    <a:lnTo>
                      <a:pt x="49" y="42"/>
                    </a:lnTo>
                    <a:lnTo>
                      <a:pt x="45" y="47"/>
                    </a:lnTo>
                    <a:lnTo>
                      <a:pt x="42" y="50"/>
                    </a:lnTo>
                    <a:lnTo>
                      <a:pt x="41" y="54"/>
                    </a:lnTo>
                    <a:lnTo>
                      <a:pt x="41" y="60"/>
                    </a:lnTo>
                    <a:lnTo>
                      <a:pt x="43" y="70"/>
                    </a:lnTo>
                    <a:lnTo>
                      <a:pt x="43" y="72"/>
                    </a:lnTo>
                    <a:lnTo>
                      <a:pt x="42" y="74"/>
                    </a:lnTo>
                    <a:lnTo>
                      <a:pt x="41" y="74"/>
                    </a:lnTo>
                    <a:lnTo>
                      <a:pt x="36" y="72"/>
                    </a:lnTo>
                    <a:lnTo>
                      <a:pt x="30" y="70"/>
                    </a:lnTo>
                    <a:lnTo>
                      <a:pt x="23" y="67"/>
                    </a:lnTo>
                    <a:lnTo>
                      <a:pt x="16" y="65"/>
                    </a:lnTo>
                    <a:lnTo>
                      <a:pt x="11" y="67"/>
                    </a:lnTo>
                    <a:lnTo>
                      <a:pt x="8" y="70"/>
                    </a:lnTo>
                    <a:lnTo>
                      <a:pt x="6" y="75"/>
                    </a:lnTo>
                    <a:lnTo>
                      <a:pt x="4" y="81"/>
                    </a:lnTo>
                    <a:lnTo>
                      <a:pt x="0" y="85"/>
                    </a:lnTo>
                    <a:lnTo>
                      <a:pt x="10" y="84"/>
                    </a:lnTo>
                    <a:lnTo>
                      <a:pt x="20" y="86"/>
                    </a:lnTo>
                    <a:lnTo>
                      <a:pt x="27" y="91"/>
                    </a:lnTo>
                    <a:lnTo>
                      <a:pt x="35" y="96"/>
                    </a:lnTo>
                    <a:lnTo>
                      <a:pt x="41" y="102"/>
                    </a:lnTo>
                    <a:lnTo>
                      <a:pt x="46" y="103"/>
                    </a:lnTo>
                    <a:lnTo>
                      <a:pt x="52" y="103"/>
                    </a:lnTo>
                    <a:lnTo>
                      <a:pt x="57" y="103"/>
                    </a:lnTo>
                    <a:lnTo>
                      <a:pt x="65" y="106"/>
                    </a:lnTo>
                    <a:lnTo>
                      <a:pt x="76" y="112"/>
                    </a:lnTo>
                    <a:lnTo>
                      <a:pt x="86" y="121"/>
                    </a:lnTo>
                    <a:lnTo>
                      <a:pt x="89" y="130"/>
                    </a:lnTo>
                    <a:lnTo>
                      <a:pt x="90" y="135"/>
                    </a:lnTo>
                    <a:lnTo>
                      <a:pt x="92" y="141"/>
                    </a:lnTo>
                    <a:lnTo>
                      <a:pt x="90" y="145"/>
                    </a:lnTo>
                    <a:lnTo>
                      <a:pt x="84" y="148"/>
                    </a:lnTo>
                    <a:lnTo>
                      <a:pt x="80" y="149"/>
                    </a:lnTo>
                    <a:lnTo>
                      <a:pt x="74" y="151"/>
                    </a:lnTo>
                    <a:lnTo>
                      <a:pt x="68" y="152"/>
                    </a:lnTo>
                    <a:lnTo>
                      <a:pt x="61" y="155"/>
                    </a:lnTo>
                    <a:lnTo>
                      <a:pt x="55" y="156"/>
                    </a:lnTo>
                    <a:lnTo>
                      <a:pt x="48" y="159"/>
                    </a:lnTo>
                    <a:lnTo>
                      <a:pt x="43" y="162"/>
                    </a:lnTo>
                    <a:lnTo>
                      <a:pt x="39" y="163"/>
                    </a:lnTo>
                    <a:lnTo>
                      <a:pt x="35" y="168"/>
                    </a:lnTo>
                    <a:lnTo>
                      <a:pt x="33" y="172"/>
                    </a:lnTo>
                    <a:lnTo>
                      <a:pt x="35" y="175"/>
                    </a:lnTo>
                    <a:lnTo>
                      <a:pt x="39" y="176"/>
                    </a:lnTo>
                    <a:lnTo>
                      <a:pt x="46" y="176"/>
                    </a:lnTo>
                    <a:lnTo>
                      <a:pt x="54" y="176"/>
                    </a:lnTo>
                    <a:lnTo>
                      <a:pt x="61" y="176"/>
                    </a:lnTo>
                    <a:lnTo>
                      <a:pt x="65" y="177"/>
                    </a:lnTo>
                    <a:lnTo>
                      <a:pt x="68" y="180"/>
                    </a:lnTo>
                    <a:lnTo>
                      <a:pt x="70" y="184"/>
                    </a:lnTo>
                    <a:lnTo>
                      <a:pt x="68" y="189"/>
                    </a:lnTo>
                    <a:lnTo>
                      <a:pt x="62" y="193"/>
                    </a:lnTo>
                    <a:lnTo>
                      <a:pt x="57" y="196"/>
                    </a:lnTo>
                    <a:lnTo>
                      <a:pt x="48" y="200"/>
                    </a:lnTo>
                    <a:lnTo>
                      <a:pt x="39" y="205"/>
                    </a:lnTo>
                    <a:lnTo>
                      <a:pt x="29" y="212"/>
                    </a:lnTo>
                    <a:lnTo>
                      <a:pt x="19" y="222"/>
                    </a:lnTo>
                    <a:lnTo>
                      <a:pt x="11" y="232"/>
                    </a:lnTo>
                    <a:lnTo>
                      <a:pt x="4" y="243"/>
                    </a:lnTo>
                    <a:lnTo>
                      <a:pt x="0" y="256"/>
                    </a:lnTo>
                    <a:lnTo>
                      <a:pt x="13" y="242"/>
                    </a:lnTo>
                    <a:lnTo>
                      <a:pt x="29" y="229"/>
                    </a:lnTo>
                    <a:lnTo>
                      <a:pt x="43" y="219"/>
                    </a:lnTo>
                    <a:lnTo>
                      <a:pt x="58" y="210"/>
                    </a:lnTo>
                    <a:lnTo>
                      <a:pt x="73" y="203"/>
                    </a:lnTo>
                    <a:lnTo>
                      <a:pt x="84" y="197"/>
                    </a:lnTo>
                    <a:lnTo>
                      <a:pt x="93" y="194"/>
                    </a:lnTo>
                    <a:lnTo>
                      <a:pt x="100" y="193"/>
                    </a:lnTo>
                    <a:lnTo>
                      <a:pt x="112" y="194"/>
                    </a:lnTo>
                    <a:lnTo>
                      <a:pt x="124" y="194"/>
                    </a:lnTo>
                    <a:lnTo>
                      <a:pt x="131" y="194"/>
                    </a:lnTo>
                    <a:lnTo>
                      <a:pt x="137" y="193"/>
                    </a:lnTo>
                    <a:lnTo>
                      <a:pt x="144" y="194"/>
                    </a:lnTo>
                    <a:lnTo>
                      <a:pt x="147" y="197"/>
                    </a:lnTo>
                    <a:lnTo>
                      <a:pt x="147" y="200"/>
                    </a:lnTo>
                    <a:lnTo>
                      <a:pt x="143" y="201"/>
                    </a:lnTo>
                    <a:lnTo>
                      <a:pt x="135" y="204"/>
                    </a:lnTo>
                    <a:lnTo>
                      <a:pt x="128" y="208"/>
                    </a:lnTo>
                    <a:lnTo>
                      <a:pt x="125" y="212"/>
                    </a:lnTo>
                    <a:lnTo>
                      <a:pt x="127" y="217"/>
                    </a:lnTo>
                    <a:lnTo>
                      <a:pt x="135" y="222"/>
                    </a:lnTo>
                    <a:lnTo>
                      <a:pt x="145" y="228"/>
                    </a:lnTo>
                    <a:lnTo>
                      <a:pt x="153" y="233"/>
                    </a:lnTo>
                    <a:lnTo>
                      <a:pt x="153" y="239"/>
                    </a:lnTo>
                    <a:lnTo>
                      <a:pt x="148" y="243"/>
                    </a:lnTo>
                    <a:lnTo>
                      <a:pt x="145" y="247"/>
                    </a:lnTo>
                    <a:lnTo>
                      <a:pt x="143" y="250"/>
                    </a:lnTo>
                    <a:lnTo>
                      <a:pt x="141" y="254"/>
                    </a:lnTo>
                    <a:lnTo>
                      <a:pt x="153" y="249"/>
                    </a:lnTo>
                    <a:lnTo>
                      <a:pt x="160" y="247"/>
                    </a:lnTo>
                    <a:lnTo>
                      <a:pt x="166" y="249"/>
                    </a:lnTo>
                    <a:lnTo>
                      <a:pt x="172" y="250"/>
                    </a:lnTo>
                    <a:lnTo>
                      <a:pt x="176" y="250"/>
                    </a:lnTo>
                    <a:lnTo>
                      <a:pt x="182" y="249"/>
                    </a:lnTo>
                    <a:lnTo>
                      <a:pt x="186" y="249"/>
                    </a:lnTo>
                    <a:lnTo>
                      <a:pt x="192" y="249"/>
                    </a:lnTo>
                    <a:lnTo>
                      <a:pt x="199" y="250"/>
                    </a:lnTo>
                    <a:lnTo>
                      <a:pt x="205" y="252"/>
                    </a:lnTo>
                    <a:lnTo>
                      <a:pt x="211" y="254"/>
                    </a:lnTo>
                    <a:lnTo>
                      <a:pt x="213" y="257"/>
                    </a:lnTo>
                    <a:lnTo>
                      <a:pt x="213" y="260"/>
                    </a:lnTo>
                    <a:lnTo>
                      <a:pt x="211" y="261"/>
                    </a:lnTo>
                    <a:lnTo>
                      <a:pt x="208" y="263"/>
                    </a:lnTo>
                    <a:lnTo>
                      <a:pt x="204" y="263"/>
                    </a:lnTo>
                    <a:lnTo>
                      <a:pt x="198" y="264"/>
                    </a:lnTo>
                    <a:lnTo>
                      <a:pt x="194" y="266"/>
                    </a:lnTo>
                    <a:lnTo>
                      <a:pt x="189" y="268"/>
                    </a:lnTo>
                    <a:lnTo>
                      <a:pt x="186" y="273"/>
                    </a:lnTo>
                    <a:lnTo>
                      <a:pt x="182" y="278"/>
                    </a:lnTo>
                    <a:lnTo>
                      <a:pt x="176" y="284"/>
                    </a:lnTo>
                    <a:lnTo>
                      <a:pt x="170" y="289"/>
                    </a:lnTo>
                    <a:lnTo>
                      <a:pt x="166" y="294"/>
                    </a:lnTo>
                    <a:lnTo>
                      <a:pt x="172" y="294"/>
                    </a:lnTo>
                    <a:lnTo>
                      <a:pt x="180" y="294"/>
                    </a:lnTo>
                    <a:lnTo>
                      <a:pt x="189" y="294"/>
                    </a:lnTo>
                    <a:lnTo>
                      <a:pt x="199" y="295"/>
                    </a:lnTo>
                    <a:lnTo>
                      <a:pt x="208" y="295"/>
                    </a:lnTo>
                    <a:lnTo>
                      <a:pt x="215" y="294"/>
                    </a:lnTo>
                    <a:lnTo>
                      <a:pt x="223" y="292"/>
                    </a:lnTo>
                    <a:lnTo>
                      <a:pt x="227" y="289"/>
                    </a:lnTo>
                    <a:lnTo>
                      <a:pt x="234" y="284"/>
                    </a:lnTo>
                    <a:lnTo>
                      <a:pt x="239" y="281"/>
                    </a:lnTo>
                    <a:lnTo>
                      <a:pt x="242" y="278"/>
                    </a:lnTo>
                    <a:lnTo>
                      <a:pt x="245" y="277"/>
                    </a:lnTo>
                    <a:lnTo>
                      <a:pt x="246" y="275"/>
                    </a:lnTo>
                    <a:lnTo>
                      <a:pt x="249" y="277"/>
                    </a:lnTo>
                    <a:lnTo>
                      <a:pt x="249" y="278"/>
                    </a:lnTo>
                    <a:lnTo>
                      <a:pt x="249" y="281"/>
                    </a:lnTo>
                    <a:lnTo>
                      <a:pt x="248" y="287"/>
                    </a:lnTo>
                    <a:lnTo>
                      <a:pt x="248" y="294"/>
                    </a:lnTo>
                    <a:lnTo>
                      <a:pt x="245" y="302"/>
                    </a:lnTo>
                    <a:lnTo>
                      <a:pt x="240" y="308"/>
                    </a:lnTo>
                    <a:lnTo>
                      <a:pt x="233" y="312"/>
                    </a:lnTo>
                    <a:lnTo>
                      <a:pt x="224" y="316"/>
                    </a:lnTo>
                    <a:lnTo>
                      <a:pt x="217" y="323"/>
                    </a:lnTo>
                    <a:lnTo>
                      <a:pt x="211" y="331"/>
                    </a:lnTo>
                    <a:close/>
                  </a:path>
                </a:pathLst>
              </a:custGeom>
              <a:solidFill>
                <a:srgbClr val="4700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0" name="Google Shape;1060;p18"/>
              <p:cNvSpPr/>
              <p:nvPr/>
            </p:nvSpPr>
            <p:spPr>
              <a:xfrm>
                <a:off x="2741" y="3991"/>
                <a:ext cx="91" cy="63"/>
              </a:xfrm>
              <a:custGeom>
                <a:rect b="b" l="l" r="r" t="t"/>
                <a:pathLst>
                  <a:path extrusionOk="0" h="188" w="274">
                    <a:moveTo>
                      <a:pt x="180" y="180"/>
                    </a:moveTo>
                    <a:lnTo>
                      <a:pt x="173" y="180"/>
                    </a:lnTo>
                    <a:lnTo>
                      <a:pt x="164" y="180"/>
                    </a:lnTo>
                    <a:lnTo>
                      <a:pt x="156" y="181"/>
                    </a:lnTo>
                    <a:lnTo>
                      <a:pt x="146" y="182"/>
                    </a:lnTo>
                    <a:lnTo>
                      <a:pt x="143" y="182"/>
                    </a:lnTo>
                    <a:lnTo>
                      <a:pt x="140" y="180"/>
                    </a:lnTo>
                    <a:lnTo>
                      <a:pt x="138" y="177"/>
                    </a:lnTo>
                    <a:lnTo>
                      <a:pt x="134" y="175"/>
                    </a:lnTo>
                    <a:lnTo>
                      <a:pt x="129" y="175"/>
                    </a:lnTo>
                    <a:lnTo>
                      <a:pt x="127" y="177"/>
                    </a:lnTo>
                    <a:lnTo>
                      <a:pt x="124" y="177"/>
                    </a:lnTo>
                    <a:lnTo>
                      <a:pt x="118" y="175"/>
                    </a:lnTo>
                    <a:lnTo>
                      <a:pt x="113" y="175"/>
                    </a:lnTo>
                    <a:lnTo>
                      <a:pt x="111" y="175"/>
                    </a:lnTo>
                    <a:lnTo>
                      <a:pt x="106" y="177"/>
                    </a:lnTo>
                    <a:lnTo>
                      <a:pt x="102" y="178"/>
                    </a:lnTo>
                    <a:lnTo>
                      <a:pt x="100" y="180"/>
                    </a:lnTo>
                    <a:lnTo>
                      <a:pt x="96" y="181"/>
                    </a:lnTo>
                    <a:lnTo>
                      <a:pt x="90" y="185"/>
                    </a:lnTo>
                    <a:lnTo>
                      <a:pt x="83" y="188"/>
                    </a:lnTo>
                    <a:lnTo>
                      <a:pt x="76" y="173"/>
                    </a:lnTo>
                    <a:lnTo>
                      <a:pt x="68" y="156"/>
                    </a:lnTo>
                    <a:lnTo>
                      <a:pt x="61" y="140"/>
                    </a:lnTo>
                    <a:lnTo>
                      <a:pt x="52" y="125"/>
                    </a:lnTo>
                    <a:lnTo>
                      <a:pt x="46" y="112"/>
                    </a:lnTo>
                    <a:lnTo>
                      <a:pt x="41" y="101"/>
                    </a:lnTo>
                    <a:lnTo>
                      <a:pt x="36" y="93"/>
                    </a:lnTo>
                    <a:lnTo>
                      <a:pt x="35" y="89"/>
                    </a:lnTo>
                    <a:lnTo>
                      <a:pt x="35" y="83"/>
                    </a:lnTo>
                    <a:lnTo>
                      <a:pt x="35" y="79"/>
                    </a:lnTo>
                    <a:lnTo>
                      <a:pt x="32" y="75"/>
                    </a:lnTo>
                    <a:lnTo>
                      <a:pt x="29" y="70"/>
                    </a:lnTo>
                    <a:lnTo>
                      <a:pt x="23" y="65"/>
                    </a:lnTo>
                    <a:lnTo>
                      <a:pt x="16" y="56"/>
                    </a:lnTo>
                    <a:lnTo>
                      <a:pt x="10" y="47"/>
                    </a:lnTo>
                    <a:lnTo>
                      <a:pt x="7" y="38"/>
                    </a:lnTo>
                    <a:lnTo>
                      <a:pt x="6" y="28"/>
                    </a:lnTo>
                    <a:lnTo>
                      <a:pt x="4" y="17"/>
                    </a:lnTo>
                    <a:lnTo>
                      <a:pt x="1" y="7"/>
                    </a:lnTo>
                    <a:lnTo>
                      <a:pt x="0" y="0"/>
                    </a:lnTo>
                    <a:lnTo>
                      <a:pt x="14" y="17"/>
                    </a:lnTo>
                    <a:lnTo>
                      <a:pt x="24" y="34"/>
                    </a:lnTo>
                    <a:lnTo>
                      <a:pt x="32" y="47"/>
                    </a:lnTo>
                    <a:lnTo>
                      <a:pt x="36" y="52"/>
                    </a:lnTo>
                    <a:lnTo>
                      <a:pt x="39" y="56"/>
                    </a:lnTo>
                    <a:lnTo>
                      <a:pt x="43" y="62"/>
                    </a:lnTo>
                    <a:lnTo>
                      <a:pt x="46" y="68"/>
                    </a:lnTo>
                    <a:lnTo>
                      <a:pt x="51" y="69"/>
                    </a:lnTo>
                    <a:lnTo>
                      <a:pt x="54" y="66"/>
                    </a:lnTo>
                    <a:lnTo>
                      <a:pt x="54" y="62"/>
                    </a:lnTo>
                    <a:lnTo>
                      <a:pt x="54" y="58"/>
                    </a:lnTo>
                    <a:lnTo>
                      <a:pt x="52" y="52"/>
                    </a:lnTo>
                    <a:lnTo>
                      <a:pt x="48" y="47"/>
                    </a:lnTo>
                    <a:lnTo>
                      <a:pt x="43" y="41"/>
                    </a:lnTo>
                    <a:lnTo>
                      <a:pt x="39" y="35"/>
                    </a:lnTo>
                    <a:lnTo>
                      <a:pt x="36" y="30"/>
                    </a:lnTo>
                    <a:lnTo>
                      <a:pt x="33" y="23"/>
                    </a:lnTo>
                    <a:lnTo>
                      <a:pt x="29" y="16"/>
                    </a:lnTo>
                    <a:lnTo>
                      <a:pt x="26" y="12"/>
                    </a:lnTo>
                    <a:lnTo>
                      <a:pt x="24" y="10"/>
                    </a:lnTo>
                    <a:lnTo>
                      <a:pt x="36" y="16"/>
                    </a:lnTo>
                    <a:lnTo>
                      <a:pt x="46" y="21"/>
                    </a:lnTo>
                    <a:lnTo>
                      <a:pt x="54" y="27"/>
                    </a:lnTo>
                    <a:lnTo>
                      <a:pt x="57" y="33"/>
                    </a:lnTo>
                    <a:lnTo>
                      <a:pt x="58" y="38"/>
                    </a:lnTo>
                    <a:lnTo>
                      <a:pt x="61" y="42"/>
                    </a:lnTo>
                    <a:lnTo>
                      <a:pt x="65" y="47"/>
                    </a:lnTo>
                    <a:lnTo>
                      <a:pt x="70" y="48"/>
                    </a:lnTo>
                    <a:lnTo>
                      <a:pt x="76" y="51"/>
                    </a:lnTo>
                    <a:lnTo>
                      <a:pt x="81" y="55"/>
                    </a:lnTo>
                    <a:lnTo>
                      <a:pt x="87" y="62"/>
                    </a:lnTo>
                    <a:lnTo>
                      <a:pt x="93" y="70"/>
                    </a:lnTo>
                    <a:lnTo>
                      <a:pt x="96" y="75"/>
                    </a:lnTo>
                    <a:lnTo>
                      <a:pt x="100" y="76"/>
                    </a:lnTo>
                    <a:lnTo>
                      <a:pt x="106" y="76"/>
                    </a:lnTo>
                    <a:lnTo>
                      <a:pt x="111" y="76"/>
                    </a:lnTo>
                    <a:lnTo>
                      <a:pt x="122" y="77"/>
                    </a:lnTo>
                    <a:lnTo>
                      <a:pt x="132" y="80"/>
                    </a:lnTo>
                    <a:lnTo>
                      <a:pt x="140" y="84"/>
                    </a:lnTo>
                    <a:lnTo>
                      <a:pt x="143" y="90"/>
                    </a:lnTo>
                    <a:lnTo>
                      <a:pt x="144" y="94"/>
                    </a:lnTo>
                    <a:lnTo>
                      <a:pt x="147" y="96"/>
                    </a:lnTo>
                    <a:lnTo>
                      <a:pt x="150" y="97"/>
                    </a:lnTo>
                    <a:lnTo>
                      <a:pt x="154" y="97"/>
                    </a:lnTo>
                    <a:lnTo>
                      <a:pt x="159" y="97"/>
                    </a:lnTo>
                    <a:lnTo>
                      <a:pt x="162" y="98"/>
                    </a:lnTo>
                    <a:lnTo>
                      <a:pt x="164" y="98"/>
                    </a:lnTo>
                    <a:lnTo>
                      <a:pt x="166" y="100"/>
                    </a:lnTo>
                    <a:lnTo>
                      <a:pt x="160" y="107"/>
                    </a:lnTo>
                    <a:lnTo>
                      <a:pt x="154" y="117"/>
                    </a:lnTo>
                    <a:lnTo>
                      <a:pt x="150" y="125"/>
                    </a:lnTo>
                    <a:lnTo>
                      <a:pt x="147" y="132"/>
                    </a:lnTo>
                    <a:lnTo>
                      <a:pt x="147" y="136"/>
                    </a:lnTo>
                    <a:lnTo>
                      <a:pt x="150" y="138"/>
                    </a:lnTo>
                    <a:lnTo>
                      <a:pt x="153" y="136"/>
                    </a:lnTo>
                    <a:lnTo>
                      <a:pt x="159" y="133"/>
                    </a:lnTo>
                    <a:lnTo>
                      <a:pt x="163" y="132"/>
                    </a:lnTo>
                    <a:lnTo>
                      <a:pt x="170" y="131"/>
                    </a:lnTo>
                    <a:lnTo>
                      <a:pt x="179" y="129"/>
                    </a:lnTo>
                    <a:lnTo>
                      <a:pt x="189" y="129"/>
                    </a:lnTo>
                    <a:lnTo>
                      <a:pt x="199" y="129"/>
                    </a:lnTo>
                    <a:lnTo>
                      <a:pt x="210" y="129"/>
                    </a:lnTo>
                    <a:lnTo>
                      <a:pt x="220" y="129"/>
                    </a:lnTo>
                    <a:lnTo>
                      <a:pt x="229" y="131"/>
                    </a:lnTo>
                    <a:lnTo>
                      <a:pt x="223" y="136"/>
                    </a:lnTo>
                    <a:lnTo>
                      <a:pt x="218" y="143"/>
                    </a:lnTo>
                    <a:lnTo>
                      <a:pt x="211" y="152"/>
                    </a:lnTo>
                    <a:lnTo>
                      <a:pt x="201" y="156"/>
                    </a:lnTo>
                    <a:lnTo>
                      <a:pt x="210" y="153"/>
                    </a:lnTo>
                    <a:lnTo>
                      <a:pt x="217" y="150"/>
                    </a:lnTo>
                    <a:lnTo>
                      <a:pt x="224" y="149"/>
                    </a:lnTo>
                    <a:lnTo>
                      <a:pt x="232" y="146"/>
                    </a:lnTo>
                    <a:lnTo>
                      <a:pt x="236" y="145"/>
                    </a:lnTo>
                    <a:lnTo>
                      <a:pt x="242" y="145"/>
                    </a:lnTo>
                    <a:lnTo>
                      <a:pt x="245" y="143"/>
                    </a:lnTo>
                    <a:lnTo>
                      <a:pt x="248" y="143"/>
                    </a:lnTo>
                    <a:lnTo>
                      <a:pt x="250" y="143"/>
                    </a:lnTo>
                    <a:lnTo>
                      <a:pt x="255" y="146"/>
                    </a:lnTo>
                    <a:lnTo>
                      <a:pt x="258" y="147"/>
                    </a:lnTo>
                    <a:lnTo>
                      <a:pt x="259" y="149"/>
                    </a:lnTo>
                    <a:lnTo>
                      <a:pt x="253" y="150"/>
                    </a:lnTo>
                    <a:lnTo>
                      <a:pt x="248" y="150"/>
                    </a:lnTo>
                    <a:lnTo>
                      <a:pt x="240" y="152"/>
                    </a:lnTo>
                    <a:lnTo>
                      <a:pt x="230" y="154"/>
                    </a:lnTo>
                    <a:lnTo>
                      <a:pt x="227" y="157"/>
                    </a:lnTo>
                    <a:lnTo>
                      <a:pt x="223" y="160"/>
                    </a:lnTo>
                    <a:lnTo>
                      <a:pt x="220" y="163"/>
                    </a:lnTo>
                    <a:lnTo>
                      <a:pt x="217" y="166"/>
                    </a:lnTo>
                    <a:lnTo>
                      <a:pt x="223" y="164"/>
                    </a:lnTo>
                    <a:lnTo>
                      <a:pt x="230" y="163"/>
                    </a:lnTo>
                    <a:lnTo>
                      <a:pt x="237" y="163"/>
                    </a:lnTo>
                    <a:lnTo>
                      <a:pt x="245" y="161"/>
                    </a:lnTo>
                    <a:lnTo>
                      <a:pt x="252" y="161"/>
                    </a:lnTo>
                    <a:lnTo>
                      <a:pt x="259" y="160"/>
                    </a:lnTo>
                    <a:lnTo>
                      <a:pt x="267" y="160"/>
                    </a:lnTo>
                    <a:lnTo>
                      <a:pt x="274" y="161"/>
                    </a:lnTo>
                    <a:lnTo>
                      <a:pt x="268" y="163"/>
                    </a:lnTo>
                    <a:lnTo>
                      <a:pt x="258" y="164"/>
                    </a:lnTo>
                    <a:lnTo>
                      <a:pt x="246" y="166"/>
                    </a:lnTo>
                    <a:lnTo>
                      <a:pt x="234" y="168"/>
                    </a:lnTo>
                    <a:lnTo>
                      <a:pt x="221" y="170"/>
                    </a:lnTo>
                    <a:lnTo>
                      <a:pt x="211" y="171"/>
                    </a:lnTo>
                    <a:lnTo>
                      <a:pt x="202" y="173"/>
                    </a:lnTo>
                    <a:lnTo>
                      <a:pt x="197" y="174"/>
                    </a:lnTo>
                    <a:lnTo>
                      <a:pt x="192" y="175"/>
                    </a:lnTo>
                    <a:lnTo>
                      <a:pt x="191" y="177"/>
                    </a:lnTo>
                    <a:lnTo>
                      <a:pt x="186" y="178"/>
                    </a:lnTo>
                    <a:lnTo>
                      <a:pt x="180" y="180"/>
                    </a:lnTo>
                    <a:close/>
                  </a:path>
                </a:pathLst>
              </a:custGeom>
              <a:solidFill>
                <a:srgbClr val="4700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1" name="Google Shape;1061;p18"/>
              <p:cNvSpPr/>
              <p:nvPr/>
            </p:nvSpPr>
            <p:spPr>
              <a:xfrm>
                <a:off x="2635" y="4069"/>
                <a:ext cx="95" cy="72"/>
              </a:xfrm>
              <a:custGeom>
                <a:rect b="b" l="l" r="r" t="t"/>
                <a:pathLst>
                  <a:path extrusionOk="0" h="217" w="283">
                    <a:moveTo>
                      <a:pt x="282" y="143"/>
                    </a:moveTo>
                    <a:lnTo>
                      <a:pt x="282" y="154"/>
                    </a:lnTo>
                    <a:lnTo>
                      <a:pt x="283" y="181"/>
                    </a:lnTo>
                    <a:lnTo>
                      <a:pt x="283" y="206"/>
                    </a:lnTo>
                    <a:lnTo>
                      <a:pt x="283" y="217"/>
                    </a:lnTo>
                    <a:lnTo>
                      <a:pt x="280" y="217"/>
                    </a:lnTo>
                    <a:lnTo>
                      <a:pt x="271" y="217"/>
                    </a:lnTo>
                    <a:lnTo>
                      <a:pt x="257" y="217"/>
                    </a:lnTo>
                    <a:lnTo>
                      <a:pt x="239" y="217"/>
                    </a:lnTo>
                    <a:lnTo>
                      <a:pt x="218" y="217"/>
                    </a:lnTo>
                    <a:lnTo>
                      <a:pt x="194" y="217"/>
                    </a:lnTo>
                    <a:lnTo>
                      <a:pt x="168" y="217"/>
                    </a:lnTo>
                    <a:lnTo>
                      <a:pt x="142" y="217"/>
                    </a:lnTo>
                    <a:lnTo>
                      <a:pt x="115" y="217"/>
                    </a:lnTo>
                    <a:lnTo>
                      <a:pt x="89" y="217"/>
                    </a:lnTo>
                    <a:lnTo>
                      <a:pt x="66" y="217"/>
                    </a:lnTo>
                    <a:lnTo>
                      <a:pt x="44" y="217"/>
                    </a:lnTo>
                    <a:lnTo>
                      <a:pt x="27" y="217"/>
                    </a:lnTo>
                    <a:lnTo>
                      <a:pt x="12" y="217"/>
                    </a:lnTo>
                    <a:lnTo>
                      <a:pt x="3" y="217"/>
                    </a:lnTo>
                    <a:lnTo>
                      <a:pt x="0" y="217"/>
                    </a:lnTo>
                    <a:lnTo>
                      <a:pt x="9" y="210"/>
                    </a:lnTo>
                    <a:lnTo>
                      <a:pt x="15" y="202"/>
                    </a:lnTo>
                    <a:lnTo>
                      <a:pt x="19" y="191"/>
                    </a:lnTo>
                    <a:lnTo>
                      <a:pt x="21" y="182"/>
                    </a:lnTo>
                    <a:lnTo>
                      <a:pt x="21" y="174"/>
                    </a:lnTo>
                    <a:lnTo>
                      <a:pt x="22" y="165"/>
                    </a:lnTo>
                    <a:lnTo>
                      <a:pt x="25" y="157"/>
                    </a:lnTo>
                    <a:lnTo>
                      <a:pt x="29" y="149"/>
                    </a:lnTo>
                    <a:lnTo>
                      <a:pt x="32" y="140"/>
                    </a:lnTo>
                    <a:lnTo>
                      <a:pt x="31" y="132"/>
                    </a:lnTo>
                    <a:lnTo>
                      <a:pt x="28" y="125"/>
                    </a:lnTo>
                    <a:lnTo>
                      <a:pt x="25" y="121"/>
                    </a:lnTo>
                    <a:lnTo>
                      <a:pt x="22" y="115"/>
                    </a:lnTo>
                    <a:lnTo>
                      <a:pt x="22" y="111"/>
                    </a:lnTo>
                    <a:lnTo>
                      <a:pt x="25" y="107"/>
                    </a:lnTo>
                    <a:lnTo>
                      <a:pt x="32" y="102"/>
                    </a:lnTo>
                    <a:lnTo>
                      <a:pt x="37" y="101"/>
                    </a:lnTo>
                    <a:lnTo>
                      <a:pt x="44" y="101"/>
                    </a:lnTo>
                    <a:lnTo>
                      <a:pt x="51" y="101"/>
                    </a:lnTo>
                    <a:lnTo>
                      <a:pt x="60" y="101"/>
                    </a:lnTo>
                    <a:lnTo>
                      <a:pt x="69" y="101"/>
                    </a:lnTo>
                    <a:lnTo>
                      <a:pt x="76" y="102"/>
                    </a:lnTo>
                    <a:lnTo>
                      <a:pt x="83" y="104"/>
                    </a:lnTo>
                    <a:lnTo>
                      <a:pt x="86" y="104"/>
                    </a:lnTo>
                    <a:lnTo>
                      <a:pt x="91" y="104"/>
                    </a:lnTo>
                    <a:lnTo>
                      <a:pt x="92" y="102"/>
                    </a:lnTo>
                    <a:lnTo>
                      <a:pt x="89" y="100"/>
                    </a:lnTo>
                    <a:lnTo>
                      <a:pt x="83" y="97"/>
                    </a:lnTo>
                    <a:lnTo>
                      <a:pt x="78" y="93"/>
                    </a:lnTo>
                    <a:lnTo>
                      <a:pt x="70" y="87"/>
                    </a:lnTo>
                    <a:lnTo>
                      <a:pt x="60" y="80"/>
                    </a:lnTo>
                    <a:lnTo>
                      <a:pt x="50" y="72"/>
                    </a:lnTo>
                    <a:lnTo>
                      <a:pt x="40" y="63"/>
                    </a:lnTo>
                    <a:lnTo>
                      <a:pt x="31" y="55"/>
                    </a:lnTo>
                    <a:lnTo>
                      <a:pt x="24" y="48"/>
                    </a:lnTo>
                    <a:lnTo>
                      <a:pt x="19" y="44"/>
                    </a:lnTo>
                    <a:lnTo>
                      <a:pt x="16" y="37"/>
                    </a:lnTo>
                    <a:lnTo>
                      <a:pt x="16" y="28"/>
                    </a:lnTo>
                    <a:lnTo>
                      <a:pt x="19" y="23"/>
                    </a:lnTo>
                    <a:lnTo>
                      <a:pt x="25" y="21"/>
                    </a:lnTo>
                    <a:lnTo>
                      <a:pt x="34" y="23"/>
                    </a:lnTo>
                    <a:lnTo>
                      <a:pt x="40" y="21"/>
                    </a:lnTo>
                    <a:lnTo>
                      <a:pt x="41" y="18"/>
                    </a:lnTo>
                    <a:lnTo>
                      <a:pt x="41" y="14"/>
                    </a:lnTo>
                    <a:lnTo>
                      <a:pt x="41" y="10"/>
                    </a:lnTo>
                    <a:lnTo>
                      <a:pt x="41" y="4"/>
                    </a:lnTo>
                    <a:lnTo>
                      <a:pt x="40" y="2"/>
                    </a:lnTo>
                    <a:lnTo>
                      <a:pt x="40" y="0"/>
                    </a:lnTo>
                    <a:lnTo>
                      <a:pt x="50" y="7"/>
                    </a:lnTo>
                    <a:lnTo>
                      <a:pt x="66" y="20"/>
                    </a:lnTo>
                    <a:lnTo>
                      <a:pt x="89" y="35"/>
                    </a:lnTo>
                    <a:lnTo>
                      <a:pt x="115" y="52"/>
                    </a:lnTo>
                    <a:lnTo>
                      <a:pt x="140" y="69"/>
                    </a:lnTo>
                    <a:lnTo>
                      <a:pt x="165" y="83"/>
                    </a:lnTo>
                    <a:lnTo>
                      <a:pt x="185" y="94"/>
                    </a:lnTo>
                    <a:lnTo>
                      <a:pt x="199" y="101"/>
                    </a:lnTo>
                    <a:lnTo>
                      <a:pt x="209" y="105"/>
                    </a:lnTo>
                    <a:lnTo>
                      <a:pt x="219" y="112"/>
                    </a:lnTo>
                    <a:lnTo>
                      <a:pt x="231" y="119"/>
                    </a:lnTo>
                    <a:lnTo>
                      <a:pt x="244" y="126"/>
                    </a:lnTo>
                    <a:lnTo>
                      <a:pt x="255" y="132"/>
                    </a:lnTo>
                    <a:lnTo>
                      <a:pt x="266" y="137"/>
                    </a:lnTo>
                    <a:lnTo>
                      <a:pt x="274" y="142"/>
                    </a:lnTo>
                    <a:lnTo>
                      <a:pt x="282" y="143"/>
                    </a:lnTo>
                    <a:close/>
                  </a:path>
                </a:pathLst>
              </a:custGeom>
              <a:solidFill>
                <a:srgbClr val="4700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2" name="Google Shape;1062;p18"/>
              <p:cNvSpPr/>
              <p:nvPr/>
            </p:nvSpPr>
            <p:spPr>
              <a:xfrm>
                <a:off x="2650" y="4052"/>
                <a:ext cx="10" cy="22"/>
              </a:xfrm>
              <a:custGeom>
                <a:rect b="b" l="l" r="r" t="t"/>
                <a:pathLst>
                  <a:path extrusionOk="0" h="68" w="30">
                    <a:moveTo>
                      <a:pt x="30" y="68"/>
                    </a:moveTo>
                    <a:lnTo>
                      <a:pt x="29" y="59"/>
                    </a:lnTo>
                    <a:lnTo>
                      <a:pt x="27" y="54"/>
                    </a:lnTo>
                    <a:lnTo>
                      <a:pt x="24" y="48"/>
                    </a:lnTo>
                    <a:lnTo>
                      <a:pt x="23" y="45"/>
                    </a:lnTo>
                    <a:lnTo>
                      <a:pt x="20" y="38"/>
                    </a:lnTo>
                    <a:lnTo>
                      <a:pt x="16" y="27"/>
                    </a:lnTo>
                    <a:lnTo>
                      <a:pt x="10" y="16"/>
                    </a:lnTo>
                    <a:lnTo>
                      <a:pt x="7" y="7"/>
                    </a:lnTo>
                    <a:lnTo>
                      <a:pt x="4" y="3"/>
                    </a:lnTo>
                    <a:lnTo>
                      <a:pt x="2" y="0"/>
                    </a:lnTo>
                    <a:lnTo>
                      <a:pt x="1" y="2"/>
                    </a:lnTo>
                    <a:lnTo>
                      <a:pt x="0" y="6"/>
                    </a:lnTo>
                    <a:lnTo>
                      <a:pt x="1" y="13"/>
                    </a:lnTo>
                    <a:lnTo>
                      <a:pt x="4" y="21"/>
                    </a:lnTo>
                    <a:lnTo>
                      <a:pt x="5" y="30"/>
                    </a:lnTo>
                    <a:lnTo>
                      <a:pt x="7" y="37"/>
                    </a:lnTo>
                    <a:lnTo>
                      <a:pt x="8" y="41"/>
                    </a:lnTo>
                    <a:lnTo>
                      <a:pt x="11" y="47"/>
                    </a:lnTo>
                    <a:lnTo>
                      <a:pt x="17" y="51"/>
                    </a:lnTo>
                    <a:lnTo>
                      <a:pt x="20" y="54"/>
                    </a:lnTo>
                    <a:lnTo>
                      <a:pt x="23" y="56"/>
                    </a:lnTo>
                    <a:lnTo>
                      <a:pt x="26" y="61"/>
                    </a:lnTo>
                    <a:lnTo>
                      <a:pt x="27" y="65"/>
                    </a:lnTo>
                    <a:lnTo>
                      <a:pt x="30" y="68"/>
                    </a:lnTo>
                    <a:close/>
                  </a:path>
                </a:pathLst>
              </a:custGeom>
              <a:solidFill>
                <a:srgbClr val="4700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3" name="Google Shape;1063;p18"/>
              <p:cNvSpPr/>
              <p:nvPr/>
            </p:nvSpPr>
            <p:spPr>
              <a:xfrm>
                <a:off x="2716" y="3860"/>
                <a:ext cx="75" cy="53"/>
              </a:xfrm>
              <a:custGeom>
                <a:rect b="b" l="l" r="r" t="t"/>
                <a:pathLst>
                  <a:path extrusionOk="0" h="159" w="227">
                    <a:moveTo>
                      <a:pt x="25" y="1"/>
                    </a:moveTo>
                    <a:lnTo>
                      <a:pt x="16" y="9"/>
                    </a:lnTo>
                    <a:lnTo>
                      <a:pt x="9" y="16"/>
                    </a:lnTo>
                    <a:lnTo>
                      <a:pt x="3" y="25"/>
                    </a:lnTo>
                    <a:lnTo>
                      <a:pt x="0" y="36"/>
                    </a:lnTo>
                    <a:lnTo>
                      <a:pt x="7" y="30"/>
                    </a:lnTo>
                    <a:lnTo>
                      <a:pt x="17" y="25"/>
                    </a:lnTo>
                    <a:lnTo>
                      <a:pt x="29" y="21"/>
                    </a:lnTo>
                    <a:lnTo>
                      <a:pt x="39" y="19"/>
                    </a:lnTo>
                    <a:lnTo>
                      <a:pt x="30" y="23"/>
                    </a:lnTo>
                    <a:lnTo>
                      <a:pt x="23" y="28"/>
                    </a:lnTo>
                    <a:lnTo>
                      <a:pt x="19" y="32"/>
                    </a:lnTo>
                    <a:lnTo>
                      <a:pt x="16" y="36"/>
                    </a:lnTo>
                    <a:lnTo>
                      <a:pt x="26" y="33"/>
                    </a:lnTo>
                    <a:lnTo>
                      <a:pt x="36" y="35"/>
                    </a:lnTo>
                    <a:lnTo>
                      <a:pt x="44" y="37"/>
                    </a:lnTo>
                    <a:lnTo>
                      <a:pt x="48" y="39"/>
                    </a:lnTo>
                    <a:lnTo>
                      <a:pt x="49" y="42"/>
                    </a:lnTo>
                    <a:lnTo>
                      <a:pt x="52" y="46"/>
                    </a:lnTo>
                    <a:lnTo>
                      <a:pt x="54" y="51"/>
                    </a:lnTo>
                    <a:lnTo>
                      <a:pt x="55" y="56"/>
                    </a:lnTo>
                    <a:lnTo>
                      <a:pt x="60" y="56"/>
                    </a:lnTo>
                    <a:lnTo>
                      <a:pt x="65" y="56"/>
                    </a:lnTo>
                    <a:lnTo>
                      <a:pt x="74" y="56"/>
                    </a:lnTo>
                    <a:lnTo>
                      <a:pt x="83" y="61"/>
                    </a:lnTo>
                    <a:lnTo>
                      <a:pt x="86" y="65"/>
                    </a:lnTo>
                    <a:lnTo>
                      <a:pt x="89" y="68"/>
                    </a:lnTo>
                    <a:lnTo>
                      <a:pt x="89" y="71"/>
                    </a:lnTo>
                    <a:lnTo>
                      <a:pt x="89" y="72"/>
                    </a:lnTo>
                    <a:lnTo>
                      <a:pt x="95" y="71"/>
                    </a:lnTo>
                    <a:lnTo>
                      <a:pt x="95" y="77"/>
                    </a:lnTo>
                    <a:lnTo>
                      <a:pt x="95" y="79"/>
                    </a:lnTo>
                    <a:lnTo>
                      <a:pt x="98" y="81"/>
                    </a:lnTo>
                    <a:lnTo>
                      <a:pt x="100" y="78"/>
                    </a:lnTo>
                    <a:lnTo>
                      <a:pt x="109" y="72"/>
                    </a:lnTo>
                    <a:lnTo>
                      <a:pt x="119" y="68"/>
                    </a:lnTo>
                    <a:lnTo>
                      <a:pt x="133" y="64"/>
                    </a:lnTo>
                    <a:lnTo>
                      <a:pt x="143" y="64"/>
                    </a:lnTo>
                    <a:lnTo>
                      <a:pt x="137" y="70"/>
                    </a:lnTo>
                    <a:lnTo>
                      <a:pt x="130" y="78"/>
                    </a:lnTo>
                    <a:lnTo>
                      <a:pt x="124" y="88"/>
                    </a:lnTo>
                    <a:lnTo>
                      <a:pt x="119" y="96"/>
                    </a:lnTo>
                    <a:lnTo>
                      <a:pt x="117" y="102"/>
                    </a:lnTo>
                    <a:lnTo>
                      <a:pt x="118" y="103"/>
                    </a:lnTo>
                    <a:lnTo>
                      <a:pt x="121" y="102"/>
                    </a:lnTo>
                    <a:lnTo>
                      <a:pt x="124" y="100"/>
                    </a:lnTo>
                    <a:lnTo>
                      <a:pt x="127" y="99"/>
                    </a:lnTo>
                    <a:lnTo>
                      <a:pt x="128" y="100"/>
                    </a:lnTo>
                    <a:lnTo>
                      <a:pt x="131" y="102"/>
                    </a:lnTo>
                    <a:lnTo>
                      <a:pt x="131" y="103"/>
                    </a:lnTo>
                    <a:lnTo>
                      <a:pt x="133" y="102"/>
                    </a:lnTo>
                    <a:lnTo>
                      <a:pt x="137" y="98"/>
                    </a:lnTo>
                    <a:lnTo>
                      <a:pt x="143" y="93"/>
                    </a:lnTo>
                    <a:lnTo>
                      <a:pt x="149" y="89"/>
                    </a:lnTo>
                    <a:lnTo>
                      <a:pt x="146" y="93"/>
                    </a:lnTo>
                    <a:lnTo>
                      <a:pt x="143" y="102"/>
                    </a:lnTo>
                    <a:lnTo>
                      <a:pt x="140" y="110"/>
                    </a:lnTo>
                    <a:lnTo>
                      <a:pt x="138" y="119"/>
                    </a:lnTo>
                    <a:lnTo>
                      <a:pt x="140" y="116"/>
                    </a:lnTo>
                    <a:lnTo>
                      <a:pt x="141" y="112"/>
                    </a:lnTo>
                    <a:lnTo>
                      <a:pt x="144" y="109"/>
                    </a:lnTo>
                    <a:lnTo>
                      <a:pt x="147" y="106"/>
                    </a:lnTo>
                    <a:lnTo>
                      <a:pt x="152" y="100"/>
                    </a:lnTo>
                    <a:lnTo>
                      <a:pt x="156" y="93"/>
                    </a:lnTo>
                    <a:lnTo>
                      <a:pt x="165" y="86"/>
                    </a:lnTo>
                    <a:lnTo>
                      <a:pt x="178" y="82"/>
                    </a:lnTo>
                    <a:lnTo>
                      <a:pt x="188" y="81"/>
                    </a:lnTo>
                    <a:lnTo>
                      <a:pt x="197" y="81"/>
                    </a:lnTo>
                    <a:lnTo>
                      <a:pt x="203" y="82"/>
                    </a:lnTo>
                    <a:lnTo>
                      <a:pt x="204" y="82"/>
                    </a:lnTo>
                    <a:lnTo>
                      <a:pt x="197" y="84"/>
                    </a:lnTo>
                    <a:lnTo>
                      <a:pt x="204" y="92"/>
                    </a:lnTo>
                    <a:lnTo>
                      <a:pt x="198" y="92"/>
                    </a:lnTo>
                    <a:lnTo>
                      <a:pt x="194" y="92"/>
                    </a:lnTo>
                    <a:lnTo>
                      <a:pt x="192" y="93"/>
                    </a:lnTo>
                    <a:lnTo>
                      <a:pt x="191" y="93"/>
                    </a:lnTo>
                    <a:lnTo>
                      <a:pt x="192" y="95"/>
                    </a:lnTo>
                    <a:lnTo>
                      <a:pt x="197" y="98"/>
                    </a:lnTo>
                    <a:lnTo>
                      <a:pt x="203" y="105"/>
                    </a:lnTo>
                    <a:lnTo>
                      <a:pt x="210" y="112"/>
                    </a:lnTo>
                    <a:lnTo>
                      <a:pt x="214" y="123"/>
                    </a:lnTo>
                    <a:lnTo>
                      <a:pt x="214" y="135"/>
                    </a:lnTo>
                    <a:lnTo>
                      <a:pt x="213" y="148"/>
                    </a:lnTo>
                    <a:lnTo>
                      <a:pt x="208" y="159"/>
                    </a:lnTo>
                    <a:lnTo>
                      <a:pt x="213" y="158"/>
                    </a:lnTo>
                    <a:lnTo>
                      <a:pt x="216" y="158"/>
                    </a:lnTo>
                    <a:lnTo>
                      <a:pt x="217" y="159"/>
                    </a:lnTo>
                    <a:lnTo>
                      <a:pt x="219" y="159"/>
                    </a:lnTo>
                    <a:lnTo>
                      <a:pt x="222" y="154"/>
                    </a:lnTo>
                    <a:lnTo>
                      <a:pt x="224" y="148"/>
                    </a:lnTo>
                    <a:lnTo>
                      <a:pt x="226" y="141"/>
                    </a:lnTo>
                    <a:lnTo>
                      <a:pt x="227" y="134"/>
                    </a:lnTo>
                    <a:lnTo>
                      <a:pt x="227" y="124"/>
                    </a:lnTo>
                    <a:lnTo>
                      <a:pt x="226" y="114"/>
                    </a:lnTo>
                    <a:lnTo>
                      <a:pt x="222" y="105"/>
                    </a:lnTo>
                    <a:lnTo>
                      <a:pt x="219" y="96"/>
                    </a:lnTo>
                    <a:lnTo>
                      <a:pt x="217" y="84"/>
                    </a:lnTo>
                    <a:lnTo>
                      <a:pt x="213" y="70"/>
                    </a:lnTo>
                    <a:lnTo>
                      <a:pt x="204" y="57"/>
                    </a:lnTo>
                    <a:lnTo>
                      <a:pt x="192" y="47"/>
                    </a:lnTo>
                    <a:lnTo>
                      <a:pt x="182" y="42"/>
                    </a:lnTo>
                    <a:lnTo>
                      <a:pt x="173" y="40"/>
                    </a:lnTo>
                    <a:lnTo>
                      <a:pt x="169" y="37"/>
                    </a:lnTo>
                    <a:lnTo>
                      <a:pt x="163" y="30"/>
                    </a:lnTo>
                    <a:lnTo>
                      <a:pt x="160" y="29"/>
                    </a:lnTo>
                    <a:lnTo>
                      <a:pt x="156" y="28"/>
                    </a:lnTo>
                    <a:lnTo>
                      <a:pt x="150" y="26"/>
                    </a:lnTo>
                    <a:lnTo>
                      <a:pt x="143" y="25"/>
                    </a:lnTo>
                    <a:lnTo>
                      <a:pt x="135" y="22"/>
                    </a:lnTo>
                    <a:lnTo>
                      <a:pt x="124" y="16"/>
                    </a:lnTo>
                    <a:lnTo>
                      <a:pt x="114" y="11"/>
                    </a:lnTo>
                    <a:lnTo>
                      <a:pt x="106" y="7"/>
                    </a:lnTo>
                    <a:lnTo>
                      <a:pt x="102" y="5"/>
                    </a:lnTo>
                    <a:lnTo>
                      <a:pt x="96" y="4"/>
                    </a:lnTo>
                    <a:lnTo>
                      <a:pt x="87" y="4"/>
                    </a:lnTo>
                    <a:lnTo>
                      <a:pt x="79" y="4"/>
                    </a:lnTo>
                    <a:lnTo>
                      <a:pt x="70" y="4"/>
                    </a:lnTo>
                    <a:lnTo>
                      <a:pt x="63" y="5"/>
                    </a:lnTo>
                    <a:lnTo>
                      <a:pt x="57" y="4"/>
                    </a:lnTo>
                    <a:lnTo>
                      <a:pt x="54" y="4"/>
                    </a:lnTo>
                    <a:lnTo>
                      <a:pt x="49" y="2"/>
                    </a:lnTo>
                    <a:lnTo>
                      <a:pt x="42" y="0"/>
                    </a:lnTo>
                    <a:lnTo>
                      <a:pt x="35" y="0"/>
                    </a:lnTo>
                    <a:lnTo>
                      <a:pt x="25" y="1"/>
                    </a:lnTo>
                    <a:close/>
                  </a:path>
                </a:pathLst>
              </a:custGeom>
              <a:solidFill>
                <a:srgbClr val="3D567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4" name="Google Shape;1064;p18"/>
              <p:cNvSpPr/>
              <p:nvPr/>
            </p:nvSpPr>
            <p:spPr>
              <a:xfrm>
                <a:off x="2684" y="3860"/>
                <a:ext cx="81" cy="105"/>
              </a:xfrm>
              <a:custGeom>
                <a:rect b="b" l="l" r="r" t="t"/>
                <a:pathLst>
                  <a:path extrusionOk="0" h="315" w="245">
                    <a:moveTo>
                      <a:pt x="121" y="0"/>
                    </a:moveTo>
                    <a:lnTo>
                      <a:pt x="115" y="1"/>
                    </a:lnTo>
                    <a:lnTo>
                      <a:pt x="109" y="4"/>
                    </a:lnTo>
                    <a:lnTo>
                      <a:pt x="103" y="7"/>
                    </a:lnTo>
                    <a:lnTo>
                      <a:pt x="97" y="11"/>
                    </a:lnTo>
                    <a:lnTo>
                      <a:pt x="90" y="15"/>
                    </a:lnTo>
                    <a:lnTo>
                      <a:pt x="84" y="20"/>
                    </a:lnTo>
                    <a:lnTo>
                      <a:pt x="78" y="25"/>
                    </a:lnTo>
                    <a:lnTo>
                      <a:pt x="74" y="31"/>
                    </a:lnTo>
                    <a:lnTo>
                      <a:pt x="62" y="36"/>
                    </a:lnTo>
                    <a:lnTo>
                      <a:pt x="51" y="45"/>
                    </a:lnTo>
                    <a:lnTo>
                      <a:pt x="39" y="53"/>
                    </a:lnTo>
                    <a:lnTo>
                      <a:pt x="29" y="62"/>
                    </a:lnTo>
                    <a:lnTo>
                      <a:pt x="19" y="71"/>
                    </a:lnTo>
                    <a:lnTo>
                      <a:pt x="10" y="81"/>
                    </a:lnTo>
                    <a:lnTo>
                      <a:pt x="4" y="91"/>
                    </a:lnTo>
                    <a:lnTo>
                      <a:pt x="1" y="101"/>
                    </a:lnTo>
                    <a:lnTo>
                      <a:pt x="0" y="119"/>
                    </a:lnTo>
                    <a:lnTo>
                      <a:pt x="1" y="137"/>
                    </a:lnTo>
                    <a:lnTo>
                      <a:pt x="3" y="153"/>
                    </a:lnTo>
                    <a:lnTo>
                      <a:pt x="3" y="164"/>
                    </a:lnTo>
                    <a:lnTo>
                      <a:pt x="3" y="171"/>
                    </a:lnTo>
                    <a:lnTo>
                      <a:pt x="4" y="178"/>
                    </a:lnTo>
                    <a:lnTo>
                      <a:pt x="7" y="183"/>
                    </a:lnTo>
                    <a:lnTo>
                      <a:pt x="11" y="189"/>
                    </a:lnTo>
                    <a:lnTo>
                      <a:pt x="19" y="196"/>
                    </a:lnTo>
                    <a:lnTo>
                      <a:pt x="27" y="209"/>
                    </a:lnTo>
                    <a:lnTo>
                      <a:pt x="36" y="221"/>
                    </a:lnTo>
                    <a:lnTo>
                      <a:pt x="40" y="230"/>
                    </a:lnTo>
                    <a:lnTo>
                      <a:pt x="43" y="239"/>
                    </a:lnTo>
                    <a:lnTo>
                      <a:pt x="51" y="252"/>
                    </a:lnTo>
                    <a:lnTo>
                      <a:pt x="57" y="266"/>
                    </a:lnTo>
                    <a:lnTo>
                      <a:pt x="59" y="276"/>
                    </a:lnTo>
                    <a:lnTo>
                      <a:pt x="59" y="281"/>
                    </a:lnTo>
                    <a:lnTo>
                      <a:pt x="57" y="286"/>
                    </a:lnTo>
                    <a:lnTo>
                      <a:pt x="55" y="290"/>
                    </a:lnTo>
                    <a:lnTo>
                      <a:pt x="52" y="294"/>
                    </a:lnTo>
                    <a:lnTo>
                      <a:pt x="57" y="293"/>
                    </a:lnTo>
                    <a:lnTo>
                      <a:pt x="61" y="293"/>
                    </a:lnTo>
                    <a:lnTo>
                      <a:pt x="62" y="294"/>
                    </a:lnTo>
                    <a:lnTo>
                      <a:pt x="64" y="294"/>
                    </a:lnTo>
                    <a:lnTo>
                      <a:pt x="64" y="295"/>
                    </a:lnTo>
                    <a:lnTo>
                      <a:pt x="64" y="301"/>
                    </a:lnTo>
                    <a:lnTo>
                      <a:pt x="67" y="308"/>
                    </a:lnTo>
                    <a:lnTo>
                      <a:pt x="71" y="315"/>
                    </a:lnTo>
                    <a:lnTo>
                      <a:pt x="71" y="305"/>
                    </a:lnTo>
                    <a:lnTo>
                      <a:pt x="73" y="297"/>
                    </a:lnTo>
                    <a:lnTo>
                      <a:pt x="77" y="291"/>
                    </a:lnTo>
                    <a:lnTo>
                      <a:pt x="84" y="286"/>
                    </a:lnTo>
                    <a:lnTo>
                      <a:pt x="91" y="281"/>
                    </a:lnTo>
                    <a:lnTo>
                      <a:pt x="97" y="274"/>
                    </a:lnTo>
                    <a:lnTo>
                      <a:pt x="99" y="270"/>
                    </a:lnTo>
                    <a:lnTo>
                      <a:pt x="100" y="267"/>
                    </a:lnTo>
                    <a:lnTo>
                      <a:pt x="100" y="273"/>
                    </a:lnTo>
                    <a:lnTo>
                      <a:pt x="99" y="280"/>
                    </a:lnTo>
                    <a:lnTo>
                      <a:pt x="97" y="286"/>
                    </a:lnTo>
                    <a:lnTo>
                      <a:pt x="94" y="290"/>
                    </a:lnTo>
                    <a:lnTo>
                      <a:pt x="100" y="284"/>
                    </a:lnTo>
                    <a:lnTo>
                      <a:pt x="106" y="279"/>
                    </a:lnTo>
                    <a:lnTo>
                      <a:pt x="110" y="272"/>
                    </a:lnTo>
                    <a:lnTo>
                      <a:pt x="112" y="267"/>
                    </a:lnTo>
                    <a:lnTo>
                      <a:pt x="119" y="267"/>
                    </a:lnTo>
                    <a:lnTo>
                      <a:pt x="119" y="266"/>
                    </a:lnTo>
                    <a:lnTo>
                      <a:pt x="121" y="265"/>
                    </a:lnTo>
                    <a:lnTo>
                      <a:pt x="122" y="262"/>
                    </a:lnTo>
                    <a:lnTo>
                      <a:pt x="122" y="259"/>
                    </a:lnTo>
                    <a:lnTo>
                      <a:pt x="124" y="260"/>
                    </a:lnTo>
                    <a:lnTo>
                      <a:pt x="129" y="262"/>
                    </a:lnTo>
                    <a:lnTo>
                      <a:pt x="135" y="265"/>
                    </a:lnTo>
                    <a:lnTo>
                      <a:pt x="141" y="265"/>
                    </a:lnTo>
                    <a:lnTo>
                      <a:pt x="141" y="260"/>
                    </a:lnTo>
                    <a:lnTo>
                      <a:pt x="141" y="258"/>
                    </a:lnTo>
                    <a:lnTo>
                      <a:pt x="141" y="255"/>
                    </a:lnTo>
                    <a:lnTo>
                      <a:pt x="148" y="259"/>
                    </a:lnTo>
                    <a:lnTo>
                      <a:pt x="148" y="258"/>
                    </a:lnTo>
                    <a:lnTo>
                      <a:pt x="150" y="255"/>
                    </a:lnTo>
                    <a:lnTo>
                      <a:pt x="148" y="251"/>
                    </a:lnTo>
                    <a:lnTo>
                      <a:pt x="147" y="246"/>
                    </a:lnTo>
                    <a:lnTo>
                      <a:pt x="151" y="248"/>
                    </a:lnTo>
                    <a:lnTo>
                      <a:pt x="156" y="249"/>
                    </a:lnTo>
                    <a:lnTo>
                      <a:pt x="160" y="251"/>
                    </a:lnTo>
                    <a:lnTo>
                      <a:pt x="163" y="252"/>
                    </a:lnTo>
                    <a:lnTo>
                      <a:pt x="161" y="248"/>
                    </a:lnTo>
                    <a:lnTo>
                      <a:pt x="160" y="245"/>
                    </a:lnTo>
                    <a:lnTo>
                      <a:pt x="157" y="244"/>
                    </a:lnTo>
                    <a:lnTo>
                      <a:pt x="167" y="245"/>
                    </a:lnTo>
                    <a:lnTo>
                      <a:pt x="164" y="244"/>
                    </a:lnTo>
                    <a:lnTo>
                      <a:pt x="160" y="241"/>
                    </a:lnTo>
                    <a:lnTo>
                      <a:pt x="156" y="237"/>
                    </a:lnTo>
                    <a:lnTo>
                      <a:pt x="154" y="231"/>
                    </a:lnTo>
                    <a:lnTo>
                      <a:pt x="154" y="223"/>
                    </a:lnTo>
                    <a:lnTo>
                      <a:pt x="154" y="214"/>
                    </a:lnTo>
                    <a:lnTo>
                      <a:pt x="154" y="207"/>
                    </a:lnTo>
                    <a:lnTo>
                      <a:pt x="157" y="203"/>
                    </a:lnTo>
                    <a:lnTo>
                      <a:pt x="160" y="200"/>
                    </a:lnTo>
                    <a:lnTo>
                      <a:pt x="163" y="199"/>
                    </a:lnTo>
                    <a:lnTo>
                      <a:pt x="164" y="197"/>
                    </a:lnTo>
                    <a:lnTo>
                      <a:pt x="164" y="195"/>
                    </a:lnTo>
                    <a:lnTo>
                      <a:pt x="164" y="189"/>
                    </a:lnTo>
                    <a:lnTo>
                      <a:pt x="167" y="185"/>
                    </a:lnTo>
                    <a:lnTo>
                      <a:pt x="178" y="183"/>
                    </a:lnTo>
                    <a:lnTo>
                      <a:pt x="182" y="185"/>
                    </a:lnTo>
                    <a:lnTo>
                      <a:pt x="186" y="186"/>
                    </a:lnTo>
                    <a:lnTo>
                      <a:pt x="191" y="189"/>
                    </a:lnTo>
                    <a:lnTo>
                      <a:pt x="194" y="192"/>
                    </a:lnTo>
                    <a:lnTo>
                      <a:pt x="202" y="188"/>
                    </a:lnTo>
                    <a:lnTo>
                      <a:pt x="214" y="179"/>
                    </a:lnTo>
                    <a:lnTo>
                      <a:pt x="224" y="168"/>
                    </a:lnTo>
                    <a:lnTo>
                      <a:pt x="233" y="155"/>
                    </a:lnTo>
                    <a:lnTo>
                      <a:pt x="229" y="157"/>
                    </a:lnTo>
                    <a:lnTo>
                      <a:pt x="230" y="153"/>
                    </a:lnTo>
                    <a:lnTo>
                      <a:pt x="236" y="143"/>
                    </a:lnTo>
                    <a:lnTo>
                      <a:pt x="240" y="130"/>
                    </a:lnTo>
                    <a:lnTo>
                      <a:pt x="243" y="122"/>
                    </a:lnTo>
                    <a:lnTo>
                      <a:pt x="243" y="116"/>
                    </a:lnTo>
                    <a:lnTo>
                      <a:pt x="242" y="112"/>
                    </a:lnTo>
                    <a:lnTo>
                      <a:pt x="240" y="109"/>
                    </a:lnTo>
                    <a:lnTo>
                      <a:pt x="243" y="105"/>
                    </a:lnTo>
                    <a:lnTo>
                      <a:pt x="240" y="108"/>
                    </a:lnTo>
                    <a:lnTo>
                      <a:pt x="237" y="111"/>
                    </a:lnTo>
                    <a:lnTo>
                      <a:pt x="236" y="115"/>
                    </a:lnTo>
                    <a:lnTo>
                      <a:pt x="234" y="118"/>
                    </a:lnTo>
                    <a:lnTo>
                      <a:pt x="236" y="109"/>
                    </a:lnTo>
                    <a:lnTo>
                      <a:pt x="239" y="101"/>
                    </a:lnTo>
                    <a:lnTo>
                      <a:pt x="242" y="92"/>
                    </a:lnTo>
                    <a:lnTo>
                      <a:pt x="245" y="88"/>
                    </a:lnTo>
                    <a:lnTo>
                      <a:pt x="239" y="92"/>
                    </a:lnTo>
                    <a:lnTo>
                      <a:pt x="233" y="97"/>
                    </a:lnTo>
                    <a:lnTo>
                      <a:pt x="229" y="101"/>
                    </a:lnTo>
                    <a:lnTo>
                      <a:pt x="227" y="102"/>
                    </a:lnTo>
                    <a:lnTo>
                      <a:pt x="227" y="101"/>
                    </a:lnTo>
                    <a:lnTo>
                      <a:pt x="224" y="99"/>
                    </a:lnTo>
                    <a:lnTo>
                      <a:pt x="223" y="98"/>
                    </a:lnTo>
                    <a:lnTo>
                      <a:pt x="220" y="99"/>
                    </a:lnTo>
                    <a:lnTo>
                      <a:pt x="217" y="101"/>
                    </a:lnTo>
                    <a:lnTo>
                      <a:pt x="214" y="102"/>
                    </a:lnTo>
                    <a:lnTo>
                      <a:pt x="213" y="101"/>
                    </a:lnTo>
                    <a:lnTo>
                      <a:pt x="215" y="95"/>
                    </a:lnTo>
                    <a:lnTo>
                      <a:pt x="220" y="87"/>
                    </a:lnTo>
                    <a:lnTo>
                      <a:pt x="226" y="77"/>
                    </a:lnTo>
                    <a:lnTo>
                      <a:pt x="233" y="69"/>
                    </a:lnTo>
                    <a:lnTo>
                      <a:pt x="239" y="63"/>
                    </a:lnTo>
                    <a:lnTo>
                      <a:pt x="229" y="63"/>
                    </a:lnTo>
                    <a:lnTo>
                      <a:pt x="215" y="67"/>
                    </a:lnTo>
                    <a:lnTo>
                      <a:pt x="205" y="71"/>
                    </a:lnTo>
                    <a:lnTo>
                      <a:pt x="196" y="77"/>
                    </a:lnTo>
                    <a:lnTo>
                      <a:pt x="194" y="80"/>
                    </a:lnTo>
                    <a:lnTo>
                      <a:pt x="191" y="78"/>
                    </a:lnTo>
                    <a:lnTo>
                      <a:pt x="191" y="76"/>
                    </a:lnTo>
                    <a:lnTo>
                      <a:pt x="191" y="70"/>
                    </a:lnTo>
                    <a:lnTo>
                      <a:pt x="185" y="71"/>
                    </a:lnTo>
                    <a:lnTo>
                      <a:pt x="185" y="70"/>
                    </a:lnTo>
                    <a:lnTo>
                      <a:pt x="185" y="67"/>
                    </a:lnTo>
                    <a:lnTo>
                      <a:pt x="182" y="64"/>
                    </a:lnTo>
                    <a:lnTo>
                      <a:pt x="179" y="60"/>
                    </a:lnTo>
                    <a:lnTo>
                      <a:pt x="170" y="55"/>
                    </a:lnTo>
                    <a:lnTo>
                      <a:pt x="161" y="55"/>
                    </a:lnTo>
                    <a:lnTo>
                      <a:pt x="156" y="55"/>
                    </a:lnTo>
                    <a:lnTo>
                      <a:pt x="151" y="55"/>
                    </a:lnTo>
                    <a:lnTo>
                      <a:pt x="150" y="50"/>
                    </a:lnTo>
                    <a:lnTo>
                      <a:pt x="148" y="45"/>
                    </a:lnTo>
                    <a:lnTo>
                      <a:pt x="145" y="41"/>
                    </a:lnTo>
                    <a:lnTo>
                      <a:pt x="144" y="38"/>
                    </a:lnTo>
                    <a:lnTo>
                      <a:pt x="140" y="36"/>
                    </a:lnTo>
                    <a:lnTo>
                      <a:pt x="132" y="34"/>
                    </a:lnTo>
                    <a:lnTo>
                      <a:pt x="122" y="32"/>
                    </a:lnTo>
                    <a:lnTo>
                      <a:pt x="112" y="35"/>
                    </a:lnTo>
                    <a:lnTo>
                      <a:pt x="115" y="31"/>
                    </a:lnTo>
                    <a:lnTo>
                      <a:pt x="119" y="27"/>
                    </a:lnTo>
                    <a:lnTo>
                      <a:pt x="126" y="22"/>
                    </a:lnTo>
                    <a:lnTo>
                      <a:pt x="135" y="18"/>
                    </a:lnTo>
                    <a:lnTo>
                      <a:pt x="125" y="20"/>
                    </a:lnTo>
                    <a:lnTo>
                      <a:pt x="113" y="24"/>
                    </a:lnTo>
                    <a:lnTo>
                      <a:pt x="103" y="29"/>
                    </a:lnTo>
                    <a:lnTo>
                      <a:pt x="96" y="35"/>
                    </a:lnTo>
                    <a:lnTo>
                      <a:pt x="99" y="24"/>
                    </a:lnTo>
                    <a:lnTo>
                      <a:pt x="105" y="15"/>
                    </a:lnTo>
                    <a:lnTo>
                      <a:pt x="112" y="8"/>
                    </a:lnTo>
                    <a:lnTo>
                      <a:pt x="121"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5" name="Google Shape;1065;p18"/>
              <p:cNvSpPr/>
              <p:nvPr/>
            </p:nvSpPr>
            <p:spPr>
              <a:xfrm>
                <a:off x="2763" y="3869"/>
                <a:ext cx="23" cy="20"/>
              </a:xfrm>
              <a:custGeom>
                <a:rect b="b" l="l" r="r" t="t"/>
                <a:pathLst>
                  <a:path extrusionOk="0" h="60" w="70">
                    <a:moveTo>
                      <a:pt x="37" y="54"/>
                    </a:moveTo>
                    <a:lnTo>
                      <a:pt x="47" y="53"/>
                    </a:lnTo>
                    <a:lnTo>
                      <a:pt x="56" y="53"/>
                    </a:lnTo>
                    <a:lnTo>
                      <a:pt x="62" y="54"/>
                    </a:lnTo>
                    <a:lnTo>
                      <a:pt x="63" y="54"/>
                    </a:lnTo>
                    <a:lnTo>
                      <a:pt x="64" y="56"/>
                    </a:lnTo>
                    <a:lnTo>
                      <a:pt x="66" y="57"/>
                    </a:lnTo>
                    <a:lnTo>
                      <a:pt x="69" y="58"/>
                    </a:lnTo>
                    <a:lnTo>
                      <a:pt x="70" y="60"/>
                    </a:lnTo>
                    <a:lnTo>
                      <a:pt x="70" y="51"/>
                    </a:lnTo>
                    <a:lnTo>
                      <a:pt x="69" y="42"/>
                    </a:lnTo>
                    <a:lnTo>
                      <a:pt x="66" y="33"/>
                    </a:lnTo>
                    <a:lnTo>
                      <a:pt x="63" y="30"/>
                    </a:lnTo>
                    <a:lnTo>
                      <a:pt x="62" y="32"/>
                    </a:lnTo>
                    <a:lnTo>
                      <a:pt x="60" y="35"/>
                    </a:lnTo>
                    <a:lnTo>
                      <a:pt x="59" y="37"/>
                    </a:lnTo>
                    <a:lnTo>
                      <a:pt x="57" y="37"/>
                    </a:lnTo>
                    <a:lnTo>
                      <a:pt x="53" y="33"/>
                    </a:lnTo>
                    <a:lnTo>
                      <a:pt x="47" y="28"/>
                    </a:lnTo>
                    <a:lnTo>
                      <a:pt x="41" y="21"/>
                    </a:lnTo>
                    <a:lnTo>
                      <a:pt x="35" y="18"/>
                    </a:lnTo>
                    <a:lnTo>
                      <a:pt x="31" y="18"/>
                    </a:lnTo>
                    <a:lnTo>
                      <a:pt x="25" y="15"/>
                    </a:lnTo>
                    <a:lnTo>
                      <a:pt x="19" y="14"/>
                    </a:lnTo>
                    <a:lnTo>
                      <a:pt x="16" y="9"/>
                    </a:lnTo>
                    <a:lnTo>
                      <a:pt x="15" y="5"/>
                    </a:lnTo>
                    <a:lnTo>
                      <a:pt x="11" y="1"/>
                    </a:lnTo>
                    <a:lnTo>
                      <a:pt x="6" y="0"/>
                    </a:lnTo>
                    <a:lnTo>
                      <a:pt x="0" y="1"/>
                    </a:lnTo>
                    <a:lnTo>
                      <a:pt x="5" y="7"/>
                    </a:lnTo>
                    <a:lnTo>
                      <a:pt x="9" y="11"/>
                    </a:lnTo>
                    <a:lnTo>
                      <a:pt x="13" y="14"/>
                    </a:lnTo>
                    <a:lnTo>
                      <a:pt x="22" y="16"/>
                    </a:lnTo>
                    <a:lnTo>
                      <a:pt x="24" y="16"/>
                    </a:lnTo>
                    <a:lnTo>
                      <a:pt x="25" y="18"/>
                    </a:lnTo>
                    <a:lnTo>
                      <a:pt x="25" y="21"/>
                    </a:lnTo>
                    <a:lnTo>
                      <a:pt x="25" y="23"/>
                    </a:lnTo>
                    <a:lnTo>
                      <a:pt x="27" y="28"/>
                    </a:lnTo>
                    <a:lnTo>
                      <a:pt x="28" y="30"/>
                    </a:lnTo>
                    <a:lnTo>
                      <a:pt x="31" y="33"/>
                    </a:lnTo>
                    <a:lnTo>
                      <a:pt x="35" y="35"/>
                    </a:lnTo>
                    <a:lnTo>
                      <a:pt x="40" y="36"/>
                    </a:lnTo>
                    <a:lnTo>
                      <a:pt x="44" y="40"/>
                    </a:lnTo>
                    <a:lnTo>
                      <a:pt x="47" y="43"/>
                    </a:lnTo>
                    <a:lnTo>
                      <a:pt x="48" y="46"/>
                    </a:lnTo>
                    <a:lnTo>
                      <a:pt x="48" y="49"/>
                    </a:lnTo>
                    <a:lnTo>
                      <a:pt x="46" y="50"/>
                    </a:lnTo>
                    <a:lnTo>
                      <a:pt x="43" y="53"/>
                    </a:lnTo>
                    <a:lnTo>
                      <a:pt x="37" y="54"/>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6" name="Google Shape;1066;p18"/>
              <p:cNvSpPr/>
              <p:nvPr/>
            </p:nvSpPr>
            <p:spPr>
              <a:xfrm>
                <a:off x="2779" y="3890"/>
                <a:ext cx="12" cy="23"/>
              </a:xfrm>
              <a:custGeom>
                <a:rect b="b" l="l" r="r" t="t"/>
                <a:pathLst>
                  <a:path extrusionOk="0" h="67" w="36">
                    <a:moveTo>
                      <a:pt x="13" y="0"/>
                    </a:moveTo>
                    <a:lnTo>
                      <a:pt x="10" y="0"/>
                    </a:lnTo>
                    <a:lnTo>
                      <a:pt x="7" y="0"/>
                    </a:lnTo>
                    <a:lnTo>
                      <a:pt x="3" y="0"/>
                    </a:lnTo>
                    <a:lnTo>
                      <a:pt x="0" y="1"/>
                    </a:lnTo>
                    <a:lnTo>
                      <a:pt x="1" y="3"/>
                    </a:lnTo>
                    <a:lnTo>
                      <a:pt x="6" y="6"/>
                    </a:lnTo>
                    <a:lnTo>
                      <a:pt x="12" y="13"/>
                    </a:lnTo>
                    <a:lnTo>
                      <a:pt x="19" y="20"/>
                    </a:lnTo>
                    <a:lnTo>
                      <a:pt x="23" y="31"/>
                    </a:lnTo>
                    <a:lnTo>
                      <a:pt x="23" y="43"/>
                    </a:lnTo>
                    <a:lnTo>
                      <a:pt x="22" y="56"/>
                    </a:lnTo>
                    <a:lnTo>
                      <a:pt x="17" y="67"/>
                    </a:lnTo>
                    <a:lnTo>
                      <a:pt x="22" y="66"/>
                    </a:lnTo>
                    <a:lnTo>
                      <a:pt x="25" y="66"/>
                    </a:lnTo>
                    <a:lnTo>
                      <a:pt x="26" y="67"/>
                    </a:lnTo>
                    <a:lnTo>
                      <a:pt x="28" y="67"/>
                    </a:lnTo>
                    <a:lnTo>
                      <a:pt x="31" y="62"/>
                    </a:lnTo>
                    <a:lnTo>
                      <a:pt x="33" y="56"/>
                    </a:lnTo>
                    <a:lnTo>
                      <a:pt x="35" y="49"/>
                    </a:lnTo>
                    <a:lnTo>
                      <a:pt x="36" y="42"/>
                    </a:lnTo>
                    <a:lnTo>
                      <a:pt x="36" y="32"/>
                    </a:lnTo>
                    <a:lnTo>
                      <a:pt x="35" y="22"/>
                    </a:lnTo>
                    <a:lnTo>
                      <a:pt x="31" y="13"/>
                    </a:lnTo>
                    <a:lnTo>
                      <a:pt x="28" y="4"/>
                    </a:lnTo>
                    <a:lnTo>
                      <a:pt x="25" y="3"/>
                    </a:lnTo>
                    <a:lnTo>
                      <a:pt x="22" y="1"/>
                    </a:lnTo>
                    <a:lnTo>
                      <a:pt x="17" y="0"/>
                    </a:lnTo>
                    <a:lnTo>
                      <a:pt x="13" y="0"/>
                    </a:lnTo>
                    <a:close/>
                  </a:path>
                </a:pathLst>
              </a:custGeom>
              <a:solidFill>
                <a:srgbClr val="00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7" name="Google Shape;1067;p18"/>
              <p:cNvSpPr/>
              <p:nvPr/>
            </p:nvSpPr>
            <p:spPr>
              <a:xfrm>
                <a:off x="2777" y="4062"/>
                <a:ext cx="115" cy="42"/>
              </a:xfrm>
              <a:custGeom>
                <a:rect b="b" l="l" r="r" t="t"/>
                <a:pathLst>
                  <a:path extrusionOk="0" h="125" w="344">
                    <a:moveTo>
                      <a:pt x="194" y="2"/>
                    </a:moveTo>
                    <a:lnTo>
                      <a:pt x="198" y="2"/>
                    </a:lnTo>
                    <a:lnTo>
                      <a:pt x="201" y="2"/>
                    </a:lnTo>
                    <a:lnTo>
                      <a:pt x="204" y="3"/>
                    </a:lnTo>
                    <a:lnTo>
                      <a:pt x="208" y="4"/>
                    </a:lnTo>
                    <a:lnTo>
                      <a:pt x="212" y="2"/>
                    </a:lnTo>
                    <a:lnTo>
                      <a:pt x="218" y="0"/>
                    </a:lnTo>
                    <a:lnTo>
                      <a:pt x="223" y="2"/>
                    </a:lnTo>
                    <a:lnTo>
                      <a:pt x="229" y="4"/>
                    </a:lnTo>
                    <a:lnTo>
                      <a:pt x="237" y="6"/>
                    </a:lnTo>
                    <a:lnTo>
                      <a:pt x="246" y="6"/>
                    </a:lnTo>
                    <a:lnTo>
                      <a:pt x="256" y="6"/>
                    </a:lnTo>
                    <a:lnTo>
                      <a:pt x="262" y="7"/>
                    </a:lnTo>
                    <a:lnTo>
                      <a:pt x="266" y="10"/>
                    </a:lnTo>
                    <a:lnTo>
                      <a:pt x="269" y="11"/>
                    </a:lnTo>
                    <a:lnTo>
                      <a:pt x="272" y="13"/>
                    </a:lnTo>
                    <a:lnTo>
                      <a:pt x="272" y="14"/>
                    </a:lnTo>
                    <a:lnTo>
                      <a:pt x="277" y="14"/>
                    </a:lnTo>
                    <a:lnTo>
                      <a:pt x="285" y="16"/>
                    </a:lnTo>
                    <a:lnTo>
                      <a:pt x="294" y="18"/>
                    </a:lnTo>
                    <a:lnTo>
                      <a:pt x="301" y="23"/>
                    </a:lnTo>
                    <a:lnTo>
                      <a:pt x="307" y="27"/>
                    </a:lnTo>
                    <a:lnTo>
                      <a:pt x="315" y="32"/>
                    </a:lnTo>
                    <a:lnTo>
                      <a:pt x="322" y="39"/>
                    </a:lnTo>
                    <a:lnTo>
                      <a:pt x="326" y="45"/>
                    </a:lnTo>
                    <a:lnTo>
                      <a:pt x="331" y="49"/>
                    </a:lnTo>
                    <a:lnTo>
                      <a:pt x="338" y="53"/>
                    </a:lnTo>
                    <a:lnTo>
                      <a:pt x="342" y="56"/>
                    </a:lnTo>
                    <a:lnTo>
                      <a:pt x="344" y="59"/>
                    </a:lnTo>
                    <a:lnTo>
                      <a:pt x="342" y="60"/>
                    </a:lnTo>
                    <a:lnTo>
                      <a:pt x="339" y="63"/>
                    </a:lnTo>
                    <a:lnTo>
                      <a:pt x="335" y="65"/>
                    </a:lnTo>
                    <a:lnTo>
                      <a:pt x="328" y="63"/>
                    </a:lnTo>
                    <a:lnTo>
                      <a:pt x="323" y="62"/>
                    </a:lnTo>
                    <a:lnTo>
                      <a:pt x="317" y="59"/>
                    </a:lnTo>
                    <a:lnTo>
                      <a:pt x="312" y="56"/>
                    </a:lnTo>
                    <a:lnTo>
                      <a:pt x="306" y="53"/>
                    </a:lnTo>
                    <a:lnTo>
                      <a:pt x="299" y="51"/>
                    </a:lnTo>
                    <a:lnTo>
                      <a:pt x="294" y="48"/>
                    </a:lnTo>
                    <a:lnTo>
                      <a:pt x="288" y="45"/>
                    </a:lnTo>
                    <a:lnTo>
                      <a:pt x="284" y="45"/>
                    </a:lnTo>
                    <a:lnTo>
                      <a:pt x="288" y="53"/>
                    </a:lnTo>
                    <a:lnTo>
                      <a:pt x="290" y="60"/>
                    </a:lnTo>
                    <a:lnTo>
                      <a:pt x="290" y="66"/>
                    </a:lnTo>
                    <a:lnTo>
                      <a:pt x="288" y="69"/>
                    </a:lnTo>
                    <a:lnTo>
                      <a:pt x="282" y="70"/>
                    </a:lnTo>
                    <a:lnTo>
                      <a:pt x="277" y="69"/>
                    </a:lnTo>
                    <a:lnTo>
                      <a:pt x="269" y="63"/>
                    </a:lnTo>
                    <a:lnTo>
                      <a:pt x="261" y="51"/>
                    </a:lnTo>
                    <a:lnTo>
                      <a:pt x="252" y="53"/>
                    </a:lnTo>
                    <a:lnTo>
                      <a:pt x="243" y="59"/>
                    </a:lnTo>
                    <a:lnTo>
                      <a:pt x="231" y="67"/>
                    </a:lnTo>
                    <a:lnTo>
                      <a:pt x="221" y="73"/>
                    </a:lnTo>
                    <a:lnTo>
                      <a:pt x="215" y="74"/>
                    </a:lnTo>
                    <a:lnTo>
                      <a:pt x="210" y="77"/>
                    </a:lnTo>
                    <a:lnTo>
                      <a:pt x="204" y="79"/>
                    </a:lnTo>
                    <a:lnTo>
                      <a:pt x="198" y="79"/>
                    </a:lnTo>
                    <a:lnTo>
                      <a:pt x="192" y="80"/>
                    </a:lnTo>
                    <a:lnTo>
                      <a:pt x="186" y="80"/>
                    </a:lnTo>
                    <a:lnTo>
                      <a:pt x="180" y="80"/>
                    </a:lnTo>
                    <a:lnTo>
                      <a:pt x="176" y="80"/>
                    </a:lnTo>
                    <a:lnTo>
                      <a:pt x="170" y="80"/>
                    </a:lnTo>
                    <a:lnTo>
                      <a:pt x="161" y="81"/>
                    </a:lnTo>
                    <a:lnTo>
                      <a:pt x="151" y="84"/>
                    </a:lnTo>
                    <a:lnTo>
                      <a:pt x="140" y="87"/>
                    </a:lnTo>
                    <a:lnTo>
                      <a:pt x="128" y="90"/>
                    </a:lnTo>
                    <a:lnTo>
                      <a:pt x="116" y="93"/>
                    </a:lnTo>
                    <a:lnTo>
                      <a:pt x="105" y="95"/>
                    </a:lnTo>
                    <a:lnTo>
                      <a:pt x="96" y="98"/>
                    </a:lnTo>
                    <a:lnTo>
                      <a:pt x="87" y="101"/>
                    </a:lnTo>
                    <a:lnTo>
                      <a:pt x="75" y="104"/>
                    </a:lnTo>
                    <a:lnTo>
                      <a:pt x="61" y="108"/>
                    </a:lnTo>
                    <a:lnTo>
                      <a:pt x="48" y="112"/>
                    </a:lnTo>
                    <a:lnTo>
                      <a:pt x="33" y="116"/>
                    </a:lnTo>
                    <a:lnTo>
                      <a:pt x="20" y="121"/>
                    </a:lnTo>
                    <a:lnTo>
                      <a:pt x="10" y="123"/>
                    </a:lnTo>
                    <a:lnTo>
                      <a:pt x="3" y="125"/>
                    </a:lnTo>
                    <a:lnTo>
                      <a:pt x="5" y="112"/>
                    </a:lnTo>
                    <a:lnTo>
                      <a:pt x="8" y="94"/>
                    </a:lnTo>
                    <a:lnTo>
                      <a:pt x="7" y="72"/>
                    </a:lnTo>
                    <a:lnTo>
                      <a:pt x="0" y="46"/>
                    </a:lnTo>
                    <a:lnTo>
                      <a:pt x="17" y="45"/>
                    </a:lnTo>
                    <a:lnTo>
                      <a:pt x="39" y="44"/>
                    </a:lnTo>
                    <a:lnTo>
                      <a:pt x="61" y="42"/>
                    </a:lnTo>
                    <a:lnTo>
                      <a:pt x="81" y="41"/>
                    </a:lnTo>
                    <a:lnTo>
                      <a:pt x="102" y="38"/>
                    </a:lnTo>
                    <a:lnTo>
                      <a:pt x="118" y="37"/>
                    </a:lnTo>
                    <a:lnTo>
                      <a:pt x="129" y="35"/>
                    </a:lnTo>
                    <a:lnTo>
                      <a:pt x="135" y="34"/>
                    </a:lnTo>
                    <a:lnTo>
                      <a:pt x="140" y="32"/>
                    </a:lnTo>
                    <a:lnTo>
                      <a:pt x="145" y="30"/>
                    </a:lnTo>
                    <a:lnTo>
                      <a:pt x="150" y="28"/>
                    </a:lnTo>
                    <a:lnTo>
                      <a:pt x="156" y="28"/>
                    </a:lnTo>
                    <a:lnTo>
                      <a:pt x="163" y="24"/>
                    </a:lnTo>
                    <a:lnTo>
                      <a:pt x="173" y="16"/>
                    </a:lnTo>
                    <a:lnTo>
                      <a:pt x="185" y="7"/>
                    </a:lnTo>
                    <a:lnTo>
                      <a:pt x="194" y="2"/>
                    </a:lnTo>
                    <a:close/>
                  </a:path>
                </a:pathLst>
              </a:custGeom>
              <a:solidFill>
                <a:srgbClr val="E0BA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8" name="Google Shape;1068;p18"/>
              <p:cNvSpPr/>
              <p:nvPr/>
            </p:nvSpPr>
            <p:spPr>
              <a:xfrm>
                <a:off x="2761" y="4049"/>
                <a:ext cx="58" cy="28"/>
              </a:xfrm>
              <a:custGeom>
                <a:rect b="b" l="l" r="r" t="t"/>
                <a:pathLst>
                  <a:path extrusionOk="0" h="84" w="175">
                    <a:moveTo>
                      <a:pt x="43" y="3"/>
                    </a:moveTo>
                    <a:lnTo>
                      <a:pt x="47" y="2"/>
                    </a:lnTo>
                    <a:lnTo>
                      <a:pt x="52" y="0"/>
                    </a:lnTo>
                    <a:lnTo>
                      <a:pt x="54" y="0"/>
                    </a:lnTo>
                    <a:lnTo>
                      <a:pt x="59" y="0"/>
                    </a:lnTo>
                    <a:lnTo>
                      <a:pt x="65" y="2"/>
                    </a:lnTo>
                    <a:lnTo>
                      <a:pt x="68" y="2"/>
                    </a:lnTo>
                    <a:lnTo>
                      <a:pt x="70" y="0"/>
                    </a:lnTo>
                    <a:lnTo>
                      <a:pt x="75" y="0"/>
                    </a:lnTo>
                    <a:lnTo>
                      <a:pt x="79" y="2"/>
                    </a:lnTo>
                    <a:lnTo>
                      <a:pt x="81" y="5"/>
                    </a:lnTo>
                    <a:lnTo>
                      <a:pt x="84" y="6"/>
                    </a:lnTo>
                    <a:lnTo>
                      <a:pt x="87" y="7"/>
                    </a:lnTo>
                    <a:lnTo>
                      <a:pt x="94" y="7"/>
                    </a:lnTo>
                    <a:lnTo>
                      <a:pt x="98" y="7"/>
                    </a:lnTo>
                    <a:lnTo>
                      <a:pt x="101" y="10"/>
                    </a:lnTo>
                    <a:lnTo>
                      <a:pt x="104" y="13"/>
                    </a:lnTo>
                    <a:lnTo>
                      <a:pt x="107" y="16"/>
                    </a:lnTo>
                    <a:lnTo>
                      <a:pt x="111" y="17"/>
                    </a:lnTo>
                    <a:lnTo>
                      <a:pt x="117" y="17"/>
                    </a:lnTo>
                    <a:lnTo>
                      <a:pt x="123" y="17"/>
                    </a:lnTo>
                    <a:lnTo>
                      <a:pt x="133" y="17"/>
                    </a:lnTo>
                    <a:lnTo>
                      <a:pt x="142" y="17"/>
                    </a:lnTo>
                    <a:lnTo>
                      <a:pt x="149" y="19"/>
                    </a:lnTo>
                    <a:lnTo>
                      <a:pt x="155" y="20"/>
                    </a:lnTo>
                    <a:lnTo>
                      <a:pt x="165" y="27"/>
                    </a:lnTo>
                    <a:lnTo>
                      <a:pt x="173" y="38"/>
                    </a:lnTo>
                    <a:lnTo>
                      <a:pt x="175" y="52"/>
                    </a:lnTo>
                    <a:lnTo>
                      <a:pt x="174" y="73"/>
                    </a:lnTo>
                    <a:lnTo>
                      <a:pt x="173" y="73"/>
                    </a:lnTo>
                    <a:lnTo>
                      <a:pt x="171" y="75"/>
                    </a:lnTo>
                    <a:lnTo>
                      <a:pt x="170" y="75"/>
                    </a:lnTo>
                    <a:lnTo>
                      <a:pt x="158" y="76"/>
                    </a:lnTo>
                    <a:lnTo>
                      <a:pt x="145" y="77"/>
                    </a:lnTo>
                    <a:lnTo>
                      <a:pt x="129" y="79"/>
                    </a:lnTo>
                    <a:lnTo>
                      <a:pt x="113" y="80"/>
                    </a:lnTo>
                    <a:lnTo>
                      <a:pt x="95" y="82"/>
                    </a:lnTo>
                    <a:lnTo>
                      <a:pt x="79" y="83"/>
                    </a:lnTo>
                    <a:lnTo>
                      <a:pt x="63" y="83"/>
                    </a:lnTo>
                    <a:lnTo>
                      <a:pt x="49" y="84"/>
                    </a:lnTo>
                    <a:lnTo>
                      <a:pt x="46" y="79"/>
                    </a:lnTo>
                    <a:lnTo>
                      <a:pt x="40" y="73"/>
                    </a:lnTo>
                    <a:lnTo>
                      <a:pt x="33" y="69"/>
                    </a:lnTo>
                    <a:lnTo>
                      <a:pt x="22" y="68"/>
                    </a:lnTo>
                    <a:lnTo>
                      <a:pt x="18" y="65"/>
                    </a:lnTo>
                    <a:lnTo>
                      <a:pt x="14" y="59"/>
                    </a:lnTo>
                    <a:lnTo>
                      <a:pt x="9" y="52"/>
                    </a:lnTo>
                    <a:lnTo>
                      <a:pt x="0" y="49"/>
                    </a:lnTo>
                    <a:lnTo>
                      <a:pt x="0" y="47"/>
                    </a:lnTo>
                    <a:lnTo>
                      <a:pt x="0" y="44"/>
                    </a:lnTo>
                    <a:lnTo>
                      <a:pt x="2" y="41"/>
                    </a:lnTo>
                    <a:lnTo>
                      <a:pt x="5" y="40"/>
                    </a:lnTo>
                    <a:lnTo>
                      <a:pt x="8" y="38"/>
                    </a:lnTo>
                    <a:lnTo>
                      <a:pt x="11" y="35"/>
                    </a:lnTo>
                    <a:lnTo>
                      <a:pt x="14" y="34"/>
                    </a:lnTo>
                    <a:lnTo>
                      <a:pt x="17" y="31"/>
                    </a:lnTo>
                    <a:lnTo>
                      <a:pt x="17" y="27"/>
                    </a:lnTo>
                    <a:lnTo>
                      <a:pt x="18" y="21"/>
                    </a:lnTo>
                    <a:lnTo>
                      <a:pt x="19" y="16"/>
                    </a:lnTo>
                    <a:lnTo>
                      <a:pt x="24" y="13"/>
                    </a:lnTo>
                    <a:lnTo>
                      <a:pt x="31" y="10"/>
                    </a:lnTo>
                    <a:lnTo>
                      <a:pt x="37" y="6"/>
                    </a:lnTo>
                    <a:lnTo>
                      <a:pt x="41" y="5"/>
                    </a:lnTo>
                    <a:lnTo>
                      <a:pt x="43" y="3"/>
                    </a:lnTo>
                    <a:close/>
                  </a:path>
                </a:pathLst>
              </a:custGeom>
              <a:solidFill>
                <a:srgbClr val="E0BA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69" name="Google Shape;1069;p18"/>
              <p:cNvSpPr/>
              <p:nvPr/>
            </p:nvSpPr>
            <p:spPr>
              <a:xfrm>
                <a:off x="2733" y="3887"/>
                <a:ext cx="56" cy="115"/>
              </a:xfrm>
              <a:custGeom>
                <a:rect b="b" l="l" r="r" t="t"/>
                <a:pathLst>
                  <a:path extrusionOk="0" h="346" w="168">
                    <a:moveTo>
                      <a:pt x="4" y="346"/>
                    </a:moveTo>
                    <a:lnTo>
                      <a:pt x="1" y="332"/>
                    </a:lnTo>
                    <a:lnTo>
                      <a:pt x="0" y="320"/>
                    </a:lnTo>
                    <a:lnTo>
                      <a:pt x="0" y="311"/>
                    </a:lnTo>
                    <a:lnTo>
                      <a:pt x="3" y="304"/>
                    </a:lnTo>
                    <a:lnTo>
                      <a:pt x="4" y="297"/>
                    </a:lnTo>
                    <a:lnTo>
                      <a:pt x="7" y="291"/>
                    </a:lnTo>
                    <a:lnTo>
                      <a:pt x="10" y="284"/>
                    </a:lnTo>
                    <a:lnTo>
                      <a:pt x="16" y="278"/>
                    </a:lnTo>
                    <a:lnTo>
                      <a:pt x="23" y="271"/>
                    </a:lnTo>
                    <a:lnTo>
                      <a:pt x="29" y="262"/>
                    </a:lnTo>
                    <a:lnTo>
                      <a:pt x="33" y="253"/>
                    </a:lnTo>
                    <a:lnTo>
                      <a:pt x="36" y="245"/>
                    </a:lnTo>
                    <a:lnTo>
                      <a:pt x="41" y="238"/>
                    </a:lnTo>
                    <a:lnTo>
                      <a:pt x="47" y="229"/>
                    </a:lnTo>
                    <a:lnTo>
                      <a:pt x="52" y="224"/>
                    </a:lnTo>
                    <a:lnTo>
                      <a:pt x="60" y="222"/>
                    </a:lnTo>
                    <a:lnTo>
                      <a:pt x="64" y="224"/>
                    </a:lnTo>
                    <a:lnTo>
                      <a:pt x="70" y="227"/>
                    </a:lnTo>
                    <a:lnTo>
                      <a:pt x="76" y="229"/>
                    </a:lnTo>
                    <a:lnTo>
                      <a:pt x="83" y="232"/>
                    </a:lnTo>
                    <a:lnTo>
                      <a:pt x="89" y="234"/>
                    </a:lnTo>
                    <a:lnTo>
                      <a:pt x="96" y="236"/>
                    </a:lnTo>
                    <a:lnTo>
                      <a:pt x="102" y="238"/>
                    </a:lnTo>
                    <a:lnTo>
                      <a:pt x="108" y="238"/>
                    </a:lnTo>
                    <a:lnTo>
                      <a:pt x="115" y="235"/>
                    </a:lnTo>
                    <a:lnTo>
                      <a:pt x="117" y="231"/>
                    </a:lnTo>
                    <a:lnTo>
                      <a:pt x="117" y="227"/>
                    </a:lnTo>
                    <a:lnTo>
                      <a:pt x="117" y="221"/>
                    </a:lnTo>
                    <a:lnTo>
                      <a:pt x="117" y="213"/>
                    </a:lnTo>
                    <a:lnTo>
                      <a:pt x="118" y="200"/>
                    </a:lnTo>
                    <a:lnTo>
                      <a:pt x="121" y="186"/>
                    </a:lnTo>
                    <a:lnTo>
                      <a:pt x="127" y="173"/>
                    </a:lnTo>
                    <a:lnTo>
                      <a:pt x="131" y="161"/>
                    </a:lnTo>
                    <a:lnTo>
                      <a:pt x="133" y="144"/>
                    </a:lnTo>
                    <a:lnTo>
                      <a:pt x="130" y="129"/>
                    </a:lnTo>
                    <a:lnTo>
                      <a:pt x="125" y="117"/>
                    </a:lnTo>
                    <a:lnTo>
                      <a:pt x="121" y="109"/>
                    </a:lnTo>
                    <a:lnTo>
                      <a:pt x="118" y="101"/>
                    </a:lnTo>
                    <a:lnTo>
                      <a:pt x="117" y="92"/>
                    </a:lnTo>
                    <a:lnTo>
                      <a:pt x="121" y="84"/>
                    </a:lnTo>
                    <a:lnTo>
                      <a:pt x="125" y="75"/>
                    </a:lnTo>
                    <a:lnTo>
                      <a:pt x="128" y="68"/>
                    </a:lnTo>
                    <a:lnTo>
                      <a:pt x="128" y="63"/>
                    </a:lnTo>
                    <a:lnTo>
                      <a:pt x="128" y="57"/>
                    </a:lnTo>
                    <a:lnTo>
                      <a:pt x="128" y="49"/>
                    </a:lnTo>
                    <a:lnTo>
                      <a:pt x="130" y="36"/>
                    </a:lnTo>
                    <a:lnTo>
                      <a:pt x="130" y="26"/>
                    </a:lnTo>
                    <a:lnTo>
                      <a:pt x="127" y="21"/>
                    </a:lnTo>
                    <a:lnTo>
                      <a:pt x="121" y="18"/>
                    </a:lnTo>
                    <a:lnTo>
                      <a:pt x="117" y="17"/>
                    </a:lnTo>
                    <a:lnTo>
                      <a:pt x="115" y="12"/>
                    </a:lnTo>
                    <a:lnTo>
                      <a:pt x="117" y="8"/>
                    </a:lnTo>
                    <a:lnTo>
                      <a:pt x="119" y="5"/>
                    </a:lnTo>
                    <a:lnTo>
                      <a:pt x="122" y="3"/>
                    </a:lnTo>
                    <a:lnTo>
                      <a:pt x="124" y="3"/>
                    </a:lnTo>
                    <a:lnTo>
                      <a:pt x="127" y="1"/>
                    </a:lnTo>
                    <a:lnTo>
                      <a:pt x="137" y="0"/>
                    </a:lnTo>
                    <a:lnTo>
                      <a:pt x="146" y="0"/>
                    </a:lnTo>
                    <a:lnTo>
                      <a:pt x="152" y="1"/>
                    </a:lnTo>
                    <a:lnTo>
                      <a:pt x="153" y="1"/>
                    </a:lnTo>
                    <a:lnTo>
                      <a:pt x="146" y="3"/>
                    </a:lnTo>
                    <a:lnTo>
                      <a:pt x="153" y="11"/>
                    </a:lnTo>
                    <a:lnTo>
                      <a:pt x="150" y="11"/>
                    </a:lnTo>
                    <a:lnTo>
                      <a:pt x="147" y="11"/>
                    </a:lnTo>
                    <a:lnTo>
                      <a:pt x="143" y="11"/>
                    </a:lnTo>
                    <a:lnTo>
                      <a:pt x="140" y="12"/>
                    </a:lnTo>
                    <a:lnTo>
                      <a:pt x="141" y="14"/>
                    </a:lnTo>
                    <a:lnTo>
                      <a:pt x="146" y="17"/>
                    </a:lnTo>
                    <a:lnTo>
                      <a:pt x="152" y="24"/>
                    </a:lnTo>
                    <a:lnTo>
                      <a:pt x="159" y="31"/>
                    </a:lnTo>
                    <a:lnTo>
                      <a:pt x="163" y="42"/>
                    </a:lnTo>
                    <a:lnTo>
                      <a:pt x="163" y="54"/>
                    </a:lnTo>
                    <a:lnTo>
                      <a:pt x="162" y="67"/>
                    </a:lnTo>
                    <a:lnTo>
                      <a:pt x="157" y="78"/>
                    </a:lnTo>
                    <a:lnTo>
                      <a:pt x="154" y="82"/>
                    </a:lnTo>
                    <a:lnTo>
                      <a:pt x="152" y="87"/>
                    </a:lnTo>
                    <a:lnTo>
                      <a:pt x="149" y="89"/>
                    </a:lnTo>
                    <a:lnTo>
                      <a:pt x="147" y="92"/>
                    </a:lnTo>
                    <a:lnTo>
                      <a:pt x="149" y="99"/>
                    </a:lnTo>
                    <a:lnTo>
                      <a:pt x="153" y="112"/>
                    </a:lnTo>
                    <a:lnTo>
                      <a:pt x="157" y="124"/>
                    </a:lnTo>
                    <a:lnTo>
                      <a:pt x="162" y="133"/>
                    </a:lnTo>
                    <a:lnTo>
                      <a:pt x="165" y="136"/>
                    </a:lnTo>
                    <a:lnTo>
                      <a:pt x="166" y="138"/>
                    </a:lnTo>
                    <a:lnTo>
                      <a:pt x="168" y="143"/>
                    </a:lnTo>
                    <a:lnTo>
                      <a:pt x="168" y="148"/>
                    </a:lnTo>
                    <a:lnTo>
                      <a:pt x="165" y="152"/>
                    </a:lnTo>
                    <a:lnTo>
                      <a:pt x="160" y="155"/>
                    </a:lnTo>
                    <a:lnTo>
                      <a:pt x="153" y="158"/>
                    </a:lnTo>
                    <a:lnTo>
                      <a:pt x="147" y="159"/>
                    </a:lnTo>
                    <a:lnTo>
                      <a:pt x="147" y="165"/>
                    </a:lnTo>
                    <a:lnTo>
                      <a:pt x="147" y="169"/>
                    </a:lnTo>
                    <a:lnTo>
                      <a:pt x="147" y="173"/>
                    </a:lnTo>
                    <a:lnTo>
                      <a:pt x="149" y="176"/>
                    </a:lnTo>
                    <a:lnTo>
                      <a:pt x="147" y="178"/>
                    </a:lnTo>
                    <a:lnTo>
                      <a:pt x="144" y="180"/>
                    </a:lnTo>
                    <a:lnTo>
                      <a:pt x="140" y="185"/>
                    </a:lnTo>
                    <a:lnTo>
                      <a:pt x="134" y="187"/>
                    </a:lnTo>
                    <a:lnTo>
                      <a:pt x="138" y="192"/>
                    </a:lnTo>
                    <a:lnTo>
                      <a:pt x="140" y="197"/>
                    </a:lnTo>
                    <a:lnTo>
                      <a:pt x="140" y="201"/>
                    </a:lnTo>
                    <a:lnTo>
                      <a:pt x="140" y="203"/>
                    </a:lnTo>
                    <a:lnTo>
                      <a:pt x="138" y="204"/>
                    </a:lnTo>
                    <a:lnTo>
                      <a:pt x="136" y="204"/>
                    </a:lnTo>
                    <a:lnTo>
                      <a:pt x="133" y="206"/>
                    </a:lnTo>
                    <a:lnTo>
                      <a:pt x="130" y="210"/>
                    </a:lnTo>
                    <a:lnTo>
                      <a:pt x="128" y="218"/>
                    </a:lnTo>
                    <a:lnTo>
                      <a:pt x="127" y="227"/>
                    </a:lnTo>
                    <a:lnTo>
                      <a:pt x="122" y="235"/>
                    </a:lnTo>
                    <a:lnTo>
                      <a:pt x="118" y="238"/>
                    </a:lnTo>
                    <a:lnTo>
                      <a:pt x="112" y="239"/>
                    </a:lnTo>
                    <a:lnTo>
                      <a:pt x="105" y="241"/>
                    </a:lnTo>
                    <a:lnTo>
                      <a:pt x="98" y="239"/>
                    </a:lnTo>
                    <a:lnTo>
                      <a:pt x="90" y="239"/>
                    </a:lnTo>
                    <a:lnTo>
                      <a:pt x="83" y="238"/>
                    </a:lnTo>
                    <a:lnTo>
                      <a:pt x="76" y="238"/>
                    </a:lnTo>
                    <a:lnTo>
                      <a:pt x="71" y="236"/>
                    </a:lnTo>
                    <a:lnTo>
                      <a:pt x="64" y="238"/>
                    </a:lnTo>
                    <a:lnTo>
                      <a:pt x="57" y="242"/>
                    </a:lnTo>
                    <a:lnTo>
                      <a:pt x="51" y="249"/>
                    </a:lnTo>
                    <a:lnTo>
                      <a:pt x="45" y="257"/>
                    </a:lnTo>
                    <a:lnTo>
                      <a:pt x="42" y="263"/>
                    </a:lnTo>
                    <a:lnTo>
                      <a:pt x="39" y="267"/>
                    </a:lnTo>
                    <a:lnTo>
                      <a:pt x="36" y="270"/>
                    </a:lnTo>
                    <a:lnTo>
                      <a:pt x="33" y="273"/>
                    </a:lnTo>
                    <a:lnTo>
                      <a:pt x="32" y="274"/>
                    </a:lnTo>
                    <a:lnTo>
                      <a:pt x="31" y="277"/>
                    </a:lnTo>
                    <a:lnTo>
                      <a:pt x="28" y="280"/>
                    </a:lnTo>
                    <a:lnTo>
                      <a:pt x="26" y="284"/>
                    </a:lnTo>
                    <a:lnTo>
                      <a:pt x="23" y="295"/>
                    </a:lnTo>
                    <a:lnTo>
                      <a:pt x="23" y="306"/>
                    </a:lnTo>
                    <a:lnTo>
                      <a:pt x="25" y="318"/>
                    </a:lnTo>
                    <a:lnTo>
                      <a:pt x="25" y="326"/>
                    </a:lnTo>
                    <a:lnTo>
                      <a:pt x="23" y="333"/>
                    </a:lnTo>
                    <a:lnTo>
                      <a:pt x="19" y="339"/>
                    </a:lnTo>
                    <a:lnTo>
                      <a:pt x="13" y="344"/>
                    </a:lnTo>
                    <a:lnTo>
                      <a:pt x="4" y="346"/>
                    </a:lnTo>
                    <a:close/>
                  </a:path>
                </a:pathLst>
              </a:custGeom>
              <a:solidFill>
                <a:srgbClr val="E0BAA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0" name="Google Shape;1070;p18"/>
              <p:cNvSpPr/>
              <p:nvPr/>
            </p:nvSpPr>
            <p:spPr>
              <a:xfrm>
                <a:off x="2777" y="4068"/>
                <a:ext cx="115" cy="36"/>
              </a:xfrm>
              <a:custGeom>
                <a:rect b="b" l="l" r="r" t="t"/>
                <a:pathLst>
                  <a:path extrusionOk="0" h="107" w="344">
                    <a:moveTo>
                      <a:pt x="301" y="5"/>
                    </a:moveTo>
                    <a:lnTo>
                      <a:pt x="307" y="9"/>
                    </a:lnTo>
                    <a:lnTo>
                      <a:pt x="315" y="14"/>
                    </a:lnTo>
                    <a:lnTo>
                      <a:pt x="322" y="21"/>
                    </a:lnTo>
                    <a:lnTo>
                      <a:pt x="326" y="27"/>
                    </a:lnTo>
                    <a:lnTo>
                      <a:pt x="331" y="31"/>
                    </a:lnTo>
                    <a:lnTo>
                      <a:pt x="338" y="35"/>
                    </a:lnTo>
                    <a:lnTo>
                      <a:pt x="342" y="38"/>
                    </a:lnTo>
                    <a:lnTo>
                      <a:pt x="344" y="41"/>
                    </a:lnTo>
                    <a:lnTo>
                      <a:pt x="342" y="42"/>
                    </a:lnTo>
                    <a:lnTo>
                      <a:pt x="339" y="45"/>
                    </a:lnTo>
                    <a:lnTo>
                      <a:pt x="335" y="47"/>
                    </a:lnTo>
                    <a:lnTo>
                      <a:pt x="328" y="45"/>
                    </a:lnTo>
                    <a:lnTo>
                      <a:pt x="323" y="44"/>
                    </a:lnTo>
                    <a:lnTo>
                      <a:pt x="317" y="41"/>
                    </a:lnTo>
                    <a:lnTo>
                      <a:pt x="312" y="38"/>
                    </a:lnTo>
                    <a:lnTo>
                      <a:pt x="306" y="35"/>
                    </a:lnTo>
                    <a:lnTo>
                      <a:pt x="299" y="33"/>
                    </a:lnTo>
                    <a:lnTo>
                      <a:pt x="294" y="30"/>
                    </a:lnTo>
                    <a:lnTo>
                      <a:pt x="288" y="27"/>
                    </a:lnTo>
                    <a:lnTo>
                      <a:pt x="284" y="27"/>
                    </a:lnTo>
                    <a:lnTo>
                      <a:pt x="288" y="35"/>
                    </a:lnTo>
                    <a:lnTo>
                      <a:pt x="290" y="42"/>
                    </a:lnTo>
                    <a:lnTo>
                      <a:pt x="290" y="48"/>
                    </a:lnTo>
                    <a:lnTo>
                      <a:pt x="288" y="51"/>
                    </a:lnTo>
                    <a:lnTo>
                      <a:pt x="282" y="52"/>
                    </a:lnTo>
                    <a:lnTo>
                      <a:pt x="277" y="51"/>
                    </a:lnTo>
                    <a:lnTo>
                      <a:pt x="269" y="45"/>
                    </a:lnTo>
                    <a:lnTo>
                      <a:pt x="261" y="33"/>
                    </a:lnTo>
                    <a:lnTo>
                      <a:pt x="252" y="35"/>
                    </a:lnTo>
                    <a:lnTo>
                      <a:pt x="243" y="41"/>
                    </a:lnTo>
                    <a:lnTo>
                      <a:pt x="231" y="49"/>
                    </a:lnTo>
                    <a:lnTo>
                      <a:pt x="221" y="55"/>
                    </a:lnTo>
                    <a:lnTo>
                      <a:pt x="215" y="56"/>
                    </a:lnTo>
                    <a:lnTo>
                      <a:pt x="210" y="59"/>
                    </a:lnTo>
                    <a:lnTo>
                      <a:pt x="204" y="61"/>
                    </a:lnTo>
                    <a:lnTo>
                      <a:pt x="198" y="61"/>
                    </a:lnTo>
                    <a:lnTo>
                      <a:pt x="192" y="62"/>
                    </a:lnTo>
                    <a:lnTo>
                      <a:pt x="186" y="62"/>
                    </a:lnTo>
                    <a:lnTo>
                      <a:pt x="180" y="62"/>
                    </a:lnTo>
                    <a:lnTo>
                      <a:pt x="176" y="62"/>
                    </a:lnTo>
                    <a:lnTo>
                      <a:pt x="170" y="62"/>
                    </a:lnTo>
                    <a:lnTo>
                      <a:pt x="161" y="63"/>
                    </a:lnTo>
                    <a:lnTo>
                      <a:pt x="151" y="66"/>
                    </a:lnTo>
                    <a:lnTo>
                      <a:pt x="140" y="69"/>
                    </a:lnTo>
                    <a:lnTo>
                      <a:pt x="128" y="72"/>
                    </a:lnTo>
                    <a:lnTo>
                      <a:pt x="116" y="75"/>
                    </a:lnTo>
                    <a:lnTo>
                      <a:pt x="105" y="77"/>
                    </a:lnTo>
                    <a:lnTo>
                      <a:pt x="96" y="80"/>
                    </a:lnTo>
                    <a:lnTo>
                      <a:pt x="87" y="83"/>
                    </a:lnTo>
                    <a:lnTo>
                      <a:pt x="75" y="86"/>
                    </a:lnTo>
                    <a:lnTo>
                      <a:pt x="61" y="90"/>
                    </a:lnTo>
                    <a:lnTo>
                      <a:pt x="48" y="94"/>
                    </a:lnTo>
                    <a:lnTo>
                      <a:pt x="33" y="98"/>
                    </a:lnTo>
                    <a:lnTo>
                      <a:pt x="20" y="103"/>
                    </a:lnTo>
                    <a:lnTo>
                      <a:pt x="10" y="105"/>
                    </a:lnTo>
                    <a:lnTo>
                      <a:pt x="3" y="107"/>
                    </a:lnTo>
                    <a:lnTo>
                      <a:pt x="5" y="94"/>
                    </a:lnTo>
                    <a:lnTo>
                      <a:pt x="8" y="76"/>
                    </a:lnTo>
                    <a:lnTo>
                      <a:pt x="7" y="54"/>
                    </a:lnTo>
                    <a:lnTo>
                      <a:pt x="0" y="28"/>
                    </a:lnTo>
                    <a:lnTo>
                      <a:pt x="13" y="27"/>
                    </a:lnTo>
                    <a:lnTo>
                      <a:pt x="27" y="27"/>
                    </a:lnTo>
                    <a:lnTo>
                      <a:pt x="43" y="26"/>
                    </a:lnTo>
                    <a:lnTo>
                      <a:pt x="61" y="24"/>
                    </a:lnTo>
                    <a:lnTo>
                      <a:pt x="77" y="23"/>
                    </a:lnTo>
                    <a:lnTo>
                      <a:pt x="94" y="21"/>
                    </a:lnTo>
                    <a:lnTo>
                      <a:pt x="109" y="20"/>
                    </a:lnTo>
                    <a:lnTo>
                      <a:pt x="121" y="19"/>
                    </a:lnTo>
                    <a:lnTo>
                      <a:pt x="115" y="23"/>
                    </a:lnTo>
                    <a:lnTo>
                      <a:pt x="113" y="28"/>
                    </a:lnTo>
                    <a:lnTo>
                      <a:pt x="113" y="34"/>
                    </a:lnTo>
                    <a:lnTo>
                      <a:pt x="115" y="38"/>
                    </a:lnTo>
                    <a:lnTo>
                      <a:pt x="116" y="41"/>
                    </a:lnTo>
                    <a:lnTo>
                      <a:pt x="122" y="41"/>
                    </a:lnTo>
                    <a:lnTo>
                      <a:pt x="126" y="42"/>
                    </a:lnTo>
                    <a:lnTo>
                      <a:pt x="132" y="41"/>
                    </a:lnTo>
                    <a:lnTo>
                      <a:pt x="142" y="38"/>
                    </a:lnTo>
                    <a:lnTo>
                      <a:pt x="151" y="34"/>
                    </a:lnTo>
                    <a:lnTo>
                      <a:pt x="160" y="30"/>
                    </a:lnTo>
                    <a:lnTo>
                      <a:pt x="166" y="28"/>
                    </a:lnTo>
                    <a:lnTo>
                      <a:pt x="172" y="28"/>
                    </a:lnTo>
                    <a:lnTo>
                      <a:pt x="177" y="30"/>
                    </a:lnTo>
                    <a:lnTo>
                      <a:pt x="183" y="33"/>
                    </a:lnTo>
                    <a:lnTo>
                      <a:pt x="188" y="33"/>
                    </a:lnTo>
                    <a:lnTo>
                      <a:pt x="191" y="31"/>
                    </a:lnTo>
                    <a:lnTo>
                      <a:pt x="196" y="27"/>
                    </a:lnTo>
                    <a:lnTo>
                      <a:pt x="207" y="21"/>
                    </a:lnTo>
                    <a:lnTo>
                      <a:pt x="217" y="16"/>
                    </a:lnTo>
                    <a:lnTo>
                      <a:pt x="227" y="10"/>
                    </a:lnTo>
                    <a:lnTo>
                      <a:pt x="237" y="5"/>
                    </a:lnTo>
                    <a:lnTo>
                      <a:pt x="246" y="2"/>
                    </a:lnTo>
                    <a:lnTo>
                      <a:pt x="250" y="0"/>
                    </a:lnTo>
                    <a:lnTo>
                      <a:pt x="256" y="2"/>
                    </a:lnTo>
                    <a:lnTo>
                      <a:pt x="264" y="5"/>
                    </a:lnTo>
                    <a:lnTo>
                      <a:pt x="269" y="7"/>
                    </a:lnTo>
                    <a:lnTo>
                      <a:pt x="275" y="9"/>
                    </a:lnTo>
                    <a:lnTo>
                      <a:pt x="282" y="9"/>
                    </a:lnTo>
                    <a:lnTo>
                      <a:pt x="290" y="7"/>
                    </a:lnTo>
                    <a:lnTo>
                      <a:pt x="296" y="6"/>
                    </a:lnTo>
                    <a:lnTo>
                      <a:pt x="301" y="5"/>
                    </a:lnTo>
                    <a:close/>
                  </a:path>
                </a:pathLst>
              </a:custGeom>
              <a:solidFill>
                <a:srgbClr val="C99E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1" name="Google Shape;1071;p18"/>
              <p:cNvSpPr/>
              <p:nvPr/>
            </p:nvSpPr>
            <p:spPr>
              <a:xfrm>
                <a:off x="2765" y="4055"/>
                <a:ext cx="52" cy="22"/>
              </a:xfrm>
              <a:custGeom>
                <a:rect b="b" l="l" r="r" t="t"/>
                <a:pathLst>
                  <a:path extrusionOk="0" h="67" w="156">
                    <a:moveTo>
                      <a:pt x="8" y="51"/>
                    </a:moveTo>
                    <a:lnTo>
                      <a:pt x="19" y="52"/>
                    </a:lnTo>
                    <a:lnTo>
                      <a:pt x="26" y="56"/>
                    </a:lnTo>
                    <a:lnTo>
                      <a:pt x="32" y="62"/>
                    </a:lnTo>
                    <a:lnTo>
                      <a:pt x="35" y="67"/>
                    </a:lnTo>
                    <a:lnTo>
                      <a:pt x="48" y="66"/>
                    </a:lnTo>
                    <a:lnTo>
                      <a:pt x="62" y="66"/>
                    </a:lnTo>
                    <a:lnTo>
                      <a:pt x="78" y="65"/>
                    </a:lnTo>
                    <a:lnTo>
                      <a:pt x="96" y="63"/>
                    </a:lnTo>
                    <a:lnTo>
                      <a:pt x="112" y="62"/>
                    </a:lnTo>
                    <a:lnTo>
                      <a:pt x="128" y="60"/>
                    </a:lnTo>
                    <a:lnTo>
                      <a:pt x="142" y="59"/>
                    </a:lnTo>
                    <a:lnTo>
                      <a:pt x="156" y="58"/>
                    </a:lnTo>
                    <a:lnTo>
                      <a:pt x="156" y="51"/>
                    </a:lnTo>
                    <a:lnTo>
                      <a:pt x="156" y="39"/>
                    </a:lnTo>
                    <a:lnTo>
                      <a:pt x="154" y="31"/>
                    </a:lnTo>
                    <a:lnTo>
                      <a:pt x="147" y="25"/>
                    </a:lnTo>
                    <a:lnTo>
                      <a:pt x="140" y="24"/>
                    </a:lnTo>
                    <a:lnTo>
                      <a:pt x="132" y="21"/>
                    </a:lnTo>
                    <a:lnTo>
                      <a:pt x="128" y="18"/>
                    </a:lnTo>
                    <a:lnTo>
                      <a:pt x="124" y="16"/>
                    </a:lnTo>
                    <a:lnTo>
                      <a:pt x="119" y="13"/>
                    </a:lnTo>
                    <a:lnTo>
                      <a:pt x="115" y="11"/>
                    </a:lnTo>
                    <a:lnTo>
                      <a:pt x="109" y="10"/>
                    </a:lnTo>
                    <a:lnTo>
                      <a:pt x="103" y="11"/>
                    </a:lnTo>
                    <a:lnTo>
                      <a:pt x="99" y="14"/>
                    </a:lnTo>
                    <a:lnTo>
                      <a:pt x="96" y="20"/>
                    </a:lnTo>
                    <a:lnTo>
                      <a:pt x="94" y="27"/>
                    </a:lnTo>
                    <a:lnTo>
                      <a:pt x="91" y="31"/>
                    </a:lnTo>
                    <a:lnTo>
                      <a:pt x="87" y="27"/>
                    </a:lnTo>
                    <a:lnTo>
                      <a:pt x="83" y="24"/>
                    </a:lnTo>
                    <a:lnTo>
                      <a:pt x="78" y="24"/>
                    </a:lnTo>
                    <a:lnTo>
                      <a:pt x="74" y="25"/>
                    </a:lnTo>
                    <a:lnTo>
                      <a:pt x="71" y="25"/>
                    </a:lnTo>
                    <a:lnTo>
                      <a:pt x="70" y="23"/>
                    </a:lnTo>
                    <a:lnTo>
                      <a:pt x="67" y="20"/>
                    </a:lnTo>
                    <a:lnTo>
                      <a:pt x="65" y="16"/>
                    </a:lnTo>
                    <a:lnTo>
                      <a:pt x="62" y="14"/>
                    </a:lnTo>
                    <a:lnTo>
                      <a:pt x="59" y="13"/>
                    </a:lnTo>
                    <a:lnTo>
                      <a:pt x="55" y="13"/>
                    </a:lnTo>
                    <a:lnTo>
                      <a:pt x="51" y="14"/>
                    </a:lnTo>
                    <a:lnTo>
                      <a:pt x="48" y="16"/>
                    </a:lnTo>
                    <a:lnTo>
                      <a:pt x="46" y="13"/>
                    </a:lnTo>
                    <a:lnTo>
                      <a:pt x="46" y="9"/>
                    </a:lnTo>
                    <a:lnTo>
                      <a:pt x="45" y="6"/>
                    </a:lnTo>
                    <a:lnTo>
                      <a:pt x="40" y="3"/>
                    </a:lnTo>
                    <a:lnTo>
                      <a:pt x="35" y="0"/>
                    </a:lnTo>
                    <a:lnTo>
                      <a:pt x="29" y="2"/>
                    </a:lnTo>
                    <a:lnTo>
                      <a:pt x="23" y="4"/>
                    </a:lnTo>
                    <a:lnTo>
                      <a:pt x="20" y="7"/>
                    </a:lnTo>
                    <a:lnTo>
                      <a:pt x="19" y="7"/>
                    </a:lnTo>
                    <a:lnTo>
                      <a:pt x="17" y="6"/>
                    </a:lnTo>
                    <a:lnTo>
                      <a:pt x="16" y="4"/>
                    </a:lnTo>
                    <a:lnTo>
                      <a:pt x="13" y="2"/>
                    </a:lnTo>
                    <a:lnTo>
                      <a:pt x="10" y="2"/>
                    </a:lnTo>
                    <a:lnTo>
                      <a:pt x="5" y="3"/>
                    </a:lnTo>
                    <a:lnTo>
                      <a:pt x="4" y="6"/>
                    </a:lnTo>
                    <a:lnTo>
                      <a:pt x="3" y="16"/>
                    </a:lnTo>
                    <a:lnTo>
                      <a:pt x="0" y="30"/>
                    </a:lnTo>
                    <a:lnTo>
                      <a:pt x="1" y="44"/>
                    </a:lnTo>
                    <a:lnTo>
                      <a:pt x="8" y="51"/>
                    </a:lnTo>
                    <a:close/>
                  </a:path>
                </a:pathLst>
              </a:custGeom>
              <a:solidFill>
                <a:srgbClr val="C99E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2" name="Google Shape;1072;p18"/>
              <p:cNvSpPr/>
              <p:nvPr/>
            </p:nvSpPr>
            <p:spPr>
              <a:xfrm>
                <a:off x="2701" y="3887"/>
                <a:ext cx="76" cy="115"/>
              </a:xfrm>
              <a:custGeom>
                <a:rect b="b" l="l" r="r" t="t"/>
                <a:pathLst>
                  <a:path extrusionOk="0" h="345" w="228">
                    <a:moveTo>
                      <a:pt x="222" y="0"/>
                    </a:moveTo>
                    <a:lnTo>
                      <a:pt x="209" y="4"/>
                    </a:lnTo>
                    <a:lnTo>
                      <a:pt x="200" y="11"/>
                    </a:lnTo>
                    <a:lnTo>
                      <a:pt x="196" y="18"/>
                    </a:lnTo>
                    <a:lnTo>
                      <a:pt x="191" y="24"/>
                    </a:lnTo>
                    <a:lnTo>
                      <a:pt x="188" y="28"/>
                    </a:lnTo>
                    <a:lnTo>
                      <a:pt x="190" y="31"/>
                    </a:lnTo>
                    <a:lnTo>
                      <a:pt x="191" y="35"/>
                    </a:lnTo>
                    <a:lnTo>
                      <a:pt x="191" y="41"/>
                    </a:lnTo>
                    <a:lnTo>
                      <a:pt x="188" y="49"/>
                    </a:lnTo>
                    <a:lnTo>
                      <a:pt x="184" y="62"/>
                    </a:lnTo>
                    <a:lnTo>
                      <a:pt x="178" y="72"/>
                    </a:lnTo>
                    <a:lnTo>
                      <a:pt x="177" y="76"/>
                    </a:lnTo>
                    <a:lnTo>
                      <a:pt x="181" y="74"/>
                    </a:lnTo>
                    <a:lnTo>
                      <a:pt x="172" y="87"/>
                    </a:lnTo>
                    <a:lnTo>
                      <a:pt x="162" y="98"/>
                    </a:lnTo>
                    <a:lnTo>
                      <a:pt x="150" y="107"/>
                    </a:lnTo>
                    <a:lnTo>
                      <a:pt x="142" y="111"/>
                    </a:lnTo>
                    <a:lnTo>
                      <a:pt x="139" y="108"/>
                    </a:lnTo>
                    <a:lnTo>
                      <a:pt x="134" y="105"/>
                    </a:lnTo>
                    <a:lnTo>
                      <a:pt x="130" y="104"/>
                    </a:lnTo>
                    <a:lnTo>
                      <a:pt x="126" y="102"/>
                    </a:lnTo>
                    <a:lnTo>
                      <a:pt x="115" y="104"/>
                    </a:lnTo>
                    <a:lnTo>
                      <a:pt x="112" y="108"/>
                    </a:lnTo>
                    <a:lnTo>
                      <a:pt x="112" y="114"/>
                    </a:lnTo>
                    <a:lnTo>
                      <a:pt x="112" y="116"/>
                    </a:lnTo>
                    <a:lnTo>
                      <a:pt x="111" y="118"/>
                    </a:lnTo>
                    <a:lnTo>
                      <a:pt x="108" y="119"/>
                    </a:lnTo>
                    <a:lnTo>
                      <a:pt x="105" y="122"/>
                    </a:lnTo>
                    <a:lnTo>
                      <a:pt x="102" y="126"/>
                    </a:lnTo>
                    <a:lnTo>
                      <a:pt x="102" y="133"/>
                    </a:lnTo>
                    <a:lnTo>
                      <a:pt x="102" y="142"/>
                    </a:lnTo>
                    <a:lnTo>
                      <a:pt x="102" y="150"/>
                    </a:lnTo>
                    <a:lnTo>
                      <a:pt x="104" y="156"/>
                    </a:lnTo>
                    <a:lnTo>
                      <a:pt x="108" y="160"/>
                    </a:lnTo>
                    <a:lnTo>
                      <a:pt x="112" y="163"/>
                    </a:lnTo>
                    <a:lnTo>
                      <a:pt x="115" y="164"/>
                    </a:lnTo>
                    <a:lnTo>
                      <a:pt x="105" y="163"/>
                    </a:lnTo>
                    <a:lnTo>
                      <a:pt x="108" y="164"/>
                    </a:lnTo>
                    <a:lnTo>
                      <a:pt x="109" y="167"/>
                    </a:lnTo>
                    <a:lnTo>
                      <a:pt x="111" y="171"/>
                    </a:lnTo>
                    <a:lnTo>
                      <a:pt x="108" y="170"/>
                    </a:lnTo>
                    <a:lnTo>
                      <a:pt x="104" y="168"/>
                    </a:lnTo>
                    <a:lnTo>
                      <a:pt x="99" y="167"/>
                    </a:lnTo>
                    <a:lnTo>
                      <a:pt x="95" y="165"/>
                    </a:lnTo>
                    <a:lnTo>
                      <a:pt x="96" y="170"/>
                    </a:lnTo>
                    <a:lnTo>
                      <a:pt x="98" y="174"/>
                    </a:lnTo>
                    <a:lnTo>
                      <a:pt x="96" y="177"/>
                    </a:lnTo>
                    <a:lnTo>
                      <a:pt x="96" y="178"/>
                    </a:lnTo>
                    <a:lnTo>
                      <a:pt x="89" y="174"/>
                    </a:lnTo>
                    <a:lnTo>
                      <a:pt x="89" y="177"/>
                    </a:lnTo>
                    <a:lnTo>
                      <a:pt x="89" y="179"/>
                    </a:lnTo>
                    <a:lnTo>
                      <a:pt x="89" y="184"/>
                    </a:lnTo>
                    <a:lnTo>
                      <a:pt x="83" y="184"/>
                    </a:lnTo>
                    <a:lnTo>
                      <a:pt x="77" y="181"/>
                    </a:lnTo>
                    <a:lnTo>
                      <a:pt x="72" y="179"/>
                    </a:lnTo>
                    <a:lnTo>
                      <a:pt x="70" y="178"/>
                    </a:lnTo>
                    <a:lnTo>
                      <a:pt x="70" y="181"/>
                    </a:lnTo>
                    <a:lnTo>
                      <a:pt x="69" y="184"/>
                    </a:lnTo>
                    <a:lnTo>
                      <a:pt x="67" y="185"/>
                    </a:lnTo>
                    <a:lnTo>
                      <a:pt x="67" y="186"/>
                    </a:lnTo>
                    <a:lnTo>
                      <a:pt x="60" y="186"/>
                    </a:lnTo>
                    <a:lnTo>
                      <a:pt x="58" y="191"/>
                    </a:lnTo>
                    <a:lnTo>
                      <a:pt x="54" y="198"/>
                    </a:lnTo>
                    <a:lnTo>
                      <a:pt x="48" y="203"/>
                    </a:lnTo>
                    <a:lnTo>
                      <a:pt x="42" y="209"/>
                    </a:lnTo>
                    <a:lnTo>
                      <a:pt x="45" y="205"/>
                    </a:lnTo>
                    <a:lnTo>
                      <a:pt x="47" y="199"/>
                    </a:lnTo>
                    <a:lnTo>
                      <a:pt x="48" y="192"/>
                    </a:lnTo>
                    <a:lnTo>
                      <a:pt x="48" y="186"/>
                    </a:lnTo>
                    <a:lnTo>
                      <a:pt x="47" y="189"/>
                    </a:lnTo>
                    <a:lnTo>
                      <a:pt x="45" y="193"/>
                    </a:lnTo>
                    <a:lnTo>
                      <a:pt x="39" y="200"/>
                    </a:lnTo>
                    <a:lnTo>
                      <a:pt x="32" y="205"/>
                    </a:lnTo>
                    <a:lnTo>
                      <a:pt x="25" y="210"/>
                    </a:lnTo>
                    <a:lnTo>
                      <a:pt x="21" y="216"/>
                    </a:lnTo>
                    <a:lnTo>
                      <a:pt x="19" y="224"/>
                    </a:lnTo>
                    <a:lnTo>
                      <a:pt x="19" y="234"/>
                    </a:lnTo>
                    <a:lnTo>
                      <a:pt x="15" y="227"/>
                    </a:lnTo>
                    <a:lnTo>
                      <a:pt x="12" y="220"/>
                    </a:lnTo>
                    <a:lnTo>
                      <a:pt x="12" y="214"/>
                    </a:lnTo>
                    <a:lnTo>
                      <a:pt x="12" y="213"/>
                    </a:lnTo>
                    <a:lnTo>
                      <a:pt x="10" y="213"/>
                    </a:lnTo>
                    <a:lnTo>
                      <a:pt x="9" y="212"/>
                    </a:lnTo>
                    <a:lnTo>
                      <a:pt x="5" y="212"/>
                    </a:lnTo>
                    <a:lnTo>
                      <a:pt x="0" y="213"/>
                    </a:lnTo>
                    <a:lnTo>
                      <a:pt x="2" y="226"/>
                    </a:lnTo>
                    <a:lnTo>
                      <a:pt x="3" y="234"/>
                    </a:lnTo>
                    <a:lnTo>
                      <a:pt x="6" y="241"/>
                    </a:lnTo>
                    <a:lnTo>
                      <a:pt x="9" y="248"/>
                    </a:lnTo>
                    <a:lnTo>
                      <a:pt x="16" y="262"/>
                    </a:lnTo>
                    <a:lnTo>
                      <a:pt x="26" y="284"/>
                    </a:lnTo>
                    <a:lnTo>
                      <a:pt x="37" y="307"/>
                    </a:lnTo>
                    <a:lnTo>
                      <a:pt x="44" y="321"/>
                    </a:lnTo>
                    <a:lnTo>
                      <a:pt x="51" y="326"/>
                    </a:lnTo>
                    <a:lnTo>
                      <a:pt x="57" y="332"/>
                    </a:lnTo>
                    <a:lnTo>
                      <a:pt x="64" y="336"/>
                    </a:lnTo>
                    <a:lnTo>
                      <a:pt x="70" y="339"/>
                    </a:lnTo>
                    <a:lnTo>
                      <a:pt x="76" y="342"/>
                    </a:lnTo>
                    <a:lnTo>
                      <a:pt x="83" y="343"/>
                    </a:lnTo>
                    <a:lnTo>
                      <a:pt x="91" y="345"/>
                    </a:lnTo>
                    <a:lnTo>
                      <a:pt x="99" y="345"/>
                    </a:lnTo>
                    <a:lnTo>
                      <a:pt x="96" y="331"/>
                    </a:lnTo>
                    <a:lnTo>
                      <a:pt x="95" y="319"/>
                    </a:lnTo>
                    <a:lnTo>
                      <a:pt x="95" y="310"/>
                    </a:lnTo>
                    <a:lnTo>
                      <a:pt x="98" y="303"/>
                    </a:lnTo>
                    <a:lnTo>
                      <a:pt x="99" y="296"/>
                    </a:lnTo>
                    <a:lnTo>
                      <a:pt x="102" y="290"/>
                    </a:lnTo>
                    <a:lnTo>
                      <a:pt x="105" y="283"/>
                    </a:lnTo>
                    <a:lnTo>
                      <a:pt x="111" y="277"/>
                    </a:lnTo>
                    <a:lnTo>
                      <a:pt x="118" y="270"/>
                    </a:lnTo>
                    <a:lnTo>
                      <a:pt x="124" y="261"/>
                    </a:lnTo>
                    <a:lnTo>
                      <a:pt x="128" y="252"/>
                    </a:lnTo>
                    <a:lnTo>
                      <a:pt x="131" y="244"/>
                    </a:lnTo>
                    <a:lnTo>
                      <a:pt x="136" y="237"/>
                    </a:lnTo>
                    <a:lnTo>
                      <a:pt x="142" y="228"/>
                    </a:lnTo>
                    <a:lnTo>
                      <a:pt x="147" y="223"/>
                    </a:lnTo>
                    <a:lnTo>
                      <a:pt x="155" y="221"/>
                    </a:lnTo>
                    <a:lnTo>
                      <a:pt x="159" y="223"/>
                    </a:lnTo>
                    <a:lnTo>
                      <a:pt x="165" y="226"/>
                    </a:lnTo>
                    <a:lnTo>
                      <a:pt x="171" y="228"/>
                    </a:lnTo>
                    <a:lnTo>
                      <a:pt x="178" y="231"/>
                    </a:lnTo>
                    <a:lnTo>
                      <a:pt x="184" y="233"/>
                    </a:lnTo>
                    <a:lnTo>
                      <a:pt x="191" y="235"/>
                    </a:lnTo>
                    <a:lnTo>
                      <a:pt x="197" y="237"/>
                    </a:lnTo>
                    <a:lnTo>
                      <a:pt x="203" y="237"/>
                    </a:lnTo>
                    <a:lnTo>
                      <a:pt x="210" y="234"/>
                    </a:lnTo>
                    <a:lnTo>
                      <a:pt x="212" y="230"/>
                    </a:lnTo>
                    <a:lnTo>
                      <a:pt x="212" y="226"/>
                    </a:lnTo>
                    <a:lnTo>
                      <a:pt x="212" y="220"/>
                    </a:lnTo>
                    <a:lnTo>
                      <a:pt x="212" y="212"/>
                    </a:lnTo>
                    <a:lnTo>
                      <a:pt x="213" y="199"/>
                    </a:lnTo>
                    <a:lnTo>
                      <a:pt x="216" y="185"/>
                    </a:lnTo>
                    <a:lnTo>
                      <a:pt x="222" y="172"/>
                    </a:lnTo>
                    <a:lnTo>
                      <a:pt x="226" y="160"/>
                    </a:lnTo>
                    <a:lnTo>
                      <a:pt x="228" y="143"/>
                    </a:lnTo>
                    <a:lnTo>
                      <a:pt x="225" y="128"/>
                    </a:lnTo>
                    <a:lnTo>
                      <a:pt x="220" y="116"/>
                    </a:lnTo>
                    <a:lnTo>
                      <a:pt x="216" y="108"/>
                    </a:lnTo>
                    <a:lnTo>
                      <a:pt x="213" y="100"/>
                    </a:lnTo>
                    <a:lnTo>
                      <a:pt x="212" y="91"/>
                    </a:lnTo>
                    <a:lnTo>
                      <a:pt x="216" y="83"/>
                    </a:lnTo>
                    <a:lnTo>
                      <a:pt x="220" y="74"/>
                    </a:lnTo>
                    <a:lnTo>
                      <a:pt x="223" y="67"/>
                    </a:lnTo>
                    <a:lnTo>
                      <a:pt x="223" y="62"/>
                    </a:lnTo>
                    <a:lnTo>
                      <a:pt x="223" y="56"/>
                    </a:lnTo>
                    <a:lnTo>
                      <a:pt x="223" y="48"/>
                    </a:lnTo>
                    <a:lnTo>
                      <a:pt x="225" y="35"/>
                    </a:lnTo>
                    <a:lnTo>
                      <a:pt x="225" y="25"/>
                    </a:lnTo>
                    <a:lnTo>
                      <a:pt x="222" y="20"/>
                    </a:lnTo>
                    <a:lnTo>
                      <a:pt x="216" y="17"/>
                    </a:lnTo>
                    <a:lnTo>
                      <a:pt x="212" y="16"/>
                    </a:lnTo>
                    <a:lnTo>
                      <a:pt x="210" y="11"/>
                    </a:lnTo>
                    <a:lnTo>
                      <a:pt x="212" y="7"/>
                    </a:lnTo>
                    <a:lnTo>
                      <a:pt x="214" y="4"/>
                    </a:lnTo>
                    <a:lnTo>
                      <a:pt x="217" y="2"/>
                    </a:lnTo>
                    <a:lnTo>
                      <a:pt x="219" y="2"/>
                    </a:lnTo>
                    <a:lnTo>
                      <a:pt x="222" y="0"/>
                    </a:lnTo>
                    <a:close/>
                  </a:path>
                </a:pathLst>
              </a:custGeom>
              <a:solidFill>
                <a:srgbClr val="C99E84"/>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3" name="Google Shape;1073;p18"/>
              <p:cNvSpPr/>
              <p:nvPr/>
            </p:nvSpPr>
            <p:spPr>
              <a:xfrm>
                <a:off x="2794" y="4065"/>
                <a:ext cx="23" cy="38"/>
              </a:xfrm>
              <a:custGeom>
                <a:rect b="b" l="l" r="r" t="t"/>
                <a:pathLst>
                  <a:path extrusionOk="0" h="112" w="68">
                    <a:moveTo>
                      <a:pt x="0" y="32"/>
                    </a:moveTo>
                    <a:lnTo>
                      <a:pt x="5" y="22"/>
                    </a:lnTo>
                    <a:lnTo>
                      <a:pt x="14" y="11"/>
                    </a:lnTo>
                    <a:lnTo>
                      <a:pt x="26" y="3"/>
                    </a:lnTo>
                    <a:lnTo>
                      <a:pt x="40" y="0"/>
                    </a:lnTo>
                    <a:lnTo>
                      <a:pt x="54" y="6"/>
                    </a:lnTo>
                    <a:lnTo>
                      <a:pt x="64" y="21"/>
                    </a:lnTo>
                    <a:lnTo>
                      <a:pt x="68" y="39"/>
                    </a:lnTo>
                    <a:lnTo>
                      <a:pt x="68" y="56"/>
                    </a:lnTo>
                    <a:lnTo>
                      <a:pt x="64" y="71"/>
                    </a:lnTo>
                    <a:lnTo>
                      <a:pt x="55" y="90"/>
                    </a:lnTo>
                    <a:lnTo>
                      <a:pt x="45" y="105"/>
                    </a:lnTo>
                    <a:lnTo>
                      <a:pt x="30" y="112"/>
                    </a:lnTo>
                    <a:lnTo>
                      <a:pt x="17" y="111"/>
                    </a:lnTo>
                    <a:lnTo>
                      <a:pt x="10" y="108"/>
                    </a:lnTo>
                    <a:lnTo>
                      <a:pt x="5" y="105"/>
                    </a:lnTo>
                    <a:lnTo>
                      <a:pt x="3" y="101"/>
                    </a:lnTo>
                    <a:lnTo>
                      <a:pt x="20" y="95"/>
                    </a:lnTo>
                    <a:lnTo>
                      <a:pt x="29" y="74"/>
                    </a:lnTo>
                    <a:lnTo>
                      <a:pt x="33" y="46"/>
                    </a:lnTo>
                    <a:lnTo>
                      <a:pt x="33" y="21"/>
                    </a:lnTo>
                    <a:lnTo>
                      <a:pt x="27" y="11"/>
                    </a:lnTo>
                    <a:lnTo>
                      <a:pt x="19" y="14"/>
                    </a:lnTo>
                    <a:lnTo>
                      <a:pt x="11" y="21"/>
                    </a:lnTo>
                    <a:lnTo>
                      <a:pt x="7" y="29"/>
                    </a:lnTo>
                    <a:lnTo>
                      <a:pt x="5" y="32"/>
                    </a:lnTo>
                    <a:lnTo>
                      <a:pt x="0" y="32"/>
                    </a:lnTo>
                    <a:close/>
                  </a:path>
                </a:pathLst>
              </a:custGeom>
              <a:solidFill>
                <a:srgbClr val="7538D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4" name="Google Shape;1074;p18"/>
              <p:cNvSpPr/>
              <p:nvPr/>
            </p:nvSpPr>
            <p:spPr>
              <a:xfrm>
                <a:off x="2795" y="4077"/>
                <a:ext cx="22" cy="26"/>
              </a:xfrm>
              <a:custGeom>
                <a:rect b="b" l="l" r="r" t="t"/>
                <a:pathLst>
                  <a:path extrusionOk="0" h="77" w="65">
                    <a:moveTo>
                      <a:pt x="65" y="21"/>
                    </a:moveTo>
                    <a:lnTo>
                      <a:pt x="61" y="36"/>
                    </a:lnTo>
                    <a:lnTo>
                      <a:pt x="52" y="55"/>
                    </a:lnTo>
                    <a:lnTo>
                      <a:pt x="42" y="70"/>
                    </a:lnTo>
                    <a:lnTo>
                      <a:pt x="27" y="77"/>
                    </a:lnTo>
                    <a:lnTo>
                      <a:pt x="14" y="76"/>
                    </a:lnTo>
                    <a:lnTo>
                      <a:pt x="7" y="73"/>
                    </a:lnTo>
                    <a:lnTo>
                      <a:pt x="2" y="70"/>
                    </a:lnTo>
                    <a:lnTo>
                      <a:pt x="0" y="66"/>
                    </a:lnTo>
                    <a:lnTo>
                      <a:pt x="17" y="60"/>
                    </a:lnTo>
                    <a:lnTo>
                      <a:pt x="21" y="52"/>
                    </a:lnTo>
                    <a:lnTo>
                      <a:pt x="26" y="41"/>
                    </a:lnTo>
                    <a:lnTo>
                      <a:pt x="29" y="28"/>
                    </a:lnTo>
                    <a:lnTo>
                      <a:pt x="30" y="15"/>
                    </a:lnTo>
                    <a:lnTo>
                      <a:pt x="37" y="4"/>
                    </a:lnTo>
                    <a:lnTo>
                      <a:pt x="49" y="0"/>
                    </a:lnTo>
                    <a:lnTo>
                      <a:pt x="59" y="4"/>
                    </a:lnTo>
                    <a:lnTo>
                      <a:pt x="65" y="21"/>
                    </a:lnTo>
                    <a:close/>
                  </a:path>
                </a:pathLst>
              </a:custGeom>
              <a:solidFill>
                <a:srgbClr val="1900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5" name="Google Shape;1075;p18"/>
              <p:cNvSpPr/>
              <p:nvPr/>
            </p:nvSpPr>
            <p:spPr>
              <a:xfrm>
                <a:off x="2796" y="4069"/>
                <a:ext cx="10" cy="7"/>
              </a:xfrm>
              <a:custGeom>
                <a:rect b="b" l="l" r="r" t="t"/>
                <a:pathLst>
                  <a:path extrusionOk="0" h="21" w="30">
                    <a:moveTo>
                      <a:pt x="0" y="21"/>
                    </a:moveTo>
                    <a:lnTo>
                      <a:pt x="2" y="18"/>
                    </a:lnTo>
                    <a:lnTo>
                      <a:pt x="6" y="10"/>
                    </a:lnTo>
                    <a:lnTo>
                      <a:pt x="14" y="3"/>
                    </a:lnTo>
                    <a:lnTo>
                      <a:pt x="22" y="0"/>
                    </a:lnTo>
                    <a:lnTo>
                      <a:pt x="25" y="2"/>
                    </a:lnTo>
                    <a:lnTo>
                      <a:pt x="27" y="6"/>
                    </a:lnTo>
                    <a:lnTo>
                      <a:pt x="28" y="11"/>
                    </a:lnTo>
                    <a:lnTo>
                      <a:pt x="30" y="20"/>
                    </a:lnTo>
                    <a:lnTo>
                      <a:pt x="22" y="20"/>
                    </a:lnTo>
                    <a:lnTo>
                      <a:pt x="14" y="20"/>
                    </a:lnTo>
                    <a:lnTo>
                      <a:pt x="6" y="21"/>
                    </a:lnTo>
                    <a:lnTo>
                      <a:pt x="0" y="21"/>
                    </a:lnTo>
                    <a:close/>
                  </a:path>
                </a:pathLst>
              </a:custGeom>
              <a:solidFill>
                <a:srgbClr val="4C00E5"/>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6" name="Google Shape;1076;p18"/>
              <p:cNvSpPr/>
              <p:nvPr/>
            </p:nvSpPr>
            <p:spPr>
              <a:xfrm>
                <a:off x="2795" y="4097"/>
                <a:ext cx="6" cy="4"/>
              </a:xfrm>
              <a:custGeom>
                <a:rect b="b" l="l" r="r" t="t"/>
                <a:pathLst>
                  <a:path extrusionOk="0" h="13" w="17">
                    <a:moveTo>
                      <a:pt x="17" y="0"/>
                    </a:moveTo>
                    <a:lnTo>
                      <a:pt x="0" y="6"/>
                    </a:lnTo>
                    <a:lnTo>
                      <a:pt x="1" y="7"/>
                    </a:lnTo>
                    <a:lnTo>
                      <a:pt x="2" y="9"/>
                    </a:lnTo>
                    <a:lnTo>
                      <a:pt x="4" y="11"/>
                    </a:lnTo>
                    <a:lnTo>
                      <a:pt x="7" y="13"/>
                    </a:lnTo>
                    <a:lnTo>
                      <a:pt x="8" y="13"/>
                    </a:lnTo>
                    <a:lnTo>
                      <a:pt x="10" y="11"/>
                    </a:lnTo>
                    <a:lnTo>
                      <a:pt x="13" y="7"/>
                    </a:lnTo>
                    <a:lnTo>
                      <a:pt x="17" y="0"/>
                    </a:lnTo>
                    <a:close/>
                  </a:path>
                </a:pathLst>
              </a:custGeom>
              <a:solidFill>
                <a:srgbClr val="B266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7" name="Google Shape;1077;p18"/>
              <p:cNvSpPr/>
              <p:nvPr/>
            </p:nvSpPr>
            <p:spPr>
              <a:xfrm>
                <a:off x="2782" y="3936"/>
                <a:ext cx="7" cy="4"/>
              </a:xfrm>
              <a:custGeom>
                <a:rect b="b" l="l" r="r" t="t"/>
                <a:pathLst>
                  <a:path extrusionOk="0" h="11" w="21">
                    <a:moveTo>
                      <a:pt x="0" y="11"/>
                    </a:moveTo>
                    <a:lnTo>
                      <a:pt x="6" y="10"/>
                    </a:lnTo>
                    <a:lnTo>
                      <a:pt x="13" y="7"/>
                    </a:lnTo>
                    <a:lnTo>
                      <a:pt x="18" y="4"/>
                    </a:lnTo>
                    <a:lnTo>
                      <a:pt x="21" y="0"/>
                    </a:lnTo>
                    <a:lnTo>
                      <a:pt x="15" y="3"/>
                    </a:lnTo>
                    <a:lnTo>
                      <a:pt x="9" y="6"/>
                    </a:lnTo>
                    <a:lnTo>
                      <a:pt x="3" y="9"/>
                    </a:lnTo>
                    <a:lnTo>
                      <a:pt x="0" y="11"/>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8" name="Google Shape;1078;p18"/>
              <p:cNvSpPr/>
              <p:nvPr/>
            </p:nvSpPr>
            <p:spPr>
              <a:xfrm>
                <a:off x="2774" y="3945"/>
                <a:ext cx="8" cy="9"/>
              </a:xfrm>
              <a:custGeom>
                <a:rect b="b" l="l" r="r" t="t"/>
                <a:pathLst>
                  <a:path extrusionOk="0" h="27" w="25">
                    <a:moveTo>
                      <a:pt x="25" y="0"/>
                    </a:moveTo>
                    <a:lnTo>
                      <a:pt x="23" y="2"/>
                    </a:lnTo>
                    <a:lnTo>
                      <a:pt x="20" y="4"/>
                    </a:lnTo>
                    <a:lnTo>
                      <a:pt x="16" y="9"/>
                    </a:lnTo>
                    <a:lnTo>
                      <a:pt x="10" y="11"/>
                    </a:lnTo>
                    <a:lnTo>
                      <a:pt x="14" y="16"/>
                    </a:lnTo>
                    <a:lnTo>
                      <a:pt x="16" y="21"/>
                    </a:lnTo>
                    <a:lnTo>
                      <a:pt x="16" y="25"/>
                    </a:lnTo>
                    <a:lnTo>
                      <a:pt x="16" y="27"/>
                    </a:lnTo>
                    <a:lnTo>
                      <a:pt x="13" y="24"/>
                    </a:lnTo>
                    <a:lnTo>
                      <a:pt x="10" y="20"/>
                    </a:lnTo>
                    <a:lnTo>
                      <a:pt x="7" y="14"/>
                    </a:lnTo>
                    <a:lnTo>
                      <a:pt x="0" y="9"/>
                    </a:lnTo>
                    <a:lnTo>
                      <a:pt x="7" y="6"/>
                    </a:lnTo>
                    <a:lnTo>
                      <a:pt x="14" y="2"/>
                    </a:lnTo>
                    <a:lnTo>
                      <a:pt x="19" y="0"/>
                    </a:lnTo>
                    <a:lnTo>
                      <a:pt x="25" y="0"/>
                    </a:lnTo>
                    <a:close/>
                  </a:path>
                </a:pathLst>
              </a:custGeom>
              <a:solidFill>
                <a:srgbClr val="CC194C"/>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79" name="Google Shape;1079;p18"/>
              <p:cNvSpPr/>
              <p:nvPr/>
            </p:nvSpPr>
            <p:spPr>
              <a:xfrm>
                <a:off x="2742" y="3923"/>
                <a:ext cx="7" cy="12"/>
              </a:xfrm>
              <a:custGeom>
                <a:rect b="b" l="l" r="r" t="t"/>
                <a:pathLst>
                  <a:path extrusionOk="0" h="35" w="20">
                    <a:moveTo>
                      <a:pt x="3" y="15"/>
                    </a:moveTo>
                    <a:lnTo>
                      <a:pt x="4" y="11"/>
                    </a:lnTo>
                    <a:lnTo>
                      <a:pt x="6" y="7"/>
                    </a:lnTo>
                    <a:lnTo>
                      <a:pt x="6" y="3"/>
                    </a:lnTo>
                    <a:lnTo>
                      <a:pt x="4" y="0"/>
                    </a:lnTo>
                    <a:lnTo>
                      <a:pt x="2" y="1"/>
                    </a:lnTo>
                    <a:lnTo>
                      <a:pt x="0" y="7"/>
                    </a:lnTo>
                    <a:lnTo>
                      <a:pt x="0" y="15"/>
                    </a:lnTo>
                    <a:lnTo>
                      <a:pt x="4" y="22"/>
                    </a:lnTo>
                    <a:lnTo>
                      <a:pt x="9" y="28"/>
                    </a:lnTo>
                    <a:lnTo>
                      <a:pt x="12" y="32"/>
                    </a:lnTo>
                    <a:lnTo>
                      <a:pt x="13" y="35"/>
                    </a:lnTo>
                    <a:lnTo>
                      <a:pt x="16" y="35"/>
                    </a:lnTo>
                    <a:lnTo>
                      <a:pt x="16" y="34"/>
                    </a:lnTo>
                    <a:lnTo>
                      <a:pt x="16" y="29"/>
                    </a:lnTo>
                    <a:lnTo>
                      <a:pt x="18" y="27"/>
                    </a:lnTo>
                    <a:lnTo>
                      <a:pt x="19" y="24"/>
                    </a:lnTo>
                    <a:lnTo>
                      <a:pt x="20" y="22"/>
                    </a:lnTo>
                    <a:lnTo>
                      <a:pt x="19" y="21"/>
                    </a:lnTo>
                    <a:lnTo>
                      <a:pt x="15" y="21"/>
                    </a:lnTo>
                    <a:lnTo>
                      <a:pt x="12" y="22"/>
                    </a:lnTo>
                    <a:lnTo>
                      <a:pt x="9" y="22"/>
                    </a:lnTo>
                    <a:lnTo>
                      <a:pt x="6" y="22"/>
                    </a:lnTo>
                    <a:lnTo>
                      <a:pt x="4" y="20"/>
                    </a:lnTo>
                    <a:lnTo>
                      <a:pt x="3" y="15"/>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0" name="Google Shape;1080;p18"/>
              <p:cNvSpPr/>
              <p:nvPr/>
            </p:nvSpPr>
            <p:spPr>
              <a:xfrm>
                <a:off x="2774" y="3912"/>
                <a:ext cx="10" cy="5"/>
              </a:xfrm>
              <a:custGeom>
                <a:rect b="b" l="l" r="r" t="t"/>
                <a:pathLst>
                  <a:path extrusionOk="0" h="16" w="30">
                    <a:moveTo>
                      <a:pt x="29" y="12"/>
                    </a:moveTo>
                    <a:lnTo>
                      <a:pt x="30" y="7"/>
                    </a:lnTo>
                    <a:lnTo>
                      <a:pt x="29" y="5"/>
                    </a:lnTo>
                    <a:lnTo>
                      <a:pt x="28" y="2"/>
                    </a:lnTo>
                    <a:lnTo>
                      <a:pt x="23" y="0"/>
                    </a:lnTo>
                    <a:lnTo>
                      <a:pt x="17" y="2"/>
                    </a:lnTo>
                    <a:lnTo>
                      <a:pt x="12" y="3"/>
                    </a:lnTo>
                    <a:lnTo>
                      <a:pt x="6" y="7"/>
                    </a:lnTo>
                    <a:lnTo>
                      <a:pt x="1" y="12"/>
                    </a:lnTo>
                    <a:lnTo>
                      <a:pt x="0" y="16"/>
                    </a:lnTo>
                    <a:lnTo>
                      <a:pt x="1" y="16"/>
                    </a:lnTo>
                    <a:lnTo>
                      <a:pt x="3" y="14"/>
                    </a:lnTo>
                    <a:lnTo>
                      <a:pt x="4" y="13"/>
                    </a:lnTo>
                    <a:lnTo>
                      <a:pt x="7" y="10"/>
                    </a:lnTo>
                    <a:lnTo>
                      <a:pt x="12" y="7"/>
                    </a:lnTo>
                    <a:lnTo>
                      <a:pt x="17" y="6"/>
                    </a:lnTo>
                    <a:lnTo>
                      <a:pt x="22" y="7"/>
                    </a:lnTo>
                    <a:lnTo>
                      <a:pt x="23" y="9"/>
                    </a:lnTo>
                    <a:lnTo>
                      <a:pt x="26" y="12"/>
                    </a:lnTo>
                    <a:lnTo>
                      <a:pt x="28" y="12"/>
                    </a:lnTo>
                    <a:lnTo>
                      <a:pt x="29" y="12"/>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1" name="Google Shape;1081;p18"/>
              <p:cNvSpPr/>
              <p:nvPr/>
            </p:nvSpPr>
            <p:spPr>
              <a:xfrm>
                <a:off x="2778" y="3920"/>
                <a:ext cx="6" cy="4"/>
              </a:xfrm>
              <a:custGeom>
                <a:rect b="b" l="l" r="r" t="t"/>
                <a:pathLst>
                  <a:path extrusionOk="0" h="11" w="18">
                    <a:moveTo>
                      <a:pt x="1" y="11"/>
                    </a:moveTo>
                    <a:lnTo>
                      <a:pt x="4" y="8"/>
                    </a:lnTo>
                    <a:lnTo>
                      <a:pt x="7" y="7"/>
                    </a:lnTo>
                    <a:lnTo>
                      <a:pt x="13" y="4"/>
                    </a:lnTo>
                    <a:lnTo>
                      <a:pt x="17" y="4"/>
                    </a:lnTo>
                    <a:lnTo>
                      <a:pt x="18" y="2"/>
                    </a:lnTo>
                    <a:lnTo>
                      <a:pt x="18" y="1"/>
                    </a:lnTo>
                    <a:lnTo>
                      <a:pt x="14" y="0"/>
                    </a:lnTo>
                    <a:lnTo>
                      <a:pt x="11" y="0"/>
                    </a:lnTo>
                    <a:lnTo>
                      <a:pt x="7" y="1"/>
                    </a:lnTo>
                    <a:lnTo>
                      <a:pt x="4" y="2"/>
                    </a:lnTo>
                    <a:lnTo>
                      <a:pt x="1" y="4"/>
                    </a:lnTo>
                    <a:lnTo>
                      <a:pt x="0" y="4"/>
                    </a:lnTo>
                    <a:lnTo>
                      <a:pt x="0" y="5"/>
                    </a:lnTo>
                    <a:lnTo>
                      <a:pt x="0" y="8"/>
                    </a:lnTo>
                    <a:lnTo>
                      <a:pt x="0" y="9"/>
                    </a:lnTo>
                    <a:lnTo>
                      <a:pt x="1" y="11"/>
                    </a:lnTo>
                    <a:close/>
                  </a:path>
                </a:pathLst>
              </a:custGeom>
              <a:solidFill>
                <a:srgbClr val="0C0000"/>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2" name="Google Shape;1082;p18"/>
              <p:cNvSpPr/>
              <p:nvPr/>
            </p:nvSpPr>
            <p:spPr>
              <a:xfrm>
                <a:off x="2743" y="3937"/>
                <a:ext cx="9" cy="16"/>
              </a:xfrm>
              <a:custGeom>
                <a:rect b="b" l="l" r="r" t="t"/>
                <a:pathLst>
                  <a:path extrusionOk="0" h="49" w="26">
                    <a:moveTo>
                      <a:pt x="16" y="0"/>
                    </a:moveTo>
                    <a:lnTo>
                      <a:pt x="25" y="11"/>
                    </a:lnTo>
                    <a:lnTo>
                      <a:pt x="26" y="28"/>
                    </a:lnTo>
                    <a:lnTo>
                      <a:pt x="22" y="42"/>
                    </a:lnTo>
                    <a:lnTo>
                      <a:pt x="13" y="49"/>
                    </a:lnTo>
                    <a:lnTo>
                      <a:pt x="6" y="44"/>
                    </a:lnTo>
                    <a:lnTo>
                      <a:pt x="1" y="35"/>
                    </a:lnTo>
                    <a:lnTo>
                      <a:pt x="0" y="23"/>
                    </a:lnTo>
                    <a:lnTo>
                      <a:pt x="3" y="12"/>
                    </a:lnTo>
                    <a:lnTo>
                      <a:pt x="6" y="14"/>
                    </a:lnTo>
                    <a:lnTo>
                      <a:pt x="7" y="15"/>
                    </a:lnTo>
                    <a:lnTo>
                      <a:pt x="9" y="15"/>
                    </a:lnTo>
                    <a:lnTo>
                      <a:pt x="10" y="15"/>
                    </a:lnTo>
                    <a:lnTo>
                      <a:pt x="9" y="22"/>
                    </a:lnTo>
                    <a:lnTo>
                      <a:pt x="9" y="29"/>
                    </a:lnTo>
                    <a:lnTo>
                      <a:pt x="10" y="36"/>
                    </a:lnTo>
                    <a:lnTo>
                      <a:pt x="15" y="40"/>
                    </a:lnTo>
                    <a:lnTo>
                      <a:pt x="17" y="36"/>
                    </a:lnTo>
                    <a:lnTo>
                      <a:pt x="17" y="26"/>
                    </a:lnTo>
                    <a:lnTo>
                      <a:pt x="17" y="18"/>
                    </a:lnTo>
                    <a:lnTo>
                      <a:pt x="12" y="9"/>
                    </a:lnTo>
                    <a:lnTo>
                      <a:pt x="12" y="7"/>
                    </a:lnTo>
                    <a:lnTo>
                      <a:pt x="13" y="4"/>
                    </a:lnTo>
                    <a:lnTo>
                      <a:pt x="15" y="1"/>
                    </a:lnTo>
                    <a:lnTo>
                      <a:pt x="16" y="0"/>
                    </a:lnTo>
                    <a:close/>
                  </a:path>
                </a:pathLst>
              </a:custGeom>
              <a:solidFill>
                <a:srgbClr val="4700C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3" name="Google Shape;1083;p18"/>
              <p:cNvSpPr/>
              <p:nvPr/>
            </p:nvSpPr>
            <p:spPr>
              <a:xfrm>
                <a:off x="2701" y="3958"/>
                <a:ext cx="39" cy="44"/>
              </a:xfrm>
              <a:custGeom>
                <a:rect b="b" l="l" r="r" t="t"/>
                <a:pathLst>
                  <a:path extrusionOk="0" h="132" w="118">
                    <a:moveTo>
                      <a:pt x="44" y="108"/>
                    </a:moveTo>
                    <a:lnTo>
                      <a:pt x="37" y="94"/>
                    </a:lnTo>
                    <a:lnTo>
                      <a:pt x="26" y="71"/>
                    </a:lnTo>
                    <a:lnTo>
                      <a:pt x="16" y="49"/>
                    </a:lnTo>
                    <a:lnTo>
                      <a:pt x="9" y="35"/>
                    </a:lnTo>
                    <a:lnTo>
                      <a:pt x="6" y="28"/>
                    </a:lnTo>
                    <a:lnTo>
                      <a:pt x="3" y="21"/>
                    </a:lnTo>
                    <a:lnTo>
                      <a:pt x="2" y="13"/>
                    </a:lnTo>
                    <a:lnTo>
                      <a:pt x="0" y="0"/>
                    </a:lnTo>
                    <a:lnTo>
                      <a:pt x="2" y="8"/>
                    </a:lnTo>
                    <a:lnTo>
                      <a:pt x="5" y="17"/>
                    </a:lnTo>
                    <a:lnTo>
                      <a:pt x="9" y="25"/>
                    </a:lnTo>
                    <a:lnTo>
                      <a:pt x="12" y="34"/>
                    </a:lnTo>
                    <a:lnTo>
                      <a:pt x="19" y="46"/>
                    </a:lnTo>
                    <a:lnTo>
                      <a:pt x="31" y="69"/>
                    </a:lnTo>
                    <a:lnTo>
                      <a:pt x="44" y="90"/>
                    </a:lnTo>
                    <a:lnTo>
                      <a:pt x="53" y="105"/>
                    </a:lnTo>
                    <a:lnTo>
                      <a:pt x="57" y="109"/>
                    </a:lnTo>
                    <a:lnTo>
                      <a:pt x="63" y="112"/>
                    </a:lnTo>
                    <a:lnTo>
                      <a:pt x="70" y="116"/>
                    </a:lnTo>
                    <a:lnTo>
                      <a:pt x="79" y="119"/>
                    </a:lnTo>
                    <a:lnTo>
                      <a:pt x="88" y="120"/>
                    </a:lnTo>
                    <a:lnTo>
                      <a:pt x="98" y="122"/>
                    </a:lnTo>
                    <a:lnTo>
                      <a:pt x="108" y="122"/>
                    </a:lnTo>
                    <a:lnTo>
                      <a:pt x="118" y="119"/>
                    </a:lnTo>
                    <a:lnTo>
                      <a:pt x="115" y="125"/>
                    </a:lnTo>
                    <a:lnTo>
                      <a:pt x="111" y="127"/>
                    </a:lnTo>
                    <a:lnTo>
                      <a:pt x="107" y="130"/>
                    </a:lnTo>
                    <a:lnTo>
                      <a:pt x="99" y="132"/>
                    </a:lnTo>
                    <a:lnTo>
                      <a:pt x="91" y="132"/>
                    </a:lnTo>
                    <a:lnTo>
                      <a:pt x="83" y="130"/>
                    </a:lnTo>
                    <a:lnTo>
                      <a:pt x="76" y="129"/>
                    </a:lnTo>
                    <a:lnTo>
                      <a:pt x="70" y="126"/>
                    </a:lnTo>
                    <a:lnTo>
                      <a:pt x="64" y="123"/>
                    </a:lnTo>
                    <a:lnTo>
                      <a:pt x="57" y="119"/>
                    </a:lnTo>
                    <a:lnTo>
                      <a:pt x="51" y="113"/>
                    </a:lnTo>
                    <a:lnTo>
                      <a:pt x="44" y="108"/>
                    </a:lnTo>
                    <a:close/>
                  </a:path>
                </a:pathLst>
              </a:custGeom>
              <a:solidFill>
                <a:srgbClr val="1900B2"/>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4" name="Google Shape;1084;p18"/>
              <p:cNvSpPr/>
              <p:nvPr/>
            </p:nvSpPr>
            <p:spPr>
              <a:xfrm>
                <a:off x="2790" y="4051"/>
                <a:ext cx="22" cy="5"/>
              </a:xfrm>
              <a:custGeom>
                <a:rect b="b" l="l" r="r" t="t"/>
                <a:pathLst>
                  <a:path extrusionOk="0" h="15" w="68">
                    <a:moveTo>
                      <a:pt x="68" y="15"/>
                    </a:moveTo>
                    <a:lnTo>
                      <a:pt x="62" y="14"/>
                    </a:lnTo>
                    <a:lnTo>
                      <a:pt x="55" y="12"/>
                    </a:lnTo>
                    <a:lnTo>
                      <a:pt x="46" y="12"/>
                    </a:lnTo>
                    <a:lnTo>
                      <a:pt x="36" y="12"/>
                    </a:lnTo>
                    <a:lnTo>
                      <a:pt x="30" y="12"/>
                    </a:lnTo>
                    <a:lnTo>
                      <a:pt x="24" y="12"/>
                    </a:lnTo>
                    <a:lnTo>
                      <a:pt x="20" y="11"/>
                    </a:lnTo>
                    <a:lnTo>
                      <a:pt x="17" y="8"/>
                    </a:lnTo>
                    <a:lnTo>
                      <a:pt x="14" y="5"/>
                    </a:lnTo>
                    <a:lnTo>
                      <a:pt x="11" y="2"/>
                    </a:lnTo>
                    <a:lnTo>
                      <a:pt x="7" y="2"/>
                    </a:lnTo>
                    <a:lnTo>
                      <a:pt x="0" y="2"/>
                    </a:lnTo>
                    <a:lnTo>
                      <a:pt x="4" y="1"/>
                    </a:lnTo>
                    <a:lnTo>
                      <a:pt x="10" y="1"/>
                    </a:lnTo>
                    <a:lnTo>
                      <a:pt x="18" y="0"/>
                    </a:lnTo>
                    <a:lnTo>
                      <a:pt x="29" y="0"/>
                    </a:lnTo>
                    <a:lnTo>
                      <a:pt x="39" y="0"/>
                    </a:lnTo>
                    <a:lnTo>
                      <a:pt x="49" y="2"/>
                    </a:lnTo>
                    <a:lnTo>
                      <a:pt x="59" y="8"/>
                    </a:lnTo>
                    <a:lnTo>
                      <a:pt x="68" y="15"/>
                    </a:lnTo>
                    <a:close/>
                  </a:path>
                </a:pathLst>
              </a:custGeom>
              <a:solidFill>
                <a:srgbClr val="3F00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5" name="Google Shape;1085;p18"/>
              <p:cNvSpPr/>
              <p:nvPr/>
            </p:nvSpPr>
            <p:spPr>
              <a:xfrm>
                <a:off x="2733" y="4070"/>
                <a:ext cx="47" cy="45"/>
              </a:xfrm>
              <a:custGeom>
                <a:rect b="b" l="l" r="r" t="t"/>
                <a:pathLst>
                  <a:path extrusionOk="0" h="136" w="140">
                    <a:moveTo>
                      <a:pt x="0" y="136"/>
                    </a:moveTo>
                    <a:lnTo>
                      <a:pt x="3" y="134"/>
                    </a:lnTo>
                    <a:lnTo>
                      <a:pt x="6" y="134"/>
                    </a:lnTo>
                    <a:lnTo>
                      <a:pt x="8" y="134"/>
                    </a:lnTo>
                    <a:lnTo>
                      <a:pt x="9" y="134"/>
                    </a:lnTo>
                    <a:lnTo>
                      <a:pt x="13" y="133"/>
                    </a:lnTo>
                    <a:lnTo>
                      <a:pt x="19" y="133"/>
                    </a:lnTo>
                    <a:lnTo>
                      <a:pt x="25" y="134"/>
                    </a:lnTo>
                    <a:lnTo>
                      <a:pt x="31" y="136"/>
                    </a:lnTo>
                    <a:lnTo>
                      <a:pt x="37" y="136"/>
                    </a:lnTo>
                    <a:lnTo>
                      <a:pt x="44" y="134"/>
                    </a:lnTo>
                    <a:lnTo>
                      <a:pt x="50" y="133"/>
                    </a:lnTo>
                    <a:lnTo>
                      <a:pt x="56" y="129"/>
                    </a:lnTo>
                    <a:lnTo>
                      <a:pt x="59" y="127"/>
                    </a:lnTo>
                    <a:lnTo>
                      <a:pt x="65" y="125"/>
                    </a:lnTo>
                    <a:lnTo>
                      <a:pt x="70" y="125"/>
                    </a:lnTo>
                    <a:lnTo>
                      <a:pt x="78" y="123"/>
                    </a:lnTo>
                    <a:lnTo>
                      <a:pt x="83" y="122"/>
                    </a:lnTo>
                    <a:lnTo>
                      <a:pt x="91" y="120"/>
                    </a:lnTo>
                    <a:lnTo>
                      <a:pt x="98" y="120"/>
                    </a:lnTo>
                    <a:lnTo>
                      <a:pt x="104" y="119"/>
                    </a:lnTo>
                    <a:lnTo>
                      <a:pt x="113" y="118"/>
                    </a:lnTo>
                    <a:lnTo>
                      <a:pt x="116" y="115"/>
                    </a:lnTo>
                    <a:lnTo>
                      <a:pt x="118" y="113"/>
                    </a:lnTo>
                    <a:lnTo>
                      <a:pt x="121" y="112"/>
                    </a:lnTo>
                    <a:lnTo>
                      <a:pt x="126" y="111"/>
                    </a:lnTo>
                    <a:lnTo>
                      <a:pt x="130" y="108"/>
                    </a:lnTo>
                    <a:lnTo>
                      <a:pt x="133" y="105"/>
                    </a:lnTo>
                    <a:lnTo>
                      <a:pt x="135" y="101"/>
                    </a:lnTo>
                    <a:lnTo>
                      <a:pt x="137" y="88"/>
                    </a:lnTo>
                    <a:lnTo>
                      <a:pt x="140" y="70"/>
                    </a:lnTo>
                    <a:lnTo>
                      <a:pt x="139" y="48"/>
                    </a:lnTo>
                    <a:lnTo>
                      <a:pt x="132" y="22"/>
                    </a:lnTo>
                    <a:lnTo>
                      <a:pt x="130" y="25"/>
                    </a:lnTo>
                    <a:lnTo>
                      <a:pt x="129" y="28"/>
                    </a:lnTo>
                    <a:lnTo>
                      <a:pt x="127" y="29"/>
                    </a:lnTo>
                    <a:lnTo>
                      <a:pt x="124" y="31"/>
                    </a:lnTo>
                    <a:lnTo>
                      <a:pt x="121" y="31"/>
                    </a:lnTo>
                    <a:lnTo>
                      <a:pt x="118" y="31"/>
                    </a:lnTo>
                    <a:lnTo>
                      <a:pt x="117" y="32"/>
                    </a:lnTo>
                    <a:lnTo>
                      <a:pt x="116" y="32"/>
                    </a:lnTo>
                    <a:lnTo>
                      <a:pt x="116" y="34"/>
                    </a:lnTo>
                    <a:lnTo>
                      <a:pt x="116" y="38"/>
                    </a:lnTo>
                    <a:lnTo>
                      <a:pt x="114" y="42"/>
                    </a:lnTo>
                    <a:lnTo>
                      <a:pt x="113" y="46"/>
                    </a:lnTo>
                    <a:lnTo>
                      <a:pt x="113" y="41"/>
                    </a:lnTo>
                    <a:lnTo>
                      <a:pt x="113" y="36"/>
                    </a:lnTo>
                    <a:lnTo>
                      <a:pt x="111" y="32"/>
                    </a:lnTo>
                    <a:lnTo>
                      <a:pt x="111" y="28"/>
                    </a:lnTo>
                    <a:lnTo>
                      <a:pt x="110" y="27"/>
                    </a:lnTo>
                    <a:lnTo>
                      <a:pt x="108" y="27"/>
                    </a:lnTo>
                    <a:lnTo>
                      <a:pt x="107" y="25"/>
                    </a:lnTo>
                    <a:lnTo>
                      <a:pt x="105" y="25"/>
                    </a:lnTo>
                    <a:lnTo>
                      <a:pt x="102" y="24"/>
                    </a:lnTo>
                    <a:lnTo>
                      <a:pt x="100" y="22"/>
                    </a:lnTo>
                    <a:lnTo>
                      <a:pt x="98" y="20"/>
                    </a:lnTo>
                    <a:lnTo>
                      <a:pt x="95" y="17"/>
                    </a:lnTo>
                    <a:lnTo>
                      <a:pt x="92" y="13"/>
                    </a:lnTo>
                    <a:lnTo>
                      <a:pt x="89" y="8"/>
                    </a:lnTo>
                    <a:lnTo>
                      <a:pt x="86" y="6"/>
                    </a:lnTo>
                    <a:lnTo>
                      <a:pt x="82" y="3"/>
                    </a:lnTo>
                    <a:lnTo>
                      <a:pt x="78" y="1"/>
                    </a:lnTo>
                    <a:lnTo>
                      <a:pt x="75" y="1"/>
                    </a:lnTo>
                    <a:lnTo>
                      <a:pt x="73" y="0"/>
                    </a:lnTo>
                    <a:lnTo>
                      <a:pt x="72" y="0"/>
                    </a:lnTo>
                    <a:lnTo>
                      <a:pt x="75" y="7"/>
                    </a:lnTo>
                    <a:lnTo>
                      <a:pt x="79" y="13"/>
                    </a:lnTo>
                    <a:lnTo>
                      <a:pt x="82" y="17"/>
                    </a:lnTo>
                    <a:lnTo>
                      <a:pt x="85" y="18"/>
                    </a:lnTo>
                    <a:lnTo>
                      <a:pt x="88" y="20"/>
                    </a:lnTo>
                    <a:lnTo>
                      <a:pt x="89" y="22"/>
                    </a:lnTo>
                    <a:lnTo>
                      <a:pt x="88" y="25"/>
                    </a:lnTo>
                    <a:lnTo>
                      <a:pt x="85" y="25"/>
                    </a:lnTo>
                    <a:lnTo>
                      <a:pt x="73" y="25"/>
                    </a:lnTo>
                    <a:lnTo>
                      <a:pt x="65" y="27"/>
                    </a:lnTo>
                    <a:lnTo>
                      <a:pt x="60" y="31"/>
                    </a:lnTo>
                    <a:lnTo>
                      <a:pt x="59" y="35"/>
                    </a:lnTo>
                    <a:lnTo>
                      <a:pt x="59" y="41"/>
                    </a:lnTo>
                    <a:lnTo>
                      <a:pt x="57" y="49"/>
                    </a:lnTo>
                    <a:lnTo>
                      <a:pt x="56" y="59"/>
                    </a:lnTo>
                    <a:lnTo>
                      <a:pt x="53" y="64"/>
                    </a:lnTo>
                    <a:lnTo>
                      <a:pt x="46" y="71"/>
                    </a:lnTo>
                    <a:lnTo>
                      <a:pt x="34" y="83"/>
                    </a:lnTo>
                    <a:lnTo>
                      <a:pt x="24" y="94"/>
                    </a:lnTo>
                    <a:lnTo>
                      <a:pt x="18" y="102"/>
                    </a:lnTo>
                    <a:lnTo>
                      <a:pt x="18" y="106"/>
                    </a:lnTo>
                    <a:lnTo>
                      <a:pt x="16" y="112"/>
                    </a:lnTo>
                    <a:lnTo>
                      <a:pt x="13" y="118"/>
                    </a:lnTo>
                    <a:lnTo>
                      <a:pt x="11" y="122"/>
                    </a:lnTo>
                    <a:lnTo>
                      <a:pt x="6" y="126"/>
                    </a:lnTo>
                    <a:lnTo>
                      <a:pt x="3" y="129"/>
                    </a:lnTo>
                    <a:lnTo>
                      <a:pt x="0" y="132"/>
                    </a:lnTo>
                    <a:lnTo>
                      <a:pt x="0" y="136"/>
                    </a:lnTo>
                    <a:close/>
                  </a:path>
                </a:pathLst>
              </a:custGeom>
              <a:solidFill>
                <a:srgbClr val="3F00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6" name="Google Shape;1086;p18"/>
              <p:cNvSpPr/>
              <p:nvPr/>
            </p:nvSpPr>
            <p:spPr>
              <a:xfrm>
                <a:off x="2812" y="4045"/>
                <a:ext cx="31" cy="29"/>
              </a:xfrm>
              <a:custGeom>
                <a:rect b="b" l="l" r="r" t="t"/>
                <a:pathLst>
                  <a:path extrusionOk="0" h="87" w="93">
                    <a:moveTo>
                      <a:pt x="19" y="87"/>
                    </a:moveTo>
                    <a:lnTo>
                      <a:pt x="23" y="87"/>
                    </a:lnTo>
                    <a:lnTo>
                      <a:pt x="26" y="86"/>
                    </a:lnTo>
                    <a:lnTo>
                      <a:pt x="28" y="86"/>
                    </a:lnTo>
                    <a:lnTo>
                      <a:pt x="29" y="86"/>
                    </a:lnTo>
                    <a:lnTo>
                      <a:pt x="34" y="84"/>
                    </a:lnTo>
                    <a:lnTo>
                      <a:pt x="39" y="82"/>
                    </a:lnTo>
                    <a:lnTo>
                      <a:pt x="44" y="80"/>
                    </a:lnTo>
                    <a:lnTo>
                      <a:pt x="50" y="80"/>
                    </a:lnTo>
                    <a:lnTo>
                      <a:pt x="57" y="76"/>
                    </a:lnTo>
                    <a:lnTo>
                      <a:pt x="67" y="68"/>
                    </a:lnTo>
                    <a:lnTo>
                      <a:pt x="79" y="59"/>
                    </a:lnTo>
                    <a:lnTo>
                      <a:pt x="88" y="54"/>
                    </a:lnTo>
                    <a:lnTo>
                      <a:pt x="90" y="48"/>
                    </a:lnTo>
                    <a:lnTo>
                      <a:pt x="92" y="40"/>
                    </a:lnTo>
                    <a:lnTo>
                      <a:pt x="93" y="31"/>
                    </a:lnTo>
                    <a:lnTo>
                      <a:pt x="93" y="23"/>
                    </a:lnTo>
                    <a:lnTo>
                      <a:pt x="90" y="17"/>
                    </a:lnTo>
                    <a:lnTo>
                      <a:pt x="83" y="12"/>
                    </a:lnTo>
                    <a:lnTo>
                      <a:pt x="76" y="5"/>
                    </a:lnTo>
                    <a:lnTo>
                      <a:pt x="69" y="0"/>
                    </a:lnTo>
                    <a:lnTo>
                      <a:pt x="69" y="3"/>
                    </a:lnTo>
                    <a:lnTo>
                      <a:pt x="67" y="7"/>
                    </a:lnTo>
                    <a:lnTo>
                      <a:pt x="64" y="10"/>
                    </a:lnTo>
                    <a:lnTo>
                      <a:pt x="60" y="12"/>
                    </a:lnTo>
                    <a:lnTo>
                      <a:pt x="53" y="12"/>
                    </a:lnTo>
                    <a:lnTo>
                      <a:pt x="45" y="13"/>
                    </a:lnTo>
                    <a:lnTo>
                      <a:pt x="36" y="14"/>
                    </a:lnTo>
                    <a:lnTo>
                      <a:pt x="31" y="19"/>
                    </a:lnTo>
                    <a:lnTo>
                      <a:pt x="23" y="24"/>
                    </a:lnTo>
                    <a:lnTo>
                      <a:pt x="16" y="30"/>
                    </a:lnTo>
                    <a:lnTo>
                      <a:pt x="7" y="33"/>
                    </a:lnTo>
                    <a:lnTo>
                      <a:pt x="0" y="34"/>
                    </a:lnTo>
                    <a:lnTo>
                      <a:pt x="10" y="41"/>
                    </a:lnTo>
                    <a:lnTo>
                      <a:pt x="18" y="52"/>
                    </a:lnTo>
                    <a:lnTo>
                      <a:pt x="20" y="66"/>
                    </a:lnTo>
                    <a:lnTo>
                      <a:pt x="19" y="87"/>
                    </a:lnTo>
                    <a:close/>
                  </a:path>
                </a:pathLst>
              </a:custGeom>
              <a:solidFill>
                <a:srgbClr val="3F00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087" name="Google Shape;1087;p18"/>
              <p:cNvSpPr/>
              <p:nvPr/>
            </p:nvSpPr>
            <p:spPr>
              <a:xfrm>
                <a:off x="2716" y="3994"/>
                <a:ext cx="26" cy="69"/>
              </a:xfrm>
              <a:custGeom>
                <a:rect b="b" l="l" r="r" t="t"/>
                <a:pathLst>
                  <a:path extrusionOk="0" h="206" w="80">
                    <a:moveTo>
                      <a:pt x="0" y="0"/>
                    </a:moveTo>
                    <a:lnTo>
                      <a:pt x="4" y="4"/>
                    </a:lnTo>
                    <a:lnTo>
                      <a:pt x="9" y="7"/>
                    </a:lnTo>
                    <a:lnTo>
                      <a:pt x="13" y="11"/>
                    </a:lnTo>
                    <a:lnTo>
                      <a:pt x="17" y="14"/>
                    </a:lnTo>
                    <a:lnTo>
                      <a:pt x="16" y="14"/>
                    </a:lnTo>
                    <a:lnTo>
                      <a:pt x="29" y="42"/>
                    </a:lnTo>
                    <a:lnTo>
                      <a:pt x="41" y="73"/>
                    </a:lnTo>
                    <a:lnTo>
                      <a:pt x="49" y="102"/>
                    </a:lnTo>
                    <a:lnTo>
                      <a:pt x="52" y="131"/>
                    </a:lnTo>
                    <a:lnTo>
                      <a:pt x="55" y="154"/>
                    </a:lnTo>
                    <a:lnTo>
                      <a:pt x="61" y="171"/>
                    </a:lnTo>
                    <a:lnTo>
                      <a:pt x="70" y="185"/>
                    </a:lnTo>
                    <a:lnTo>
                      <a:pt x="80" y="206"/>
                    </a:lnTo>
                    <a:lnTo>
                      <a:pt x="76" y="199"/>
                    </a:lnTo>
                    <a:lnTo>
                      <a:pt x="64" y="183"/>
                    </a:lnTo>
                    <a:lnTo>
                      <a:pt x="54" y="164"/>
                    </a:lnTo>
                    <a:lnTo>
                      <a:pt x="51" y="150"/>
                    </a:lnTo>
                    <a:lnTo>
                      <a:pt x="51" y="137"/>
                    </a:lnTo>
                    <a:lnTo>
                      <a:pt x="47" y="122"/>
                    </a:lnTo>
                    <a:lnTo>
                      <a:pt x="42" y="102"/>
                    </a:lnTo>
                    <a:lnTo>
                      <a:pt x="35" y="80"/>
                    </a:lnTo>
                    <a:lnTo>
                      <a:pt x="26" y="57"/>
                    </a:lnTo>
                    <a:lnTo>
                      <a:pt x="17" y="36"/>
                    </a:lnTo>
                    <a:lnTo>
                      <a:pt x="9" y="17"/>
                    </a:lnTo>
                    <a:lnTo>
                      <a:pt x="0" y="0"/>
                    </a:lnTo>
                    <a:close/>
                  </a:path>
                </a:pathLst>
              </a:custGeom>
              <a:solidFill>
                <a:srgbClr val="3F00D8"/>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grpSp>
      </p:grpSp>
      <p:sp>
        <p:nvSpPr>
          <p:cNvPr id="1088" name="Google Shape;1088;p18"/>
          <p:cNvSpPr txBox="1"/>
          <p:nvPr/>
        </p:nvSpPr>
        <p:spPr>
          <a:xfrm>
            <a:off x="6172200" y="3886200"/>
            <a:ext cx="2133600" cy="6096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600"/>
              <a:buFont typeface="Comic Sans MS"/>
              <a:buNone/>
            </a:pPr>
            <a:r>
              <a:rPr b="1" i="0" lang="en-US" sz="3600" u="none">
                <a:solidFill>
                  <a:schemeClr val="dk1"/>
                </a:solidFill>
                <a:latin typeface="Comic Sans MS"/>
                <a:ea typeface="Comic Sans MS"/>
                <a:cs typeface="Comic Sans MS"/>
                <a:sym typeface="Comic Sans MS"/>
              </a:rPr>
              <a:t>Society</a:t>
            </a:r>
            <a:endParaRPr/>
          </a:p>
        </p:txBody>
      </p:sp>
      <p:cxnSp>
        <p:nvCxnSpPr>
          <p:cNvPr id="1089" name="Google Shape;1089;p18"/>
          <p:cNvCxnSpPr/>
          <p:nvPr/>
        </p:nvCxnSpPr>
        <p:spPr>
          <a:xfrm>
            <a:off x="3962400" y="838200"/>
            <a:ext cx="1828800" cy="457200"/>
          </a:xfrm>
          <a:prstGeom prst="straightConnector1">
            <a:avLst/>
          </a:prstGeom>
          <a:noFill/>
          <a:ln cap="flat" cmpd="sng" w="76200">
            <a:solidFill>
              <a:schemeClr val="dk1"/>
            </a:solidFill>
            <a:prstDash val="solid"/>
            <a:miter lim="800000"/>
            <a:headEnd len="med" w="med" type="none"/>
            <a:tailEnd len="med" w="med" type="triangle"/>
          </a:ln>
        </p:spPr>
      </p:cxnSp>
      <p:cxnSp>
        <p:nvCxnSpPr>
          <p:cNvPr id="1090" name="Google Shape;1090;p18"/>
          <p:cNvCxnSpPr/>
          <p:nvPr/>
        </p:nvCxnSpPr>
        <p:spPr>
          <a:xfrm flipH="1">
            <a:off x="4267200" y="2133600"/>
            <a:ext cx="1752600" cy="838200"/>
          </a:xfrm>
          <a:prstGeom prst="straightConnector1">
            <a:avLst/>
          </a:prstGeom>
          <a:noFill/>
          <a:ln cap="flat" cmpd="sng" w="76200">
            <a:solidFill>
              <a:schemeClr val="dk1"/>
            </a:solidFill>
            <a:prstDash val="solid"/>
            <a:miter lim="800000"/>
            <a:headEnd len="med" w="med" type="none"/>
            <a:tailEnd len="med" w="med" type="triangle"/>
          </a:ln>
        </p:spPr>
      </p:cxnSp>
      <p:cxnSp>
        <p:nvCxnSpPr>
          <p:cNvPr id="1091" name="Google Shape;1091;p18"/>
          <p:cNvCxnSpPr/>
          <p:nvPr/>
        </p:nvCxnSpPr>
        <p:spPr>
          <a:xfrm>
            <a:off x="3810000" y="4267200"/>
            <a:ext cx="1371600" cy="533400"/>
          </a:xfrm>
          <a:prstGeom prst="straightConnector1">
            <a:avLst/>
          </a:prstGeom>
          <a:noFill/>
          <a:ln cap="flat" cmpd="sng" w="76200">
            <a:solidFill>
              <a:schemeClr val="dk1"/>
            </a:solidFill>
            <a:prstDash val="solid"/>
            <a:miter lim="800000"/>
            <a:headEnd len="med" w="med" type="none"/>
            <a:tailEnd len="med" w="med" type="triangle"/>
          </a:ln>
        </p:spPr>
      </p:cxn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5" name="Shape 1095"/>
        <p:cNvGrpSpPr/>
        <p:nvPr/>
      </p:nvGrpSpPr>
      <p:grpSpPr>
        <a:xfrm>
          <a:off x="0" y="0"/>
          <a:ext cx="0" cy="0"/>
          <a:chOff x="0" y="0"/>
          <a:chExt cx="0" cy="0"/>
        </a:xfrm>
      </p:grpSpPr>
      <p:sp>
        <p:nvSpPr>
          <p:cNvPr id="1096" name="Google Shape;1096;p19"/>
          <p:cNvSpPr txBox="1"/>
          <p:nvPr>
            <p:ph type="title"/>
          </p:nvPr>
        </p:nvSpPr>
        <p:spPr>
          <a:xfrm>
            <a:off x="468312" y="188912"/>
            <a:ext cx="8280400" cy="11430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lt1"/>
              </a:buClr>
              <a:buSzPts val="3600"/>
              <a:buFont typeface="Comic Sans MS"/>
              <a:buNone/>
            </a:pPr>
            <a:r>
              <a:rPr b="1" i="0" lang="en-US" sz="3600" u="none">
                <a:solidFill>
                  <a:schemeClr val="lt1"/>
                </a:solidFill>
                <a:latin typeface="Comic Sans MS"/>
                <a:ea typeface="Comic Sans MS"/>
                <a:cs typeface="Comic Sans MS"/>
                <a:sym typeface="Comic Sans MS"/>
              </a:rPr>
              <a:t>Differences between basic, clinical and public health science</a:t>
            </a:r>
            <a:endParaRPr/>
          </a:p>
        </p:txBody>
      </p:sp>
      <p:grpSp>
        <p:nvGrpSpPr>
          <p:cNvPr id="1097" name="Google Shape;1097;p19"/>
          <p:cNvGrpSpPr/>
          <p:nvPr/>
        </p:nvGrpSpPr>
        <p:grpSpPr>
          <a:xfrm>
            <a:off x="0" y="1628775"/>
            <a:ext cx="9144000" cy="5051425"/>
            <a:chOff x="0" y="1026"/>
            <a:chExt cx="5760" cy="3182"/>
          </a:xfrm>
        </p:grpSpPr>
        <p:sp>
          <p:nvSpPr>
            <p:cNvPr id="1098" name="Google Shape;1098;p19"/>
            <p:cNvSpPr txBox="1"/>
            <p:nvPr/>
          </p:nvSpPr>
          <p:spPr>
            <a:xfrm>
              <a:off x="4320" y="1026"/>
              <a:ext cx="1440" cy="64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Public Health</a:t>
              </a:r>
              <a:endParaRPr/>
            </a:p>
          </p:txBody>
        </p:sp>
        <p:sp>
          <p:nvSpPr>
            <p:cNvPr id="1099" name="Google Shape;1099;p19"/>
            <p:cNvSpPr txBox="1"/>
            <p:nvPr/>
          </p:nvSpPr>
          <p:spPr>
            <a:xfrm>
              <a:off x="2880" y="1026"/>
              <a:ext cx="1440" cy="64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Clinical </a:t>
              </a:r>
              <a:endParaRPr/>
            </a:p>
          </p:txBody>
        </p:sp>
        <p:sp>
          <p:nvSpPr>
            <p:cNvPr id="1100" name="Google Shape;1100;p19"/>
            <p:cNvSpPr txBox="1"/>
            <p:nvPr/>
          </p:nvSpPr>
          <p:spPr>
            <a:xfrm>
              <a:off x="1292" y="1026"/>
              <a:ext cx="1588" cy="64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Basic</a:t>
              </a:r>
              <a:endParaRPr/>
            </a:p>
          </p:txBody>
        </p:sp>
        <p:sp>
          <p:nvSpPr>
            <p:cNvPr id="1101" name="Google Shape;1101;p19"/>
            <p:cNvSpPr txBox="1"/>
            <p:nvPr/>
          </p:nvSpPr>
          <p:spPr>
            <a:xfrm>
              <a:off x="0" y="1026"/>
              <a:ext cx="1292" cy="648"/>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1800" u="none">
                <a:solidFill>
                  <a:schemeClr val="dk1"/>
                </a:solidFill>
                <a:latin typeface="Arial"/>
                <a:ea typeface="Arial"/>
                <a:cs typeface="Arial"/>
                <a:sym typeface="Arial"/>
              </a:endParaRPr>
            </a:p>
          </p:txBody>
        </p:sp>
        <p:sp>
          <p:nvSpPr>
            <p:cNvPr id="1102" name="Google Shape;1102;p19"/>
            <p:cNvSpPr txBox="1"/>
            <p:nvPr/>
          </p:nvSpPr>
          <p:spPr>
            <a:xfrm>
              <a:off x="4320" y="1674"/>
              <a:ext cx="1440" cy="8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Populations or communities</a:t>
              </a:r>
              <a:endParaRPr/>
            </a:p>
          </p:txBody>
        </p:sp>
        <p:sp>
          <p:nvSpPr>
            <p:cNvPr id="1103" name="Google Shape;1103;p19"/>
            <p:cNvSpPr txBox="1"/>
            <p:nvPr/>
          </p:nvSpPr>
          <p:spPr>
            <a:xfrm>
              <a:off x="2880" y="1674"/>
              <a:ext cx="1440" cy="8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Ill patients who seek care or tx</a:t>
              </a:r>
              <a:endParaRPr/>
            </a:p>
          </p:txBody>
        </p:sp>
        <p:sp>
          <p:nvSpPr>
            <p:cNvPr id="1104" name="Google Shape;1104;p19"/>
            <p:cNvSpPr txBox="1"/>
            <p:nvPr/>
          </p:nvSpPr>
          <p:spPr>
            <a:xfrm>
              <a:off x="1292" y="1674"/>
              <a:ext cx="1588" cy="8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Cells, tissues, animals in labs</a:t>
              </a:r>
              <a:endParaRPr/>
            </a:p>
          </p:txBody>
        </p:sp>
        <p:sp>
          <p:nvSpPr>
            <p:cNvPr id="1105" name="Google Shape;1105;p19"/>
            <p:cNvSpPr txBox="1"/>
            <p:nvPr/>
          </p:nvSpPr>
          <p:spPr>
            <a:xfrm>
              <a:off x="0" y="1674"/>
              <a:ext cx="1292" cy="86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What/who is studied</a:t>
              </a:r>
              <a:endParaRPr/>
            </a:p>
          </p:txBody>
        </p:sp>
        <p:sp>
          <p:nvSpPr>
            <p:cNvPr id="1106" name="Google Shape;1106;p19"/>
            <p:cNvSpPr txBox="1"/>
            <p:nvPr/>
          </p:nvSpPr>
          <p:spPr>
            <a:xfrm>
              <a:off x="4320" y="2538"/>
              <a:ext cx="1440" cy="167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Prevent disease, promote health</a:t>
              </a:r>
              <a:endParaRPr/>
            </a:p>
          </p:txBody>
        </p:sp>
        <p:sp>
          <p:nvSpPr>
            <p:cNvPr id="1107" name="Google Shape;1107;p19"/>
            <p:cNvSpPr txBox="1"/>
            <p:nvPr/>
          </p:nvSpPr>
          <p:spPr>
            <a:xfrm>
              <a:off x="2880" y="2538"/>
              <a:ext cx="1440" cy="167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Improve diagnosis and treatment of disease</a:t>
              </a:r>
              <a:endParaRPr/>
            </a:p>
          </p:txBody>
        </p:sp>
        <p:sp>
          <p:nvSpPr>
            <p:cNvPr id="1108" name="Google Shape;1108;p19"/>
            <p:cNvSpPr txBox="1"/>
            <p:nvPr/>
          </p:nvSpPr>
          <p:spPr>
            <a:xfrm>
              <a:off x="1292" y="2538"/>
              <a:ext cx="1588" cy="167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Comic Sans MS"/>
                <a:buNone/>
              </a:pPr>
              <a:r>
                <a:rPr b="0" i="0" lang="en-US" sz="2800" u="none">
                  <a:solidFill>
                    <a:schemeClr val="dk1"/>
                  </a:solidFill>
                  <a:latin typeface="Comic Sans MS"/>
                  <a:ea typeface="Comic Sans MS"/>
                  <a:cs typeface="Comic Sans MS"/>
                  <a:sym typeface="Comic Sans MS"/>
                </a:rPr>
                <a:t>Understand disease mechanisms, effects of toxic substances</a:t>
              </a:r>
              <a:endParaRPr/>
            </a:p>
          </p:txBody>
        </p:sp>
        <p:sp>
          <p:nvSpPr>
            <p:cNvPr id="1109" name="Google Shape;1109;p19"/>
            <p:cNvSpPr txBox="1"/>
            <p:nvPr/>
          </p:nvSpPr>
          <p:spPr>
            <a:xfrm>
              <a:off x="0" y="2538"/>
              <a:ext cx="1292" cy="167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Comic Sans MS"/>
                <a:buNone/>
              </a:pPr>
              <a:r>
                <a:rPr b="1" i="0" lang="en-US" sz="2800" u="none">
                  <a:solidFill>
                    <a:schemeClr val="dk1"/>
                  </a:solidFill>
                  <a:latin typeface="Comic Sans MS"/>
                  <a:ea typeface="Comic Sans MS"/>
                  <a:cs typeface="Comic Sans MS"/>
                  <a:sym typeface="Comic Sans MS"/>
                </a:rPr>
                <a:t>Research goals</a:t>
              </a:r>
              <a:endParaRPr/>
            </a:p>
          </p:txBody>
        </p:sp>
        <p:cxnSp>
          <p:nvCxnSpPr>
            <p:cNvPr id="1110" name="Google Shape;1110;p19"/>
            <p:cNvCxnSpPr/>
            <p:nvPr/>
          </p:nvCxnSpPr>
          <p:spPr>
            <a:xfrm>
              <a:off x="4320" y="1026"/>
              <a:ext cx="0" cy="3182"/>
            </a:xfrm>
            <a:prstGeom prst="straightConnector1">
              <a:avLst/>
            </a:prstGeom>
            <a:noFill/>
            <a:ln cap="flat" cmpd="sng" w="12700">
              <a:solidFill>
                <a:schemeClr val="dk1"/>
              </a:solidFill>
              <a:prstDash val="solid"/>
              <a:miter lim="800000"/>
              <a:headEnd len="med" w="med" type="none"/>
              <a:tailEnd len="med" w="med" type="none"/>
            </a:ln>
          </p:spPr>
        </p:cxnSp>
        <p:cxnSp>
          <p:nvCxnSpPr>
            <p:cNvPr id="1111" name="Google Shape;1111;p19"/>
            <p:cNvCxnSpPr/>
            <p:nvPr/>
          </p:nvCxnSpPr>
          <p:spPr>
            <a:xfrm>
              <a:off x="2880" y="1026"/>
              <a:ext cx="0" cy="3182"/>
            </a:xfrm>
            <a:prstGeom prst="straightConnector1">
              <a:avLst/>
            </a:prstGeom>
            <a:noFill/>
            <a:ln cap="flat" cmpd="sng" w="12700">
              <a:solidFill>
                <a:schemeClr val="dk1"/>
              </a:solidFill>
              <a:prstDash val="solid"/>
              <a:miter lim="800000"/>
              <a:headEnd len="med" w="med" type="none"/>
              <a:tailEnd len="med" w="med" type="none"/>
            </a:ln>
          </p:spPr>
        </p:cxnSp>
        <p:cxnSp>
          <p:nvCxnSpPr>
            <p:cNvPr id="1112" name="Google Shape;1112;p19"/>
            <p:cNvCxnSpPr/>
            <p:nvPr/>
          </p:nvCxnSpPr>
          <p:spPr>
            <a:xfrm>
              <a:off x="1292" y="1026"/>
              <a:ext cx="0" cy="3182"/>
            </a:xfrm>
            <a:prstGeom prst="straightConnector1">
              <a:avLst/>
            </a:prstGeom>
            <a:noFill/>
            <a:ln cap="flat" cmpd="sng" w="12700">
              <a:solidFill>
                <a:schemeClr val="dk1"/>
              </a:solidFill>
              <a:prstDash val="solid"/>
              <a:miter lim="800000"/>
              <a:headEnd len="med" w="med" type="none"/>
              <a:tailEnd len="med" w="med" type="none"/>
            </a:ln>
          </p:spPr>
        </p:cxnSp>
        <p:cxnSp>
          <p:nvCxnSpPr>
            <p:cNvPr id="1113" name="Google Shape;1113;p19"/>
            <p:cNvCxnSpPr/>
            <p:nvPr/>
          </p:nvCxnSpPr>
          <p:spPr>
            <a:xfrm>
              <a:off x="0" y="1674"/>
              <a:ext cx="5760" cy="0"/>
            </a:xfrm>
            <a:prstGeom prst="straightConnector1">
              <a:avLst/>
            </a:prstGeom>
            <a:noFill/>
            <a:ln cap="flat" cmpd="sng" w="12700">
              <a:solidFill>
                <a:schemeClr val="dk1"/>
              </a:solidFill>
              <a:prstDash val="solid"/>
              <a:miter lim="800000"/>
              <a:headEnd len="med" w="med" type="none"/>
              <a:tailEnd len="med" w="med" type="none"/>
            </a:ln>
          </p:spPr>
        </p:cxnSp>
        <p:cxnSp>
          <p:nvCxnSpPr>
            <p:cNvPr id="1114" name="Google Shape;1114;p19"/>
            <p:cNvCxnSpPr/>
            <p:nvPr/>
          </p:nvCxnSpPr>
          <p:spPr>
            <a:xfrm>
              <a:off x="0" y="2538"/>
              <a:ext cx="5760" cy="0"/>
            </a:xfrm>
            <a:prstGeom prst="straightConnector1">
              <a:avLst/>
            </a:prstGeom>
            <a:noFill/>
            <a:ln cap="flat" cmpd="sng" w="12700">
              <a:solidFill>
                <a:schemeClr val="dk1"/>
              </a:solidFill>
              <a:prstDash val="solid"/>
              <a:miter lim="800000"/>
              <a:headEnd len="med" w="med" type="none"/>
              <a:tailEnd len="med" w="med" type="none"/>
            </a:ln>
          </p:spPr>
        </p:cxnSp>
        <p:cxnSp>
          <p:nvCxnSpPr>
            <p:cNvPr id="1115" name="Google Shape;1115;p19"/>
            <p:cNvCxnSpPr/>
            <p:nvPr/>
          </p:nvCxnSpPr>
          <p:spPr>
            <a:xfrm>
              <a:off x="5760" y="1026"/>
              <a:ext cx="0" cy="3182"/>
            </a:xfrm>
            <a:prstGeom prst="straightConnector1">
              <a:avLst/>
            </a:prstGeom>
            <a:noFill/>
            <a:ln cap="flat" cmpd="sng" w="28575">
              <a:solidFill>
                <a:schemeClr val="dk1"/>
              </a:solidFill>
              <a:prstDash val="solid"/>
              <a:miter lim="800000"/>
              <a:headEnd len="med" w="med" type="none"/>
              <a:tailEnd len="med" w="med" type="none"/>
            </a:ln>
          </p:spPr>
        </p:cxnSp>
        <p:cxnSp>
          <p:nvCxnSpPr>
            <p:cNvPr id="1116" name="Google Shape;1116;p19"/>
            <p:cNvCxnSpPr/>
            <p:nvPr/>
          </p:nvCxnSpPr>
          <p:spPr>
            <a:xfrm>
              <a:off x="0" y="1026"/>
              <a:ext cx="0" cy="3182"/>
            </a:xfrm>
            <a:prstGeom prst="straightConnector1">
              <a:avLst/>
            </a:prstGeom>
            <a:noFill/>
            <a:ln cap="flat" cmpd="sng" w="28575">
              <a:solidFill>
                <a:schemeClr val="dk1"/>
              </a:solidFill>
              <a:prstDash val="solid"/>
              <a:miter lim="800000"/>
              <a:headEnd len="med" w="med" type="none"/>
              <a:tailEnd len="med" w="med" type="none"/>
            </a:ln>
          </p:spPr>
        </p:cxnSp>
        <p:cxnSp>
          <p:nvCxnSpPr>
            <p:cNvPr id="1117" name="Google Shape;1117;p19"/>
            <p:cNvCxnSpPr/>
            <p:nvPr/>
          </p:nvCxnSpPr>
          <p:spPr>
            <a:xfrm>
              <a:off x="0" y="1026"/>
              <a:ext cx="5760" cy="0"/>
            </a:xfrm>
            <a:prstGeom prst="straightConnector1">
              <a:avLst/>
            </a:prstGeom>
            <a:noFill/>
            <a:ln cap="flat" cmpd="sng" w="28575">
              <a:solidFill>
                <a:schemeClr val="dk1"/>
              </a:solidFill>
              <a:prstDash val="solid"/>
              <a:miter lim="800000"/>
              <a:headEnd len="med" w="med" type="none"/>
              <a:tailEnd len="med" w="med" type="none"/>
            </a:ln>
          </p:spPr>
        </p:cxnSp>
        <p:cxnSp>
          <p:nvCxnSpPr>
            <p:cNvPr id="1118" name="Google Shape;1118;p19"/>
            <p:cNvCxnSpPr/>
            <p:nvPr/>
          </p:nvCxnSpPr>
          <p:spPr>
            <a:xfrm>
              <a:off x="0" y="4208"/>
              <a:ext cx="5760" cy="0"/>
            </a:xfrm>
            <a:prstGeom prst="straightConnector1">
              <a:avLst/>
            </a:prstGeom>
            <a:noFill/>
            <a:ln cap="flat" cmpd="sng" w="28575">
              <a:solidFill>
                <a:schemeClr val="dk1"/>
              </a:solidFill>
              <a:prstDash val="solid"/>
              <a:miter lim="800000"/>
              <a:headEnd len="med" w="med" type="none"/>
              <a:tailEnd len="med" w="med" type="none"/>
            </a:ln>
          </p:spPr>
        </p:cxn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2" name="Shape 1122"/>
        <p:cNvGrpSpPr/>
        <p:nvPr/>
      </p:nvGrpSpPr>
      <p:grpSpPr>
        <a:xfrm>
          <a:off x="0" y="0"/>
          <a:ext cx="0" cy="0"/>
          <a:chOff x="0" y="0"/>
          <a:chExt cx="0" cy="0"/>
        </a:xfrm>
      </p:grpSpPr>
      <p:sp>
        <p:nvSpPr>
          <p:cNvPr id="1123" name="Google Shape;1123;p20"/>
          <p:cNvSpPr txBox="1"/>
          <p:nvPr>
            <p:ph type="title"/>
          </p:nvPr>
        </p:nvSpPr>
        <p:spPr>
          <a:xfrm>
            <a:off x="685800" y="115887"/>
            <a:ext cx="7772400" cy="874712"/>
          </a:xfrm>
          <a:prstGeom prst="rect">
            <a:avLst/>
          </a:prstGeom>
          <a:solidFill>
            <a:schemeClr val="lt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Comic Sans MS"/>
              <a:buNone/>
            </a:pPr>
            <a:r>
              <a:rPr b="0" i="0" lang="en-US" sz="4000" u="none">
                <a:solidFill>
                  <a:schemeClr val="dk2"/>
                </a:solidFill>
                <a:latin typeface="Comic Sans MS"/>
                <a:ea typeface="Comic Sans MS"/>
                <a:cs typeface="Comic Sans MS"/>
                <a:sym typeface="Comic Sans MS"/>
              </a:rPr>
              <a:t>In the lab…</a:t>
            </a:r>
            <a:endParaRPr/>
          </a:p>
        </p:txBody>
      </p:sp>
      <p:sp>
        <p:nvSpPr>
          <p:cNvPr id="1124" name="Google Shape;1124;p20"/>
          <p:cNvSpPr txBox="1"/>
          <p:nvPr>
            <p:ph idx="1" type="body"/>
          </p:nvPr>
        </p:nvSpPr>
        <p:spPr>
          <a:xfrm>
            <a:off x="215900" y="1484312"/>
            <a:ext cx="8748712" cy="5113337"/>
          </a:xfrm>
          <a:prstGeom prst="rect">
            <a:avLst/>
          </a:prstGeom>
          <a:solidFill>
            <a:schemeClr val="dk1"/>
          </a:solid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Mostly experimental</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Variables controlled by the investigator</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Highly equipment intensive</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All (or most) variables known</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Valid results (usually)</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Replication relatively easy</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Results sometimes uncertain for humans</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Little need for statistical manipulation of data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5" st="5"/>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6" st="6"/>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4">
                                            <p:txEl>
                                              <p:pRg end="7" st="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8" name="Shape 1128"/>
        <p:cNvGrpSpPr/>
        <p:nvPr/>
      </p:nvGrpSpPr>
      <p:grpSpPr>
        <a:xfrm>
          <a:off x="0" y="0"/>
          <a:ext cx="0" cy="0"/>
          <a:chOff x="0" y="0"/>
          <a:chExt cx="0" cy="0"/>
        </a:xfrm>
      </p:grpSpPr>
      <p:sp>
        <p:nvSpPr>
          <p:cNvPr id="1129" name="Google Shape;1129;p21"/>
          <p:cNvSpPr txBox="1"/>
          <p:nvPr>
            <p:ph type="title"/>
          </p:nvPr>
        </p:nvSpPr>
        <p:spPr>
          <a:xfrm>
            <a:off x="685800" y="115887"/>
            <a:ext cx="7772400" cy="874712"/>
          </a:xfrm>
          <a:prstGeom prst="rect">
            <a:avLst/>
          </a:prstGeom>
          <a:solidFill>
            <a:schemeClr val="lt1"/>
          </a:solid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Comic Sans MS"/>
              <a:buNone/>
            </a:pPr>
            <a:r>
              <a:rPr b="0" i="0" lang="en-US" sz="4000" u="none">
                <a:solidFill>
                  <a:schemeClr val="dk2"/>
                </a:solidFill>
                <a:latin typeface="Comic Sans MS"/>
                <a:ea typeface="Comic Sans MS"/>
                <a:cs typeface="Comic Sans MS"/>
                <a:sym typeface="Comic Sans MS"/>
              </a:rPr>
              <a:t>In the community…</a:t>
            </a:r>
            <a:endParaRPr/>
          </a:p>
        </p:txBody>
      </p:sp>
      <p:sp>
        <p:nvSpPr>
          <p:cNvPr id="1130" name="Google Shape;1130;p21"/>
          <p:cNvSpPr txBox="1"/>
          <p:nvPr>
            <p:ph idx="1" type="body"/>
          </p:nvPr>
        </p:nvSpPr>
        <p:spPr>
          <a:xfrm>
            <a:off x="215900" y="1484312"/>
            <a:ext cx="8748712" cy="4681537"/>
          </a:xfrm>
          <a:prstGeom prst="rect">
            <a:avLst/>
          </a:prstGeom>
          <a:solidFill>
            <a:schemeClr val="dk1"/>
          </a:solid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Mostly observational</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Variables controlled by “nature”</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Highly labor intensive</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Some variables unknown</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Validity of data often questionable</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Replication difficult/impossible</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Meaning of results for humans clear</a:t>
            </a:r>
            <a:endParaRPr/>
          </a:p>
          <a:p>
            <a:pPr indent="-342900" lvl="0" marL="342900" rtl="0" algn="l">
              <a:lnSpc>
                <a:spcPct val="100000"/>
              </a:lnSpc>
              <a:spcBef>
                <a:spcPts val="640"/>
              </a:spcBef>
              <a:spcAft>
                <a:spcPts val="0"/>
              </a:spcAft>
              <a:buClr>
                <a:schemeClr val="lt1"/>
              </a:buClr>
              <a:buSzPts val="3200"/>
              <a:buFont typeface="Comic Sans MS"/>
              <a:buChar char="•"/>
            </a:pPr>
            <a:r>
              <a:rPr b="0" i="0" lang="en-US" sz="3200" u="none">
                <a:solidFill>
                  <a:schemeClr val="lt1"/>
                </a:solidFill>
                <a:latin typeface="Comic Sans MS"/>
                <a:ea typeface="Comic Sans MS"/>
                <a:cs typeface="Comic Sans MS"/>
                <a:sym typeface="Comic Sans MS"/>
              </a:rPr>
              <a:t>Statistical control often very important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4" name="Shape 1134"/>
        <p:cNvGrpSpPr/>
        <p:nvPr/>
      </p:nvGrpSpPr>
      <p:grpSpPr>
        <a:xfrm>
          <a:off x="0" y="0"/>
          <a:ext cx="0" cy="0"/>
          <a:chOff x="0" y="0"/>
          <a:chExt cx="0" cy="0"/>
        </a:xfrm>
      </p:grpSpPr>
      <p:pic>
        <p:nvPicPr>
          <p:cNvPr descr="obesity" id="1135" name="Google Shape;1135;p22"/>
          <p:cNvPicPr preferRelativeResize="0"/>
          <p:nvPr/>
        </p:nvPicPr>
        <p:blipFill rotWithShape="1">
          <a:blip r:embed="rId3">
            <a:alphaModFix/>
          </a:blip>
          <a:srcRect b="0" l="0" r="0" t="0"/>
          <a:stretch/>
        </p:blipFill>
        <p:spPr>
          <a:xfrm>
            <a:off x="5219700" y="3951287"/>
            <a:ext cx="3816350" cy="2862262"/>
          </a:xfrm>
          <a:prstGeom prst="rect">
            <a:avLst/>
          </a:prstGeom>
          <a:noFill/>
          <a:ln>
            <a:noFill/>
          </a:ln>
        </p:spPr>
      </p:pic>
      <p:pic>
        <p:nvPicPr>
          <p:cNvPr descr="bp" id="1136" name="Google Shape;1136;p22"/>
          <p:cNvPicPr preferRelativeResize="0"/>
          <p:nvPr/>
        </p:nvPicPr>
        <p:blipFill rotWithShape="1">
          <a:blip r:embed="rId4">
            <a:alphaModFix/>
          </a:blip>
          <a:srcRect b="0" l="0" r="0" t="0"/>
          <a:stretch/>
        </p:blipFill>
        <p:spPr>
          <a:xfrm>
            <a:off x="6011862" y="260350"/>
            <a:ext cx="2808287" cy="2668587"/>
          </a:xfrm>
          <a:prstGeom prst="rect">
            <a:avLst/>
          </a:prstGeom>
          <a:noFill/>
          <a:ln>
            <a:noFill/>
          </a:ln>
        </p:spPr>
      </p:pic>
      <p:sp>
        <p:nvSpPr>
          <p:cNvPr id="1137" name="Google Shape;1137;p22"/>
          <p:cNvSpPr txBox="1"/>
          <p:nvPr>
            <p:ph idx="1" type="body"/>
          </p:nvPr>
        </p:nvSpPr>
        <p:spPr>
          <a:xfrm>
            <a:off x="288925" y="620712"/>
            <a:ext cx="5651500" cy="216058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lt1"/>
              </a:buClr>
              <a:buSzPts val="3200"/>
              <a:buFont typeface="Comic Sans MS"/>
              <a:buNone/>
            </a:pPr>
            <a:r>
              <a:rPr b="0" i="0" lang="en-US" sz="3200" u="none">
                <a:solidFill>
                  <a:schemeClr val="lt1"/>
                </a:solidFill>
                <a:latin typeface="Comic Sans MS"/>
                <a:ea typeface="Comic Sans MS"/>
                <a:cs typeface="Comic Sans MS"/>
                <a:sym typeface="Comic Sans MS"/>
              </a:rPr>
              <a:t>A physiologist may study blood pressure, the epidemiologist will probably study hypertension</a:t>
            </a:r>
            <a:endParaRPr/>
          </a:p>
        </p:txBody>
      </p:sp>
      <p:sp>
        <p:nvSpPr>
          <p:cNvPr id="1138" name="Google Shape;1138;p22"/>
          <p:cNvSpPr txBox="1"/>
          <p:nvPr/>
        </p:nvSpPr>
        <p:spPr>
          <a:xfrm>
            <a:off x="179387" y="4221162"/>
            <a:ext cx="5113337" cy="223202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3200"/>
              <a:buFont typeface="Comic Sans MS"/>
              <a:buNone/>
            </a:pPr>
            <a:r>
              <a:rPr b="0" i="0" lang="en-US" sz="3200" u="none">
                <a:solidFill>
                  <a:schemeClr val="lt1"/>
                </a:solidFill>
                <a:latin typeface="Comic Sans MS"/>
                <a:ea typeface="Comic Sans MS"/>
                <a:cs typeface="Comic Sans MS"/>
                <a:sym typeface="Comic Sans MS"/>
              </a:rPr>
              <a:t>The nutritionist studies adult weight, the epidemiologist studies obesity</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1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2" name="Shape 1142"/>
        <p:cNvGrpSpPr/>
        <p:nvPr/>
      </p:nvGrpSpPr>
      <p:grpSpPr>
        <a:xfrm>
          <a:off x="0" y="0"/>
          <a:ext cx="0" cy="0"/>
          <a:chOff x="0" y="0"/>
          <a:chExt cx="0" cy="0"/>
        </a:xfrm>
      </p:grpSpPr>
      <p:sp>
        <p:nvSpPr>
          <p:cNvPr id="1143" name="Google Shape;1143;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CC00"/>
              </a:buClr>
              <a:buSzPts val="4400"/>
              <a:buFont typeface="Arial"/>
              <a:buNone/>
            </a:pPr>
            <a:r>
              <a:rPr b="1" i="1" lang="en-US" sz="4400" u="none">
                <a:solidFill>
                  <a:srgbClr val="FFCC00"/>
                </a:solidFill>
                <a:latin typeface="Arial"/>
                <a:ea typeface="Arial"/>
                <a:cs typeface="Arial"/>
                <a:sym typeface="Arial"/>
              </a:rPr>
              <a:t>What is epidemiology?</a:t>
            </a:r>
            <a:endParaRPr/>
          </a:p>
        </p:txBody>
      </p:sp>
      <p:sp>
        <p:nvSpPr>
          <p:cNvPr id="1144" name="Google Shape;1144;p23"/>
          <p:cNvSpPr txBox="1"/>
          <p:nvPr/>
        </p:nvSpPr>
        <p:spPr>
          <a:xfrm>
            <a:off x="228600" y="1676400"/>
            <a:ext cx="8915400" cy="5191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2800"/>
              <a:buFont typeface="Arial"/>
              <a:buNone/>
            </a:pPr>
            <a:r>
              <a:rPr b="1" i="0" lang="en-US" sz="2800" u="none">
                <a:solidFill>
                  <a:schemeClr val="lt1"/>
                </a:solidFill>
                <a:latin typeface="Arial"/>
                <a:ea typeface="Arial"/>
                <a:cs typeface="Arial"/>
                <a:sym typeface="Arial"/>
              </a:rPr>
              <a:t>Epidemiology is based on 2 main assumptions</a:t>
            </a:r>
            <a:endParaRPr/>
          </a:p>
        </p:txBody>
      </p:sp>
      <p:sp>
        <p:nvSpPr>
          <p:cNvPr id="1145" name="Google Shape;1145;p23"/>
          <p:cNvSpPr txBox="1"/>
          <p:nvPr/>
        </p:nvSpPr>
        <p:spPr>
          <a:xfrm>
            <a:off x="457200" y="2743200"/>
            <a:ext cx="8001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1. Human disease does not occur at random.</a:t>
            </a:r>
            <a:endParaRPr/>
          </a:p>
        </p:txBody>
      </p:sp>
      <p:sp>
        <p:nvSpPr>
          <p:cNvPr id="1146" name="Google Shape;1146;p23"/>
          <p:cNvSpPr txBox="1"/>
          <p:nvPr/>
        </p:nvSpPr>
        <p:spPr>
          <a:xfrm>
            <a:off x="304800" y="3581400"/>
            <a:ext cx="8534400" cy="2282825"/>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rgbClr val="FFCC00"/>
              </a:buClr>
              <a:buSzPts val="2400"/>
              <a:buFont typeface="Arial"/>
              <a:buNone/>
            </a:pPr>
            <a:r>
              <a:rPr b="1" i="0" lang="en-US" sz="2400" u="none">
                <a:solidFill>
                  <a:srgbClr val="FFCC00"/>
                </a:solidFill>
                <a:latin typeface="Arial"/>
                <a:ea typeface="Arial"/>
                <a:cs typeface="Arial"/>
                <a:sym typeface="Arial"/>
              </a:rPr>
              <a:t> 2. Human disease has causal and preventive factors that can be identified through systematic investigation of different populations or subgroups of individuals within a population in different places or at different times.</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5"/>
                                        </p:tgtEl>
                                        <p:attrNameLst>
                                          <p:attrName>style.visibility</p:attrName>
                                        </p:attrNameLst>
                                      </p:cBhvr>
                                      <p:to>
                                        <p:strVal val="visible"/>
                                      </p:to>
                                    </p:set>
                                    <p:animEffect filter="fade" transition="in">
                                      <p:cBhvr>
                                        <p:cTn dur="500"/>
                                        <p:tgtEl>
                                          <p:spTgt spid="1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6"/>
                                        </p:tgtEl>
                                        <p:attrNameLst>
                                          <p:attrName>style.visibility</p:attrName>
                                        </p:attrNameLst>
                                      </p:cBhvr>
                                      <p:to>
                                        <p:strVal val="visible"/>
                                      </p:to>
                                    </p:set>
                                    <p:animEffect filter="fade" transition="in">
                                      <p:cBhvr>
                                        <p:cTn dur="500"/>
                                        <p:tgtEl>
                                          <p:spTgt spid="1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