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77" r:id="rId4"/>
    <p:sldId id="305" r:id="rId5"/>
    <p:sldId id="285" r:id="rId6"/>
    <p:sldId id="303" r:id="rId7"/>
    <p:sldId id="286" r:id="rId8"/>
    <p:sldId id="287" r:id="rId9"/>
    <p:sldId id="30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7" r:id="rId19"/>
    <p:sldId id="296" r:id="rId20"/>
    <p:sldId id="298" r:id="rId21"/>
    <p:sldId id="299" r:id="rId22"/>
    <p:sldId id="307" r:id="rId23"/>
    <p:sldId id="308" r:id="rId24"/>
    <p:sldId id="30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Intravenous Infusions, Parenteral admixtures and rate of flow calculations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13</a:t>
            </a:r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186249"/>
            <a:ext cx="11903198" cy="685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4" y="912768"/>
            <a:ext cx="3747721" cy="591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206" y="939271"/>
            <a:ext cx="8207308" cy="42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3" y="98474"/>
            <a:ext cx="11376752" cy="520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6" y="858130"/>
            <a:ext cx="12010064" cy="53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9" y="183758"/>
            <a:ext cx="11687688" cy="63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1" y="1129885"/>
            <a:ext cx="11848596" cy="42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3" y="125436"/>
            <a:ext cx="11673593" cy="634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3" y="871170"/>
            <a:ext cx="11661670" cy="1857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63" y="2840646"/>
            <a:ext cx="11692260" cy="3349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859" y="3812342"/>
            <a:ext cx="3648314" cy="8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" y="1205268"/>
            <a:ext cx="12070080" cy="39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3" y="1003449"/>
            <a:ext cx="11906807" cy="48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4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7" y="118402"/>
            <a:ext cx="11899897" cy="66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6" y="566218"/>
            <a:ext cx="10891459" cy="6184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99" y="7514"/>
            <a:ext cx="9853752" cy="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13" y="53008"/>
            <a:ext cx="9410494" cy="67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3" y="223910"/>
            <a:ext cx="11434034" cy="620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13" y="1002176"/>
            <a:ext cx="10148413" cy="55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11" y="163757"/>
            <a:ext cx="4128229" cy="581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58" y="844061"/>
            <a:ext cx="11874607" cy="759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57" y="2993193"/>
            <a:ext cx="11960127" cy="3182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856" y="1702189"/>
            <a:ext cx="7925226" cy="5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70" y="130638"/>
            <a:ext cx="5546363" cy="657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6" y="801858"/>
            <a:ext cx="10975425" cy="59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2" y="1310031"/>
            <a:ext cx="11906295" cy="40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77556"/>
            <a:ext cx="10977377" cy="87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12" y="1598587"/>
            <a:ext cx="11694543" cy="16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8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13" y="40571"/>
            <a:ext cx="8155231" cy="67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37" y="138445"/>
            <a:ext cx="2310399" cy="66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431" y="165295"/>
            <a:ext cx="7704480" cy="65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8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7" y="458885"/>
            <a:ext cx="11756693" cy="1749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7" y="2543176"/>
            <a:ext cx="11740735" cy="36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24" y="186470"/>
            <a:ext cx="11522086" cy="60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383" y="872926"/>
            <a:ext cx="5497098" cy="59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" y="1085500"/>
            <a:ext cx="11631502" cy="2136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7" y="3933605"/>
            <a:ext cx="11642681" cy="17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8" y="2139387"/>
            <a:ext cx="11739276" cy="25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3" y="139944"/>
            <a:ext cx="6343152" cy="69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3" y="937670"/>
            <a:ext cx="11798444" cy="1744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3" y="2751938"/>
            <a:ext cx="11798444" cy="170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43" y="4541038"/>
            <a:ext cx="11798444" cy="21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2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12</Words>
  <Application>Microsoft Office PowerPoint</Application>
  <PresentationFormat>Widescreen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Celestial</vt:lpstr>
      <vt:lpstr>Intravenous Infusions, Parenteral admixtures and rate of flow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256</cp:revision>
  <dcterms:created xsi:type="dcterms:W3CDTF">2016-06-14T12:56:29Z</dcterms:created>
  <dcterms:modified xsi:type="dcterms:W3CDTF">2021-09-19T15:54:38Z</dcterms:modified>
</cp:coreProperties>
</file>