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80" r:id="rId2"/>
    <p:sldId id="287" r:id="rId3"/>
    <p:sldId id="259" r:id="rId4"/>
    <p:sldId id="278" r:id="rId5"/>
    <p:sldId id="279" r:id="rId6"/>
    <p:sldId id="267" r:id="rId7"/>
    <p:sldId id="271" r:id="rId8"/>
    <p:sldId id="273" r:id="rId9"/>
    <p:sldId id="281" r:id="rId10"/>
    <p:sldId id="288" r:id="rId11"/>
    <p:sldId id="289" r:id="rId12"/>
    <p:sldId id="28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88078" autoAdjust="0"/>
  </p:normalViewPr>
  <p:slideViewPr>
    <p:cSldViewPr snapToGrid="0">
      <p:cViewPr varScale="1">
        <p:scale>
          <a:sx n="66" d="100"/>
          <a:sy n="66" d="100"/>
        </p:scale>
        <p:origin x="-13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861EE8-C57F-45C7-8448-7302A54CCB58}" type="datetimeFigureOut">
              <a:rPr lang="ar-SA" smtClean="0"/>
              <a:t>28/05/1442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FE8581-E0F1-49DD-94EE-0DF76B4357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56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ar/diseases-conditions/meningitis/symptoms-causes/syc-20350508" TargetMode="External"/><Relationship Id="rId3" Type="http://schemas.openxmlformats.org/officeDocument/2006/relationships/hyperlink" Target="https://www.webmd.com/children/meningitis-directory" TargetMode="External"/><Relationship Id="rId7" Type="http://schemas.openxmlformats.org/officeDocument/2006/relationships/hyperlink" Target="https://www.webmd.com/children/video/video-treat-meningitis" TargetMode="External"/><Relationship Id="rId2" Type="http://schemas.openxmlformats.org/officeDocument/2006/relationships/hyperlink" Target="https://www.mayoclinic.org/ar/diseases-conditions/meningitis/multimedia/meningitis/img-2000872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bmd.com/children/understanding-meningitis-basics#2-4" TargetMode="External"/><Relationship Id="rId5" Type="http://schemas.openxmlformats.org/officeDocument/2006/relationships/hyperlink" Target="https://www.webmd.com/children/qa/what-are-the-different-types-of-meningitis" TargetMode="External"/><Relationship Id="rId10" Type="http://schemas.openxmlformats.org/officeDocument/2006/relationships/hyperlink" Target="https://www.mayoclinic.org/ar/diseases-conditions/meningitis/multimedia/vid-20078248" TargetMode="External"/><Relationship Id="rId4" Type="http://schemas.openxmlformats.org/officeDocument/2006/relationships/hyperlink" Target="https://www.mayoclinic.org/ar/diseases-conditions/meningioma/multimedia/meninges/img-20008665" TargetMode="External"/><Relationship Id="rId9" Type="http://schemas.openxmlformats.org/officeDocument/2006/relationships/hyperlink" Target="https://www.webmd.com/children/understanding-meningitis-detection-treat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46" y="1886797"/>
            <a:ext cx="4032355" cy="291487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53054" y="255830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/>
              <a:t>Name </a:t>
            </a:r>
            <a:r>
              <a:rPr lang="en-US" sz="3600" dirty="0"/>
              <a:t>:</a:t>
            </a:r>
            <a:r>
              <a:rPr lang="en-US" sz="3600" dirty="0" err="1"/>
              <a:t>asame</a:t>
            </a:r>
            <a:r>
              <a:rPr lang="en-US" sz="3600" dirty="0"/>
              <a:t> </a:t>
            </a:r>
            <a:r>
              <a:rPr lang="en-US" sz="3600" dirty="0" err="1"/>
              <a:t>mazen</a:t>
            </a:r>
            <a:r>
              <a:rPr lang="en-US" sz="3600" dirty="0"/>
              <a:t> </a:t>
            </a:r>
            <a:r>
              <a:rPr lang="en-US" sz="3600" dirty="0" err="1"/>
              <a:t>sweity</a:t>
            </a:r>
            <a:r>
              <a:rPr lang="en-US" sz="3600" dirty="0"/>
              <a:t> </a:t>
            </a:r>
          </a:p>
          <a:p>
            <a:r>
              <a:rPr lang="en-US" sz="3600" dirty="0" smtClean="0"/>
              <a:t>Topic</a:t>
            </a:r>
            <a:r>
              <a:rPr lang="ar-SA" sz="3600" dirty="0" smtClean="0"/>
              <a:t>:</a:t>
            </a:r>
            <a:r>
              <a:rPr lang="en-US" sz="3600" dirty="0" smtClean="0"/>
              <a:t>meningitis</a:t>
            </a:r>
          </a:p>
          <a:p>
            <a:r>
              <a:rPr lang="en-US" sz="3600" dirty="0"/>
              <a:t>University </a:t>
            </a:r>
            <a:r>
              <a:rPr lang="en-US" sz="3600" dirty="0" smtClean="0"/>
              <a:t>ID: 1200996</a:t>
            </a:r>
          </a:p>
          <a:p>
            <a:endParaRPr lang="ar-SA" sz="3600" dirty="0" smtClean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914022" y="1100982"/>
            <a:ext cx="6211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NURSING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09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3666" y="1312706"/>
            <a:ext cx="2249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risk </a:t>
            </a:r>
            <a:r>
              <a:rPr lang="en-US" dirty="0" smtClean="0"/>
              <a:t>for Hyperthermia:</a:t>
            </a:r>
          </a:p>
          <a:p>
            <a:r>
              <a:rPr lang="en-US" dirty="0" smtClean="0"/>
              <a:t> </a:t>
            </a:r>
            <a:r>
              <a:rPr lang="en-US" dirty="0"/>
              <a:t>related to Infection,</a:t>
            </a:r>
          </a:p>
          <a:p>
            <a:r>
              <a:rPr lang="en-US" dirty="0"/>
              <a:t>Abnormal temperature regulation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16270"/>
              </p:ext>
            </p:extLst>
          </p:nvPr>
        </p:nvGraphicFramePr>
        <p:xfrm>
          <a:off x="3454400" y="906307"/>
          <a:ext cx="7953829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9486"/>
                <a:gridCol w="3904343"/>
              </a:tblGrid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Rationale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Nursing Interventions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 history of aseptic viral meningitis usually begins with an onset of fever up to 104°F. As hyperthermia progresses, HR and BP increase also.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Assess the child’s vital signs closely.</a:t>
                      </a:r>
                      <a:endParaRPr lang="ar-SA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Shivering can happen from rapid reduction of temperature which can result to rebound effect and increase the temperature instead lower the temperature.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Gradually decrease temperature</a:t>
                      </a:r>
                      <a:endParaRPr lang="ar-SA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Decreases temperature by liberating heat by conduction and convection.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Perform tepid sponge</a:t>
                      </a:r>
                      <a:endParaRPr lang="ar-SA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Prevents dehydration; Avoid fluid overload because of the risk of cerebral edema.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Maintain adequate fluid intake as tolerated.</a:t>
                      </a:r>
                      <a:endParaRPr lang="ar-SA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Antibiotics are given to treat the underlying causes of inflammation and thus prevent the occurrence of seizure activity.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Administer antibiotics as indicated..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623666" y="696632"/>
            <a:ext cx="196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Nursing care plan</a:t>
            </a:r>
          </a:p>
        </p:txBody>
      </p:sp>
    </p:spTree>
    <p:extLst>
      <p:ext uri="{BB962C8B-B14F-4D97-AF65-F5344CB8AC3E}">
        <p14:creationId xmlns:p14="http://schemas.microsoft.com/office/powerpoint/2010/main" val="23003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315" y="948622"/>
            <a:ext cx="262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risk for Acute Pain:</a:t>
            </a:r>
          </a:p>
          <a:p>
            <a:r>
              <a:rPr lang="en-US" dirty="0"/>
              <a:t>  related </a:t>
            </a:r>
            <a:r>
              <a:rPr lang="en-US" dirty="0" smtClean="0"/>
              <a:t>to Increased </a:t>
            </a:r>
            <a:r>
              <a:rPr lang="en-US" dirty="0"/>
              <a:t>intracranial pressure,</a:t>
            </a:r>
          </a:p>
          <a:p>
            <a:r>
              <a:rPr lang="en-US" dirty="0"/>
              <a:t>Meningeal irritation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07471"/>
              </p:ext>
            </p:extLst>
          </p:nvPr>
        </p:nvGraphicFramePr>
        <p:xfrm>
          <a:off x="3222171" y="1287528"/>
          <a:ext cx="8128000" cy="45588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7958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Rationale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Nursing Interventions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958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Darkening the room may decrease photophobia.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Maintain a quiet environment and keep child’s room darkened.</a:t>
                      </a:r>
                      <a:endParaRPr lang="ar-SA" dirty="0"/>
                    </a:p>
                  </a:txBody>
                  <a:tcPr/>
                </a:tc>
              </a:tr>
              <a:tr h="7958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Stimulation can increase intracranial pressure, hence intensifying the pain.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Prevent stimulation and restrict visitors.</a:t>
                      </a:r>
                      <a:endParaRPr lang="ar-SA" dirty="0"/>
                    </a:p>
                  </a:txBody>
                  <a:tcPr/>
                </a:tc>
              </a:tr>
              <a:tr h="7958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Promotes comfort and reduce irritation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agitation..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Turn the client often and position the client carefully.</a:t>
                      </a:r>
                      <a:endParaRPr lang="ar-SA" dirty="0"/>
                    </a:p>
                  </a:txBody>
                  <a:tcPr/>
                </a:tc>
              </a:tr>
              <a:tr h="46108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Prevent joint stiffness and neck pain.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Assist ROM exercises.</a:t>
                      </a:r>
                      <a:endParaRPr lang="ar-SA" dirty="0"/>
                    </a:p>
                  </a:txBody>
                  <a:tcPr/>
                </a:tc>
              </a:tr>
              <a:tr h="7958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Antibiotic and corticosteroid therapy are used to reduce the inflammation and therefore decrease pain.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Administer antibiotic and corticosteroid as prescribed.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8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20856"/>
              </p:ext>
            </p:extLst>
          </p:nvPr>
        </p:nvGraphicFramePr>
        <p:xfrm>
          <a:off x="3715657" y="714056"/>
          <a:ext cx="7519114" cy="60306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68028"/>
                <a:gridCol w="4151086"/>
              </a:tblGrid>
              <a:tr h="91004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Rationale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Nursing Interventions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Provides limited stimulation to infant/child during acute stage of disease.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Stay with infant/child and sit near</a:t>
                      </a:r>
                    </a:p>
                    <a:p>
                      <a:pPr rtl="1"/>
                      <a:r>
                        <a:rPr lang="en-US" dirty="0" smtClean="0"/>
                        <a:t>and speak in a low voice.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Decreases intracranial pressure by  allowing blood flow from brain by gravity or any obstruction of jugular drainage.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Position with head elevated up to 30 degrees and maintain head alignment with sandbag.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Allows for understanding of increased ICP and life-threatening nature of such a complication.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Explain causes of increased ICP and</a:t>
                      </a:r>
                    </a:p>
                    <a:p>
                      <a:pPr rtl="1"/>
                      <a:r>
                        <a:rPr lang="en-US" dirty="0" smtClean="0"/>
                        <a:t>importance of preventing any further</a:t>
                      </a:r>
                    </a:p>
                    <a:p>
                      <a:pPr rtl="1"/>
                      <a:r>
                        <a:rPr lang="en-US" dirty="0" smtClean="0"/>
                        <a:t>increases in ICP.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Promotes knowledge about possible  manifestations of the disease and causes.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Inform parents of changes in condition, reasons for physical and mental changes and effects of the disease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Allows for ongoing care and responsibility in preventing change in neurologic status..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Inform parents of risk for complications and need for monitoring for increased ICP; review signs and symptoms of increased ICP.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734517" y="1364662"/>
            <a:ext cx="248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Risk for Injury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related to Internal </a:t>
            </a:r>
            <a:r>
              <a:rPr lang="en-US" dirty="0"/>
              <a:t>factor of altered neurologic regulatory function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196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54514" y="617248"/>
            <a:ext cx="75909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References</a:t>
            </a:r>
            <a:endParaRPr lang="ar-SA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www.mayoclinic.org/ar/diseases-conditions/meningitis/multimedia/meningitis/img-20008727</a:t>
            </a:r>
            <a:r>
              <a:rPr lang="ar-SA" dirty="0" smtClean="0">
                <a:hlinkClick r:id="rId2"/>
              </a:rPr>
              <a:t>4</a:t>
            </a:r>
            <a:endParaRPr lang="ar-S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www.webmd.com/children/meningitis-directory</a:t>
            </a:r>
            <a:endParaRPr lang="ar-SA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www.mayoclinic.org/ar/diseases-conditions/meningioma/multimedia/meninges/img-20008665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www.webmd.com/children/qa/what-are-the-different-types-of-meningitis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www.webmd.com/children/understanding-meningitis-basics#2-4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www.webmd.com/children/video/video-treat-meningitis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www.mayoclinic.org/ar/diseases-conditions/meningitis/symptoms-causes/syc-20350508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www.webmd.com/children/understanding-meningitis-detection-treatment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www.mayoclinic.org/ar/diseases-conditions/meningitis/multimedia/vid-20078248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65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03085" y="1163882"/>
            <a:ext cx="7779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 this presentation I will talk about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_</a:t>
            </a:r>
            <a:r>
              <a:rPr lang="en-US" sz="2400" dirty="0"/>
              <a:t>What is meningitis</a:t>
            </a:r>
            <a:br>
              <a:rPr lang="en-US" sz="2400" dirty="0"/>
            </a:br>
            <a:r>
              <a:rPr lang="en-US" sz="2400" dirty="0"/>
              <a:t>_Types of Meningitis</a:t>
            </a:r>
            <a:br>
              <a:rPr lang="en-US" sz="2400" dirty="0"/>
            </a:br>
            <a:r>
              <a:rPr lang="en-US" sz="2400" dirty="0"/>
              <a:t>_Symptoms</a:t>
            </a:r>
            <a:br>
              <a:rPr lang="en-US" sz="2400" dirty="0"/>
            </a:br>
            <a:r>
              <a:rPr lang="en-US" sz="2400" dirty="0"/>
              <a:t>_Causes of meningitis</a:t>
            </a:r>
            <a:br>
              <a:rPr lang="en-US" sz="2400" dirty="0"/>
            </a:br>
            <a:r>
              <a:rPr lang="en-US" sz="2400" dirty="0"/>
              <a:t>_Diagnosing meningitis</a:t>
            </a:r>
            <a:br>
              <a:rPr lang="en-US" sz="2400" dirty="0"/>
            </a:br>
            <a:r>
              <a:rPr lang="en-US" sz="2400" dirty="0"/>
              <a:t>_treatment</a:t>
            </a:r>
            <a:br>
              <a:rPr lang="en-US" sz="2400" dirty="0"/>
            </a:br>
            <a:r>
              <a:rPr lang="en-US" sz="2400" dirty="0"/>
              <a:t>_Prevention of meningitis</a:t>
            </a:r>
            <a:br>
              <a:rPr lang="en-US" sz="2400" dirty="0"/>
            </a:br>
            <a:r>
              <a:rPr lang="en-US" sz="2400" dirty="0" smtClean="0"/>
              <a:t>_nursing care plan </a:t>
            </a:r>
            <a:endParaRPr lang="en-US" sz="2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5" y="2180090"/>
            <a:ext cx="5155972" cy="3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Meningitis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7354" y="3161693"/>
            <a:ext cx="3718455" cy="24384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Meningitis is an infection and inflammation of the fluid and the three membranes (strands) that protect the brain and spinal cord. The strong outer membrane is called the </a:t>
            </a:r>
            <a:r>
              <a:rPr lang="en-US" dirty="0" err="1"/>
              <a:t>dura</a:t>
            </a:r>
            <a:r>
              <a:rPr lang="en-US" dirty="0"/>
              <a:t> mater, and the inner thin layer is called the </a:t>
            </a:r>
            <a:r>
              <a:rPr lang="en-US" dirty="0" err="1"/>
              <a:t>pia</a:t>
            </a:r>
            <a:r>
              <a:rPr lang="en-US" dirty="0"/>
              <a:t> mater</a:t>
            </a:r>
            <a:r>
              <a:rPr lang="en-US" dirty="0" smtClean="0"/>
              <a:t>.</a:t>
            </a:r>
            <a:r>
              <a:rPr lang="ar-SA" dirty="0" smtClean="0"/>
              <a:t>،</a:t>
            </a:r>
            <a:r>
              <a:rPr lang="en-US" dirty="0"/>
              <a:t> As for the middle class, it is </a:t>
            </a:r>
            <a:r>
              <a:rPr lang="en-US" dirty="0" smtClean="0"/>
              <a:t>arachnid.</a:t>
            </a:r>
          </a:p>
          <a:p>
            <a:r>
              <a:rPr lang="en-US" dirty="0"/>
              <a:t>It can infect the body due to a bacterial or viral </a:t>
            </a:r>
            <a:r>
              <a:rPr lang="en-US" dirty="0" smtClean="0"/>
              <a:t>or fungal infection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36292" y="1958749"/>
            <a:ext cx="4457700" cy="372427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8" y="2005922"/>
            <a:ext cx="4457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57944" y="819753"/>
            <a:ext cx="91875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Meningitis</a:t>
            </a:r>
            <a:endParaRPr lang="en-US" dirty="0"/>
          </a:p>
          <a:p>
            <a:r>
              <a:rPr lang="en-US" dirty="0"/>
              <a:t>Bacterial </a:t>
            </a:r>
            <a:r>
              <a:rPr lang="en-US" dirty="0" smtClean="0"/>
              <a:t>meningitis: it starts </a:t>
            </a:r>
            <a:r>
              <a:rPr lang="en-US" dirty="0"/>
              <a:t>when bacteria get into your bloodstream from your sinuses, ears, or throat. The bacteria travel through your bloodstream to your brain.</a:t>
            </a:r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Viral meningitis: It has flu-like symptoms, and viruses that cause gastritis are considered to be the cause of viral meningitis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Fungal meningitis: It is often caused by </a:t>
            </a:r>
            <a:r>
              <a:rPr lang="en-US" dirty="0" err="1"/>
              <a:t>cryptococcus</a:t>
            </a:r>
            <a:r>
              <a:rPr lang="en-US" dirty="0"/>
              <a:t> fungi, or other types of fungi. The fungi are usually inhaled and then transmitted to the bloodstream via the central nervous system.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3759202"/>
            <a:ext cx="4963886" cy="25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04687" y="740229"/>
            <a:ext cx="3764037" cy="986971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Symptoms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93811" y="1422400"/>
            <a:ext cx="3718455" cy="4775199"/>
          </a:xfrm>
        </p:spPr>
        <p:txBody>
          <a:bodyPr>
            <a:normAutofit/>
          </a:bodyPr>
          <a:lstStyle/>
          <a:p>
            <a:r>
              <a:rPr lang="en-US" dirty="0"/>
              <a:t>1_Sudden high fever</a:t>
            </a:r>
          </a:p>
          <a:p>
            <a:r>
              <a:rPr lang="en-US" dirty="0"/>
              <a:t>2_Neck stiffness</a:t>
            </a:r>
          </a:p>
          <a:p>
            <a:r>
              <a:rPr lang="en-US" dirty="0"/>
              <a:t>3_A severe headache that looks different from a normal headache</a:t>
            </a:r>
          </a:p>
          <a:p>
            <a:r>
              <a:rPr lang="en-US" dirty="0"/>
              <a:t>4_Headache with nausea or vomiting</a:t>
            </a:r>
          </a:p>
          <a:p>
            <a:r>
              <a:rPr lang="en-US" dirty="0"/>
              <a:t>5_Confusion or difficulty concentrating</a:t>
            </a:r>
          </a:p>
          <a:p>
            <a:r>
              <a:rPr lang="en-US" dirty="0"/>
              <a:t>6_Seizures</a:t>
            </a:r>
          </a:p>
          <a:p>
            <a:r>
              <a:rPr lang="en-US" dirty="0"/>
              <a:t>7_Drowsiness or difficulty waking up</a:t>
            </a:r>
          </a:p>
          <a:p>
            <a:r>
              <a:rPr lang="en-US" dirty="0"/>
              <a:t>8_Sensitivity to light</a:t>
            </a:r>
          </a:p>
          <a:p>
            <a:r>
              <a:rPr lang="en-US" dirty="0"/>
              <a:t>9_Loss of appetite and thirst</a:t>
            </a:r>
          </a:p>
          <a:p>
            <a:r>
              <a:rPr lang="en-US" dirty="0"/>
              <a:t>10_Rashes (sometimes, such as meningococcal meningitis)</a:t>
            </a:r>
          </a:p>
          <a:p>
            <a:endParaRPr lang="ar-SA" dirty="0"/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1988458"/>
            <a:ext cx="4532539" cy="3439659"/>
          </a:xfrm>
        </p:spPr>
      </p:pic>
    </p:spTree>
    <p:extLst>
      <p:ext uri="{BB962C8B-B14F-4D97-AF65-F5344CB8AC3E}">
        <p14:creationId xmlns:p14="http://schemas.microsoft.com/office/powerpoint/2010/main" val="418231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961" y="975670"/>
            <a:ext cx="8130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Causes of 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meningitis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Meningitis almost always results from a bacterial or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viral or fungal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infection that begins somewhere else in your body, like your ears, sinuses, or throat.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Less common causes of meningitis include: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Autoimmune disorders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Cancer medications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Syphilis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Tuberculosis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62" y="4380593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5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532" y="605672"/>
            <a:ext cx="98814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Diagnosing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meningitis</a:t>
            </a:r>
            <a:endParaRPr lang="ar-SA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A blood sample is placed </a:t>
            </a:r>
            <a:r>
              <a:rPr lang="en-US" sz="2400" dirty="0" smtClean="0"/>
              <a:t> in </a:t>
            </a:r>
            <a:r>
              <a:rPr lang="en-US" sz="2400" dirty="0"/>
              <a:t>a special dish to check that it contains microbes, especially bacteria. The sample may also be placed on a slide and stained (with a Gram stain), and then examined under a microscope for the presence of bacteria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/>
              <a:t>CT or MRI on the head, X-ray examination or CT scan of the chest or sinuses for swelling or </a:t>
            </a:r>
            <a:r>
              <a:rPr lang="en-US" sz="2400" dirty="0" smtClean="0"/>
              <a:t>inflammation.</a:t>
            </a:r>
          </a:p>
          <a:p>
            <a:endParaRPr lang="en-US" sz="2400" dirty="0" smtClean="0"/>
          </a:p>
          <a:p>
            <a:r>
              <a:rPr lang="en-US" sz="2400" dirty="0"/>
              <a:t>Obtaining cerebrospinal fluid in meningitis, usually cerebrospinal fluid shows low sugar (glucose) along with an increase in the number of white blood cells and increased </a:t>
            </a:r>
            <a:r>
              <a:rPr lang="en-US" sz="2400" dirty="0" smtClean="0"/>
              <a:t>protein.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40" y="4555358"/>
            <a:ext cx="2390775" cy="16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99886" y="719134"/>
            <a:ext cx="82005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Meningitis 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treatment</a:t>
            </a:r>
          </a:p>
          <a:p>
            <a:r>
              <a:rPr lang="en-US" sz="2000" dirty="0"/>
              <a:t>Acute bacterial meningitis is treated with intravenous antibiotics and sometimes corticosteroids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type or combination of antibiotics depends on the type of bacteria causing the infection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/>
              <a:t>As for viral meningitis, it can be treated with bed </a:t>
            </a:r>
            <a:r>
              <a:rPr lang="en-US" sz="2000" dirty="0" err="1" smtClean="0"/>
              <a:t>rest,Plenty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err="1" smtClean="0"/>
              <a:t>fluids,Over</a:t>
            </a:r>
            <a:r>
              <a:rPr lang="en-US" sz="2000" dirty="0" smtClean="0"/>
              <a:t>-the-counter </a:t>
            </a:r>
            <a:r>
              <a:rPr lang="en-US" sz="2000" dirty="0"/>
              <a:t>pain medications to help reduce fever and relieve body pain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If the cause of meningitis is not clear, a doctor may begin treatment with antivirals and antibiotics when the cause is known.</a:t>
            </a:r>
            <a:endParaRPr lang="ar-SA" sz="2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93" y="46463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398" y="1225689"/>
            <a:ext cx="8490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Careful </a:t>
            </a:r>
            <a:r>
              <a:rPr lang="en-US" sz="2000" dirty="0"/>
              <a:t>hand washing helps prevent the spread of germs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Don't share drinks, foods, </a:t>
            </a:r>
            <a:r>
              <a:rPr lang="en-US" sz="2000" dirty="0" smtClean="0"/>
              <a:t>eating </a:t>
            </a:r>
            <a:r>
              <a:rPr lang="en-US" sz="2000" dirty="0"/>
              <a:t>utensils, lip balms, or toothbrushes with anyone else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Maintain your immune system by getting enough rest, exercising regularly, and eating healthy food with plenty of fresh fruits, </a:t>
            </a:r>
            <a:r>
              <a:rPr lang="en-US" sz="2000" dirty="0" smtClean="0"/>
              <a:t>vegetables.</a:t>
            </a:r>
          </a:p>
          <a:p>
            <a:endParaRPr lang="en-US" sz="2000" dirty="0"/>
          </a:p>
          <a:p>
            <a:r>
              <a:rPr lang="en-US" sz="2000" dirty="0"/>
              <a:t>When you need to cough or sneeze, be sure to cover your mouth and nose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Pregnant women should be careful with foods. Avoid listeria, for example by cooking meat, including hot dogs and sirloin, to 165 F (74 </a:t>
            </a:r>
            <a:r>
              <a:rPr lang="en-US" sz="2000" dirty="0" smtClean="0"/>
              <a:t>C.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914400" y="551321"/>
            <a:ext cx="4613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revention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meningitis</a:t>
            </a:r>
          </a:p>
        </p:txBody>
      </p:sp>
    </p:spTree>
    <p:extLst>
      <p:ext uri="{BB962C8B-B14F-4D97-AF65-F5344CB8AC3E}">
        <p14:creationId xmlns:p14="http://schemas.microsoft.com/office/powerpoint/2010/main" val="22950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10159</TotalTime>
  <Words>995</Words>
  <Application>Microsoft Office PowerPoint</Application>
  <PresentationFormat>مخصص</PresentationFormat>
  <Paragraphs>120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Organic</vt:lpstr>
      <vt:lpstr>عرض تقديمي في PowerPoint</vt:lpstr>
      <vt:lpstr>عرض تقديمي في PowerPoint</vt:lpstr>
      <vt:lpstr>Meningitis </vt:lpstr>
      <vt:lpstr>عرض تقديمي في PowerPoint</vt:lpstr>
      <vt:lpstr>Symptoms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Meningitis</dc:title>
  <dc:creator>Asus</dc:creator>
  <cp:lastModifiedBy>DELL</cp:lastModifiedBy>
  <cp:revision>68</cp:revision>
  <dcterms:created xsi:type="dcterms:W3CDTF">2020-12-21T22:05:36Z</dcterms:created>
  <dcterms:modified xsi:type="dcterms:W3CDTF">2021-01-13T21:45:04Z</dcterms:modified>
</cp:coreProperties>
</file>