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052D-E0C9-4174-A103-0A511B64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F1E74-C013-4983-944D-5CE5140F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3B258-3940-4858-81D6-B182D3C4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18FC-4372-427F-ADAC-790F5F03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BF86-71BB-4129-9D2E-61901C68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79FD-160D-4E43-B31D-5BBE4020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7BE50-85E5-48F4-BAEF-A0CEC41A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50C9-4676-409D-A95C-FACF6CED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0470-BADA-42C8-8128-DBA88651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CD5E-2736-45A2-B509-43DA74D7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D1B24-2EAD-4B1A-93E6-029C1C3BC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92C57-FC18-4E93-B3B3-63E1E3674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7965-E17A-4081-997B-72776657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754B-8F96-463F-ADA0-E0DA7F72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90B9F-2FAC-475B-A1F5-FA94F7A0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448-7F3F-4A0E-9673-4676A5D0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67E5-9CCA-4148-ADBD-6706F8710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1ED-9FD5-49F7-A1F6-7A5962CD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9246-8CEB-403D-BE5B-D932B7F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94C5-E6D0-4BAA-992E-9ACCA5D3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955-64DC-4793-912B-E5DF923D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ABC89-3E68-44D5-854C-61450EFB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15C7-B1AD-49E2-8705-5997D92A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98DE-97BE-4370-831E-93EDEC34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D68C-93EB-466B-826E-6C27680B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EF49-3BCC-42D2-A2B0-1FCEB14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5935-8A09-4C97-BE4A-B736FA3D6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6BA3D-837A-44A6-96C8-9276C90F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01D6-94C3-45A8-9275-D6159BEA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C3BC2-E32E-4856-82A0-9BA3596E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07C53-37AD-4B5E-8C95-2FE4AE2D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94E7-0BF8-4779-89A5-73058881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AFB6D-E791-463E-9D02-2D0DD7A3F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3EEC-2AC6-441E-81CA-99FB888C4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76A07-F690-42F8-927B-84AB43D97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3E1A8-21E6-47D2-945D-35E890677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EB2F3-BA64-4013-BB86-8E63E665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2B3E7-0878-4B85-9234-FF725D9B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39A45-8D6A-4C8B-A67A-5ABD794F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00AC-A83B-4116-B0AA-446CD615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8AA2D-1BA2-4050-97DF-340C89EB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4B0BF-A2A9-488E-A801-30CE892A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379A3-8AEF-4338-91EF-4AD4DE80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A85DE-0BB1-4C2F-A485-BFD00689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CFEA2-8D8D-48A3-A281-899F87A6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0D77-0136-4627-B853-5AC019D1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F7BA-6465-4D15-9830-B4F67768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D03B-701C-4F90-82B0-2E2B4E54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64E21-17F7-4766-A7F2-7FF91ED26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30194-E8AB-493A-A810-04CBD1EC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97AE2-8734-4B0E-A92C-F98F5D6A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4453B-61C5-40C4-823E-29171CCD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C54C-D43B-43B1-A5CF-5F4712AE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5083C-023E-41C3-ABA6-44184501F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9D031-C698-4372-ABFF-B14857C9B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347F-4192-4ED7-B85B-1F2A05F9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CC52C-11CD-451A-98F1-CB76606C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B8F58-E8B6-4879-B683-AD646A73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DFDC5-FDFF-45EE-A840-73EC414D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BE9E5-9F95-40FC-831F-A1271A6EF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A0ED-897B-45E4-BC06-9FD602F9C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208A-EDDF-4027-AD9A-D609F42FC8D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6917-0277-4B47-A9B6-45563F3C7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96972-8E25-4336-BEC9-064902E71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89E4-D556-4073-8DDE-90BB73CA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D3E1C-3C4D-4435-AA93-32332A8C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59" y="0"/>
            <a:ext cx="1041048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D1B44-825B-44F2-B632-7CA1482A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" y="14680"/>
            <a:ext cx="3569094" cy="7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58C49-534A-8B4A-AB4D-89368FAA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75324"/>
            <a:ext cx="3670300" cy="369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6C220-B373-7A45-80D5-749D542C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6446"/>
            <a:ext cx="4394200" cy="368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04508-EC6E-B44F-B07F-2FCE98EE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0" y="3771024"/>
            <a:ext cx="4445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9B58E-8435-4275-A687-36583939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" y="87385"/>
            <a:ext cx="775653" cy="919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1F58E-FEEA-4B75-93FF-94D36BC194C6}"/>
              </a:ext>
            </a:extLst>
          </p:cNvPr>
          <p:cNvSpPr txBox="1"/>
          <p:nvPr/>
        </p:nvSpPr>
        <p:spPr>
          <a:xfrm>
            <a:off x="2860645" y="1149292"/>
            <a:ext cx="70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00B83-C277-4F1E-A85B-19FE4AF9200E}"/>
              </a:ext>
            </a:extLst>
          </p:cNvPr>
          <p:cNvSpPr txBox="1"/>
          <p:nvPr/>
        </p:nvSpPr>
        <p:spPr>
          <a:xfrm>
            <a:off x="8130330" y="114929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4B67C-B59C-4F4B-A23B-E8526D5F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28" y="1954202"/>
            <a:ext cx="5309738" cy="367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9138F0-CE1C-40C0-8123-3AAD6D25D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97" y="1518624"/>
            <a:ext cx="3314001" cy="44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8C90F-DDA8-4305-89AF-7E0F5A5F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23812"/>
            <a:ext cx="7191375" cy="681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9D508-2325-4AF3-AE17-D5C6763C2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3"/>
            <a:ext cx="2009022" cy="7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69E8E-0787-4ACE-AC8F-C3EAAD0D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EBD10-5C69-464D-8C02-8A129E60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32715" cy="9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672E02-76F5-4631-8620-1519F980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1"/>
            <a:ext cx="1696402" cy="891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A8AA07-2ADC-4687-9AC6-245B3D5C7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166687"/>
            <a:ext cx="72104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B6DEB-E18A-4196-96D7-492FA629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46" y="0"/>
            <a:ext cx="1053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2C0FF-67E8-4C0A-9697-F9981EC1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78" y="0"/>
            <a:ext cx="8916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7CEBBB-E04F-B344-89F9-8F513496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89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B4967-6F2E-6748-AE61-E762E2A4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0"/>
            <a:ext cx="35306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18A3F-6DE7-3940-867B-30829A094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84" y="3009900"/>
            <a:ext cx="3928867" cy="2751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B01E7-0E7E-FE48-8B87-B96731086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883" y="3026542"/>
            <a:ext cx="4724400" cy="278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4ADA8-DF0D-E944-A1E7-FB400F4FF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0" y="-12700"/>
            <a:ext cx="2209800" cy="344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21C575-E563-454F-8C12-FECBD2BC7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3857297"/>
            <a:ext cx="3632233" cy="19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E1440C-08CE-ED40-A289-45ABC67D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331779" cy="2157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3010A-8515-DE4F-B639-0BF83182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688" y="165100"/>
            <a:ext cx="3489215" cy="2366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3FFB3-0CBF-2545-A126-5D34C770D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45" y="152449"/>
            <a:ext cx="3657599" cy="2275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871B3-8985-1548-87E8-B93515463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1" y="2671677"/>
            <a:ext cx="3340100" cy="243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AF6760-40D0-E842-B5A7-93AB20F83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656" y="2531138"/>
            <a:ext cx="6987628" cy="33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3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</Words>
  <Application>Microsoft Macintosh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 A Naddaf</dc:creator>
  <cp:lastModifiedBy>Hussain A Naddaf</cp:lastModifiedBy>
  <cp:revision>16</cp:revision>
  <dcterms:created xsi:type="dcterms:W3CDTF">2021-03-23T08:24:43Z</dcterms:created>
  <dcterms:modified xsi:type="dcterms:W3CDTF">2021-08-03T09:00:27Z</dcterms:modified>
</cp:coreProperties>
</file>