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EC758-F291-419B-9CD1-20FE999B6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8F440-469E-4AEB-9922-CF2136AF7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D9490-E593-4869-B76D-6ED67631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B2D-3F91-48AC-9B96-B6CED32CA4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C1034-56F9-4ABE-A443-484C75B7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D4D9C-DE98-46F2-A8AD-12500BB9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B4AE-D2CA-4824-A448-F07C41BA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4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C897-DDAB-4574-9AAE-4DC1B85B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32FC8-5C60-473B-9811-834315837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8BBC-AC0F-4786-A042-BC13D678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B2D-3F91-48AC-9B96-B6CED32CA4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8D72E-64A6-44B2-BA94-60A19A99B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2660E-D1DF-4FEA-90EF-E5B107F6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B4AE-D2CA-4824-A448-F07C41BA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A90081-CC33-4899-BDB6-25088E9D1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FE892-8727-4C79-A1EB-5E6DC2834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D9874-30D8-45D6-9A9A-7E7CCDC3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B2D-3F91-48AC-9B96-B6CED32CA4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74B82-59C4-489B-8C3D-DF73CBAC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D6870-A4FC-4766-879A-E491BA76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B4AE-D2CA-4824-A448-F07C41BA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CD14-BEBB-4F72-87FC-D1577972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32AC2-4939-4DAC-8CC3-C5DC29A3A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901B5-85F3-48B4-AA76-C740A74E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B2D-3F91-48AC-9B96-B6CED32CA4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F96F3-6B6F-4E61-9D96-14D21BF4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D4EE2-EEE8-4FEC-8D68-376FCC21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B4AE-D2CA-4824-A448-F07C41BA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8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0D6E-5BFB-4E2B-B1E7-E6883653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88112-1A80-48F4-9C40-9C7572860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B609B-C9E8-4857-9348-AC8FCECF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B2D-3F91-48AC-9B96-B6CED32CA4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55D91-DFAD-43CA-8411-FAE8D12F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E819C-34B2-4F98-8089-4A7E1DC6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B4AE-D2CA-4824-A448-F07C41BA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8E19-3427-403E-A93C-D8CBB6AB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DB3E6-13B7-4B47-A546-FA293F8B2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72CE5-D127-477D-9073-55FF02740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80956-7E7F-435F-83EB-983DCEE9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B2D-3F91-48AC-9B96-B6CED32CA4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2DC6D-24EE-436A-810B-0DA69ECE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A5146-2DB4-4C64-B4A9-DABD5EC4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B4AE-D2CA-4824-A448-F07C41BA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76A4-9987-43BB-8600-E5769904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0F18D-D4BB-40DE-A9E7-DC3EC24F1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5D05A-C469-495D-BD1D-6EABC3646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4604A-5962-48AA-AA4B-48BBE1979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FDD1C-FAD7-4308-B1D5-D8BA61C90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43B81-104A-482E-8384-C89434BC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B2D-3F91-48AC-9B96-B6CED32CA4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3B9A0D-69DA-4088-AE51-CB7FF754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B47BF-DF6F-4391-9C76-37292B43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B4AE-D2CA-4824-A448-F07C41BA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8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92187-16F2-422B-9FCF-24735DD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CEF97-BB3B-40FC-BB27-7464A692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B2D-3F91-48AC-9B96-B6CED32CA4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A38E0-DE6F-4C96-90B2-711C46EA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2D4FA-4682-4470-9544-783E3749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B4AE-D2CA-4824-A448-F07C41BA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2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E2E63-F9EF-4690-A107-22C478C6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B2D-3F91-48AC-9B96-B6CED32CA4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F4093B-967B-479D-98E5-A901101F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6B286-53F2-4305-A41E-3CAEC6F4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B4AE-D2CA-4824-A448-F07C41BA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1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B9C9F-2CBA-4F10-A9D9-0CBE488C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F440D-3427-4414-BCB4-F4ACEEC95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9A078-D83D-447F-8C89-D33E95011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5DDAD-3ED1-4F53-AFB2-96D81359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B2D-3F91-48AC-9B96-B6CED32CA4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C5F63-845A-45F5-B14C-6CF48608E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BA497-C6AA-45A7-A48E-FBE06F80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B4AE-D2CA-4824-A448-F07C41BA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9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0677-A4B0-405C-BD13-AC8BCB8E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0F820A-E50F-4796-8E12-2B85E6AAE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8C903-E4F9-442A-8584-88D103358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98FDF-40AB-45EA-8AB5-6CB78DFE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B2D-3F91-48AC-9B96-B6CED32CA4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71DA1-D191-4FF9-B4FB-34D88E3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10611-56BF-451B-9DAF-6D9A56FA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B4AE-D2CA-4824-A448-F07C41BA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8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788393-2D2F-4A90-B527-6856A8A3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06124-25DD-4007-B9B6-2AB7ACF15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05304-5B3A-4AC2-B3D0-CE75E105F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8DB2D-3F91-48AC-9B96-B6CED32CA4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F298B-36E5-4451-90F8-D7386BA12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B8674-26FA-4E19-9996-94581542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1B4AE-D2CA-4824-A448-F07C41BA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1D00D1-B1CF-4B26-AD92-28D77481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21" y="422026"/>
            <a:ext cx="935797" cy="962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993DD-A7AA-4BF2-93D9-A9B1A18B8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22007"/>
            <a:ext cx="6095999" cy="36008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E89DC7-C3A2-426A-9A37-75A30BF40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579" y="2324992"/>
            <a:ext cx="5640198" cy="349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8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EF3121-4505-4C64-89E6-9BFCFD35C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607" y="3015142"/>
            <a:ext cx="5396393" cy="3083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A0CB3-EF0F-412A-BFA9-0FD067DFC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9" y="78994"/>
            <a:ext cx="1317902" cy="1715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355986-14CA-4FAD-B72E-B5028C0D4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06" y="2686968"/>
            <a:ext cx="6384241" cy="39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5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AA9E44-6607-486C-AF31-383B38869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849" y="1468956"/>
            <a:ext cx="5068043" cy="4984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E5E9B7-0FDE-4B70-BA71-5DC8AAF2D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40" y="324652"/>
            <a:ext cx="1272390" cy="105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6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CF0C99-D4F4-4083-9D2D-1898D96E6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79" y="2958981"/>
            <a:ext cx="2534786" cy="3733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2E18C9-8811-4E0E-BCDA-737E0C040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11" y="3088037"/>
            <a:ext cx="2534785" cy="270033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5C40CD-E981-4CEF-B07F-FC9E0D4C6A34}"/>
              </a:ext>
            </a:extLst>
          </p:cNvPr>
          <p:cNvCxnSpPr/>
          <p:nvPr/>
        </p:nvCxnSpPr>
        <p:spPr>
          <a:xfrm>
            <a:off x="3725964" y="4674549"/>
            <a:ext cx="1016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8E3B6E-F0E4-438C-8327-B40DFE187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877" y="3923856"/>
            <a:ext cx="619125" cy="514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3D3C8D-3926-40BF-8E9D-7E72BFD17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40" y="324652"/>
            <a:ext cx="1272390" cy="10570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88907E-1D95-4768-8E3F-B7EB987A3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554" y="258652"/>
            <a:ext cx="3551406" cy="27003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BE6484-3CF6-4163-85E6-D6CAE694C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6980" y="324652"/>
            <a:ext cx="2765245" cy="25453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25F9B1-614E-4904-85AF-C8FF662EA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332" y="3088037"/>
            <a:ext cx="2534786" cy="373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7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783DF5-3A90-4CD6-8E4B-C6046DFB8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193" y="1564421"/>
            <a:ext cx="4919662" cy="3729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C6B92-5434-426F-B207-867414F9A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04" y="118038"/>
            <a:ext cx="957173" cy="104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1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0F7193-9A05-4404-95A6-8EF99D1AC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35" y="223257"/>
            <a:ext cx="1298962" cy="1353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0DF833-3608-4305-9CBA-50997E701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86" y="2699555"/>
            <a:ext cx="6287167" cy="3180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593787-70E2-489F-BFAB-91F5ECB28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593" y="1509623"/>
            <a:ext cx="27432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7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E3B07A-4DAE-414D-83CC-60E303DB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161925"/>
            <a:ext cx="9191625" cy="6534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B3704-5E64-43D9-8FB6-67DC96DC5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" y="231646"/>
            <a:ext cx="1298962" cy="135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2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507CE4-F6FA-4361-88A1-8ADD74DC5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71" y="0"/>
            <a:ext cx="1022105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2B71B-F00D-4BDB-BFAF-EAEF1B4D7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65" y="157424"/>
            <a:ext cx="681212" cy="15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84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Hussain A Naddaf</dc:creator>
  <cp:lastModifiedBy>Hussain A Naddaf</cp:lastModifiedBy>
  <cp:revision>7</cp:revision>
  <dcterms:created xsi:type="dcterms:W3CDTF">2021-03-09T07:13:43Z</dcterms:created>
  <dcterms:modified xsi:type="dcterms:W3CDTF">2021-03-09T08:44:38Z</dcterms:modified>
</cp:coreProperties>
</file>